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6" r:id="rId1"/>
  </p:sldMasterIdLst>
  <p:notesMasterIdLst>
    <p:notesMasterId r:id="rId14"/>
  </p:notesMasterIdLst>
  <p:handoutMasterIdLst>
    <p:handoutMasterId r:id="rId15"/>
  </p:handoutMasterIdLst>
  <p:sldIdLst>
    <p:sldId id="256" r:id="rId2"/>
    <p:sldId id="318" r:id="rId3"/>
    <p:sldId id="321" r:id="rId4"/>
    <p:sldId id="324" r:id="rId5"/>
    <p:sldId id="363" r:id="rId6"/>
    <p:sldId id="359" r:id="rId7"/>
    <p:sldId id="364" r:id="rId8"/>
    <p:sldId id="361" r:id="rId9"/>
    <p:sldId id="367" r:id="rId10"/>
    <p:sldId id="365" r:id="rId11"/>
    <p:sldId id="366" r:id="rId12"/>
    <p:sldId id="368" r:id="rId13"/>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FFFF66"/>
    <a:srgbClr val="DC432A"/>
    <a:srgbClr val="BE5048"/>
    <a:srgbClr val="C54E41"/>
    <a:srgbClr val="000066"/>
    <a:srgbClr val="FFFF00"/>
    <a:srgbClr val="FF9966"/>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4840" autoAdjust="0"/>
  </p:normalViewPr>
  <p:slideViewPr>
    <p:cSldViewPr>
      <p:cViewPr>
        <p:scale>
          <a:sx n="100" d="100"/>
          <a:sy n="100" d="100"/>
        </p:scale>
        <p:origin x="-246" y="46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58" y="-96"/>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1"/>
            <a:ext cx="2949575" cy="496888"/>
          </a:xfrm>
          <a:prstGeom prst="rect">
            <a:avLst/>
          </a:prstGeom>
        </p:spPr>
        <p:txBody>
          <a:bodyPr vert="horz" lIns="91419" tIns="45710" rIns="91419" bIns="45710"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56043" y="1"/>
            <a:ext cx="2949575" cy="496888"/>
          </a:xfrm>
          <a:prstGeom prst="rect">
            <a:avLst/>
          </a:prstGeom>
        </p:spPr>
        <p:txBody>
          <a:bodyPr vert="horz" lIns="91419" tIns="45710" rIns="91419" bIns="45710" rtlCol="0"/>
          <a:lstStyle>
            <a:lvl1pPr algn="r">
              <a:defRPr sz="1200"/>
            </a:lvl1pPr>
          </a:lstStyle>
          <a:p>
            <a:pPr>
              <a:defRPr/>
            </a:pPr>
            <a:fld id="{EF50F9B0-6518-4395-8A34-226C8CA01DBB}" type="datetimeFigureOut">
              <a:rPr lang="ja-JP" altLang="en-US"/>
              <a:pPr>
                <a:defRPr/>
              </a:pPr>
              <a:t>2014/7/25</a:t>
            </a:fld>
            <a:endParaRPr lang="ja-JP" altLang="en-US"/>
          </a:p>
        </p:txBody>
      </p:sp>
      <p:sp>
        <p:nvSpPr>
          <p:cNvPr id="4" name="フッター プレースホルダ 3"/>
          <p:cNvSpPr>
            <a:spLocks noGrp="1"/>
          </p:cNvSpPr>
          <p:nvPr>
            <p:ph type="ftr" sz="quarter" idx="2"/>
          </p:nvPr>
        </p:nvSpPr>
        <p:spPr>
          <a:xfrm>
            <a:off x="6" y="9440871"/>
            <a:ext cx="2949575" cy="496887"/>
          </a:xfrm>
          <a:prstGeom prst="rect">
            <a:avLst/>
          </a:prstGeom>
        </p:spPr>
        <p:txBody>
          <a:bodyPr vert="horz" lIns="91419" tIns="45710" rIns="91419" bIns="4571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56043" y="9440871"/>
            <a:ext cx="2949575" cy="496887"/>
          </a:xfrm>
          <a:prstGeom prst="rect">
            <a:avLst/>
          </a:prstGeom>
        </p:spPr>
        <p:txBody>
          <a:bodyPr vert="horz" lIns="91419" tIns="45710" rIns="91419" bIns="45710" rtlCol="0" anchor="b"/>
          <a:lstStyle>
            <a:lvl1pPr algn="r">
              <a:defRPr sz="1200"/>
            </a:lvl1pPr>
          </a:lstStyle>
          <a:p>
            <a:pPr>
              <a:defRPr/>
            </a:pPr>
            <a:fld id="{A00F5A04-268A-4CA1-82CD-54FF7C3291FA}" type="slidenum">
              <a:rPr lang="ja-JP" altLang="en-US"/>
              <a:pPr>
                <a:defRPr/>
              </a:pPr>
              <a:t>&lt;#&gt;</a:t>
            </a:fld>
            <a:endParaRPr lang="ja-JP" altLang="en-US"/>
          </a:p>
        </p:txBody>
      </p:sp>
    </p:spTree>
    <p:extLst>
      <p:ext uri="{BB962C8B-B14F-4D97-AF65-F5344CB8AC3E}">
        <p14:creationId xmlns="" xmlns:p14="http://schemas.microsoft.com/office/powerpoint/2010/main" val="4248343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6" y="1"/>
            <a:ext cx="2949575" cy="49688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defRPr sz="1200"/>
            </a:lvl1pPr>
          </a:lstStyle>
          <a:p>
            <a:pPr>
              <a:defRPr/>
            </a:pPr>
            <a:endParaRPr lang="en-US" altLang="ja-JP"/>
          </a:p>
        </p:txBody>
      </p:sp>
      <p:sp>
        <p:nvSpPr>
          <p:cNvPr id="4099" name="Rectangle 3"/>
          <p:cNvSpPr>
            <a:spLocks noGrp="1" noChangeArrowheads="1"/>
          </p:cNvSpPr>
          <p:nvPr>
            <p:ph type="dt" idx="1"/>
          </p:nvPr>
        </p:nvSpPr>
        <p:spPr bwMode="auto">
          <a:xfrm>
            <a:off x="3856043" y="1"/>
            <a:ext cx="2949575" cy="49688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defRPr sz="1200"/>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040" y="4721226"/>
            <a:ext cx="5445125" cy="447198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6" y="9440871"/>
            <a:ext cx="2949575" cy="496887"/>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56043" y="9440871"/>
            <a:ext cx="2949575" cy="496887"/>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200"/>
            </a:lvl1pPr>
          </a:lstStyle>
          <a:p>
            <a:pPr>
              <a:defRPr/>
            </a:pPr>
            <a:fld id="{1E27A974-C336-4D9A-A395-9FECD941E98B}" type="slidenum">
              <a:rPr lang="en-US" altLang="ja-JP"/>
              <a:pPr>
                <a:defRPr/>
              </a:pPr>
              <a:t>&lt;#&gt;</a:t>
            </a:fld>
            <a:endParaRPr lang="en-US" altLang="ja-JP"/>
          </a:p>
        </p:txBody>
      </p:sp>
    </p:spTree>
    <p:extLst>
      <p:ext uri="{BB962C8B-B14F-4D97-AF65-F5344CB8AC3E}">
        <p14:creationId xmlns="" xmlns:p14="http://schemas.microsoft.com/office/powerpoint/2010/main" val="340266338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p:cNvSpPr>
          <p:nvPr>
            <p:ph type="sldImg"/>
          </p:nvPr>
        </p:nvSpPr>
        <p:spPr>
          <a:ln/>
        </p:spPr>
      </p:sp>
      <p:sp>
        <p:nvSpPr>
          <p:cNvPr id="16386"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6387" name="スライド番号プレースホルダ 3"/>
          <p:cNvSpPr>
            <a:spLocks noGrp="1"/>
          </p:cNvSpPr>
          <p:nvPr>
            <p:ph type="sldNum" sz="quarter" idx="5"/>
          </p:nvPr>
        </p:nvSpPr>
        <p:spPr>
          <a:noFill/>
        </p:spPr>
        <p:txBody>
          <a:bodyPr/>
          <a:lstStyle/>
          <a:p>
            <a:fld id="{3E242B91-AA71-4488-BC61-CD43EAA0E9FF}" type="slidenum">
              <a:rPr lang="en-US" altLang="ja-JP" smtClean="0"/>
              <a:pPr/>
              <a:t>0</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27A974-C336-4D9A-A395-9FECD941E98B}" type="slidenum">
              <a:rPr lang="en-US" altLang="ja-JP" smtClean="0"/>
              <a:pPr>
                <a:defRPr/>
              </a:pPr>
              <a:t>1</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5D64E56-0D0F-48F6-BB96-5BB3E9EC9988}" type="slidenum">
              <a:rPr lang="en-US" altLang="ja-JP" smtClean="0">
                <a:ea typeface="ＭＳ Ｐゴシック" pitchFamily="50" charset="-128"/>
              </a:rPr>
              <a:pPr/>
              <a:t>8</a:t>
            </a:fld>
            <a:endParaRPr lang="en-US" altLang="ja-JP" smtClean="0">
              <a:ea typeface="ＭＳ Ｐゴシック" pitchFamily="50" charset="-128"/>
            </a:endParaRPr>
          </a:p>
        </p:txBody>
      </p:sp>
      <p:sp>
        <p:nvSpPr>
          <p:cNvPr id="72707" name="Rectangle 2"/>
          <p:cNvSpPr>
            <a:spLocks noGrp="1" noRot="1" noChangeAspect="1" noChangeArrowheads="1" noTextEdit="1"/>
          </p:cNvSpPr>
          <p:nvPr>
            <p:ph type="sldImg"/>
          </p:nvPr>
        </p:nvSpPr>
        <p:spPr>
          <a:xfrm>
            <a:off x="712788" y="746125"/>
            <a:ext cx="5381625" cy="3725863"/>
          </a:xfrm>
          <a:ln/>
        </p:spPr>
      </p:sp>
      <p:sp>
        <p:nvSpPr>
          <p:cNvPr id="72708" name="Rectangle 3"/>
          <p:cNvSpPr>
            <a:spLocks noGrp="1" noChangeArrowheads="1"/>
          </p:cNvSpPr>
          <p:nvPr>
            <p:ph type="body" idx="1"/>
          </p:nvPr>
        </p:nvSpPr>
        <p:spPr>
          <a:noFill/>
          <a:ln/>
        </p:spPr>
        <p:txBody>
          <a:bodyPr/>
          <a:lstStyle/>
          <a:p>
            <a:pPr eaLnBrk="1" hangingPunct="1"/>
            <a:r>
              <a:rPr lang="ja-JP" altLang="en-US" sz="2200" dirty="0" smtClean="0">
                <a:latin typeface="ＭＳ 明朝" pitchFamily="17" charset="-128"/>
                <a:ea typeface="ＭＳ 明朝" pitchFamily="17" charset="-128"/>
              </a:rPr>
              <a:t>　</a:t>
            </a:r>
            <a:r>
              <a:rPr lang="ja-JP" altLang="en-US" sz="1200" dirty="0" smtClean="0">
                <a:latin typeface="ＭＳ 明朝" pitchFamily="17" charset="-128"/>
                <a:ea typeface="ＭＳ 明朝" pitchFamily="17" charset="-128"/>
              </a:rPr>
              <a:t>いわき市の面積は、約１，２３１㎞</a:t>
            </a:r>
            <a:r>
              <a:rPr lang="en-US" altLang="ja-JP" sz="1200" dirty="0" smtClean="0">
                <a:latin typeface="ＭＳ 明朝" pitchFamily="17" charset="-128"/>
                <a:ea typeface="ＭＳ 明朝" pitchFamily="17" charset="-128"/>
              </a:rPr>
              <a:t>2</a:t>
            </a:r>
            <a:r>
              <a:rPr lang="ja-JP" altLang="en-US" sz="1200" dirty="0" smtClean="0">
                <a:latin typeface="ＭＳ 明朝" pitchFamily="17" charset="-128"/>
                <a:ea typeface="ＭＳ 明朝" pitchFamily="17" charset="-128"/>
              </a:rPr>
              <a:t>で県全体の８．９％の面積を有し、かつて全国で最も面積が大きな市でしたが、平成の大合併などにより、現在では東北地方で第４位、全国では第１２位となっています。</a:t>
            </a:r>
            <a:endParaRPr lang="en-US" altLang="ja-JP" sz="1200" dirty="0" smtClean="0">
              <a:latin typeface="ＭＳ 明朝" pitchFamily="17" charset="-128"/>
              <a:ea typeface="ＭＳ 明朝" pitchFamily="17" charset="-128"/>
            </a:endParaRPr>
          </a:p>
          <a:p>
            <a:pPr eaLnBrk="1" hangingPunct="1"/>
            <a:r>
              <a:rPr lang="ja-JP" altLang="en-US" sz="1200" dirty="0" smtClean="0">
                <a:latin typeface="ＭＳ 明朝" pitchFamily="17" charset="-128"/>
                <a:ea typeface="ＭＳ 明朝" pitchFamily="17" charset="-128"/>
              </a:rPr>
              <a:t>　人口は、平成２５年４月１日現在で約３２．８万人となっており、福島県の１６．８％を占めています。</a:t>
            </a:r>
            <a:endParaRPr lang="en-US" altLang="ja-JP" sz="1200" dirty="0" smtClean="0">
              <a:latin typeface="ＭＳ 明朝" pitchFamily="17" charset="-128"/>
              <a:ea typeface="ＭＳ 明朝" pitchFamily="17" charset="-128"/>
            </a:endParaRPr>
          </a:p>
          <a:p>
            <a:pPr eaLnBrk="1" hangingPunct="1"/>
            <a:r>
              <a:rPr kumimoji="1" lang="ja-JP" altLang="en-US" sz="1200" kern="1200" dirty="0" smtClean="0">
                <a:solidFill>
                  <a:schemeClr val="tx1"/>
                </a:solidFill>
                <a:latin typeface="ＭＳ 明朝" pitchFamily="17" charset="-128"/>
                <a:ea typeface="ＭＳ 明朝" pitchFamily="17" charset="-128"/>
                <a:cs typeface="+mn-cs"/>
              </a:rPr>
              <a:t>　東日本大地震及び津波の被害で、現在も自宅に帰れず、市内の応急仮設住宅や借り上げ住宅に入居している市民の方々が約５，１００人おり、また、市外への避難者は約７，６００人いる状況です。</a:t>
            </a:r>
            <a:endParaRPr kumimoji="1" lang="en-US" altLang="ja-JP" sz="1200" kern="1200" dirty="0" smtClean="0">
              <a:solidFill>
                <a:schemeClr val="tx1"/>
              </a:solidFill>
              <a:latin typeface="ＭＳ 明朝" pitchFamily="17" charset="-128"/>
              <a:ea typeface="ＭＳ 明朝" pitchFamily="17" charset="-128"/>
              <a:cs typeface="+mn-cs"/>
            </a:endParaRPr>
          </a:p>
          <a:p>
            <a:pPr eaLnBrk="1" hangingPunct="1"/>
            <a:r>
              <a:rPr kumimoji="1" lang="ja-JP" altLang="en-US" sz="1200" kern="1200" dirty="0" smtClean="0">
                <a:solidFill>
                  <a:schemeClr val="tx1"/>
                </a:solidFill>
                <a:latin typeface="ＭＳ 明朝" pitchFamily="17" charset="-128"/>
                <a:ea typeface="ＭＳ 明朝" pitchFamily="17" charset="-128"/>
                <a:cs typeface="+mn-cs"/>
              </a:rPr>
              <a:t>　一方</a:t>
            </a:r>
            <a:r>
              <a:rPr lang="ja-JP" altLang="en-US" sz="1200" dirty="0" smtClean="0">
                <a:latin typeface="ＭＳ 明朝" pitchFamily="17" charset="-128"/>
                <a:ea typeface="ＭＳ 明朝" pitchFamily="17" charset="-128"/>
              </a:rPr>
              <a:t>、原発事故による避難者の最大受入地域でもあり、現在双葉郡を中心に、約２４，０００人の方がいわき市に避難されている状況です。</a:t>
            </a:r>
            <a:endParaRPr lang="en-US" altLang="ja-JP" sz="1200" dirty="0" smtClean="0">
              <a:latin typeface="ＭＳ 明朝" pitchFamily="17" charset="-128"/>
              <a:ea typeface="ＭＳ 明朝" pitchFamily="17" charset="-128"/>
            </a:endParaRPr>
          </a:p>
          <a:p>
            <a:pPr eaLnBrk="1" hangingPunct="1"/>
            <a:r>
              <a:rPr lang="ja-JP" altLang="en-US" sz="1200" dirty="0" smtClean="0">
                <a:latin typeface="ＭＳ 明朝" pitchFamily="17" charset="-128"/>
                <a:ea typeface="ＭＳ 明朝" pitchFamily="17" charset="-128"/>
              </a:rPr>
              <a:t>（参考資料）</a:t>
            </a:r>
            <a:endParaRPr lang="en-US" altLang="ja-JP" sz="1200" dirty="0" smtClean="0">
              <a:latin typeface="ＭＳ 明朝" pitchFamily="17" charset="-128"/>
              <a:ea typeface="ＭＳ 明朝" pitchFamily="17" charset="-128"/>
            </a:endParaRPr>
          </a:p>
          <a:p>
            <a:pPr eaLnBrk="1" hangingPunct="1"/>
            <a:r>
              <a:rPr lang="ja-JP" altLang="en-US" sz="1200" dirty="0" smtClean="0">
                <a:latin typeface="ＭＳ 明朝" pitchFamily="17" charset="-128"/>
                <a:ea typeface="ＭＳ 明朝" pitchFamily="17" charset="-128"/>
              </a:rPr>
              <a:t>・いわき市民の避難　県内外合計約</a:t>
            </a:r>
            <a:r>
              <a:rPr lang="en-US" altLang="ja-JP" sz="1200" dirty="0" smtClean="0">
                <a:latin typeface="ＭＳ 明朝" pitchFamily="17" charset="-128"/>
                <a:ea typeface="ＭＳ 明朝" pitchFamily="17" charset="-128"/>
              </a:rPr>
              <a:t>7,567</a:t>
            </a:r>
            <a:r>
              <a:rPr lang="ja-JP" altLang="en-US" sz="1200" dirty="0" smtClean="0">
                <a:latin typeface="ＭＳ 明朝" pitchFamily="17" charset="-128"/>
                <a:ea typeface="ＭＳ 明朝" pitchFamily="17" charset="-128"/>
              </a:rPr>
              <a:t>人</a:t>
            </a:r>
            <a:r>
              <a:rPr lang="en-US" altLang="ja-JP" sz="1200" dirty="0"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県内約</a:t>
            </a:r>
            <a:r>
              <a:rPr lang="en-US" altLang="ja-JP" sz="1200" dirty="0" smtClean="0">
                <a:latin typeface="ＭＳ 明朝" pitchFamily="17" charset="-128"/>
                <a:ea typeface="ＭＳ 明朝" pitchFamily="17" charset="-128"/>
              </a:rPr>
              <a:t>228</a:t>
            </a:r>
            <a:r>
              <a:rPr lang="ja-JP" altLang="en-US" sz="1200" dirty="0" smtClean="0">
                <a:latin typeface="ＭＳ 明朝" pitchFamily="17" charset="-128"/>
                <a:ea typeface="ＭＳ 明朝" pitchFamily="17" charset="-128"/>
              </a:rPr>
              <a:t>人、県外約</a:t>
            </a:r>
            <a:r>
              <a:rPr lang="en-US" altLang="ja-JP" sz="1200" dirty="0" smtClean="0">
                <a:latin typeface="ＭＳ 明朝" pitchFamily="17" charset="-128"/>
                <a:ea typeface="ＭＳ 明朝" pitchFamily="17" charset="-128"/>
              </a:rPr>
              <a:t>7339</a:t>
            </a:r>
            <a:r>
              <a:rPr lang="ja-JP" altLang="en-US" sz="1200" dirty="0" smtClean="0">
                <a:latin typeface="ＭＳ 明朝" pitchFamily="17" charset="-128"/>
                <a:ea typeface="ＭＳ 明朝" pitchFamily="17" charset="-128"/>
              </a:rPr>
              <a:t>人</a:t>
            </a:r>
            <a:r>
              <a:rPr lang="en-US" altLang="ja-JP" sz="1200" dirty="0" smtClean="0">
                <a:latin typeface="ＭＳ 明朝" pitchFamily="17" charset="-128"/>
                <a:ea typeface="ＭＳ 明朝" pitchFamily="17" charset="-128"/>
              </a:rPr>
              <a:t>)</a:t>
            </a:r>
          </a:p>
          <a:p>
            <a:pPr eaLnBrk="1" hangingPunct="1"/>
            <a:r>
              <a:rPr lang="ja-JP" altLang="en-US" sz="1200" dirty="0" smtClean="0">
                <a:latin typeface="ＭＳ 明朝" pitchFamily="17" charset="-128"/>
                <a:ea typeface="ＭＳ 明朝" pitchFamily="17" charset="-128"/>
              </a:rPr>
              <a:t>・いわき市への避難　双葉郡約</a:t>
            </a:r>
            <a:r>
              <a:rPr lang="en-US" altLang="ja-JP" sz="1200" dirty="0" smtClean="0">
                <a:latin typeface="ＭＳ 明朝" pitchFamily="17" charset="-128"/>
                <a:ea typeface="ＭＳ 明朝" pitchFamily="17" charset="-128"/>
              </a:rPr>
              <a:t>22,705</a:t>
            </a:r>
            <a:r>
              <a:rPr lang="ja-JP" altLang="en-US" sz="1200" dirty="0" smtClean="0">
                <a:latin typeface="ＭＳ 明朝" pitchFamily="17" charset="-128"/>
                <a:ea typeface="ＭＳ 明朝" pitchFamily="17" charset="-128"/>
              </a:rPr>
              <a:t>人（広野約</a:t>
            </a:r>
            <a:r>
              <a:rPr lang="en-US" altLang="ja-JP" sz="1200" dirty="0" smtClean="0">
                <a:latin typeface="ＭＳ 明朝" pitchFamily="17" charset="-128"/>
                <a:ea typeface="ＭＳ 明朝" pitchFamily="17" charset="-128"/>
              </a:rPr>
              <a:t>3595</a:t>
            </a:r>
            <a:r>
              <a:rPr lang="ja-JP" altLang="en-US" sz="1200" dirty="0" err="1"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楢葉約</a:t>
            </a:r>
            <a:r>
              <a:rPr lang="en-US" altLang="ja-JP" sz="1200" dirty="0" smtClean="0">
                <a:latin typeface="ＭＳ 明朝" pitchFamily="17" charset="-128"/>
                <a:ea typeface="ＭＳ 明朝" pitchFamily="17" charset="-128"/>
              </a:rPr>
              <a:t>5750</a:t>
            </a:r>
            <a:r>
              <a:rPr lang="ja-JP" altLang="en-US" sz="1200" dirty="0" err="1"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富岡</a:t>
            </a:r>
            <a:r>
              <a:rPr lang="en-US" altLang="ja-JP" sz="1200" dirty="0" smtClean="0">
                <a:latin typeface="ＭＳ 明朝" pitchFamily="17" charset="-128"/>
                <a:ea typeface="ＭＳ 明朝" pitchFamily="17" charset="-128"/>
              </a:rPr>
              <a:t>5577</a:t>
            </a:r>
            <a:r>
              <a:rPr lang="ja-JP" altLang="en-US" sz="1200" dirty="0" err="1"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川内</a:t>
            </a:r>
            <a:r>
              <a:rPr lang="en-US" altLang="ja-JP" sz="1200" dirty="0" smtClean="0">
                <a:latin typeface="ＭＳ 明朝" pitchFamily="17" charset="-128"/>
                <a:ea typeface="ＭＳ 明朝" pitchFamily="17" charset="-128"/>
              </a:rPr>
              <a:t>394</a:t>
            </a:r>
            <a:r>
              <a:rPr lang="ja-JP" altLang="en-US" sz="1200" dirty="0" err="1"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大熊</a:t>
            </a:r>
            <a:r>
              <a:rPr lang="en-US" altLang="ja-JP" sz="1200" dirty="0" smtClean="0">
                <a:latin typeface="ＭＳ 明朝" pitchFamily="17" charset="-128"/>
                <a:ea typeface="ＭＳ 明朝" pitchFamily="17" charset="-128"/>
              </a:rPr>
              <a:t>3791</a:t>
            </a:r>
            <a:r>
              <a:rPr lang="ja-JP" altLang="en-US" sz="1200" dirty="0" smtClean="0">
                <a:latin typeface="ＭＳ 明朝" pitchFamily="17" charset="-128"/>
                <a:ea typeface="ＭＳ 明朝" pitchFamily="17" charset="-128"/>
              </a:rPr>
              <a:t>人、双葉</a:t>
            </a:r>
            <a:r>
              <a:rPr lang="en-US" altLang="ja-JP" sz="1200" dirty="0" smtClean="0">
                <a:latin typeface="ＭＳ 明朝" pitchFamily="17" charset="-128"/>
                <a:ea typeface="ＭＳ 明朝" pitchFamily="17" charset="-128"/>
              </a:rPr>
              <a:t>1359</a:t>
            </a:r>
            <a:r>
              <a:rPr lang="ja-JP" altLang="en-US" sz="1200" dirty="0" err="1"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浪江</a:t>
            </a:r>
            <a:r>
              <a:rPr lang="en-US" altLang="ja-JP" sz="1200" dirty="0" smtClean="0">
                <a:latin typeface="ＭＳ 明朝" pitchFamily="17" charset="-128"/>
                <a:ea typeface="ＭＳ 明朝" pitchFamily="17" charset="-128"/>
              </a:rPr>
              <a:t>2206</a:t>
            </a:r>
            <a:r>
              <a:rPr lang="ja-JP" altLang="en-US" sz="1200" dirty="0" err="1"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葛尾</a:t>
            </a:r>
            <a:r>
              <a:rPr lang="en-US" altLang="ja-JP" sz="1200" dirty="0" smtClean="0">
                <a:latin typeface="ＭＳ 明朝" pitchFamily="17" charset="-128"/>
                <a:ea typeface="ＭＳ 明朝" pitchFamily="17" charset="-128"/>
              </a:rPr>
              <a:t>33</a:t>
            </a:r>
            <a:r>
              <a:rPr lang="ja-JP" altLang="en-US" sz="1200" dirty="0" smtClean="0">
                <a:latin typeface="ＭＳ 明朝" pitchFamily="17" charset="-128"/>
                <a:ea typeface="ＭＳ 明朝" pitchFamily="17" charset="-128"/>
              </a:rPr>
              <a:t>）、その他市町村約</a:t>
            </a:r>
            <a:r>
              <a:rPr lang="en-US" altLang="ja-JP" sz="1200" dirty="0" smtClean="0">
                <a:latin typeface="ＭＳ 明朝" pitchFamily="17" charset="-128"/>
                <a:ea typeface="ＭＳ 明朝" pitchFamily="17" charset="-128"/>
              </a:rPr>
              <a:t>830</a:t>
            </a:r>
            <a:r>
              <a:rPr lang="ja-JP" altLang="en-US" sz="1200" dirty="0" smtClean="0">
                <a:latin typeface="ＭＳ 明朝" pitchFamily="17" charset="-128"/>
                <a:ea typeface="ＭＳ 明朝" pitchFamily="17" charset="-128"/>
              </a:rPr>
              <a:t>人（南相馬</a:t>
            </a:r>
            <a:r>
              <a:rPr lang="en-US" altLang="ja-JP" sz="1200" dirty="0" smtClean="0">
                <a:latin typeface="ＭＳ 明朝" pitchFamily="17" charset="-128"/>
                <a:ea typeface="ＭＳ 明朝" pitchFamily="17" charset="-128"/>
              </a:rPr>
              <a:t>767</a:t>
            </a:r>
            <a:r>
              <a:rPr lang="ja-JP" altLang="en-US" sz="1200" dirty="0" err="1"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田村</a:t>
            </a:r>
            <a:r>
              <a:rPr lang="en-US" altLang="ja-JP" sz="1200" dirty="0" smtClean="0">
                <a:latin typeface="ＭＳ 明朝" pitchFamily="17" charset="-128"/>
                <a:ea typeface="ＭＳ 明朝" pitchFamily="17" charset="-128"/>
              </a:rPr>
              <a:t>41</a:t>
            </a:r>
            <a:r>
              <a:rPr lang="ja-JP" altLang="en-US" sz="1200" dirty="0" err="1"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川俣</a:t>
            </a:r>
            <a:r>
              <a:rPr lang="en-US" altLang="ja-JP" sz="1200" dirty="0" smtClean="0">
                <a:latin typeface="ＭＳ 明朝" pitchFamily="17" charset="-128"/>
                <a:ea typeface="ＭＳ 明朝" pitchFamily="17" charset="-128"/>
              </a:rPr>
              <a:t>3</a:t>
            </a:r>
            <a:r>
              <a:rPr lang="ja-JP" altLang="en-US" sz="1200" dirty="0" err="1" smtClean="0">
                <a:latin typeface="ＭＳ 明朝" pitchFamily="17" charset="-128"/>
                <a:ea typeface="ＭＳ 明朝" pitchFamily="17" charset="-128"/>
              </a:rPr>
              <a:t>、</a:t>
            </a:r>
            <a:r>
              <a:rPr lang="ja-JP" altLang="en-US" sz="1200" dirty="0" smtClean="0">
                <a:latin typeface="ＭＳ 明朝" pitchFamily="17" charset="-128"/>
                <a:ea typeface="ＭＳ 明朝" pitchFamily="17" charset="-128"/>
              </a:rPr>
              <a:t>飯舘</a:t>
            </a:r>
            <a:r>
              <a:rPr lang="en-US" altLang="ja-JP" sz="1200" dirty="0" smtClean="0">
                <a:latin typeface="ＭＳ 明朝" pitchFamily="17" charset="-128"/>
                <a:ea typeface="ＭＳ 明朝" pitchFamily="17" charset="-128"/>
              </a:rPr>
              <a:t>19</a:t>
            </a:r>
            <a:r>
              <a:rPr lang="ja-JP" altLang="en-US" sz="1200" dirty="0" smtClean="0">
                <a:latin typeface="ＭＳ 明朝" pitchFamily="17" charset="-128"/>
                <a:ea typeface="ＭＳ 明朝" pitchFamily="17" charset="-128"/>
              </a:rPr>
              <a:t>）</a:t>
            </a:r>
            <a:endParaRPr lang="en-US" altLang="ja-JP" sz="1200" dirty="0" smtClean="0">
              <a:latin typeface="ＭＳ 明朝" pitchFamily="17" charset="-128"/>
              <a:ea typeface="ＭＳ 明朝" pitchFamily="17" charset="-128"/>
            </a:endParaRPr>
          </a:p>
          <a:p>
            <a:pPr eaLnBrk="1" hangingPunct="1"/>
            <a:r>
              <a:rPr kumimoji="1" lang="ja-JP" altLang="en-US" sz="1200" kern="1200" dirty="0" smtClean="0">
                <a:solidFill>
                  <a:schemeClr val="tx1"/>
                </a:solidFill>
                <a:latin typeface="ＭＳ 明朝" pitchFamily="17" charset="-128"/>
                <a:ea typeface="ＭＳ 明朝" pitchFamily="17" charset="-128"/>
                <a:cs typeface="+mn-cs"/>
              </a:rPr>
              <a:t>・いわき市民の仮設住宅等入居状況　約</a:t>
            </a:r>
            <a:r>
              <a:rPr kumimoji="1" lang="en-US" altLang="ja-JP" sz="1200" kern="1200" dirty="0" smtClean="0">
                <a:solidFill>
                  <a:schemeClr val="tx1"/>
                </a:solidFill>
                <a:latin typeface="ＭＳ 明朝" pitchFamily="17" charset="-128"/>
                <a:ea typeface="ＭＳ 明朝" pitchFamily="17" charset="-128"/>
                <a:cs typeface="+mn-cs"/>
              </a:rPr>
              <a:t>5,107</a:t>
            </a:r>
            <a:r>
              <a:rPr kumimoji="1" lang="ja-JP" altLang="en-US" sz="1200" kern="1200" dirty="0" smtClean="0">
                <a:solidFill>
                  <a:schemeClr val="tx1"/>
                </a:solidFill>
                <a:latin typeface="ＭＳ 明朝" pitchFamily="17" charset="-128"/>
                <a:ea typeface="ＭＳ 明朝" pitchFamily="17" charset="-128"/>
                <a:cs typeface="+mn-cs"/>
              </a:rPr>
              <a:t>人</a:t>
            </a:r>
            <a:r>
              <a:rPr kumimoji="1" lang="en-US" altLang="ja-JP" sz="1200" kern="1200" dirty="0" smtClean="0">
                <a:solidFill>
                  <a:schemeClr val="tx1"/>
                </a:solidFill>
                <a:latin typeface="ＭＳ 明朝" pitchFamily="17" charset="-128"/>
                <a:ea typeface="ＭＳ 明朝" pitchFamily="17" charset="-128"/>
                <a:cs typeface="+mn-cs"/>
              </a:rPr>
              <a:t>(</a:t>
            </a:r>
            <a:r>
              <a:rPr kumimoji="1" lang="ja-JP" altLang="en-US" sz="1200" kern="1200" dirty="0" smtClean="0">
                <a:solidFill>
                  <a:schemeClr val="tx1"/>
                </a:solidFill>
                <a:latin typeface="ＭＳ 明朝" pitchFamily="17" charset="-128"/>
                <a:ea typeface="ＭＳ 明朝" pitchFamily="17" charset="-128"/>
                <a:cs typeface="+mn-cs"/>
              </a:rPr>
              <a:t>仮設</a:t>
            </a:r>
            <a:r>
              <a:rPr kumimoji="1" lang="en-US" altLang="ja-JP" sz="1200" kern="1200" dirty="0" smtClean="0">
                <a:solidFill>
                  <a:schemeClr val="tx1"/>
                </a:solidFill>
                <a:latin typeface="ＭＳ 明朝" pitchFamily="17" charset="-128"/>
                <a:ea typeface="ＭＳ 明朝" pitchFamily="17" charset="-128"/>
                <a:cs typeface="+mn-cs"/>
              </a:rPr>
              <a:t>460</a:t>
            </a:r>
            <a:r>
              <a:rPr kumimoji="1" lang="ja-JP" altLang="en-US" sz="1200" kern="1200" dirty="0" smtClean="0">
                <a:solidFill>
                  <a:schemeClr val="tx1"/>
                </a:solidFill>
                <a:latin typeface="ＭＳ 明朝" pitchFamily="17" charset="-128"/>
                <a:ea typeface="ＭＳ 明朝" pitchFamily="17" charset="-128"/>
                <a:cs typeface="+mn-cs"/>
              </a:rPr>
              <a:t>人、借上</a:t>
            </a:r>
            <a:r>
              <a:rPr kumimoji="1" lang="en-US" altLang="ja-JP" sz="1200" kern="1200" dirty="0" smtClean="0">
                <a:solidFill>
                  <a:schemeClr val="tx1"/>
                </a:solidFill>
                <a:latin typeface="ＭＳ 明朝" pitchFamily="17" charset="-128"/>
                <a:ea typeface="ＭＳ 明朝" pitchFamily="17" charset="-128"/>
                <a:cs typeface="+mn-cs"/>
              </a:rPr>
              <a:t>4647</a:t>
            </a:r>
            <a:r>
              <a:rPr kumimoji="1" lang="ja-JP" altLang="en-US" sz="1200" kern="1200" dirty="0" smtClean="0">
                <a:solidFill>
                  <a:schemeClr val="tx1"/>
                </a:solidFill>
                <a:latin typeface="ＭＳ 明朝" pitchFamily="17" charset="-128"/>
                <a:ea typeface="ＭＳ 明朝" pitchFamily="17" charset="-128"/>
                <a:cs typeface="+mn-cs"/>
              </a:rPr>
              <a:t>人</a:t>
            </a:r>
            <a:r>
              <a:rPr kumimoji="1" lang="en-US" altLang="ja-JP" sz="1200" kern="1200" dirty="0" smtClean="0">
                <a:solidFill>
                  <a:schemeClr val="tx1"/>
                </a:solidFill>
                <a:latin typeface="ＭＳ 明朝" pitchFamily="17" charset="-128"/>
                <a:ea typeface="ＭＳ 明朝" pitchFamily="17" charset="-128"/>
                <a:cs typeface="+mn-cs"/>
              </a:rPr>
              <a:t>)</a:t>
            </a:r>
          </a:p>
          <a:p>
            <a:pPr eaLnBrk="1" hangingPunct="1"/>
            <a:r>
              <a:rPr kumimoji="1" lang="ja-JP" altLang="en-US" sz="1200" kern="1200" dirty="0" smtClean="0">
                <a:solidFill>
                  <a:schemeClr val="tx1"/>
                </a:solidFill>
                <a:latin typeface="ＭＳ 明朝" pitchFamily="17" charset="-128"/>
                <a:ea typeface="ＭＳ 明朝" pitchFamily="17" charset="-128"/>
                <a:cs typeface="+mn-cs"/>
              </a:rPr>
              <a:t>（</a:t>
            </a:r>
            <a:r>
              <a:rPr kumimoji="1" lang="en-US" altLang="ja-JP" sz="1200" kern="1200" dirty="0" smtClean="0">
                <a:solidFill>
                  <a:schemeClr val="tx1"/>
                </a:solidFill>
                <a:latin typeface="ＭＳ 明朝" pitchFamily="17" charset="-128"/>
                <a:ea typeface="ＭＳ 明朝" pitchFamily="17" charset="-128"/>
                <a:cs typeface="+mn-cs"/>
              </a:rPr>
              <a:t>H25.8</a:t>
            </a:r>
            <a:r>
              <a:rPr kumimoji="1" lang="ja-JP" altLang="en-US" sz="1200" kern="1200" dirty="0" smtClean="0">
                <a:solidFill>
                  <a:schemeClr val="tx1"/>
                </a:solidFill>
                <a:latin typeface="ＭＳ 明朝" pitchFamily="17" charset="-128"/>
                <a:ea typeface="ＭＳ 明朝" pitchFamily="17" charset="-128"/>
                <a:cs typeface="+mn-cs"/>
              </a:rPr>
              <a:t>月末現在、</a:t>
            </a:r>
            <a:r>
              <a:rPr kumimoji="1" lang="en-US" altLang="ja-JP" sz="1200" kern="1200" dirty="0" smtClean="0">
                <a:solidFill>
                  <a:schemeClr val="tx1"/>
                </a:solidFill>
                <a:latin typeface="ＭＳ 明朝" pitchFamily="17" charset="-128"/>
                <a:ea typeface="ＭＳ 明朝" pitchFamily="17" charset="-128"/>
                <a:cs typeface="+mn-cs"/>
              </a:rPr>
              <a:t>9/5</a:t>
            </a:r>
            <a:r>
              <a:rPr kumimoji="1" lang="ja-JP" altLang="en-US" sz="1200" kern="1200" dirty="0" smtClean="0">
                <a:solidFill>
                  <a:schemeClr val="tx1"/>
                </a:solidFill>
                <a:latin typeface="ＭＳ 明朝" pitchFamily="17" charset="-128"/>
                <a:ea typeface="ＭＳ 明朝" pitchFamily="17" charset="-128"/>
                <a:cs typeface="+mn-cs"/>
              </a:rPr>
              <a:t>いわき災害対策地方本部会議資料）</a:t>
            </a:r>
            <a:endParaRPr lang="en-US" altLang="ja-JP" sz="1200" dirty="0" smtClean="0">
              <a:latin typeface="+mn-ea"/>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C721C32-4F23-4589-936B-5C9E0C60B297}" type="datetime1">
              <a:rPr lang="ja-JP" altLang="en-US" smtClean="0"/>
              <a:pPr>
                <a:defRPr/>
              </a:pPr>
              <a:t>2014/7/25</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6" name="スライド番号プレースホルダ 5"/>
          <p:cNvSpPr>
            <a:spLocks noGrp="1"/>
          </p:cNvSpPr>
          <p:nvPr>
            <p:ph type="sldNum" sz="quarter" idx="12"/>
          </p:nvPr>
        </p:nvSpPr>
        <p:spPr/>
        <p:txBody>
          <a:bodyPr/>
          <a:lstStyle>
            <a:lvl1pPr>
              <a:defRPr kumimoji="0"/>
            </a:lvl1pPr>
          </a:lstStyle>
          <a:p>
            <a:pPr>
              <a:defRPr/>
            </a:pPr>
            <a:fld id="{95D75FC2-2F92-454E-9C07-67B649F36197}" type="slidenum">
              <a:rPr lang="en-US"/>
              <a:pPr>
                <a:defRPr/>
              </a:pPr>
              <a:t>&lt;#&gt;</a:t>
            </a:fld>
            <a:endParaRPr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9E95454-073F-49A5-8365-233157D54B29}" type="datetime1">
              <a:rPr lang="ja-JP" altLang="en-US" smtClean="0"/>
              <a:pPr>
                <a:defRPr/>
              </a:pPr>
              <a:t>2014/7/25</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63388E0-B04E-4A73-A7A8-C6130DCB4112}"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36578" y="274639"/>
            <a:ext cx="707866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198E888-9A18-462D-A760-0C7875025D1B}" type="datetime1">
              <a:rPr lang="ja-JP" altLang="en-US" smtClean="0"/>
              <a:pPr>
                <a:defRPr/>
              </a:pPr>
              <a:t>2014/7/25</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16FEAD6A-5AC2-47CE-B5DA-22614DADE28B}"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19A65E1-46D3-4A40-9B28-9EB4048DC16B}" type="datetime1">
              <a:rPr lang="ja-JP" altLang="en-US" smtClean="0"/>
              <a:pPr>
                <a:defRPr/>
              </a:pPr>
              <a:t>2014/7/25</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D7603E8-A820-4EDB-A9DB-8DB1CACB947A}"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659AC8E-7389-461D-8CE8-00E3DAD48385}" type="datetime1">
              <a:rPr lang="ja-JP" altLang="en-US" smtClean="0"/>
              <a:pPr>
                <a:defRPr/>
              </a:pPr>
              <a:t>2014/7/25</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C6AE269-AFF9-487F-AB35-0007938CFB8C}"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8E51BA4-3D2E-4AEC-B5DB-27E2174E3988}" type="datetime1">
              <a:rPr lang="ja-JP" altLang="en-US" smtClean="0"/>
              <a:pPr>
                <a:defRPr/>
              </a:pPr>
              <a:t>2014/7/25</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DEB72B75-E9C7-4C89-A991-110343D311FA}"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4C901D2-E2A7-4725-BFDB-77852A994AD8}" type="datetime1">
              <a:rPr lang="ja-JP" altLang="en-US" smtClean="0"/>
              <a:pPr>
                <a:defRPr/>
              </a:pPr>
              <a:t>2014/7/25</a:t>
            </a:fld>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B74ACAC5-F1FA-4990-9584-D3156E1C121E}"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184905C0-23CC-406C-95DA-0414D44FEF93}" type="datetime1">
              <a:rPr lang="ja-JP" altLang="en-US" smtClean="0"/>
              <a:pPr>
                <a:defRPr/>
              </a:pPr>
              <a:t>2014/7/25</a:t>
            </a:fld>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3DB2F393-AC62-493C-BBB8-4A04298E5A50}"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BDF94EF-A030-4BB2-A6A0-4C101F9CE74A}" type="datetime1">
              <a:rPr lang="ja-JP" altLang="en-US" smtClean="0"/>
              <a:pPr>
                <a:defRPr/>
              </a:pPr>
              <a:t>2014/7/25</a:t>
            </a:fld>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519D86EF-7644-4FB1-857E-AE0D042FE16D}"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5250309-1C0C-42A2-8B61-E445171692B6}" type="datetime1">
              <a:rPr lang="ja-JP" altLang="en-US" smtClean="0"/>
              <a:pPr>
                <a:defRPr/>
              </a:pPr>
              <a:t>2014/7/25</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231F34D0-B7D0-403A-9549-02FC5E323157}"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48831D0-5A16-4A40-968F-FF54B66A300C}" type="datetime1">
              <a:rPr lang="ja-JP" altLang="en-US" smtClean="0"/>
              <a:pPr>
                <a:defRPr/>
              </a:pPr>
              <a:t>2014/7/25</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a:t>福島県いわき建設事務所</a:t>
            </a: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58B7AB8F-E336-4FD2-8BCB-61276A98BDEA}"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57FC602-25FE-4A5A-891B-8F312E4266F1}" type="datetime1">
              <a:rPr lang="ja-JP" altLang="en-US" smtClean="0"/>
              <a:pPr>
                <a:defRPr/>
              </a:pPr>
              <a:t>2014/7/25</a:t>
            </a:fld>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ja-JP" altLang="en-US"/>
              <a:t>福島県いわき建設事務所</a:t>
            </a: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B3692C-C3E3-4759-8206-EDBB0F4451DD}"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gray">
          <a:xfrm>
            <a:off x="1712640" y="4653136"/>
            <a:ext cx="6934200" cy="1296566"/>
          </a:xfrm>
          <a:prstGeom prst="rect">
            <a:avLst/>
          </a:prstGeom>
          <a:noFill/>
          <a:ln w="9525">
            <a:noFill/>
            <a:miter lim="800000"/>
            <a:headEnd/>
            <a:tailEnd/>
          </a:ln>
          <a:effectLst/>
        </p:spPr>
        <p:txBody>
          <a:bodyPr anchor="ctr"/>
          <a:lstStyle/>
          <a:p>
            <a:pPr>
              <a:spcBef>
                <a:spcPct val="20000"/>
              </a:spcBef>
              <a:defRPr/>
            </a:pPr>
            <a:r>
              <a:rPr lang="ja-JP" altLang="en-US" sz="2000" kern="0" dirty="0" smtClean="0">
                <a:latin typeface="HG創英角ｺﾞｼｯｸUB" pitchFamily="49" charset="-128"/>
                <a:ea typeface="HG創英角ｺﾞｼｯｸUB" pitchFamily="49" charset="-128"/>
              </a:rPr>
              <a:t>　　　　 </a:t>
            </a:r>
            <a:r>
              <a:rPr lang="ja-JP" altLang="en-US" b="1" kern="0" dirty="0" smtClean="0">
                <a:latin typeface="HG丸ｺﾞｼｯｸM-PRO" pitchFamily="50" charset="-128"/>
                <a:ea typeface="HG丸ｺﾞｼｯｸM-PRO" pitchFamily="50" charset="-128"/>
              </a:rPr>
              <a:t>ふくしまけん　　　   　</a:t>
            </a:r>
            <a:r>
              <a:rPr lang="ja-JP" altLang="en-US" b="1" kern="0" dirty="0" err="1" smtClean="0">
                <a:latin typeface="HG丸ｺﾞｼｯｸM-PRO" pitchFamily="50" charset="-128"/>
                <a:ea typeface="HG丸ｺﾞｼｯｸM-PRO" pitchFamily="50" charset="-128"/>
              </a:rPr>
              <a:t>けんせつじむしょ</a:t>
            </a:r>
            <a:endParaRPr lang="en-US" altLang="ja-JP" b="1" kern="0" dirty="0" smtClean="0">
              <a:latin typeface="HG丸ｺﾞｼｯｸM-PRO" pitchFamily="50" charset="-128"/>
              <a:ea typeface="HG丸ｺﾞｼｯｸM-PRO" pitchFamily="50" charset="-128"/>
            </a:endParaRPr>
          </a:p>
          <a:p>
            <a:pPr algn="ctr">
              <a:spcBef>
                <a:spcPct val="20000"/>
              </a:spcBef>
              <a:defRPr/>
            </a:pPr>
            <a:r>
              <a:rPr lang="ja-JP" altLang="en-US" sz="3200" b="1" kern="0" dirty="0" smtClean="0">
                <a:latin typeface="HG丸ｺﾞｼｯｸM-PRO" pitchFamily="50" charset="-128"/>
                <a:ea typeface="HG丸ｺﾞｼｯｸM-PRO" pitchFamily="50" charset="-128"/>
              </a:rPr>
              <a:t>福島県いわき</a:t>
            </a:r>
            <a:r>
              <a:rPr lang="ja-JP" altLang="en-US" sz="3200" b="1" kern="0" dirty="0">
                <a:latin typeface="HG丸ｺﾞｼｯｸM-PRO" pitchFamily="50" charset="-128"/>
                <a:ea typeface="HG丸ｺﾞｼｯｸM-PRO" pitchFamily="50" charset="-128"/>
              </a:rPr>
              <a:t>建設事務所</a:t>
            </a:r>
            <a:endParaRPr lang="ja-JP" altLang="ja-JP" sz="3200" b="1" kern="0" dirty="0">
              <a:latin typeface="HG丸ｺﾞｼｯｸM-PRO" pitchFamily="50" charset="-128"/>
              <a:ea typeface="HG丸ｺﾞｼｯｸM-PRO" pitchFamily="50" charset="-128"/>
            </a:endParaRPr>
          </a:p>
        </p:txBody>
      </p:sp>
      <p:sp>
        <p:nvSpPr>
          <p:cNvPr id="6" name="Rectangle 2"/>
          <p:cNvSpPr txBox="1">
            <a:spLocks noChangeArrowheads="1"/>
          </p:cNvSpPr>
          <p:nvPr/>
        </p:nvSpPr>
        <p:spPr bwMode="auto">
          <a:xfrm>
            <a:off x="215900" y="1124744"/>
            <a:ext cx="9690100" cy="21602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2000" dirty="0" smtClean="0">
                <a:latin typeface="HG創英角ｺﾞｼｯｸUB" pitchFamily="49" charset="-128"/>
                <a:ea typeface="HG創英角ｺﾞｼｯｸUB" pitchFamily="49" charset="-128"/>
                <a:cs typeface="+mj-cs"/>
              </a:rPr>
              <a:t>　　</a:t>
            </a:r>
            <a:r>
              <a:rPr lang="ja-JP" altLang="en-US" sz="2000" b="1" dirty="0" smtClean="0">
                <a:latin typeface="HG丸ｺﾞｼｯｸM-PRO" pitchFamily="50" charset="-128"/>
                <a:ea typeface="HG丸ｺﾞｼｯｸM-PRO" pitchFamily="50" charset="-128"/>
                <a:cs typeface="+mj-cs"/>
              </a:rPr>
              <a:t>                          　　　　　 けんせつ  </a:t>
            </a:r>
            <a:r>
              <a:rPr lang="ja-JP" altLang="en-US" sz="2000" b="1" dirty="0" err="1" smtClean="0">
                <a:latin typeface="HG丸ｺﾞｼｯｸM-PRO" pitchFamily="50" charset="-128"/>
                <a:ea typeface="HG丸ｺﾞｼｯｸM-PRO" pitchFamily="50" charset="-128"/>
                <a:cs typeface="+mj-cs"/>
              </a:rPr>
              <a:t>じむしょ</a:t>
            </a:r>
            <a:endParaRPr lang="en-US" altLang="ja-JP" sz="2000" b="1" dirty="0" smtClean="0">
              <a:latin typeface="HG丸ｺﾞｼｯｸM-PRO" pitchFamily="50" charset="-128"/>
              <a:ea typeface="HG丸ｺﾞｼｯｸM-PRO"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b="1" dirty="0" smtClean="0">
                <a:latin typeface="HG丸ｺﾞｼｯｸM-PRO" pitchFamily="50" charset="-128"/>
                <a:ea typeface="HG丸ｺﾞｼｯｸM-PRO" pitchFamily="50" charset="-128"/>
                <a:cs typeface="+mj-cs"/>
              </a:rPr>
              <a:t>いわき建設事務所の</a:t>
            </a:r>
            <a:endParaRPr lang="en-US" altLang="ja-JP" sz="4000" b="1" dirty="0" smtClean="0">
              <a:latin typeface="HG丸ｺﾞｼｯｸM-PRO" pitchFamily="50" charset="-128"/>
              <a:ea typeface="HG丸ｺﾞｼｯｸM-PRO" pitchFamily="50" charset="-128"/>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ja-JP" altLang="en-US" sz="2000" b="1" dirty="0" smtClean="0">
                <a:latin typeface="HG丸ｺﾞｼｯｸM-PRO" pitchFamily="50" charset="-128"/>
                <a:ea typeface="HG丸ｺﾞｼｯｸM-PRO" pitchFamily="50" charset="-128"/>
                <a:cs typeface="+mj-cs"/>
              </a:rPr>
              <a:t>　　　　　　　　  　ふっきゅう    ふっこう</a:t>
            </a:r>
            <a:endParaRPr lang="en-US" altLang="ja-JP" sz="2000" b="1" dirty="0" smtClean="0">
              <a:latin typeface="HG丸ｺﾞｼｯｸM-PRO" pitchFamily="50" charset="-128"/>
              <a:ea typeface="HG丸ｺﾞｼｯｸM-PRO"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b="1" dirty="0" smtClean="0">
                <a:latin typeface="HG丸ｺﾞｼｯｸM-PRO" pitchFamily="50" charset="-128"/>
                <a:ea typeface="HG丸ｺﾞｼｯｸM-PRO" pitchFamily="50" charset="-128"/>
                <a:cs typeface="+mj-cs"/>
              </a:rPr>
              <a:t>復旧・復興について</a:t>
            </a:r>
            <a:endParaRPr kumimoji="1" lang="ja-JP" altLang="ja-JP" sz="40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p:txBody>
      </p:sp>
      <p:sp>
        <p:nvSpPr>
          <p:cNvPr id="4" name="スライド番号プレースホルダ 3"/>
          <p:cNvSpPr>
            <a:spLocks noGrp="1"/>
          </p:cNvSpPr>
          <p:nvPr>
            <p:ph type="sldNum" sz="quarter" idx="12"/>
          </p:nvPr>
        </p:nvSpPr>
        <p:spPr/>
        <p:txBody>
          <a:bodyPr/>
          <a:lstStyle/>
          <a:p>
            <a:pPr>
              <a:defRPr/>
            </a:pPr>
            <a:endParaRPr lang="en-US" sz="1800" dirty="0">
              <a:solidFill>
                <a:schemeClr val="bg1"/>
              </a:solidFill>
            </a:endParaRPr>
          </a:p>
        </p:txBody>
      </p:sp>
      <p:pic>
        <p:nvPicPr>
          <p:cNvPr id="1028" name="Picture 4" descr="C:\Users\191798\AppData\Local\Microsoft\Windows\Temporary Internet Files\Content.IE5\QN28HX6T\MC900303531[1].wmf"/>
          <p:cNvPicPr>
            <a:picLocks noChangeAspect="1" noChangeArrowheads="1"/>
          </p:cNvPicPr>
          <p:nvPr/>
        </p:nvPicPr>
        <p:blipFill>
          <a:blip r:embed="rId3" cstate="print"/>
          <a:srcRect/>
          <a:stretch>
            <a:fillRect/>
          </a:stretch>
        </p:blipFill>
        <p:spPr bwMode="auto">
          <a:xfrm>
            <a:off x="776536" y="1844824"/>
            <a:ext cx="1757477" cy="1229868"/>
          </a:xfrm>
          <a:prstGeom prst="rect">
            <a:avLst/>
          </a:prstGeom>
          <a:noFill/>
        </p:spPr>
      </p:pic>
      <p:pic>
        <p:nvPicPr>
          <p:cNvPr id="1026" name="Picture 2"/>
          <p:cNvPicPr>
            <a:picLocks noChangeAspect="1" noChangeArrowheads="1"/>
          </p:cNvPicPr>
          <p:nvPr/>
        </p:nvPicPr>
        <p:blipFill>
          <a:blip r:embed="rId4" cstate="print"/>
          <a:srcRect t="-1458" r="70450"/>
          <a:stretch>
            <a:fillRect/>
          </a:stretch>
        </p:blipFill>
        <p:spPr bwMode="auto">
          <a:xfrm>
            <a:off x="0" y="0"/>
            <a:ext cx="2185119" cy="1206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875" y="-12700"/>
            <a:ext cx="9921875" cy="633413"/>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b="1" dirty="0" err="1" smtClean="0">
                <a:latin typeface="HG丸ｺﾞｼｯｸM-PRO" pitchFamily="50" charset="-128"/>
                <a:ea typeface="HG丸ｺﾞｼｯｸM-PRO" pitchFamily="50" charset="-128"/>
                <a:cs typeface="+mj-cs"/>
              </a:rPr>
              <a:t>けん</a:t>
            </a:r>
            <a:r>
              <a:rPr lang="ja-JP" altLang="en-US" sz="1400" b="1" dirty="0" smtClean="0">
                <a:latin typeface="HG丸ｺﾞｼｯｸM-PRO" pitchFamily="50" charset="-128"/>
                <a:ea typeface="HG丸ｺﾞｼｯｸM-PRO" pitchFamily="50" charset="-128"/>
                <a:cs typeface="+mj-cs"/>
              </a:rPr>
              <a:t>えいふっこうこうえいじゅうたく　　　　　　　　　　　　　　　　　</a:t>
            </a:r>
            <a:endParaRPr lang="en-US" altLang="ja-JP" sz="1400" b="1" dirty="0" smtClean="0">
              <a:latin typeface="HG丸ｺﾞｼｯｸM-PRO" pitchFamily="50" charset="-128"/>
              <a:ea typeface="HG丸ｺﾞｼｯｸM-PRO"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b="1" dirty="0" smtClean="0">
                <a:latin typeface="HG丸ｺﾞｼｯｸM-PRO" pitchFamily="50" charset="-128"/>
                <a:ea typeface="HG丸ｺﾞｼｯｸM-PRO" pitchFamily="50" charset="-128"/>
                <a:cs typeface="+mj-cs"/>
              </a:rPr>
              <a:t>県営復興公営住宅について　　　　</a:t>
            </a:r>
            <a:endParaRPr kumimoji="1" lang="ja-JP" altLang="ja-JP" sz="20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p:txBody>
      </p:sp>
      <p:sp>
        <p:nvSpPr>
          <p:cNvPr id="9" name="スライド番号プレースホルダ 8"/>
          <p:cNvSpPr>
            <a:spLocks noGrp="1"/>
          </p:cNvSpPr>
          <p:nvPr>
            <p:ph type="sldNum" sz="quarter" idx="12"/>
          </p:nvPr>
        </p:nvSpPr>
        <p:spPr>
          <a:xfrm>
            <a:off x="7250112" y="6492875"/>
            <a:ext cx="2311400" cy="365125"/>
          </a:xfrm>
        </p:spPr>
        <p:txBody>
          <a:bodyPr/>
          <a:lstStyle/>
          <a:p>
            <a:pPr>
              <a:defRPr/>
            </a:pPr>
            <a:fld id="{9D7603E8-A820-4EDB-A9DB-8DB1CACB947A}" type="slidenum">
              <a:rPr lang="en-US" altLang="ja-JP" sz="1600" b="1" smtClean="0">
                <a:solidFill>
                  <a:schemeClr val="tx1"/>
                </a:solidFill>
              </a:rPr>
              <a:pPr>
                <a:defRPr/>
              </a:pPr>
              <a:t>9</a:t>
            </a:fld>
            <a:endParaRPr lang="en-US" altLang="ja-JP" sz="1600" b="1" dirty="0">
              <a:solidFill>
                <a:schemeClr val="tx1"/>
              </a:solidFill>
            </a:endParaRPr>
          </a:p>
        </p:txBody>
      </p:sp>
      <p:pic>
        <p:nvPicPr>
          <p:cNvPr id="21" name="Picture 2"/>
          <p:cNvPicPr>
            <a:picLocks noChangeAspect="1" noChangeArrowheads="1"/>
          </p:cNvPicPr>
          <p:nvPr/>
        </p:nvPicPr>
        <p:blipFill>
          <a:blip r:embed="rId2" cstate="print"/>
          <a:srcRect/>
          <a:stretch>
            <a:fillRect/>
          </a:stretch>
        </p:blipFill>
        <p:spPr bwMode="auto">
          <a:xfrm>
            <a:off x="1640632" y="1505086"/>
            <a:ext cx="7496448" cy="5352914"/>
          </a:xfrm>
          <a:prstGeom prst="rect">
            <a:avLst/>
          </a:prstGeom>
          <a:noFill/>
          <a:ln w="9525">
            <a:solidFill>
              <a:schemeClr val="tx1"/>
            </a:solidFill>
            <a:miter lim="800000"/>
            <a:headEnd/>
            <a:tailEnd/>
          </a:ln>
        </p:spPr>
      </p:pic>
      <p:sp>
        <p:nvSpPr>
          <p:cNvPr id="22" name="テキスト ボックス 21"/>
          <p:cNvSpPr txBox="1"/>
          <p:nvPr/>
        </p:nvSpPr>
        <p:spPr>
          <a:xfrm>
            <a:off x="5673080" y="2348880"/>
            <a:ext cx="1800200" cy="369332"/>
          </a:xfrm>
          <a:prstGeom prst="rect">
            <a:avLst/>
          </a:prstGeom>
          <a:solidFill>
            <a:srgbClr val="000099"/>
          </a:solidFill>
          <a:ln>
            <a:solidFill>
              <a:schemeClr val="tx2"/>
            </a:solidFill>
          </a:ln>
        </p:spPr>
        <p:txBody>
          <a:bodyPr wrap="square" rtlCol="0">
            <a:spAutoFit/>
          </a:bodyPr>
          <a:lstStyle/>
          <a:p>
            <a:r>
              <a:rPr kumimoji="1" lang="ja-JP" altLang="en-US" b="1" dirty="0" smtClean="0">
                <a:solidFill>
                  <a:schemeClr val="bg1"/>
                </a:solidFill>
              </a:rPr>
              <a:t>福島市：４３０戸</a:t>
            </a:r>
            <a:endParaRPr kumimoji="1" lang="ja-JP" altLang="en-US" b="1" dirty="0">
              <a:solidFill>
                <a:schemeClr val="bg1"/>
              </a:solidFill>
            </a:endParaRPr>
          </a:p>
        </p:txBody>
      </p:sp>
      <p:sp>
        <p:nvSpPr>
          <p:cNvPr id="24" name="テキスト ボックス 23"/>
          <p:cNvSpPr txBox="1"/>
          <p:nvPr/>
        </p:nvSpPr>
        <p:spPr>
          <a:xfrm>
            <a:off x="3296816" y="3635732"/>
            <a:ext cx="2160240" cy="369332"/>
          </a:xfrm>
          <a:prstGeom prst="rect">
            <a:avLst/>
          </a:prstGeom>
          <a:solidFill>
            <a:srgbClr val="000099"/>
          </a:solidFill>
          <a:ln>
            <a:solidFill>
              <a:schemeClr val="tx2"/>
            </a:solidFill>
          </a:ln>
        </p:spPr>
        <p:txBody>
          <a:bodyPr wrap="square" rtlCol="0">
            <a:spAutoFit/>
          </a:bodyPr>
          <a:lstStyle/>
          <a:p>
            <a:r>
              <a:rPr lang="ja-JP" altLang="en-US" b="1" dirty="0" smtClean="0">
                <a:solidFill>
                  <a:schemeClr val="bg1"/>
                </a:solidFill>
              </a:rPr>
              <a:t>会津若松</a:t>
            </a:r>
            <a:r>
              <a:rPr kumimoji="1" lang="ja-JP" altLang="en-US" b="1" dirty="0" smtClean="0">
                <a:solidFill>
                  <a:schemeClr val="bg1"/>
                </a:solidFill>
              </a:rPr>
              <a:t>市：１００戸</a:t>
            </a:r>
            <a:endParaRPr kumimoji="1" lang="ja-JP" altLang="en-US" b="1" dirty="0">
              <a:solidFill>
                <a:schemeClr val="bg1"/>
              </a:solidFill>
            </a:endParaRPr>
          </a:p>
        </p:txBody>
      </p:sp>
      <p:sp>
        <p:nvSpPr>
          <p:cNvPr id="25" name="テキスト ボックス 24"/>
          <p:cNvSpPr txBox="1"/>
          <p:nvPr/>
        </p:nvSpPr>
        <p:spPr>
          <a:xfrm>
            <a:off x="5097016" y="3203684"/>
            <a:ext cx="2160240" cy="369332"/>
          </a:xfrm>
          <a:prstGeom prst="rect">
            <a:avLst/>
          </a:prstGeom>
          <a:solidFill>
            <a:srgbClr val="000099"/>
          </a:solidFill>
          <a:ln>
            <a:solidFill>
              <a:schemeClr val="tx2"/>
            </a:solidFill>
          </a:ln>
        </p:spPr>
        <p:txBody>
          <a:bodyPr wrap="square" rtlCol="0">
            <a:spAutoFit/>
          </a:bodyPr>
          <a:lstStyle/>
          <a:p>
            <a:r>
              <a:rPr lang="ja-JP" altLang="en-US" b="1" dirty="0" smtClean="0">
                <a:solidFill>
                  <a:schemeClr val="bg1"/>
                </a:solidFill>
              </a:rPr>
              <a:t>二本松</a:t>
            </a:r>
            <a:r>
              <a:rPr kumimoji="1" lang="ja-JP" altLang="en-US" b="1" dirty="0" smtClean="0">
                <a:solidFill>
                  <a:schemeClr val="bg1"/>
                </a:solidFill>
              </a:rPr>
              <a:t>市：３４０戸</a:t>
            </a:r>
            <a:endParaRPr kumimoji="1" lang="ja-JP" altLang="en-US" b="1" dirty="0">
              <a:solidFill>
                <a:schemeClr val="bg1"/>
              </a:solidFill>
            </a:endParaRPr>
          </a:p>
        </p:txBody>
      </p:sp>
      <p:sp>
        <p:nvSpPr>
          <p:cNvPr id="26" name="テキスト ボックス 25"/>
          <p:cNvSpPr txBox="1"/>
          <p:nvPr/>
        </p:nvSpPr>
        <p:spPr>
          <a:xfrm>
            <a:off x="7185248" y="5373216"/>
            <a:ext cx="2448272" cy="369332"/>
          </a:xfrm>
          <a:prstGeom prst="rect">
            <a:avLst/>
          </a:prstGeom>
          <a:solidFill>
            <a:srgbClr val="000099"/>
          </a:solidFill>
          <a:ln>
            <a:solidFill>
              <a:schemeClr val="tx2"/>
            </a:solidFill>
          </a:ln>
        </p:spPr>
        <p:txBody>
          <a:bodyPr wrap="square" rtlCol="0">
            <a:spAutoFit/>
          </a:bodyPr>
          <a:lstStyle/>
          <a:p>
            <a:r>
              <a:rPr lang="ja-JP" altLang="en-US" b="1" dirty="0" smtClean="0">
                <a:solidFill>
                  <a:schemeClr val="bg1"/>
                </a:solidFill>
              </a:rPr>
              <a:t>いわき</a:t>
            </a:r>
            <a:r>
              <a:rPr kumimoji="1" lang="ja-JP" altLang="en-US" b="1" dirty="0" smtClean="0">
                <a:solidFill>
                  <a:schemeClr val="bg1"/>
                </a:solidFill>
              </a:rPr>
              <a:t>市：１，７６０戸</a:t>
            </a:r>
            <a:endParaRPr kumimoji="1" lang="ja-JP" altLang="en-US" b="1" dirty="0">
              <a:solidFill>
                <a:schemeClr val="bg1"/>
              </a:solidFill>
            </a:endParaRPr>
          </a:p>
        </p:txBody>
      </p:sp>
      <p:sp>
        <p:nvSpPr>
          <p:cNvPr id="27" name="テキスト ボックス 26"/>
          <p:cNvSpPr txBox="1"/>
          <p:nvPr/>
        </p:nvSpPr>
        <p:spPr>
          <a:xfrm>
            <a:off x="4592960" y="4067780"/>
            <a:ext cx="1872208" cy="369332"/>
          </a:xfrm>
          <a:prstGeom prst="rect">
            <a:avLst/>
          </a:prstGeom>
          <a:solidFill>
            <a:srgbClr val="000099"/>
          </a:solidFill>
          <a:ln>
            <a:solidFill>
              <a:schemeClr val="tx2"/>
            </a:solidFill>
          </a:ln>
        </p:spPr>
        <p:txBody>
          <a:bodyPr wrap="square" rtlCol="0">
            <a:spAutoFit/>
          </a:bodyPr>
          <a:lstStyle/>
          <a:p>
            <a:r>
              <a:rPr lang="ja-JP" altLang="en-US" b="1" dirty="0" smtClean="0">
                <a:solidFill>
                  <a:schemeClr val="bg1"/>
                </a:solidFill>
              </a:rPr>
              <a:t>郡山</a:t>
            </a:r>
            <a:r>
              <a:rPr kumimoji="1" lang="ja-JP" altLang="en-US" b="1" dirty="0" smtClean="0">
                <a:solidFill>
                  <a:schemeClr val="bg1"/>
                </a:solidFill>
              </a:rPr>
              <a:t>市：５７０戸</a:t>
            </a:r>
            <a:endParaRPr kumimoji="1" lang="ja-JP" altLang="en-US" b="1" dirty="0">
              <a:solidFill>
                <a:schemeClr val="bg1"/>
              </a:solidFill>
            </a:endParaRPr>
          </a:p>
        </p:txBody>
      </p:sp>
      <p:sp>
        <p:nvSpPr>
          <p:cNvPr id="29" name="テキスト ボックス 28"/>
          <p:cNvSpPr txBox="1"/>
          <p:nvPr/>
        </p:nvSpPr>
        <p:spPr>
          <a:xfrm>
            <a:off x="7545288" y="3203684"/>
            <a:ext cx="2160240" cy="369332"/>
          </a:xfrm>
          <a:prstGeom prst="rect">
            <a:avLst/>
          </a:prstGeom>
          <a:solidFill>
            <a:srgbClr val="000099"/>
          </a:solidFill>
          <a:ln>
            <a:solidFill>
              <a:schemeClr val="tx2"/>
            </a:solidFill>
          </a:ln>
        </p:spPr>
        <p:txBody>
          <a:bodyPr wrap="square" rtlCol="0">
            <a:spAutoFit/>
          </a:bodyPr>
          <a:lstStyle/>
          <a:p>
            <a:r>
              <a:rPr lang="ja-JP" altLang="en-US" b="1" dirty="0" smtClean="0">
                <a:solidFill>
                  <a:schemeClr val="bg1"/>
                </a:solidFill>
              </a:rPr>
              <a:t>南相馬</a:t>
            </a:r>
            <a:r>
              <a:rPr kumimoji="1" lang="ja-JP" altLang="en-US" b="1" dirty="0" smtClean="0">
                <a:solidFill>
                  <a:schemeClr val="bg1"/>
                </a:solidFill>
              </a:rPr>
              <a:t>市：９００戸</a:t>
            </a:r>
            <a:endParaRPr kumimoji="1" lang="ja-JP" altLang="en-US" b="1" dirty="0">
              <a:solidFill>
                <a:schemeClr val="bg1"/>
              </a:solidFill>
            </a:endParaRPr>
          </a:p>
        </p:txBody>
      </p:sp>
      <p:sp>
        <p:nvSpPr>
          <p:cNvPr id="30" name="テキスト ボックス 29"/>
          <p:cNvSpPr txBox="1"/>
          <p:nvPr/>
        </p:nvSpPr>
        <p:spPr>
          <a:xfrm>
            <a:off x="6537176" y="2771636"/>
            <a:ext cx="1872208" cy="369332"/>
          </a:xfrm>
          <a:prstGeom prst="rect">
            <a:avLst/>
          </a:prstGeom>
          <a:solidFill>
            <a:srgbClr val="000099"/>
          </a:solidFill>
          <a:ln>
            <a:solidFill>
              <a:schemeClr val="tx2"/>
            </a:solidFill>
          </a:ln>
        </p:spPr>
        <p:txBody>
          <a:bodyPr wrap="square" rtlCol="0">
            <a:spAutoFit/>
          </a:bodyPr>
          <a:lstStyle/>
          <a:p>
            <a:r>
              <a:rPr lang="ja-JP" altLang="en-US" b="1" dirty="0" smtClean="0">
                <a:solidFill>
                  <a:schemeClr val="bg1"/>
                </a:solidFill>
              </a:rPr>
              <a:t>川俣町</a:t>
            </a:r>
            <a:r>
              <a:rPr kumimoji="1" lang="ja-JP" altLang="en-US" b="1" dirty="0" smtClean="0">
                <a:solidFill>
                  <a:schemeClr val="bg1"/>
                </a:solidFill>
              </a:rPr>
              <a:t>：１７０戸</a:t>
            </a:r>
            <a:endParaRPr kumimoji="1" lang="ja-JP" altLang="en-US" b="1" dirty="0">
              <a:solidFill>
                <a:schemeClr val="bg1"/>
              </a:solidFill>
            </a:endParaRPr>
          </a:p>
        </p:txBody>
      </p:sp>
      <p:sp>
        <p:nvSpPr>
          <p:cNvPr id="31" name="テキスト ボックス 30"/>
          <p:cNvSpPr txBox="1"/>
          <p:nvPr/>
        </p:nvSpPr>
        <p:spPr>
          <a:xfrm>
            <a:off x="6537176" y="3645024"/>
            <a:ext cx="2160240" cy="369332"/>
          </a:xfrm>
          <a:prstGeom prst="rect">
            <a:avLst/>
          </a:prstGeom>
          <a:solidFill>
            <a:srgbClr val="000099"/>
          </a:solidFill>
          <a:ln>
            <a:solidFill>
              <a:schemeClr val="tx2"/>
            </a:solidFill>
          </a:ln>
        </p:spPr>
        <p:txBody>
          <a:bodyPr wrap="square" rtlCol="0">
            <a:spAutoFit/>
          </a:bodyPr>
          <a:lstStyle/>
          <a:p>
            <a:r>
              <a:rPr lang="ja-JP" altLang="en-US" b="1" dirty="0" smtClean="0">
                <a:solidFill>
                  <a:schemeClr val="bg1"/>
                </a:solidFill>
              </a:rPr>
              <a:t>三春町</a:t>
            </a:r>
            <a:r>
              <a:rPr kumimoji="1" lang="ja-JP" altLang="en-US" b="1" dirty="0" smtClean="0">
                <a:solidFill>
                  <a:schemeClr val="bg1"/>
                </a:solidFill>
              </a:rPr>
              <a:t>：２２０戸</a:t>
            </a:r>
            <a:endParaRPr kumimoji="1" lang="ja-JP" altLang="en-US" b="1" dirty="0">
              <a:solidFill>
                <a:schemeClr val="bg1"/>
              </a:solidFill>
            </a:endParaRPr>
          </a:p>
        </p:txBody>
      </p:sp>
      <p:sp>
        <p:nvSpPr>
          <p:cNvPr id="32" name="テキスト ボックス 31"/>
          <p:cNvSpPr txBox="1"/>
          <p:nvPr/>
        </p:nvSpPr>
        <p:spPr>
          <a:xfrm>
            <a:off x="6537176" y="4077072"/>
            <a:ext cx="2160240" cy="923330"/>
          </a:xfrm>
          <a:prstGeom prst="rect">
            <a:avLst/>
          </a:prstGeom>
          <a:solidFill>
            <a:srgbClr val="000099"/>
          </a:solidFill>
          <a:ln>
            <a:solidFill>
              <a:schemeClr val="tx2"/>
            </a:solidFill>
          </a:ln>
        </p:spPr>
        <p:txBody>
          <a:bodyPr wrap="square" rtlCol="0">
            <a:spAutoFit/>
          </a:bodyPr>
          <a:lstStyle/>
          <a:p>
            <a:r>
              <a:rPr lang="ja-JP" altLang="en-US" b="1" dirty="0" smtClean="0">
                <a:solidFill>
                  <a:schemeClr val="bg1"/>
                </a:solidFill>
              </a:rPr>
              <a:t>田村</a:t>
            </a:r>
            <a:r>
              <a:rPr kumimoji="1" lang="ja-JP" altLang="en-US" b="1" dirty="0" smtClean="0">
                <a:solidFill>
                  <a:schemeClr val="bg1"/>
                </a:solidFill>
              </a:rPr>
              <a:t>市、本宮市</a:t>
            </a:r>
            <a:endParaRPr kumimoji="1" lang="en-US" altLang="ja-JP" b="1" dirty="0" smtClean="0">
              <a:solidFill>
                <a:schemeClr val="bg1"/>
              </a:solidFill>
            </a:endParaRPr>
          </a:p>
          <a:p>
            <a:r>
              <a:rPr lang="ja-JP" altLang="en-US" b="1" dirty="0" smtClean="0">
                <a:solidFill>
                  <a:schemeClr val="bg1"/>
                </a:solidFill>
              </a:rPr>
              <a:t>桑折町、大玉村</a:t>
            </a:r>
            <a:endParaRPr lang="en-US" altLang="ja-JP" b="1" dirty="0" smtClean="0">
              <a:solidFill>
                <a:schemeClr val="bg1"/>
              </a:solidFill>
            </a:endParaRPr>
          </a:p>
          <a:p>
            <a:r>
              <a:rPr kumimoji="1" lang="ja-JP" altLang="en-US" b="1" dirty="0" smtClean="0">
                <a:solidFill>
                  <a:schemeClr val="bg1"/>
                </a:solidFill>
              </a:rPr>
              <a:t>川内村　他：４００戸</a:t>
            </a:r>
            <a:endParaRPr kumimoji="1" lang="ja-JP" altLang="en-US" b="1" dirty="0">
              <a:solidFill>
                <a:schemeClr val="bg1"/>
              </a:solidFill>
            </a:endParaRPr>
          </a:p>
        </p:txBody>
      </p:sp>
      <p:sp>
        <p:nvSpPr>
          <p:cNvPr id="33" name="テキスト ボックス 32"/>
          <p:cNvSpPr txBox="1"/>
          <p:nvPr/>
        </p:nvSpPr>
        <p:spPr>
          <a:xfrm>
            <a:off x="1640632" y="1484784"/>
            <a:ext cx="7488832" cy="553998"/>
          </a:xfrm>
          <a:prstGeom prst="rect">
            <a:avLst/>
          </a:prstGeom>
          <a:solidFill>
            <a:srgbClr val="000099"/>
          </a:solidFill>
          <a:ln>
            <a:solidFill>
              <a:schemeClr val="tx2"/>
            </a:solidFill>
          </a:ln>
        </p:spPr>
        <p:txBody>
          <a:bodyPr wrap="square" rtlCol="0">
            <a:spAutoFit/>
          </a:bodyPr>
          <a:lstStyle/>
          <a:p>
            <a:r>
              <a:rPr kumimoji="1" lang="ja-JP" altLang="en-US" sz="1000" b="1" dirty="0" smtClean="0">
                <a:solidFill>
                  <a:schemeClr val="bg1"/>
                </a:solidFill>
                <a:latin typeface="HG丸ｺﾞｼｯｸM-PRO" pitchFamily="50" charset="-128"/>
                <a:ea typeface="HG丸ｺﾞｼｯｸM-PRO" pitchFamily="50" charset="-128"/>
              </a:rPr>
              <a:t>　　　　　　 ふくしまけんぜん</a:t>
            </a:r>
            <a:r>
              <a:rPr kumimoji="1" lang="ja-JP" altLang="en-US" sz="1000" b="1" dirty="0" err="1" smtClean="0">
                <a:solidFill>
                  <a:schemeClr val="bg1"/>
                </a:solidFill>
                <a:latin typeface="HG丸ｺﾞｼｯｸM-PRO" pitchFamily="50" charset="-128"/>
                <a:ea typeface="HG丸ｺﾞｼｯｸM-PRO" pitchFamily="50" charset="-128"/>
              </a:rPr>
              <a:t>たい</a:t>
            </a:r>
            <a:r>
              <a:rPr kumimoji="1" lang="ja-JP" altLang="en-US" sz="1000" b="1" dirty="0" smtClean="0">
                <a:solidFill>
                  <a:schemeClr val="bg1"/>
                </a:solidFill>
                <a:latin typeface="HG丸ｺﾞｼｯｸM-PRO" pitchFamily="50" charset="-128"/>
                <a:ea typeface="HG丸ｺﾞｼｯｸM-PRO" pitchFamily="50" charset="-128"/>
              </a:rPr>
              <a:t>　　　　　　　　　　　　　　  かぞくぶん　　　</a:t>
            </a:r>
            <a:r>
              <a:rPr kumimoji="1" lang="ja-JP" altLang="en-US" sz="1000" b="1" dirty="0" err="1" smtClean="0">
                <a:solidFill>
                  <a:schemeClr val="bg1"/>
                </a:solidFill>
                <a:latin typeface="HG丸ｺﾞｼｯｸM-PRO" pitchFamily="50" charset="-128"/>
                <a:ea typeface="HG丸ｺﾞｼｯｸM-PRO" pitchFamily="50" charset="-128"/>
              </a:rPr>
              <a:t>じゅう</a:t>
            </a:r>
            <a:r>
              <a:rPr kumimoji="1" lang="ja-JP" altLang="en-US" sz="1000" b="1" dirty="0" smtClean="0">
                <a:solidFill>
                  <a:schemeClr val="bg1"/>
                </a:solidFill>
                <a:latin typeface="HG丸ｺﾞｼｯｸM-PRO" pitchFamily="50" charset="-128"/>
                <a:ea typeface="HG丸ｺﾞｼｯｸM-PRO" pitchFamily="50" charset="-128"/>
              </a:rPr>
              <a:t>たく</a:t>
            </a:r>
            <a:endParaRPr kumimoji="1" lang="en-US" altLang="ja-JP" sz="1000" b="1" dirty="0" smtClean="0">
              <a:solidFill>
                <a:schemeClr val="bg1"/>
              </a:solidFill>
              <a:latin typeface="HG丸ｺﾞｼｯｸM-PRO" pitchFamily="50" charset="-128"/>
              <a:ea typeface="HG丸ｺﾞｼｯｸM-PRO" pitchFamily="50" charset="-128"/>
            </a:endParaRPr>
          </a:p>
          <a:p>
            <a:pPr algn="ctr"/>
            <a:r>
              <a:rPr kumimoji="1" lang="ja-JP" altLang="en-US" sz="2000" b="1" dirty="0" smtClean="0">
                <a:solidFill>
                  <a:schemeClr val="bg1"/>
                </a:solidFill>
                <a:latin typeface="HG丸ｺﾞｼｯｸM-PRO" pitchFamily="50" charset="-128"/>
                <a:ea typeface="HG丸ｺﾞｼｯｸM-PRO" pitchFamily="50" charset="-128"/>
              </a:rPr>
              <a:t>福島県全体で、４，８９０家族分の住宅をつくる</a:t>
            </a:r>
            <a:endParaRPr kumimoji="1" lang="ja-JP" altLang="en-US" sz="2000" b="1" dirty="0">
              <a:solidFill>
                <a:schemeClr val="bg1"/>
              </a:solidFill>
              <a:latin typeface="HG丸ｺﾞｼｯｸM-PRO" pitchFamily="50" charset="-128"/>
              <a:ea typeface="HG丸ｺﾞｼｯｸM-PRO" pitchFamily="50" charset="-128"/>
            </a:endParaRPr>
          </a:p>
        </p:txBody>
      </p:sp>
      <p:sp>
        <p:nvSpPr>
          <p:cNvPr id="34" name="正方形/長方形 33"/>
          <p:cNvSpPr/>
          <p:nvPr/>
        </p:nvSpPr>
        <p:spPr>
          <a:xfrm>
            <a:off x="848544" y="620688"/>
            <a:ext cx="864096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smtClean="0">
                <a:solidFill>
                  <a:schemeClr val="tx1"/>
                </a:solidFill>
                <a:latin typeface="HG丸ｺﾞｼｯｸM-PRO" pitchFamily="50" charset="-128"/>
                <a:ea typeface="HG丸ｺﾞｼｯｸM-PRO" pitchFamily="50" charset="-128"/>
              </a:rPr>
              <a:t>とうきょうでん</a:t>
            </a:r>
            <a:r>
              <a:rPr lang="ja-JP" altLang="en-US" sz="900" dirty="0" err="1" smtClean="0">
                <a:solidFill>
                  <a:schemeClr val="tx1"/>
                </a:solidFill>
                <a:latin typeface="HG丸ｺﾞｼｯｸM-PRO" pitchFamily="50" charset="-128"/>
                <a:ea typeface="HG丸ｺﾞｼｯｸM-PRO" pitchFamily="50" charset="-128"/>
              </a:rPr>
              <a:t>りょく</a:t>
            </a:r>
            <a:r>
              <a:rPr lang="ja-JP" altLang="en-US" sz="900" dirty="0" smtClean="0">
                <a:solidFill>
                  <a:schemeClr val="tx1"/>
                </a:solidFill>
                <a:latin typeface="HG丸ｺﾞｼｯｸM-PRO" pitchFamily="50" charset="-128"/>
                <a:ea typeface="HG丸ｺﾞｼｯｸM-PRO" pitchFamily="50" charset="-128"/>
              </a:rPr>
              <a:t>ふくしまだいい</a:t>
            </a:r>
            <a:r>
              <a:rPr lang="ja-JP" altLang="en-US" sz="900" dirty="0" err="1" smtClean="0">
                <a:solidFill>
                  <a:schemeClr val="tx1"/>
                </a:solidFill>
                <a:latin typeface="HG丸ｺﾞｼｯｸM-PRO" pitchFamily="50" charset="-128"/>
                <a:ea typeface="HG丸ｺﾞｼｯｸM-PRO" pitchFamily="50" charset="-128"/>
              </a:rPr>
              <a:t>ちげんしりょくはつ</a:t>
            </a:r>
            <a:r>
              <a:rPr lang="ja-JP" altLang="en-US" sz="900" dirty="0" smtClean="0">
                <a:solidFill>
                  <a:schemeClr val="tx1"/>
                </a:solidFill>
                <a:latin typeface="HG丸ｺﾞｼｯｸM-PRO" pitchFamily="50" charset="-128"/>
                <a:ea typeface="HG丸ｺﾞｼｯｸM-PRO" pitchFamily="50" charset="-128"/>
              </a:rPr>
              <a:t>でんしょ　　　　 </a:t>
            </a:r>
            <a:r>
              <a:rPr lang="ja-JP" altLang="en-US" sz="900" dirty="0" err="1" smtClean="0">
                <a:solidFill>
                  <a:schemeClr val="tx1"/>
                </a:solidFill>
                <a:latin typeface="HG丸ｺﾞｼｯｸM-PRO" pitchFamily="50" charset="-128"/>
                <a:ea typeface="HG丸ｺﾞｼｯｸM-PRO" pitchFamily="50" charset="-128"/>
              </a:rPr>
              <a:t>じこ</a:t>
            </a:r>
            <a:r>
              <a:rPr lang="ja-JP" altLang="en-US" sz="900" dirty="0" smtClean="0">
                <a:solidFill>
                  <a:schemeClr val="tx1"/>
                </a:solidFill>
                <a:latin typeface="HG丸ｺﾞｼｯｸM-PRO" pitchFamily="50" charset="-128"/>
                <a:ea typeface="HG丸ｺﾞｼｯｸM-PRO" pitchFamily="50" charset="-128"/>
              </a:rPr>
              <a:t>　　　　  ひなん　　　　　　　　　　　　 ふたばぐん　　　かたがた　　　</a:t>
            </a:r>
            <a:endParaRPr lang="en-US" altLang="ja-JP" sz="9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東京電力福島第一原子力発電所の事故で避難されている双葉郡の方々が</a:t>
            </a:r>
            <a:endParaRPr lang="en-US" altLang="ja-JP" sz="2000" dirty="0" smtClean="0">
              <a:solidFill>
                <a:schemeClr val="tx1"/>
              </a:solidFill>
              <a:latin typeface="HG丸ｺﾞｼｯｸM-PRO" pitchFamily="50" charset="-128"/>
              <a:ea typeface="HG丸ｺﾞｼｯｸM-PRO" pitchFamily="50" charset="-128"/>
            </a:endParaRPr>
          </a:p>
          <a:p>
            <a:pPr>
              <a:defRPr/>
            </a:pPr>
            <a:r>
              <a:rPr lang="ja-JP" altLang="en-US" sz="900" dirty="0" smtClean="0">
                <a:solidFill>
                  <a:schemeClr val="tx1"/>
                </a:solidFill>
                <a:latin typeface="HG丸ｺﾞｼｯｸM-PRO" pitchFamily="50" charset="-128"/>
                <a:ea typeface="HG丸ｺﾞｼｯｸM-PRO" pitchFamily="50" charset="-128"/>
              </a:rPr>
              <a:t>  す　　　　　　　　　 </a:t>
            </a:r>
            <a:r>
              <a:rPr lang="ja-JP" altLang="en-US" sz="900" dirty="0" err="1" smtClean="0">
                <a:solidFill>
                  <a:schemeClr val="tx1"/>
                </a:solidFill>
                <a:latin typeface="HG丸ｺﾞｼｯｸM-PRO" pitchFamily="50" charset="-128"/>
                <a:ea typeface="HG丸ｺﾞｼｯｸM-PRO" pitchFamily="50" charset="-128"/>
              </a:rPr>
              <a:t>じゅう</a:t>
            </a:r>
            <a:r>
              <a:rPr lang="ja-JP" altLang="en-US" sz="900" dirty="0" smtClean="0">
                <a:solidFill>
                  <a:schemeClr val="tx1"/>
                </a:solidFill>
                <a:latin typeface="HG丸ｺﾞｼｯｸM-PRO" pitchFamily="50" charset="-128"/>
                <a:ea typeface="HG丸ｺﾞｼｯｸM-PRO" pitchFamily="50" charset="-128"/>
              </a:rPr>
              <a:t>たく</a:t>
            </a:r>
            <a:endParaRPr lang="en-US" altLang="ja-JP" sz="9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住むための住宅</a:t>
            </a:r>
            <a:endParaRPr lang="ja-JP" altLang="en-US" sz="2000" dirty="0">
              <a:solidFill>
                <a:schemeClr val="tx1"/>
              </a:solidFill>
              <a:latin typeface="HG丸ｺﾞｼｯｸM-PRO" pitchFamily="50" charset="-128"/>
              <a:ea typeface="HG丸ｺﾞｼｯｸM-PRO" pitchFamily="50" charset="-128"/>
            </a:endParaRPr>
          </a:p>
        </p:txBody>
      </p:sp>
      <p:sp>
        <p:nvSpPr>
          <p:cNvPr id="12" name="正方形/長方形 11"/>
          <p:cNvSpPr/>
          <p:nvPr/>
        </p:nvSpPr>
        <p:spPr>
          <a:xfrm>
            <a:off x="6177136" y="6381576"/>
            <a:ext cx="324036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schemeClr val="tx1"/>
                </a:solidFill>
                <a:latin typeface="HGPｺﾞｼｯｸE" pitchFamily="50" charset="-128"/>
                <a:ea typeface="HGPｺﾞｼｯｸE" pitchFamily="50" charset="-128"/>
              </a:rPr>
              <a:t>第二次福島県復興公営住宅整備計画</a:t>
            </a:r>
            <a:endParaRPr lang="ja-JP" altLang="en-US" sz="1400" dirty="0">
              <a:solidFill>
                <a:schemeClr val="tx1"/>
              </a:solidFill>
              <a:latin typeface="HGPｺﾞｼｯｸE" pitchFamily="50" charset="-128"/>
              <a:ea typeface="HGPｺﾞｼｯｸE" pitchFamily="50" charset="-128"/>
            </a:endParaRPr>
          </a:p>
        </p:txBody>
      </p:sp>
      <p:pic>
        <p:nvPicPr>
          <p:cNvPr id="2050" name="Picture 2"/>
          <p:cNvPicPr>
            <a:picLocks noChangeAspect="1" noChangeArrowheads="1"/>
          </p:cNvPicPr>
          <p:nvPr/>
        </p:nvPicPr>
        <p:blipFill>
          <a:blip r:embed="rId3" cstate="print"/>
          <a:srcRect/>
          <a:stretch>
            <a:fillRect/>
          </a:stretch>
        </p:blipFill>
        <p:spPr bwMode="auto">
          <a:xfrm>
            <a:off x="200472" y="4603374"/>
            <a:ext cx="3528392" cy="1921970"/>
          </a:xfrm>
          <a:prstGeom prst="rect">
            <a:avLst/>
          </a:prstGeom>
          <a:noFill/>
          <a:ln w="9525">
            <a:solidFill>
              <a:schemeClr val="tx1"/>
            </a:solidFill>
            <a:miter lim="800000"/>
            <a:headEnd/>
            <a:tailEnd/>
          </a:ln>
        </p:spPr>
      </p:pic>
      <p:sp>
        <p:nvSpPr>
          <p:cNvPr id="35" name="正方形/長方形 34"/>
          <p:cNvSpPr/>
          <p:nvPr/>
        </p:nvSpPr>
        <p:spPr>
          <a:xfrm>
            <a:off x="200472" y="6426200"/>
            <a:ext cx="3528392" cy="431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smtClean="0">
                <a:solidFill>
                  <a:schemeClr val="tx1"/>
                </a:solidFill>
                <a:latin typeface="HG丸ｺﾞｼｯｸM-PRO" pitchFamily="50" charset="-128"/>
                <a:ea typeface="HG丸ｺﾞｼｯｸM-PRO" pitchFamily="50" charset="-128"/>
              </a:rPr>
              <a:t> ふっこうこうえいじゅうたく</a:t>
            </a:r>
            <a:endParaRPr lang="en-US" altLang="ja-JP" sz="800" dirty="0" smtClean="0">
              <a:solidFill>
                <a:schemeClr val="tx1"/>
              </a:solidFill>
              <a:latin typeface="HG丸ｺﾞｼｯｸM-PRO" pitchFamily="50" charset="-128"/>
              <a:ea typeface="HG丸ｺﾞｼｯｸM-PRO" pitchFamily="50" charset="-128"/>
            </a:endParaRPr>
          </a:p>
          <a:p>
            <a:pPr>
              <a:defRPr/>
            </a:pPr>
            <a:r>
              <a:rPr lang="ja-JP" altLang="en-US" sz="1400" dirty="0" smtClean="0">
                <a:solidFill>
                  <a:schemeClr val="tx1"/>
                </a:solidFill>
                <a:latin typeface="HG丸ｺﾞｼｯｸM-PRO" pitchFamily="50" charset="-128"/>
                <a:ea typeface="HG丸ｺﾞｼｯｸM-PRO" pitchFamily="50" charset="-128"/>
              </a:rPr>
              <a:t>　復興公営住宅のイメージ</a:t>
            </a:r>
            <a:endParaRPr lang="ja-JP" altLang="en-US" sz="14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875" y="-12700"/>
            <a:ext cx="9921875" cy="633413"/>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b="1" dirty="0" err="1" smtClean="0">
                <a:latin typeface="HG丸ｺﾞｼｯｸM-PRO" pitchFamily="50" charset="-128"/>
                <a:ea typeface="HG丸ｺﾞｼｯｸM-PRO" pitchFamily="50" charset="-128"/>
                <a:cs typeface="+mj-cs"/>
              </a:rPr>
              <a:t>けん</a:t>
            </a:r>
            <a:r>
              <a:rPr lang="ja-JP" altLang="en-US" sz="1400" b="1" dirty="0" smtClean="0">
                <a:latin typeface="HG丸ｺﾞｼｯｸM-PRO" pitchFamily="50" charset="-128"/>
                <a:ea typeface="HG丸ｺﾞｼｯｸM-PRO" pitchFamily="50" charset="-128"/>
                <a:cs typeface="+mj-cs"/>
              </a:rPr>
              <a:t>えいふっこうこうえいじゅうたく</a:t>
            </a:r>
            <a:endParaRPr lang="en-US" altLang="ja-JP" sz="1400" b="1" dirty="0" smtClean="0">
              <a:latin typeface="HG丸ｺﾞｼｯｸM-PRO" pitchFamily="50" charset="-128"/>
              <a:ea typeface="HG丸ｺﾞｼｯｸM-PRO"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b="1" dirty="0" smtClean="0">
                <a:latin typeface="HG丸ｺﾞｼｯｸM-PRO" pitchFamily="50" charset="-128"/>
                <a:ea typeface="HG丸ｺﾞｼｯｸM-PRO" pitchFamily="50" charset="-128"/>
                <a:cs typeface="+mj-cs"/>
              </a:rPr>
              <a:t>県営復興公営住宅について</a:t>
            </a:r>
            <a:endParaRPr kumimoji="1" lang="ja-JP" altLang="ja-JP" sz="28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p:txBody>
      </p:sp>
      <p:sp>
        <p:nvSpPr>
          <p:cNvPr id="9" name="スライド番号プレースホルダ 8"/>
          <p:cNvSpPr>
            <a:spLocks noGrp="1"/>
          </p:cNvSpPr>
          <p:nvPr>
            <p:ph type="sldNum" sz="quarter" idx="12"/>
          </p:nvPr>
        </p:nvSpPr>
        <p:spPr>
          <a:xfrm>
            <a:off x="7250112" y="6492875"/>
            <a:ext cx="2311400" cy="365125"/>
          </a:xfrm>
        </p:spPr>
        <p:txBody>
          <a:bodyPr/>
          <a:lstStyle/>
          <a:p>
            <a:pPr>
              <a:defRPr/>
            </a:pPr>
            <a:fld id="{9D7603E8-A820-4EDB-A9DB-8DB1CACB947A}" type="slidenum">
              <a:rPr lang="en-US" altLang="ja-JP" sz="1600" b="1" smtClean="0">
                <a:solidFill>
                  <a:schemeClr val="tx1"/>
                </a:solidFill>
              </a:rPr>
              <a:pPr>
                <a:defRPr/>
              </a:pPr>
              <a:t>10</a:t>
            </a:fld>
            <a:endParaRPr lang="en-US" altLang="ja-JP" sz="1600" b="1" dirty="0">
              <a:solidFill>
                <a:schemeClr val="tx1"/>
              </a:solidFill>
            </a:endParaRPr>
          </a:p>
        </p:txBody>
      </p:sp>
      <p:pic>
        <p:nvPicPr>
          <p:cNvPr id="3074" name="Picture 2" descr="\\KIKAKUCYOUSA_2\share\☆Ｎｅｗ☆企画調査課ＨＤ\H26佐藤\40【現地調査】\H26.7.28建設業協会親子見学会\親子見学会パンフ用写真\小名浜復興公営住宅\（小名浜）鳥瞰パース_20131017.jpg"/>
          <p:cNvPicPr>
            <a:picLocks noChangeAspect="1" noChangeArrowheads="1"/>
          </p:cNvPicPr>
          <p:nvPr/>
        </p:nvPicPr>
        <p:blipFill>
          <a:blip r:embed="rId2" cstate="print"/>
          <a:srcRect/>
          <a:stretch>
            <a:fillRect/>
          </a:stretch>
        </p:blipFill>
        <p:spPr bwMode="auto">
          <a:xfrm>
            <a:off x="848544" y="836712"/>
            <a:ext cx="8134343" cy="5694040"/>
          </a:xfrm>
          <a:prstGeom prst="rect">
            <a:avLst/>
          </a:prstGeom>
          <a:noFill/>
        </p:spPr>
      </p:pic>
      <p:sp>
        <p:nvSpPr>
          <p:cNvPr id="34" name="正方形/長方形 33"/>
          <p:cNvSpPr/>
          <p:nvPr/>
        </p:nvSpPr>
        <p:spPr>
          <a:xfrm>
            <a:off x="10713640" y="1052736"/>
            <a:ext cx="864096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smtClean="0">
                <a:solidFill>
                  <a:schemeClr val="tx1"/>
                </a:solidFill>
                <a:latin typeface="HG丸ｺﾞｼｯｸM-PRO" pitchFamily="50" charset="-128"/>
                <a:ea typeface="HG丸ｺﾞｼｯｸM-PRO" pitchFamily="50" charset="-128"/>
              </a:rPr>
              <a:t>とうきょうでん</a:t>
            </a:r>
            <a:r>
              <a:rPr lang="ja-JP" altLang="en-US" sz="900" dirty="0" err="1" smtClean="0">
                <a:solidFill>
                  <a:schemeClr val="tx1"/>
                </a:solidFill>
                <a:latin typeface="HG丸ｺﾞｼｯｸM-PRO" pitchFamily="50" charset="-128"/>
                <a:ea typeface="HG丸ｺﾞｼｯｸM-PRO" pitchFamily="50" charset="-128"/>
              </a:rPr>
              <a:t>りょく</a:t>
            </a:r>
            <a:r>
              <a:rPr lang="ja-JP" altLang="en-US" sz="900" dirty="0" smtClean="0">
                <a:solidFill>
                  <a:schemeClr val="tx1"/>
                </a:solidFill>
                <a:latin typeface="HG丸ｺﾞｼｯｸM-PRO" pitchFamily="50" charset="-128"/>
                <a:ea typeface="HG丸ｺﾞｼｯｸM-PRO" pitchFamily="50" charset="-128"/>
              </a:rPr>
              <a:t>ふくしまだいい</a:t>
            </a:r>
            <a:r>
              <a:rPr lang="ja-JP" altLang="en-US" sz="900" dirty="0" err="1" smtClean="0">
                <a:solidFill>
                  <a:schemeClr val="tx1"/>
                </a:solidFill>
                <a:latin typeface="HG丸ｺﾞｼｯｸM-PRO" pitchFamily="50" charset="-128"/>
                <a:ea typeface="HG丸ｺﾞｼｯｸM-PRO" pitchFamily="50" charset="-128"/>
              </a:rPr>
              <a:t>ちげんしりょくはつ</a:t>
            </a:r>
            <a:r>
              <a:rPr lang="ja-JP" altLang="en-US" sz="900" dirty="0" smtClean="0">
                <a:solidFill>
                  <a:schemeClr val="tx1"/>
                </a:solidFill>
                <a:latin typeface="HG丸ｺﾞｼｯｸM-PRO" pitchFamily="50" charset="-128"/>
                <a:ea typeface="HG丸ｺﾞｼｯｸM-PRO" pitchFamily="50" charset="-128"/>
              </a:rPr>
              <a:t>でんしょ　　　　　</a:t>
            </a:r>
            <a:r>
              <a:rPr lang="ja-JP" altLang="en-US" sz="900" dirty="0" err="1" smtClean="0">
                <a:solidFill>
                  <a:schemeClr val="tx1"/>
                </a:solidFill>
                <a:latin typeface="HG丸ｺﾞｼｯｸM-PRO" pitchFamily="50" charset="-128"/>
                <a:ea typeface="HG丸ｺﾞｼｯｸM-PRO" pitchFamily="50" charset="-128"/>
              </a:rPr>
              <a:t>じこ</a:t>
            </a:r>
            <a:r>
              <a:rPr lang="ja-JP" altLang="en-US" sz="900" dirty="0" smtClean="0">
                <a:solidFill>
                  <a:schemeClr val="tx1"/>
                </a:solidFill>
                <a:latin typeface="HG丸ｺﾞｼｯｸM-PRO" pitchFamily="50" charset="-128"/>
                <a:ea typeface="HG丸ｺﾞｼｯｸM-PRO" pitchFamily="50" charset="-128"/>
              </a:rPr>
              <a:t>　　　　 ひなん　　　　　　　　　　　　　ふたばぐん　　　かたがた　　　</a:t>
            </a:r>
            <a:endParaRPr lang="en-US" altLang="ja-JP" sz="9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東京電力福島第一原子力発電所の事故で避難されている双葉郡の方々が</a:t>
            </a:r>
            <a:endParaRPr lang="en-US" altLang="ja-JP" sz="2000" dirty="0" smtClean="0">
              <a:solidFill>
                <a:schemeClr val="tx1"/>
              </a:solidFill>
              <a:latin typeface="HG丸ｺﾞｼｯｸM-PRO" pitchFamily="50" charset="-128"/>
              <a:ea typeface="HG丸ｺﾞｼｯｸM-PRO" pitchFamily="50" charset="-128"/>
            </a:endParaRPr>
          </a:p>
          <a:p>
            <a:pPr>
              <a:defRPr/>
            </a:pPr>
            <a:r>
              <a:rPr lang="ja-JP" altLang="en-US" sz="900" dirty="0" smtClean="0">
                <a:solidFill>
                  <a:schemeClr val="tx1"/>
                </a:solidFill>
                <a:latin typeface="HG丸ｺﾞｼｯｸM-PRO" pitchFamily="50" charset="-128"/>
                <a:ea typeface="HG丸ｺﾞｼｯｸM-PRO" pitchFamily="50" charset="-128"/>
              </a:rPr>
              <a:t>  す　　　　　　　　　　　</a:t>
            </a:r>
            <a:r>
              <a:rPr lang="ja-JP" altLang="en-US" sz="900" dirty="0" err="1" smtClean="0">
                <a:solidFill>
                  <a:schemeClr val="tx1"/>
                </a:solidFill>
                <a:latin typeface="HG丸ｺﾞｼｯｸM-PRO" pitchFamily="50" charset="-128"/>
                <a:ea typeface="HG丸ｺﾞｼｯｸM-PRO" pitchFamily="50" charset="-128"/>
              </a:rPr>
              <a:t>じゅう</a:t>
            </a:r>
            <a:r>
              <a:rPr lang="ja-JP" altLang="en-US" sz="900" dirty="0" smtClean="0">
                <a:solidFill>
                  <a:schemeClr val="tx1"/>
                </a:solidFill>
                <a:latin typeface="HG丸ｺﾞｼｯｸM-PRO" pitchFamily="50" charset="-128"/>
                <a:ea typeface="HG丸ｺﾞｼｯｸM-PRO" pitchFamily="50" charset="-128"/>
              </a:rPr>
              <a:t>たく</a:t>
            </a:r>
            <a:endParaRPr lang="en-US" altLang="ja-JP" sz="9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住むための住宅</a:t>
            </a:r>
            <a:endParaRPr lang="ja-JP" altLang="en-US" sz="2000" dirty="0">
              <a:solidFill>
                <a:schemeClr val="tx1"/>
              </a:solidFill>
              <a:latin typeface="HG丸ｺﾞｼｯｸM-PRO" pitchFamily="50" charset="-128"/>
              <a:ea typeface="HG丸ｺﾞｼｯｸM-PRO" pitchFamily="50" charset="-128"/>
            </a:endParaRPr>
          </a:p>
        </p:txBody>
      </p:sp>
      <p:sp>
        <p:nvSpPr>
          <p:cNvPr id="35" name="正方形/長方形 34"/>
          <p:cNvSpPr/>
          <p:nvPr/>
        </p:nvSpPr>
        <p:spPr>
          <a:xfrm>
            <a:off x="272480" y="692696"/>
            <a:ext cx="1512168"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smtClean="0">
                <a:solidFill>
                  <a:schemeClr val="tx1"/>
                </a:solidFill>
                <a:latin typeface="HG丸ｺﾞｼｯｸM-PRO" pitchFamily="50" charset="-128"/>
                <a:ea typeface="HG丸ｺﾞｼｯｸM-PRO" pitchFamily="50" charset="-128"/>
              </a:rPr>
              <a:t>　かんせいよそう</a:t>
            </a:r>
            <a:r>
              <a:rPr lang="ja-JP" altLang="en-US" sz="1000" dirty="0" err="1" smtClean="0">
                <a:solidFill>
                  <a:schemeClr val="tx1"/>
                </a:solidFill>
                <a:latin typeface="HG丸ｺﾞｼｯｸM-PRO" pitchFamily="50" charset="-128"/>
                <a:ea typeface="HG丸ｺﾞｼｯｸM-PRO" pitchFamily="50" charset="-128"/>
              </a:rPr>
              <a:t>ず</a:t>
            </a:r>
            <a:endParaRPr lang="en-US" altLang="ja-JP" sz="1000" dirty="0" smtClean="0">
              <a:solidFill>
                <a:schemeClr val="tx1"/>
              </a:solidFill>
              <a:latin typeface="HG丸ｺﾞｼｯｸM-PRO" pitchFamily="50" charset="-128"/>
              <a:ea typeface="HG丸ｺﾞｼｯｸM-PRO" pitchFamily="50" charset="-128"/>
            </a:endParaRPr>
          </a:p>
          <a:p>
            <a:pPr>
              <a:defRPr/>
            </a:pPr>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完成予想図</a:t>
            </a:r>
            <a:r>
              <a:rPr lang="en-US" altLang="ja-JP" sz="1400" dirty="0" smtClean="0">
                <a:solidFill>
                  <a:schemeClr val="tx1"/>
                </a:solidFill>
                <a:latin typeface="HG丸ｺﾞｼｯｸM-PRO" pitchFamily="50" charset="-128"/>
                <a:ea typeface="HG丸ｺﾞｼｯｸM-PRO" pitchFamily="50" charset="-128"/>
              </a:rPr>
              <a:t>】</a:t>
            </a:r>
            <a:endParaRPr lang="ja-JP" altLang="en-US" sz="1400" dirty="0">
              <a:solidFill>
                <a:schemeClr val="tx1"/>
              </a:solidFill>
              <a:latin typeface="HG丸ｺﾞｼｯｸM-PRO" pitchFamily="50" charset="-128"/>
              <a:ea typeface="HG丸ｺﾞｼｯｸM-PRO" pitchFamily="50" charset="-128"/>
            </a:endParaRPr>
          </a:p>
        </p:txBody>
      </p:sp>
      <p:sp>
        <p:nvSpPr>
          <p:cNvPr id="23" name="フリーフォーム 22"/>
          <p:cNvSpPr/>
          <p:nvPr/>
        </p:nvSpPr>
        <p:spPr>
          <a:xfrm>
            <a:off x="885371" y="1988457"/>
            <a:ext cx="3744686" cy="2757714"/>
          </a:xfrm>
          <a:custGeom>
            <a:avLst/>
            <a:gdLst>
              <a:gd name="connsiteX0" fmla="*/ 1799772 w 3744686"/>
              <a:gd name="connsiteY0" fmla="*/ 0 h 2757714"/>
              <a:gd name="connsiteX1" fmla="*/ 3744686 w 3744686"/>
              <a:gd name="connsiteY1" fmla="*/ 87086 h 2757714"/>
              <a:gd name="connsiteX2" fmla="*/ 1538515 w 3744686"/>
              <a:gd name="connsiteY2" fmla="*/ 2757714 h 2757714"/>
              <a:gd name="connsiteX3" fmla="*/ 0 w 3744686"/>
              <a:gd name="connsiteY3" fmla="*/ 2293257 h 2757714"/>
              <a:gd name="connsiteX4" fmla="*/ 14515 w 3744686"/>
              <a:gd name="connsiteY4" fmla="*/ 1683657 h 2757714"/>
              <a:gd name="connsiteX5" fmla="*/ 1799772 w 3744686"/>
              <a:gd name="connsiteY5"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4686" h="2757714">
                <a:moveTo>
                  <a:pt x="1799772" y="0"/>
                </a:moveTo>
                <a:lnTo>
                  <a:pt x="3744686" y="87086"/>
                </a:lnTo>
                <a:lnTo>
                  <a:pt x="1538515" y="2757714"/>
                </a:lnTo>
                <a:lnTo>
                  <a:pt x="0" y="2293257"/>
                </a:lnTo>
                <a:lnTo>
                  <a:pt x="14515" y="1683657"/>
                </a:lnTo>
                <a:lnTo>
                  <a:pt x="1799772"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576736" y="980728"/>
            <a:ext cx="2016224" cy="892552"/>
          </a:xfrm>
          <a:prstGeom prst="rect">
            <a:avLst/>
          </a:prstGeom>
          <a:solidFill>
            <a:schemeClr val="bg1"/>
          </a:solidFill>
          <a:ln>
            <a:solidFill>
              <a:srgbClr val="FF0000"/>
            </a:solidFill>
          </a:ln>
        </p:spPr>
        <p:txBody>
          <a:bodyPr wrap="square" rtlCol="0">
            <a:spAutoFit/>
          </a:bodyPr>
          <a:lstStyle/>
          <a:p>
            <a:r>
              <a:rPr kumimoji="1" lang="ja-JP" altLang="en-US" sz="1000" dirty="0" smtClean="0">
                <a:latin typeface="HG丸ｺﾞｼｯｸM-PRO" pitchFamily="50" charset="-128"/>
                <a:ea typeface="HG丸ｺﾞｼｯｸM-PRO" pitchFamily="50" charset="-128"/>
              </a:rPr>
              <a:t>ふたばぐん　 かた     </a:t>
            </a:r>
            <a:r>
              <a:rPr kumimoji="1" lang="ja-JP" altLang="en-US" sz="1000" dirty="0" err="1" smtClean="0">
                <a:latin typeface="HG丸ｺﾞｼｯｸM-PRO" pitchFamily="50" charset="-128"/>
                <a:ea typeface="HG丸ｺﾞｼｯｸM-PRO" pitchFamily="50" charset="-128"/>
              </a:rPr>
              <a:t>す</a:t>
            </a:r>
            <a:endParaRPr kumimoji="1" lang="en-US" altLang="ja-JP" sz="1000" dirty="0" smtClean="0">
              <a:latin typeface="HG丸ｺﾞｼｯｸM-PRO" pitchFamily="50" charset="-128"/>
              <a:ea typeface="HG丸ｺﾞｼｯｸM-PRO" pitchFamily="50" charset="-128"/>
            </a:endParaRPr>
          </a:p>
          <a:p>
            <a:r>
              <a:rPr kumimoji="1" lang="ja-JP" altLang="en-US" sz="1600" dirty="0" smtClean="0">
                <a:latin typeface="HG丸ｺﾞｼｯｸM-PRO" pitchFamily="50" charset="-128"/>
                <a:ea typeface="HG丸ｺﾞｼｯｸM-PRO" pitchFamily="50" charset="-128"/>
              </a:rPr>
              <a:t>双葉郡の方が住む</a:t>
            </a:r>
            <a:endParaRPr kumimoji="1" lang="en-US" altLang="ja-JP" sz="1600" dirty="0" smtClean="0">
              <a:latin typeface="HG丸ｺﾞｼｯｸM-PRO" pitchFamily="50" charset="-128"/>
              <a:ea typeface="HG丸ｺﾞｼｯｸM-PRO" pitchFamily="50" charset="-128"/>
            </a:endParaRPr>
          </a:p>
          <a:p>
            <a:r>
              <a:rPr kumimoji="1" lang="ja-JP" altLang="en-US" sz="1000" dirty="0" smtClean="0">
                <a:latin typeface="HG丸ｺﾞｼｯｸM-PRO" pitchFamily="50" charset="-128"/>
                <a:ea typeface="HG丸ｺﾞｼｯｸM-PRO" pitchFamily="50" charset="-128"/>
              </a:rPr>
              <a:t>ふっこうこうえいじゅうたく</a:t>
            </a:r>
            <a:endParaRPr kumimoji="1" lang="en-US" altLang="ja-JP" sz="1000" dirty="0" smtClean="0">
              <a:latin typeface="HG丸ｺﾞｼｯｸM-PRO" pitchFamily="50" charset="-128"/>
              <a:ea typeface="HG丸ｺﾞｼｯｸM-PRO" pitchFamily="50" charset="-128"/>
            </a:endParaRPr>
          </a:p>
          <a:p>
            <a:r>
              <a:rPr kumimoji="1" lang="ja-JP" altLang="en-US" sz="1600" dirty="0" smtClean="0">
                <a:latin typeface="HG丸ｺﾞｼｯｸM-PRO" pitchFamily="50" charset="-128"/>
                <a:ea typeface="HG丸ｺﾞｼｯｸM-PRO" pitchFamily="50" charset="-128"/>
              </a:rPr>
              <a:t>復興公営住宅</a:t>
            </a:r>
            <a:endParaRPr kumimoji="1" lang="ja-JP" altLang="en-US" sz="1600" dirty="0">
              <a:latin typeface="HG丸ｺﾞｼｯｸM-PRO" pitchFamily="50" charset="-128"/>
              <a:ea typeface="HG丸ｺﾞｼｯｸM-PRO" pitchFamily="50" charset="-128"/>
            </a:endParaRPr>
          </a:p>
        </p:txBody>
      </p:sp>
      <p:sp>
        <p:nvSpPr>
          <p:cNvPr id="36" name="フリーフォーム 35"/>
          <p:cNvSpPr/>
          <p:nvPr/>
        </p:nvSpPr>
        <p:spPr>
          <a:xfrm>
            <a:off x="2946400" y="2046514"/>
            <a:ext cx="5994400" cy="3643086"/>
          </a:xfrm>
          <a:custGeom>
            <a:avLst/>
            <a:gdLst>
              <a:gd name="connsiteX0" fmla="*/ 1843314 w 5994400"/>
              <a:gd name="connsiteY0" fmla="*/ 116115 h 3643086"/>
              <a:gd name="connsiteX1" fmla="*/ 0 w 5994400"/>
              <a:gd name="connsiteY1" fmla="*/ 2656115 h 3643086"/>
              <a:gd name="connsiteX2" fmla="*/ 1494971 w 5994400"/>
              <a:gd name="connsiteY2" fmla="*/ 3077029 h 3643086"/>
              <a:gd name="connsiteX3" fmla="*/ 1944914 w 5994400"/>
              <a:gd name="connsiteY3" fmla="*/ 2772229 h 3643086"/>
              <a:gd name="connsiteX4" fmla="*/ 4339771 w 5994400"/>
              <a:gd name="connsiteY4" fmla="*/ 3643086 h 3643086"/>
              <a:gd name="connsiteX5" fmla="*/ 5268686 w 5994400"/>
              <a:gd name="connsiteY5" fmla="*/ 2525486 h 3643086"/>
              <a:gd name="connsiteX6" fmla="*/ 5341257 w 5994400"/>
              <a:gd name="connsiteY6" fmla="*/ 1901372 h 3643086"/>
              <a:gd name="connsiteX7" fmla="*/ 5965371 w 5994400"/>
              <a:gd name="connsiteY7" fmla="*/ 798286 h 3643086"/>
              <a:gd name="connsiteX8" fmla="*/ 5994400 w 5994400"/>
              <a:gd name="connsiteY8" fmla="*/ 609600 h 3643086"/>
              <a:gd name="connsiteX9" fmla="*/ 3614057 w 5994400"/>
              <a:gd name="connsiteY9" fmla="*/ 159657 h 3643086"/>
              <a:gd name="connsiteX10" fmla="*/ 1901371 w 5994400"/>
              <a:gd name="connsiteY10" fmla="*/ 0 h 3643086"/>
              <a:gd name="connsiteX11" fmla="*/ 1843314 w 5994400"/>
              <a:gd name="connsiteY11" fmla="*/ 116115 h 3643086"/>
              <a:gd name="connsiteX0" fmla="*/ 1843314 w 5994400"/>
              <a:gd name="connsiteY0" fmla="*/ 116115 h 3643086"/>
              <a:gd name="connsiteX1" fmla="*/ 0 w 5994400"/>
              <a:gd name="connsiteY1" fmla="*/ 2656115 h 3643086"/>
              <a:gd name="connsiteX2" fmla="*/ 1494971 w 5994400"/>
              <a:gd name="connsiteY2" fmla="*/ 3077029 h 3643086"/>
              <a:gd name="connsiteX3" fmla="*/ 1944914 w 5994400"/>
              <a:gd name="connsiteY3" fmla="*/ 2772229 h 3643086"/>
              <a:gd name="connsiteX4" fmla="*/ 4339771 w 5994400"/>
              <a:gd name="connsiteY4" fmla="*/ 3643086 h 3643086"/>
              <a:gd name="connsiteX5" fmla="*/ 5174952 w 5994400"/>
              <a:gd name="connsiteY5" fmla="*/ 2534614 h 3643086"/>
              <a:gd name="connsiteX6" fmla="*/ 5341257 w 5994400"/>
              <a:gd name="connsiteY6" fmla="*/ 1901372 h 3643086"/>
              <a:gd name="connsiteX7" fmla="*/ 5965371 w 5994400"/>
              <a:gd name="connsiteY7" fmla="*/ 798286 h 3643086"/>
              <a:gd name="connsiteX8" fmla="*/ 5994400 w 5994400"/>
              <a:gd name="connsiteY8" fmla="*/ 609600 h 3643086"/>
              <a:gd name="connsiteX9" fmla="*/ 3614057 w 5994400"/>
              <a:gd name="connsiteY9" fmla="*/ 159657 h 3643086"/>
              <a:gd name="connsiteX10" fmla="*/ 1901371 w 5994400"/>
              <a:gd name="connsiteY10" fmla="*/ 0 h 3643086"/>
              <a:gd name="connsiteX11" fmla="*/ 1843314 w 5994400"/>
              <a:gd name="connsiteY11" fmla="*/ 116115 h 364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94400" h="3643086">
                <a:moveTo>
                  <a:pt x="1843314" y="116115"/>
                </a:moveTo>
                <a:lnTo>
                  <a:pt x="0" y="2656115"/>
                </a:lnTo>
                <a:lnTo>
                  <a:pt x="1494971" y="3077029"/>
                </a:lnTo>
                <a:lnTo>
                  <a:pt x="1944914" y="2772229"/>
                </a:lnTo>
                <a:lnTo>
                  <a:pt x="4339771" y="3643086"/>
                </a:lnTo>
                <a:lnTo>
                  <a:pt x="5174952" y="2534614"/>
                </a:lnTo>
                <a:lnTo>
                  <a:pt x="5341257" y="1901372"/>
                </a:lnTo>
                <a:lnTo>
                  <a:pt x="5965371" y="798286"/>
                </a:lnTo>
                <a:lnTo>
                  <a:pt x="5994400" y="609600"/>
                </a:lnTo>
                <a:lnTo>
                  <a:pt x="3614057" y="159657"/>
                </a:lnTo>
                <a:lnTo>
                  <a:pt x="1901371" y="0"/>
                </a:lnTo>
                <a:lnTo>
                  <a:pt x="1843314" y="116115"/>
                </a:lnTo>
                <a:close/>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673080" y="980728"/>
            <a:ext cx="3312368" cy="984885"/>
          </a:xfrm>
          <a:prstGeom prst="rect">
            <a:avLst/>
          </a:prstGeom>
          <a:solidFill>
            <a:schemeClr val="bg1"/>
          </a:solidFill>
          <a:ln>
            <a:solidFill>
              <a:srgbClr val="0000FF"/>
            </a:solidFill>
          </a:ln>
        </p:spPr>
        <p:txBody>
          <a:bodyPr wrap="square" rtlCol="0">
            <a:spAutoFit/>
          </a:bodyPr>
          <a:lstStyle/>
          <a:p>
            <a:r>
              <a:rPr kumimoji="1" lang="ja-JP" altLang="en-US" sz="1000" dirty="0" smtClean="0">
                <a:latin typeface="HG丸ｺﾞｼｯｸM-PRO" pitchFamily="50" charset="-128"/>
                <a:ea typeface="HG丸ｺﾞｼｯｸM-PRO" pitchFamily="50" charset="-128"/>
              </a:rPr>
              <a:t>　　　　　し　　つなみ　　</a:t>
            </a:r>
            <a:r>
              <a:rPr kumimoji="1" lang="ja-JP" altLang="en-US" sz="1000" dirty="0" err="1" smtClean="0">
                <a:latin typeface="HG丸ｺﾞｼｯｸM-PRO" pitchFamily="50" charset="-128"/>
                <a:ea typeface="HG丸ｺﾞｼｯｸM-PRO" pitchFamily="50" charset="-128"/>
              </a:rPr>
              <a:t>ひがい</a:t>
            </a:r>
            <a:r>
              <a:rPr kumimoji="1" lang="ja-JP" altLang="en-US" sz="1000" dirty="0" smtClean="0">
                <a:latin typeface="HG丸ｺﾞｼｯｸM-PRO" pitchFamily="50" charset="-128"/>
                <a:ea typeface="HG丸ｺﾞｼｯｸM-PRO" pitchFamily="50" charset="-128"/>
              </a:rPr>
              <a:t>　 いえ　  </a:t>
            </a:r>
            <a:r>
              <a:rPr kumimoji="1" lang="ja-JP" altLang="en-US" sz="1000" dirty="0" err="1" smtClean="0">
                <a:latin typeface="HG丸ｺﾞｼｯｸM-PRO" pitchFamily="50" charset="-128"/>
                <a:ea typeface="HG丸ｺﾞｼｯｸM-PRO" pitchFamily="50" charset="-128"/>
              </a:rPr>
              <a:t>う</a:t>
            </a:r>
            <a:endParaRPr kumimoji="1" lang="en-US" altLang="ja-JP" sz="1000" dirty="0" smtClean="0">
              <a:latin typeface="HG丸ｺﾞｼｯｸM-PRO" pitchFamily="50" charset="-128"/>
              <a:ea typeface="HG丸ｺﾞｼｯｸM-PRO" pitchFamily="50" charset="-128"/>
            </a:endParaRPr>
          </a:p>
          <a:p>
            <a:r>
              <a:rPr kumimoji="1" lang="ja-JP" altLang="en-US" sz="1600" dirty="0" smtClean="0">
                <a:latin typeface="HG丸ｺﾞｼｯｸM-PRO" pitchFamily="50" charset="-128"/>
                <a:ea typeface="HG丸ｺﾞｼｯｸM-PRO" pitchFamily="50" charset="-128"/>
              </a:rPr>
              <a:t>いわき市の津波の被害で家を</a:t>
            </a:r>
            <a:r>
              <a:rPr kumimoji="1" lang="ja-JP" altLang="en-US" sz="1600" dirty="0" err="1" smtClean="0">
                <a:latin typeface="HG丸ｺﾞｼｯｸM-PRO" pitchFamily="50" charset="-128"/>
                <a:ea typeface="HG丸ｺﾞｼｯｸM-PRO" pitchFamily="50" charset="-128"/>
              </a:rPr>
              <a:t>失っ</a:t>
            </a:r>
            <a:endParaRPr kumimoji="1" lang="en-US" altLang="ja-JP" sz="1600" dirty="0" smtClean="0">
              <a:latin typeface="HG丸ｺﾞｼｯｸM-PRO" pitchFamily="50" charset="-128"/>
              <a:ea typeface="HG丸ｺﾞｼｯｸM-PRO" pitchFamily="50" charset="-128"/>
            </a:endParaRPr>
          </a:p>
          <a:p>
            <a:r>
              <a:rPr lang="ja-JP" altLang="en-US" sz="1600" dirty="0" smtClean="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かた　 す　　さいがいこうえいじゅうたく</a:t>
            </a:r>
            <a:endParaRPr lang="en-US" altLang="ja-JP" sz="1000" dirty="0" smtClean="0">
              <a:latin typeface="HG丸ｺﾞｼｯｸM-PRO" pitchFamily="50" charset="-128"/>
              <a:ea typeface="HG丸ｺﾞｼｯｸM-PRO" pitchFamily="50" charset="-128"/>
            </a:endParaRPr>
          </a:p>
          <a:p>
            <a:r>
              <a:rPr kumimoji="1" lang="ja-JP" altLang="en-US" sz="1600" dirty="0" smtClean="0">
                <a:latin typeface="HG丸ｺﾞｼｯｸM-PRO" pitchFamily="50" charset="-128"/>
                <a:ea typeface="HG丸ｺﾞｼｯｸM-PRO" pitchFamily="50" charset="-128"/>
              </a:rPr>
              <a:t>た方が住む災害公営住宅</a:t>
            </a:r>
            <a:endParaRPr kumimoji="1" lang="ja-JP" altLang="en-US" sz="1600" dirty="0">
              <a:latin typeface="HG丸ｺﾞｼｯｸM-PRO" pitchFamily="50" charset="-128"/>
              <a:ea typeface="HG丸ｺﾞｼｯｸM-PRO" pitchFamily="50" charset="-128"/>
            </a:endParaRPr>
          </a:p>
        </p:txBody>
      </p:sp>
      <p:sp>
        <p:nvSpPr>
          <p:cNvPr id="38" name="正方形/長方形 37"/>
          <p:cNvSpPr/>
          <p:nvPr/>
        </p:nvSpPr>
        <p:spPr>
          <a:xfrm>
            <a:off x="920552" y="6021288"/>
            <a:ext cx="1944216" cy="431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err="1" smtClean="0">
                <a:solidFill>
                  <a:schemeClr val="tx1"/>
                </a:solidFill>
                <a:latin typeface="HG丸ｺﾞｼｯｸM-PRO" pitchFamily="50" charset="-128"/>
                <a:ea typeface="HG丸ｺﾞｼｯｸM-PRO" pitchFamily="50" charset="-128"/>
              </a:rPr>
              <a:t>おな</a:t>
            </a:r>
            <a:r>
              <a:rPr lang="ja-JP" altLang="en-US" sz="1000" dirty="0" smtClean="0">
                <a:solidFill>
                  <a:schemeClr val="tx1"/>
                </a:solidFill>
                <a:latin typeface="HG丸ｺﾞｼｯｸM-PRO" pitchFamily="50" charset="-128"/>
                <a:ea typeface="HG丸ｺﾞｼｯｸM-PRO" pitchFamily="50" charset="-128"/>
              </a:rPr>
              <a:t>はましも</a:t>
            </a:r>
            <a:r>
              <a:rPr lang="ja-JP" altLang="en-US" sz="1000" dirty="0" err="1" smtClean="0">
                <a:solidFill>
                  <a:schemeClr val="tx1"/>
                </a:solidFill>
                <a:latin typeface="HG丸ｺﾞｼｯｸM-PRO" pitchFamily="50" charset="-128"/>
                <a:ea typeface="HG丸ｺﾞｼｯｸM-PRO" pitchFamily="50" charset="-128"/>
              </a:rPr>
              <a:t>かじろ</a:t>
            </a:r>
            <a:r>
              <a:rPr lang="ja-JP" altLang="en-US" sz="1000" dirty="0" smtClean="0">
                <a:solidFill>
                  <a:schemeClr val="tx1"/>
                </a:solidFill>
                <a:latin typeface="HG丸ｺﾞｼｯｸM-PRO" pitchFamily="50" charset="-128"/>
                <a:ea typeface="HG丸ｺﾞｼｯｸM-PRO" pitchFamily="50" charset="-128"/>
              </a:rPr>
              <a:t>だんち</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sz="1600" dirty="0" smtClean="0">
                <a:solidFill>
                  <a:schemeClr val="tx1"/>
                </a:solidFill>
                <a:latin typeface="HG丸ｺﾞｼｯｸM-PRO" pitchFamily="50" charset="-128"/>
                <a:ea typeface="HG丸ｺﾞｼｯｸM-PRO" pitchFamily="50" charset="-128"/>
              </a:rPr>
              <a:t>小名浜下神白団地</a:t>
            </a:r>
            <a:endParaRPr lang="ja-JP" altLang="en-US" sz="16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875" y="-12700"/>
            <a:ext cx="9921875" cy="633413"/>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おわりに</a:t>
            </a:r>
            <a:endParaRPr kumimoji="1" lang="ja-JP" altLang="ja-JP" sz="28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p:txBody>
      </p:sp>
      <p:sp>
        <p:nvSpPr>
          <p:cNvPr id="9" name="スライド番号プレースホルダ 8"/>
          <p:cNvSpPr>
            <a:spLocks noGrp="1"/>
          </p:cNvSpPr>
          <p:nvPr>
            <p:ph type="sldNum" sz="quarter" idx="12"/>
          </p:nvPr>
        </p:nvSpPr>
        <p:spPr>
          <a:xfrm>
            <a:off x="7250112" y="6492875"/>
            <a:ext cx="2311400" cy="365125"/>
          </a:xfrm>
        </p:spPr>
        <p:txBody>
          <a:bodyPr/>
          <a:lstStyle/>
          <a:p>
            <a:pPr>
              <a:defRPr/>
            </a:pPr>
            <a:fld id="{9D7603E8-A820-4EDB-A9DB-8DB1CACB947A}" type="slidenum">
              <a:rPr lang="en-US" altLang="ja-JP" sz="1600" b="1" smtClean="0">
                <a:solidFill>
                  <a:schemeClr val="tx1"/>
                </a:solidFill>
              </a:rPr>
              <a:pPr>
                <a:defRPr/>
              </a:pPr>
              <a:t>11</a:t>
            </a:fld>
            <a:endParaRPr lang="en-US" altLang="ja-JP" sz="1600" b="1" dirty="0">
              <a:solidFill>
                <a:schemeClr val="tx1"/>
              </a:solidFill>
            </a:endParaRPr>
          </a:p>
        </p:txBody>
      </p:sp>
      <p:sp>
        <p:nvSpPr>
          <p:cNvPr id="34" name="正方形/長方形 33"/>
          <p:cNvSpPr/>
          <p:nvPr/>
        </p:nvSpPr>
        <p:spPr>
          <a:xfrm>
            <a:off x="776536" y="1340768"/>
            <a:ext cx="8280920" cy="43204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ふくしまけん　　　　　　　けんせつじむしょ　　　　　 </a:t>
            </a:r>
            <a:r>
              <a:rPr lang="ja-JP" altLang="en-US" sz="1000" dirty="0" err="1" smtClean="0">
                <a:solidFill>
                  <a:schemeClr val="tx1"/>
                </a:solidFill>
                <a:latin typeface="HG丸ｺﾞｼｯｸM-PRO" pitchFamily="50" charset="-128"/>
                <a:ea typeface="HG丸ｺﾞｼｯｸM-PRO" pitchFamily="50" charset="-128"/>
              </a:rPr>
              <a:t>ぜん</a:t>
            </a:r>
            <a:r>
              <a:rPr lang="ja-JP" altLang="en-US" sz="1000" dirty="0" smtClean="0">
                <a:solidFill>
                  <a:schemeClr val="tx1"/>
                </a:solidFill>
                <a:latin typeface="HG丸ｺﾞｼｯｸM-PRO" pitchFamily="50" charset="-128"/>
                <a:ea typeface="HG丸ｺﾞｼｯｸM-PRO" pitchFamily="50" charset="-128"/>
              </a:rPr>
              <a:t>こく          　　　　　　 めい　　おうえん</a:t>
            </a:r>
            <a:r>
              <a:rPr lang="ja-JP" altLang="en-US" sz="1000" dirty="0" err="1" smtClean="0">
                <a:solidFill>
                  <a:schemeClr val="tx1"/>
                </a:solidFill>
                <a:latin typeface="HG丸ｺﾞｼｯｸM-PRO" pitchFamily="50" charset="-128"/>
                <a:ea typeface="HG丸ｺﾞｼｯｸM-PRO" pitchFamily="50" charset="-128"/>
              </a:rPr>
              <a:t>しょ</a:t>
            </a:r>
            <a:r>
              <a:rPr lang="ja-JP" altLang="en-US" sz="1000" dirty="0" smtClean="0">
                <a:solidFill>
                  <a:schemeClr val="tx1"/>
                </a:solidFill>
                <a:latin typeface="HG丸ｺﾞｼｯｸM-PRO" pitchFamily="50" charset="-128"/>
                <a:ea typeface="HG丸ｺﾞｼｯｸM-PRO" pitchFamily="50" charset="-128"/>
              </a:rPr>
              <a:t>くいん 　ふく</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　福島県いわき建設事務所は、全国からの</a:t>
            </a:r>
            <a:r>
              <a:rPr lang="ja-JP" altLang="en-US" sz="2000" dirty="0" smtClean="0">
                <a:solidFill>
                  <a:schemeClr val="tx1"/>
                </a:solidFill>
                <a:latin typeface="HG丸ｺﾞｼｯｸM-PRO" pitchFamily="50" charset="-128"/>
                <a:ea typeface="HG丸ｺﾞｼｯｸM-PRO" pitchFamily="50" charset="-128"/>
              </a:rPr>
              <a:t>２６名</a:t>
            </a:r>
            <a:r>
              <a:rPr lang="ja-JP" altLang="en-US" sz="2000" dirty="0" smtClean="0">
                <a:solidFill>
                  <a:schemeClr val="tx1"/>
                </a:solidFill>
                <a:latin typeface="HG丸ｺﾞｼｯｸM-PRO" pitchFamily="50" charset="-128"/>
                <a:ea typeface="HG丸ｺﾞｼｯｸM-PRO" pitchFamily="50" charset="-128"/>
              </a:rPr>
              <a:t>の応援職員を含め、</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sz="1000" dirty="0" err="1" smtClean="0">
                <a:solidFill>
                  <a:schemeClr val="tx1"/>
                </a:solidFill>
                <a:latin typeface="HG丸ｺﾞｼｯｸM-PRO" pitchFamily="50" charset="-128"/>
                <a:ea typeface="HG丸ｺﾞｼｯｸM-PRO" pitchFamily="50" charset="-128"/>
              </a:rPr>
              <a:t>ぜん</a:t>
            </a:r>
            <a:r>
              <a:rPr lang="en-US" altLang="ja-JP" sz="2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めい　　ふっきゅう　ふっこうじぎょう　　</a:t>
            </a:r>
            <a:r>
              <a:rPr lang="ja-JP" altLang="en-US" sz="1000" dirty="0" err="1" smtClean="0">
                <a:solidFill>
                  <a:schemeClr val="tx1"/>
                </a:solidFill>
                <a:latin typeface="HG丸ｺﾞｼｯｸM-PRO" pitchFamily="50" charset="-128"/>
                <a:ea typeface="HG丸ｺﾞｼｯｸM-PRO" pitchFamily="50" charset="-128"/>
              </a:rPr>
              <a:t>すす</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全１７１名</a:t>
            </a:r>
            <a:r>
              <a:rPr lang="ja-JP" altLang="en-US" sz="2000" dirty="0" smtClean="0">
                <a:solidFill>
                  <a:schemeClr val="tx1"/>
                </a:solidFill>
                <a:latin typeface="HG丸ｺﾞｼｯｸM-PRO" pitchFamily="50" charset="-128"/>
                <a:ea typeface="HG丸ｺﾞｼｯｸM-PRO" pitchFamily="50" charset="-128"/>
              </a:rPr>
              <a:t>で復旧・復興事業を進めています。</a:t>
            </a:r>
            <a:endParaRPr lang="en-US" altLang="ja-JP" sz="20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ふっこう　　 ようす                                　けんせつじむしょ　　　　　　　　　　　　　　　　　しょうかい　　</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　復興の様子は、いわき建設事務所のホームページでも紹介していま</a:t>
            </a:r>
            <a:endParaRPr lang="en-US" altLang="ja-JP" sz="20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　　　　</a:t>
            </a:r>
            <a:r>
              <a:rPr lang="ja-JP" altLang="en-US" sz="2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み　　　　　はまどお　 ふっこう　　おうえん</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す。ぜひ見て、浜通り復興を応援してください</a:t>
            </a:r>
            <a:r>
              <a:rPr lang="ja-JP" altLang="en-US" sz="2000" dirty="0" smtClean="0">
                <a:solidFill>
                  <a:schemeClr val="tx1"/>
                </a:solidFill>
                <a:latin typeface="HG丸ｺﾞｼｯｸM-PRO" pitchFamily="50" charset="-128"/>
                <a:ea typeface="HG丸ｺﾞｼｯｸM-PRO" pitchFamily="50" charset="-128"/>
              </a:rPr>
              <a:t>。</a:t>
            </a:r>
            <a:endParaRPr lang="en-US" altLang="ja-JP" sz="2000" dirty="0" smtClean="0">
              <a:solidFill>
                <a:schemeClr val="tx1"/>
              </a:solidFill>
              <a:latin typeface="HG丸ｺﾞｼｯｸM-PRO" pitchFamily="50" charset="-128"/>
              <a:ea typeface="HG丸ｺﾞｼｯｸM-PRO" pitchFamily="50" charset="-128"/>
            </a:endParaRPr>
          </a:p>
          <a:p>
            <a:pPr>
              <a:defRPr/>
            </a:pPr>
            <a:endParaRPr lang="en-US" altLang="ja-JP" sz="2000" dirty="0" smtClean="0">
              <a:solidFill>
                <a:schemeClr val="tx1"/>
              </a:solidFill>
              <a:latin typeface="HG丸ｺﾞｼｯｸM-PRO" pitchFamily="50" charset="-128"/>
              <a:ea typeface="HG丸ｺﾞｼｯｸM-PRO" pitchFamily="50" charset="-128"/>
            </a:endParaRPr>
          </a:p>
          <a:p>
            <a:pPr>
              <a:defRPr/>
            </a:pPr>
            <a:r>
              <a:rPr lang="ja-JP" altLang="en-US" sz="2000" dirty="0" smtClean="0">
                <a:solidFill>
                  <a:schemeClr val="tx1"/>
                </a:solidFill>
                <a:latin typeface="HG丸ｺﾞｼｯｸM-PRO" pitchFamily="50" charset="-128"/>
                <a:ea typeface="HG丸ｺﾞｼｯｸM-PRO" pitchFamily="50" charset="-128"/>
              </a:rPr>
              <a:t>　</a:t>
            </a:r>
            <a:endParaRPr lang="ja-JP" altLang="en-US" sz="2000" dirty="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2216696" y="4941168"/>
            <a:ext cx="6408712" cy="338554"/>
          </a:xfrm>
          <a:prstGeom prst="rect">
            <a:avLst/>
          </a:prstGeom>
          <a:solidFill>
            <a:schemeClr val="accent1"/>
          </a:solidFill>
        </p:spPr>
        <p:txBody>
          <a:bodyPr wrap="square">
            <a:spAutoFit/>
          </a:bodyPr>
          <a:lstStyle/>
          <a:p>
            <a:r>
              <a:rPr lang="en-US" altLang="ja-JP" sz="1600" dirty="0" smtClean="0"/>
              <a:t>http://www.pref.fukushima.lg.jp/sec/41380a/iwakikensetsu-top.html</a:t>
            </a:r>
            <a:endParaRPr lang="ja-JP" altLang="en-US" sz="1600" dirty="0"/>
          </a:p>
        </p:txBody>
      </p:sp>
      <p:pic>
        <p:nvPicPr>
          <p:cNvPr id="10" name="Picture 2"/>
          <p:cNvPicPr>
            <a:picLocks noChangeAspect="1" noChangeArrowheads="1"/>
          </p:cNvPicPr>
          <p:nvPr/>
        </p:nvPicPr>
        <p:blipFill>
          <a:blip r:embed="rId2" cstate="print"/>
          <a:srcRect t="-1458" r="70450"/>
          <a:stretch>
            <a:fillRect/>
          </a:stretch>
        </p:blipFill>
        <p:spPr bwMode="auto">
          <a:xfrm>
            <a:off x="895673" y="4691152"/>
            <a:ext cx="1104999" cy="610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2"/>
          <p:cNvSpPr>
            <a:spLocks noChangeArrowheads="1"/>
          </p:cNvSpPr>
          <p:nvPr/>
        </p:nvSpPr>
        <p:spPr bwMode="auto">
          <a:xfrm>
            <a:off x="4574646" y="-323165"/>
            <a:ext cx="184731" cy="646331"/>
          </a:xfrm>
          <a:prstGeom prst="rect">
            <a:avLst/>
          </a:prstGeom>
          <a:solidFill>
            <a:srgbClr val="FFFFFF"/>
          </a:solidFill>
          <a:ln w="9525">
            <a:noFill/>
            <a:miter lim="800000"/>
            <a:headEnd/>
            <a:tailEnd/>
          </a:ln>
        </p:spPr>
        <p:txBody>
          <a:bodyPr wrap="none" anchor="ctr">
            <a:spAutoFit/>
          </a:bodyPr>
          <a:lstStyle/>
          <a:p>
            <a:pPr eaLnBrk="0" hangingPunct="0"/>
            <a:r>
              <a:rPr lang="ja-JP" altLang="ja-JP"/>
              <a:t/>
            </a:r>
            <a:br>
              <a:rPr lang="ja-JP" altLang="ja-JP"/>
            </a:br>
            <a:endParaRPr lang="ja-JP" altLang="ja-JP"/>
          </a:p>
        </p:txBody>
      </p:sp>
      <p:sp>
        <p:nvSpPr>
          <p:cNvPr id="11" name="Rectangle 2"/>
          <p:cNvSpPr txBox="1">
            <a:spLocks noChangeArrowheads="1"/>
          </p:cNvSpPr>
          <p:nvPr/>
        </p:nvSpPr>
        <p:spPr bwMode="auto">
          <a:xfrm>
            <a:off x="-15875" y="0"/>
            <a:ext cx="9921875" cy="836712"/>
          </a:xfrm>
          <a:prstGeom prst="rect">
            <a:avLst/>
          </a:prstGeom>
          <a:gradFill>
            <a:gsLst>
              <a:gs pos="0">
                <a:srgbClr val="8488C4"/>
              </a:gs>
              <a:gs pos="53000">
                <a:srgbClr val="D4DEFF"/>
              </a:gs>
              <a:gs pos="83000">
                <a:srgbClr val="D4DEFF"/>
              </a:gs>
              <a:gs pos="100000">
                <a:srgbClr val="96AB94"/>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2800" b="1" dirty="0" smtClean="0">
                <a:latin typeface="HG丸ｺﾞｼｯｸM-PRO" pitchFamily="50" charset="-128"/>
                <a:ea typeface="HG丸ｺﾞｼｯｸM-PRO" pitchFamily="50" charset="-128"/>
                <a:cs typeface="+mj-cs"/>
              </a:rPr>
              <a:t>いわき市の場所について</a:t>
            </a:r>
            <a:endParaRPr lang="en-US" altLang="ja-JP" sz="2800" b="1" dirty="0" smtClean="0">
              <a:latin typeface="HG丸ｺﾞｼｯｸM-PRO" pitchFamily="50" charset="-128"/>
              <a:ea typeface="HG丸ｺﾞｼｯｸM-PRO" pitchFamily="50" charset="-128"/>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2360712" y="1052736"/>
            <a:ext cx="7496448" cy="5352914"/>
          </a:xfrm>
          <a:prstGeom prst="rect">
            <a:avLst/>
          </a:prstGeom>
          <a:noFill/>
          <a:ln w="9525">
            <a:solidFill>
              <a:schemeClr val="tx1"/>
            </a:solidFill>
            <a:miter lim="800000"/>
            <a:headEnd/>
            <a:tailEnd/>
          </a:ln>
        </p:spPr>
      </p:pic>
      <p:sp>
        <p:nvSpPr>
          <p:cNvPr id="7" name="Freeform 30"/>
          <p:cNvSpPr>
            <a:spLocks/>
          </p:cNvSpPr>
          <p:nvPr/>
        </p:nvSpPr>
        <p:spPr bwMode="auto">
          <a:xfrm>
            <a:off x="7473280" y="3933056"/>
            <a:ext cx="1512168" cy="1944216"/>
          </a:xfrm>
          <a:custGeom>
            <a:avLst/>
            <a:gdLst>
              <a:gd name="T0" fmla="*/ 2147483647 w 1102"/>
              <a:gd name="T1" fmla="*/ 2147483647 h 1467"/>
              <a:gd name="T2" fmla="*/ 2147483647 w 1102"/>
              <a:gd name="T3" fmla="*/ 2147483647 h 1467"/>
              <a:gd name="T4" fmla="*/ 2147483647 w 1102"/>
              <a:gd name="T5" fmla="*/ 2147483647 h 1467"/>
              <a:gd name="T6" fmla="*/ 2147483647 w 1102"/>
              <a:gd name="T7" fmla="*/ 2147483647 h 1467"/>
              <a:gd name="T8" fmla="*/ 2147483647 w 1102"/>
              <a:gd name="T9" fmla="*/ 2147483647 h 1467"/>
              <a:gd name="T10" fmla="*/ 2147483647 w 1102"/>
              <a:gd name="T11" fmla="*/ 2147483647 h 1467"/>
              <a:gd name="T12" fmla="*/ 2147483647 w 1102"/>
              <a:gd name="T13" fmla="*/ 2147483647 h 1467"/>
              <a:gd name="T14" fmla="*/ 2147483647 w 1102"/>
              <a:gd name="T15" fmla="*/ 2147483647 h 1467"/>
              <a:gd name="T16" fmla="*/ 2147483647 w 1102"/>
              <a:gd name="T17" fmla="*/ 2147483647 h 1467"/>
              <a:gd name="T18" fmla="*/ 2147483647 w 1102"/>
              <a:gd name="T19" fmla="*/ 2147483647 h 1467"/>
              <a:gd name="T20" fmla="*/ 2147483647 w 1102"/>
              <a:gd name="T21" fmla="*/ 2147483647 h 1467"/>
              <a:gd name="T22" fmla="*/ 2147483647 w 1102"/>
              <a:gd name="T23" fmla="*/ 2147483647 h 1467"/>
              <a:gd name="T24" fmla="*/ 2147483647 w 1102"/>
              <a:gd name="T25" fmla="*/ 2147483647 h 1467"/>
              <a:gd name="T26" fmla="*/ 2147483647 w 1102"/>
              <a:gd name="T27" fmla="*/ 2147483647 h 1467"/>
              <a:gd name="T28" fmla="*/ 2147483647 w 1102"/>
              <a:gd name="T29" fmla="*/ 2147483647 h 1467"/>
              <a:gd name="T30" fmla="*/ 2147483647 w 1102"/>
              <a:gd name="T31" fmla="*/ 2147483647 h 1467"/>
              <a:gd name="T32" fmla="*/ 2147483647 w 1102"/>
              <a:gd name="T33" fmla="*/ 2147483647 h 1467"/>
              <a:gd name="T34" fmla="*/ 2147483647 w 1102"/>
              <a:gd name="T35" fmla="*/ 2147483647 h 1467"/>
              <a:gd name="T36" fmla="*/ 2147483647 w 1102"/>
              <a:gd name="T37" fmla="*/ 2147483647 h 1467"/>
              <a:gd name="T38" fmla="*/ 2147483647 w 1102"/>
              <a:gd name="T39" fmla="*/ 2147483647 h 1467"/>
              <a:gd name="T40" fmla="*/ 2147483647 w 1102"/>
              <a:gd name="T41" fmla="*/ 2147483647 h 1467"/>
              <a:gd name="T42" fmla="*/ 2147483647 w 1102"/>
              <a:gd name="T43" fmla="*/ 2147483647 h 1467"/>
              <a:gd name="T44" fmla="*/ 2147483647 w 1102"/>
              <a:gd name="T45" fmla="*/ 2147483647 h 1467"/>
              <a:gd name="T46" fmla="*/ 2147483647 w 1102"/>
              <a:gd name="T47" fmla="*/ 2147483647 h 1467"/>
              <a:gd name="T48" fmla="*/ 2147483647 w 1102"/>
              <a:gd name="T49" fmla="*/ 2147483647 h 1467"/>
              <a:gd name="T50" fmla="*/ 2147483647 w 1102"/>
              <a:gd name="T51" fmla="*/ 2147483647 h 1467"/>
              <a:gd name="T52" fmla="*/ 2147483647 w 1102"/>
              <a:gd name="T53" fmla="*/ 2147483647 h 1467"/>
              <a:gd name="T54" fmla="*/ 2147483647 w 1102"/>
              <a:gd name="T55" fmla="*/ 2147483647 h 1467"/>
              <a:gd name="T56" fmla="*/ 2147483647 w 1102"/>
              <a:gd name="T57" fmla="*/ 2147483647 h 1467"/>
              <a:gd name="T58" fmla="*/ 2147483647 w 1102"/>
              <a:gd name="T59" fmla="*/ 2147483647 h 1467"/>
              <a:gd name="T60" fmla="*/ 2147483647 w 1102"/>
              <a:gd name="T61" fmla="*/ 2147483647 h 1467"/>
              <a:gd name="T62" fmla="*/ 2147483647 w 1102"/>
              <a:gd name="T63" fmla="*/ 2147483647 h 1467"/>
              <a:gd name="T64" fmla="*/ 2147483647 w 1102"/>
              <a:gd name="T65" fmla="*/ 2147483647 h 1467"/>
              <a:gd name="T66" fmla="*/ 2147483647 w 1102"/>
              <a:gd name="T67" fmla="*/ 2147483647 h 1467"/>
              <a:gd name="T68" fmla="*/ 2147483647 w 1102"/>
              <a:gd name="T69" fmla="*/ 2147483647 h 1467"/>
              <a:gd name="T70" fmla="*/ 2147483647 w 1102"/>
              <a:gd name="T71" fmla="*/ 2147483647 h 1467"/>
              <a:gd name="T72" fmla="*/ 2147483647 w 1102"/>
              <a:gd name="T73" fmla="*/ 2147483647 h 1467"/>
              <a:gd name="T74" fmla="*/ 2147483647 w 1102"/>
              <a:gd name="T75" fmla="*/ 2147483647 h 1467"/>
              <a:gd name="T76" fmla="*/ 2147483647 w 1102"/>
              <a:gd name="T77" fmla="*/ 2147483647 h 1467"/>
              <a:gd name="T78" fmla="*/ 2147483647 w 1102"/>
              <a:gd name="T79" fmla="*/ 2147483647 h 1467"/>
              <a:gd name="T80" fmla="*/ 2147483647 w 1102"/>
              <a:gd name="T81" fmla="*/ 2147483647 h 1467"/>
              <a:gd name="T82" fmla="*/ 2147483647 w 1102"/>
              <a:gd name="T83" fmla="*/ 2147483647 h 1467"/>
              <a:gd name="T84" fmla="*/ 2147483647 w 1102"/>
              <a:gd name="T85" fmla="*/ 2147483647 h 1467"/>
              <a:gd name="T86" fmla="*/ 2147483647 w 1102"/>
              <a:gd name="T87" fmla="*/ 2147483647 h 1467"/>
              <a:gd name="T88" fmla="*/ 2147483647 w 1102"/>
              <a:gd name="T89" fmla="*/ 2147483647 h 1467"/>
              <a:gd name="T90" fmla="*/ 2147483647 w 1102"/>
              <a:gd name="T91" fmla="*/ 2147483647 h 1467"/>
              <a:gd name="T92" fmla="*/ 2147483647 w 1102"/>
              <a:gd name="T93" fmla="*/ 2147483647 h 1467"/>
              <a:gd name="T94" fmla="*/ 2147483647 w 1102"/>
              <a:gd name="T95" fmla="*/ 2147483647 h 1467"/>
              <a:gd name="T96" fmla="*/ 2147483647 w 1102"/>
              <a:gd name="T97" fmla="*/ 2147483647 h 1467"/>
              <a:gd name="T98" fmla="*/ 2147483647 w 1102"/>
              <a:gd name="T99" fmla="*/ 2147483647 h 1467"/>
              <a:gd name="T100" fmla="*/ 2147483647 w 1102"/>
              <a:gd name="T101" fmla="*/ 2147483647 h 1467"/>
              <a:gd name="T102" fmla="*/ 2147483647 w 1102"/>
              <a:gd name="T103" fmla="*/ 2147483647 h 1467"/>
              <a:gd name="T104" fmla="*/ 2147483647 w 1102"/>
              <a:gd name="T105" fmla="*/ 2147483647 h 1467"/>
              <a:gd name="T106" fmla="*/ 2147483647 w 1102"/>
              <a:gd name="T107" fmla="*/ 2147483647 h 1467"/>
              <a:gd name="T108" fmla="*/ 2147483647 w 1102"/>
              <a:gd name="T109" fmla="*/ 2147483647 h 1467"/>
              <a:gd name="T110" fmla="*/ 2147483647 w 1102"/>
              <a:gd name="T111" fmla="*/ 2147483647 h 1467"/>
              <a:gd name="T112" fmla="*/ 2147483647 w 1102"/>
              <a:gd name="T113" fmla="*/ 2147483647 h 1467"/>
              <a:gd name="T114" fmla="*/ 2147483647 w 1102"/>
              <a:gd name="T115" fmla="*/ 2147483647 h 1467"/>
              <a:gd name="T116" fmla="*/ 2147483647 w 1102"/>
              <a:gd name="T117" fmla="*/ 2147483647 h 1467"/>
              <a:gd name="T118" fmla="*/ 2147483647 w 1102"/>
              <a:gd name="T119" fmla="*/ 2147483647 h 1467"/>
              <a:gd name="T120" fmla="*/ 2147483647 w 1102"/>
              <a:gd name="T121" fmla="*/ 2147483647 h 1467"/>
              <a:gd name="T122" fmla="*/ 2147483647 w 1102"/>
              <a:gd name="T123" fmla="*/ 2147483647 h 14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2"/>
              <a:gd name="T187" fmla="*/ 0 h 1467"/>
              <a:gd name="T188" fmla="*/ 1102 w 1102"/>
              <a:gd name="T189" fmla="*/ 1467 h 14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2" h="1467">
                <a:moveTo>
                  <a:pt x="577" y="204"/>
                </a:moveTo>
                <a:lnTo>
                  <a:pt x="550" y="174"/>
                </a:lnTo>
                <a:lnTo>
                  <a:pt x="541" y="135"/>
                </a:lnTo>
                <a:lnTo>
                  <a:pt x="556" y="111"/>
                </a:lnTo>
                <a:lnTo>
                  <a:pt x="521" y="101"/>
                </a:lnTo>
                <a:lnTo>
                  <a:pt x="526" y="75"/>
                </a:lnTo>
                <a:lnTo>
                  <a:pt x="499" y="77"/>
                </a:lnTo>
                <a:lnTo>
                  <a:pt x="476" y="66"/>
                </a:lnTo>
                <a:lnTo>
                  <a:pt x="421" y="65"/>
                </a:lnTo>
                <a:lnTo>
                  <a:pt x="380" y="1"/>
                </a:lnTo>
                <a:lnTo>
                  <a:pt x="361" y="0"/>
                </a:lnTo>
                <a:lnTo>
                  <a:pt x="319" y="20"/>
                </a:lnTo>
                <a:lnTo>
                  <a:pt x="306" y="19"/>
                </a:lnTo>
                <a:lnTo>
                  <a:pt x="314" y="81"/>
                </a:lnTo>
                <a:lnTo>
                  <a:pt x="304" y="109"/>
                </a:lnTo>
                <a:lnTo>
                  <a:pt x="313" y="129"/>
                </a:lnTo>
                <a:lnTo>
                  <a:pt x="307" y="161"/>
                </a:lnTo>
                <a:lnTo>
                  <a:pt x="289" y="188"/>
                </a:lnTo>
                <a:lnTo>
                  <a:pt x="286" y="278"/>
                </a:lnTo>
                <a:lnTo>
                  <a:pt x="254" y="294"/>
                </a:lnTo>
                <a:lnTo>
                  <a:pt x="221" y="296"/>
                </a:lnTo>
                <a:lnTo>
                  <a:pt x="199" y="329"/>
                </a:lnTo>
                <a:lnTo>
                  <a:pt x="170" y="330"/>
                </a:lnTo>
                <a:lnTo>
                  <a:pt x="160" y="353"/>
                </a:lnTo>
                <a:lnTo>
                  <a:pt x="112" y="371"/>
                </a:lnTo>
                <a:lnTo>
                  <a:pt x="92" y="384"/>
                </a:lnTo>
                <a:lnTo>
                  <a:pt x="102" y="421"/>
                </a:lnTo>
                <a:lnTo>
                  <a:pt x="77" y="458"/>
                </a:lnTo>
                <a:lnTo>
                  <a:pt x="101" y="474"/>
                </a:lnTo>
                <a:lnTo>
                  <a:pt x="112" y="512"/>
                </a:lnTo>
                <a:lnTo>
                  <a:pt x="106" y="529"/>
                </a:lnTo>
                <a:lnTo>
                  <a:pt x="133" y="539"/>
                </a:lnTo>
                <a:lnTo>
                  <a:pt x="134" y="569"/>
                </a:lnTo>
                <a:lnTo>
                  <a:pt x="156" y="537"/>
                </a:lnTo>
                <a:lnTo>
                  <a:pt x="173" y="611"/>
                </a:lnTo>
                <a:lnTo>
                  <a:pt x="196" y="638"/>
                </a:lnTo>
                <a:lnTo>
                  <a:pt x="226" y="635"/>
                </a:lnTo>
                <a:lnTo>
                  <a:pt x="215" y="666"/>
                </a:lnTo>
                <a:lnTo>
                  <a:pt x="238" y="685"/>
                </a:lnTo>
                <a:lnTo>
                  <a:pt x="236" y="740"/>
                </a:lnTo>
                <a:lnTo>
                  <a:pt x="209" y="744"/>
                </a:lnTo>
                <a:lnTo>
                  <a:pt x="211" y="762"/>
                </a:lnTo>
                <a:lnTo>
                  <a:pt x="226" y="779"/>
                </a:lnTo>
                <a:lnTo>
                  <a:pt x="175" y="792"/>
                </a:lnTo>
                <a:lnTo>
                  <a:pt x="190" y="825"/>
                </a:lnTo>
                <a:lnTo>
                  <a:pt x="142" y="873"/>
                </a:lnTo>
                <a:lnTo>
                  <a:pt x="131" y="972"/>
                </a:lnTo>
                <a:lnTo>
                  <a:pt x="74" y="977"/>
                </a:lnTo>
                <a:lnTo>
                  <a:pt x="88" y="997"/>
                </a:lnTo>
                <a:lnTo>
                  <a:pt x="25" y="1046"/>
                </a:lnTo>
                <a:lnTo>
                  <a:pt x="0" y="1055"/>
                </a:lnTo>
                <a:lnTo>
                  <a:pt x="10" y="1103"/>
                </a:lnTo>
                <a:lnTo>
                  <a:pt x="42" y="1135"/>
                </a:lnTo>
                <a:lnTo>
                  <a:pt x="46" y="1211"/>
                </a:lnTo>
                <a:lnTo>
                  <a:pt x="68" y="1233"/>
                </a:lnTo>
                <a:lnTo>
                  <a:pt x="68" y="1267"/>
                </a:lnTo>
                <a:lnTo>
                  <a:pt x="108" y="1295"/>
                </a:lnTo>
                <a:lnTo>
                  <a:pt x="104" y="1313"/>
                </a:lnTo>
                <a:lnTo>
                  <a:pt x="130" y="1341"/>
                </a:lnTo>
                <a:lnTo>
                  <a:pt x="162" y="1343"/>
                </a:lnTo>
                <a:lnTo>
                  <a:pt x="166" y="1359"/>
                </a:lnTo>
                <a:lnTo>
                  <a:pt x="222" y="1349"/>
                </a:lnTo>
                <a:lnTo>
                  <a:pt x="242" y="1365"/>
                </a:lnTo>
                <a:lnTo>
                  <a:pt x="284" y="1369"/>
                </a:lnTo>
                <a:lnTo>
                  <a:pt x="324" y="1389"/>
                </a:lnTo>
                <a:lnTo>
                  <a:pt x="372" y="1437"/>
                </a:lnTo>
                <a:lnTo>
                  <a:pt x="422" y="1427"/>
                </a:lnTo>
                <a:lnTo>
                  <a:pt x="460" y="1443"/>
                </a:lnTo>
                <a:lnTo>
                  <a:pt x="488" y="1435"/>
                </a:lnTo>
                <a:lnTo>
                  <a:pt x="512" y="1451"/>
                </a:lnTo>
                <a:lnTo>
                  <a:pt x="536" y="1451"/>
                </a:lnTo>
                <a:lnTo>
                  <a:pt x="560" y="1467"/>
                </a:lnTo>
                <a:lnTo>
                  <a:pt x="574" y="1381"/>
                </a:lnTo>
                <a:lnTo>
                  <a:pt x="612" y="1327"/>
                </a:lnTo>
                <a:lnTo>
                  <a:pt x="638" y="1305"/>
                </a:lnTo>
                <a:lnTo>
                  <a:pt x="694" y="1315"/>
                </a:lnTo>
                <a:lnTo>
                  <a:pt x="700" y="1291"/>
                </a:lnTo>
                <a:lnTo>
                  <a:pt x="744" y="1271"/>
                </a:lnTo>
                <a:lnTo>
                  <a:pt x="754" y="1259"/>
                </a:lnTo>
                <a:lnTo>
                  <a:pt x="778" y="1247"/>
                </a:lnTo>
                <a:lnTo>
                  <a:pt x="836" y="1201"/>
                </a:lnTo>
                <a:lnTo>
                  <a:pt x="858" y="1203"/>
                </a:lnTo>
                <a:lnTo>
                  <a:pt x="872" y="1209"/>
                </a:lnTo>
                <a:lnTo>
                  <a:pt x="874" y="1225"/>
                </a:lnTo>
                <a:lnTo>
                  <a:pt x="908" y="1233"/>
                </a:lnTo>
                <a:lnTo>
                  <a:pt x="908" y="1205"/>
                </a:lnTo>
                <a:lnTo>
                  <a:pt x="934" y="1175"/>
                </a:lnTo>
                <a:lnTo>
                  <a:pt x="960" y="1167"/>
                </a:lnTo>
                <a:lnTo>
                  <a:pt x="974" y="1137"/>
                </a:lnTo>
                <a:lnTo>
                  <a:pt x="1018" y="1109"/>
                </a:lnTo>
                <a:lnTo>
                  <a:pt x="1012" y="1089"/>
                </a:lnTo>
                <a:lnTo>
                  <a:pt x="1028" y="1045"/>
                </a:lnTo>
                <a:lnTo>
                  <a:pt x="1050" y="1037"/>
                </a:lnTo>
                <a:lnTo>
                  <a:pt x="1046" y="989"/>
                </a:lnTo>
                <a:lnTo>
                  <a:pt x="1034" y="985"/>
                </a:lnTo>
                <a:lnTo>
                  <a:pt x="1024" y="845"/>
                </a:lnTo>
                <a:lnTo>
                  <a:pt x="1048" y="709"/>
                </a:lnTo>
                <a:lnTo>
                  <a:pt x="1078" y="695"/>
                </a:lnTo>
                <a:lnTo>
                  <a:pt x="1092" y="647"/>
                </a:lnTo>
                <a:lnTo>
                  <a:pt x="1084" y="629"/>
                </a:lnTo>
                <a:lnTo>
                  <a:pt x="1102" y="541"/>
                </a:lnTo>
                <a:lnTo>
                  <a:pt x="1088" y="469"/>
                </a:lnTo>
                <a:lnTo>
                  <a:pt x="1094" y="417"/>
                </a:lnTo>
                <a:lnTo>
                  <a:pt x="1052" y="425"/>
                </a:lnTo>
                <a:lnTo>
                  <a:pt x="1007" y="410"/>
                </a:lnTo>
                <a:lnTo>
                  <a:pt x="956" y="419"/>
                </a:lnTo>
                <a:lnTo>
                  <a:pt x="913" y="386"/>
                </a:lnTo>
                <a:lnTo>
                  <a:pt x="901" y="356"/>
                </a:lnTo>
                <a:lnTo>
                  <a:pt x="878" y="368"/>
                </a:lnTo>
                <a:lnTo>
                  <a:pt x="829" y="320"/>
                </a:lnTo>
                <a:lnTo>
                  <a:pt x="802" y="307"/>
                </a:lnTo>
                <a:lnTo>
                  <a:pt x="764" y="313"/>
                </a:lnTo>
                <a:lnTo>
                  <a:pt x="750" y="271"/>
                </a:lnTo>
                <a:lnTo>
                  <a:pt x="774" y="253"/>
                </a:lnTo>
                <a:lnTo>
                  <a:pt x="770" y="227"/>
                </a:lnTo>
                <a:lnTo>
                  <a:pt x="751" y="185"/>
                </a:lnTo>
                <a:lnTo>
                  <a:pt x="766" y="167"/>
                </a:lnTo>
                <a:lnTo>
                  <a:pt x="758" y="143"/>
                </a:lnTo>
                <a:lnTo>
                  <a:pt x="724" y="147"/>
                </a:lnTo>
                <a:lnTo>
                  <a:pt x="716" y="179"/>
                </a:lnTo>
                <a:lnTo>
                  <a:pt x="686" y="197"/>
                </a:lnTo>
                <a:lnTo>
                  <a:pt x="670" y="181"/>
                </a:lnTo>
                <a:lnTo>
                  <a:pt x="622" y="206"/>
                </a:lnTo>
                <a:lnTo>
                  <a:pt x="577" y="204"/>
                </a:lnTo>
                <a:close/>
              </a:path>
            </a:pathLst>
          </a:custGeom>
          <a:solidFill>
            <a:srgbClr val="FF0000">
              <a:alpha val="50000"/>
            </a:srgbClr>
          </a:solidFill>
          <a:ln w="12700">
            <a:solidFill>
              <a:schemeClr val="tx1"/>
            </a:solidFill>
            <a:round/>
            <a:headEnd/>
            <a:tailEnd/>
          </a:ln>
        </p:spPr>
        <p:txBody>
          <a:bodyPr/>
          <a:lstStyle/>
          <a:p>
            <a:endParaRPr lang="ja-JP" altLang="en-US"/>
          </a:p>
        </p:txBody>
      </p:sp>
      <p:sp>
        <p:nvSpPr>
          <p:cNvPr id="8" name="Rectangle 101"/>
          <p:cNvSpPr>
            <a:spLocks noChangeArrowheads="1"/>
          </p:cNvSpPr>
          <p:nvPr/>
        </p:nvSpPr>
        <p:spPr bwMode="auto">
          <a:xfrm>
            <a:off x="7761312" y="5157192"/>
            <a:ext cx="792088" cy="288032"/>
          </a:xfrm>
          <a:prstGeom prst="rect">
            <a:avLst/>
          </a:prstGeom>
          <a:noFill/>
          <a:ln w="12700" algn="ctr">
            <a:noFill/>
            <a:miter lim="800000"/>
            <a:headEnd/>
            <a:tailEnd/>
          </a:ln>
        </p:spPr>
        <p:txBody>
          <a:bodyPr wrap="none" anchor="ctr"/>
          <a:lstStyle/>
          <a:p>
            <a:r>
              <a:rPr lang="ja-JP" altLang="en-US" dirty="0">
                <a:solidFill>
                  <a:schemeClr val="bg1"/>
                </a:solidFill>
                <a:latin typeface="HGPｺﾞｼｯｸE" pitchFamily="50" charset="-128"/>
                <a:ea typeface="HGPｺﾞｼｯｸE" pitchFamily="50" charset="-128"/>
              </a:rPr>
              <a:t>いわき市</a:t>
            </a:r>
          </a:p>
        </p:txBody>
      </p:sp>
      <p:pic>
        <p:nvPicPr>
          <p:cNvPr id="9" name="図 8" descr="東北地図.jpg"/>
          <p:cNvPicPr>
            <a:picLocks noChangeAspect="1"/>
          </p:cNvPicPr>
          <p:nvPr/>
        </p:nvPicPr>
        <p:blipFill>
          <a:blip r:embed="rId4" cstate="print"/>
          <a:stretch>
            <a:fillRect/>
          </a:stretch>
        </p:blipFill>
        <p:spPr>
          <a:xfrm>
            <a:off x="10353600" y="1412776"/>
            <a:ext cx="2427734" cy="3236979"/>
          </a:xfrm>
          <a:prstGeom prst="rect">
            <a:avLst/>
          </a:prstGeom>
          <a:ln>
            <a:solidFill>
              <a:schemeClr val="tx1"/>
            </a:solidFill>
          </a:ln>
        </p:spPr>
      </p:pic>
      <p:sp>
        <p:nvSpPr>
          <p:cNvPr id="10" name="フリーフォーム 9"/>
          <p:cNvSpPr/>
          <p:nvPr/>
        </p:nvSpPr>
        <p:spPr>
          <a:xfrm rot="1996320">
            <a:off x="10661402" y="1782182"/>
            <a:ext cx="1790596" cy="607098"/>
          </a:xfrm>
          <a:custGeom>
            <a:avLst/>
            <a:gdLst>
              <a:gd name="connsiteX0" fmla="*/ 0 w 1190172"/>
              <a:gd name="connsiteY0" fmla="*/ 595085 h 595085"/>
              <a:gd name="connsiteX1" fmla="*/ 827315 w 1190172"/>
              <a:gd name="connsiteY1" fmla="*/ 188685 h 595085"/>
              <a:gd name="connsiteX2" fmla="*/ 711200 w 1190172"/>
              <a:gd name="connsiteY2" fmla="*/ 0 h 595085"/>
              <a:gd name="connsiteX3" fmla="*/ 1190172 w 1190172"/>
              <a:gd name="connsiteY3" fmla="*/ 159657 h 595085"/>
              <a:gd name="connsiteX4" fmla="*/ 972458 w 1190172"/>
              <a:gd name="connsiteY4" fmla="*/ 551542 h 595085"/>
              <a:gd name="connsiteX5" fmla="*/ 899886 w 1190172"/>
              <a:gd name="connsiteY5" fmla="*/ 377371 h 595085"/>
              <a:gd name="connsiteX6" fmla="*/ 0 w 1190172"/>
              <a:gd name="connsiteY6" fmla="*/ 595085 h 595085"/>
              <a:gd name="connsiteX0" fmla="*/ 0 w 1190172"/>
              <a:gd name="connsiteY0" fmla="*/ 607098 h 607098"/>
              <a:gd name="connsiteX1" fmla="*/ 827315 w 1190172"/>
              <a:gd name="connsiteY1" fmla="*/ 200698 h 607098"/>
              <a:gd name="connsiteX2" fmla="*/ 756253 w 1190172"/>
              <a:gd name="connsiteY2" fmla="*/ 0 h 607098"/>
              <a:gd name="connsiteX3" fmla="*/ 1190172 w 1190172"/>
              <a:gd name="connsiteY3" fmla="*/ 171670 h 607098"/>
              <a:gd name="connsiteX4" fmla="*/ 972458 w 1190172"/>
              <a:gd name="connsiteY4" fmla="*/ 563555 h 607098"/>
              <a:gd name="connsiteX5" fmla="*/ 899886 w 1190172"/>
              <a:gd name="connsiteY5" fmla="*/ 389384 h 607098"/>
              <a:gd name="connsiteX6" fmla="*/ 0 w 1190172"/>
              <a:gd name="connsiteY6" fmla="*/ 607098 h 607098"/>
              <a:gd name="connsiteX0" fmla="*/ 0 w 1113398"/>
              <a:gd name="connsiteY0" fmla="*/ 607098 h 607098"/>
              <a:gd name="connsiteX1" fmla="*/ 827315 w 1113398"/>
              <a:gd name="connsiteY1" fmla="*/ 200698 h 607098"/>
              <a:gd name="connsiteX2" fmla="*/ 756253 w 1113398"/>
              <a:gd name="connsiteY2" fmla="*/ 0 h 607098"/>
              <a:gd name="connsiteX3" fmla="*/ 1113398 w 1113398"/>
              <a:gd name="connsiteY3" fmla="*/ 216024 h 607098"/>
              <a:gd name="connsiteX4" fmla="*/ 972458 w 1113398"/>
              <a:gd name="connsiteY4" fmla="*/ 563555 h 607098"/>
              <a:gd name="connsiteX5" fmla="*/ 899886 w 1113398"/>
              <a:gd name="connsiteY5" fmla="*/ 389384 h 607098"/>
              <a:gd name="connsiteX6" fmla="*/ 0 w 1113398"/>
              <a:gd name="connsiteY6" fmla="*/ 607098 h 607098"/>
              <a:gd name="connsiteX0" fmla="*/ 0 w 1113398"/>
              <a:gd name="connsiteY0" fmla="*/ 607098 h 607098"/>
              <a:gd name="connsiteX1" fmla="*/ 827315 w 1113398"/>
              <a:gd name="connsiteY1" fmla="*/ 200698 h 607098"/>
              <a:gd name="connsiteX2" fmla="*/ 756253 w 1113398"/>
              <a:gd name="connsiteY2" fmla="*/ 0 h 607098"/>
              <a:gd name="connsiteX3" fmla="*/ 1113398 w 1113398"/>
              <a:gd name="connsiteY3" fmla="*/ 144016 h 607098"/>
              <a:gd name="connsiteX4" fmla="*/ 972458 w 1113398"/>
              <a:gd name="connsiteY4" fmla="*/ 563555 h 607098"/>
              <a:gd name="connsiteX5" fmla="*/ 899886 w 1113398"/>
              <a:gd name="connsiteY5" fmla="*/ 389384 h 607098"/>
              <a:gd name="connsiteX6" fmla="*/ 0 w 1113398"/>
              <a:gd name="connsiteY6" fmla="*/ 607098 h 607098"/>
              <a:gd name="connsiteX0" fmla="*/ 0 w 1113398"/>
              <a:gd name="connsiteY0" fmla="*/ 607098 h 607098"/>
              <a:gd name="connsiteX1" fmla="*/ 827315 w 1113398"/>
              <a:gd name="connsiteY1" fmla="*/ 200698 h 607098"/>
              <a:gd name="connsiteX2" fmla="*/ 756253 w 1113398"/>
              <a:gd name="connsiteY2" fmla="*/ 0 h 607098"/>
              <a:gd name="connsiteX3" fmla="*/ 1113398 w 1113398"/>
              <a:gd name="connsiteY3" fmla="*/ 216024 h 607098"/>
              <a:gd name="connsiteX4" fmla="*/ 972458 w 1113398"/>
              <a:gd name="connsiteY4" fmla="*/ 563555 h 607098"/>
              <a:gd name="connsiteX5" fmla="*/ 899886 w 1113398"/>
              <a:gd name="connsiteY5" fmla="*/ 389384 h 607098"/>
              <a:gd name="connsiteX6" fmla="*/ 0 w 1113398"/>
              <a:gd name="connsiteY6" fmla="*/ 607098 h 607098"/>
              <a:gd name="connsiteX0" fmla="*/ 0 w 1190172"/>
              <a:gd name="connsiteY0" fmla="*/ 607098 h 607098"/>
              <a:gd name="connsiteX1" fmla="*/ 827315 w 1190172"/>
              <a:gd name="connsiteY1" fmla="*/ 200698 h 607098"/>
              <a:gd name="connsiteX2" fmla="*/ 756253 w 1190172"/>
              <a:gd name="connsiteY2" fmla="*/ 0 h 607098"/>
              <a:gd name="connsiteX3" fmla="*/ 1190172 w 1190172"/>
              <a:gd name="connsiteY3" fmla="*/ 144016 h 607098"/>
              <a:gd name="connsiteX4" fmla="*/ 972458 w 1190172"/>
              <a:gd name="connsiteY4" fmla="*/ 563555 h 607098"/>
              <a:gd name="connsiteX5" fmla="*/ 899886 w 1190172"/>
              <a:gd name="connsiteY5" fmla="*/ 389384 h 607098"/>
              <a:gd name="connsiteX6" fmla="*/ 0 w 1190172"/>
              <a:gd name="connsiteY6" fmla="*/ 607098 h 607098"/>
              <a:gd name="connsiteX0" fmla="*/ 0 w 1266946"/>
              <a:gd name="connsiteY0" fmla="*/ 607098 h 607098"/>
              <a:gd name="connsiteX1" fmla="*/ 827315 w 1266946"/>
              <a:gd name="connsiteY1" fmla="*/ 200698 h 607098"/>
              <a:gd name="connsiteX2" fmla="*/ 756253 w 1266946"/>
              <a:gd name="connsiteY2" fmla="*/ 0 h 607098"/>
              <a:gd name="connsiteX3" fmla="*/ 1266946 w 1266946"/>
              <a:gd name="connsiteY3" fmla="*/ 144016 h 607098"/>
              <a:gd name="connsiteX4" fmla="*/ 972458 w 1266946"/>
              <a:gd name="connsiteY4" fmla="*/ 563555 h 607098"/>
              <a:gd name="connsiteX5" fmla="*/ 899886 w 1266946"/>
              <a:gd name="connsiteY5" fmla="*/ 389384 h 607098"/>
              <a:gd name="connsiteX6" fmla="*/ 0 w 1266946"/>
              <a:gd name="connsiteY6" fmla="*/ 607098 h 60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946" h="607098">
                <a:moveTo>
                  <a:pt x="0" y="607098"/>
                </a:moveTo>
                <a:lnTo>
                  <a:pt x="827315" y="200698"/>
                </a:lnTo>
                <a:lnTo>
                  <a:pt x="756253" y="0"/>
                </a:lnTo>
                <a:lnTo>
                  <a:pt x="1266946" y="144016"/>
                </a:lnTo>
                <a:lnTo>
                  <a:pt x="972458" y="563555"/>
                </a:lnTo>
                <a:lnTo>
                  <a:pt x="899886" y="389384"/>
                </a:lnTo>
                <a:lnTo>
                  <a:pt x="0" y="607098"/>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7119938" y="4293096"/>
            <a:ext cx="261937" cy="128587"/>
          </a:xfrm>
          <a:custGeom>
            <a:avLst/>
            <a:gdLst>
              <a:gd name="connsiteX0" fmla="*/ 0 w 261937"/>
              <a:gd name="connsiteY0" fmla="*/ 128587 h 128587"/>
              <a:gd name="connsiteX1" fmla="*/ 95250 w 261937"/>
              <a:gd name="connsiteY1" fmla="*/ 90487 h 128587"/>
              <a:gd name="connsiteX2" fmla="*/ 147637 w 261937"/>
              <a:gd name="connsiteY2" fmla="*/ 38100 h 128587"/>
              <a:gd name="connsiteX3" fmla="*/ 228600 w 261937"/>
              <a:gd name="connsiteY3" fmla="*/ 28575 h 128587"/>
              <a:gd name="connsiteX4" fmla="*/ 261937 w 261937"/>
              <a:gd name="connsiteY4" fmla="*/ 0 h 12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128587">
                <a:moveTo>
                  <a:pt x="0" y="128587"/>
                </a:moveTo>
                <a:cubicBezTo>
                  <a:pt x="35322" y="117077"/>
                  <a:pt x="70644" y="105568"/>
                  <a:pt x="95250" y="90487"/>
                </a:cubicBezTo>
                <a:cubicBezTo>
                  <a:pt x="119856" y="75406"/>
                  <a:pt x="125412" y="48419"/>
                  <a:pt x="147637" y="38100"/>
                </a:cubicBezTo>
                <a:cubicBezTo>
                  <a:pt x="169862" y="27781"/>
                  <a:pt x="209550" y="34925"/>
                  <a:pt x="228600" y="28575"/>
                </a:cubicBezTo>
                <a:cubicBezTo>
                  <a:pt x="247650" y="22225"/>
                  <a:pt x="254793" y="11112"/>
                  <a:pt x="261937" y="0"/>
                </a:cubicBezTo>
              </a:path>
            </a:pathLst>
          </a:custGeom>
          <a:ln w="3810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正方形/長方形 13"/>
          <p:cNvSpPr/>
          <p:nvPr/>
        </p:nvSpPr>
        <p:spPr>
          <a:xfrm>
            <a:off x="128464" y="4149080"/>
            <a:ext cx="2448272" cy="252028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ysClr val="windowText" lastClr="000000"/>
                </a:solidFill>
                <a:latin typeface="HG丸ｺﾞｼｯｸM-PRO" pitchFamily="50" charset="-128"/>
                <a:ea typeface="HG丸ｺﾞｼｯｸM-PRO" pitchFamily="50" charset="-128"/>
              </a:rPr>
              <a:t>【</a:t>
            </a:r>
            <a:r>
              <a:rPr kumimoji="1" lang="ja-JP" altLang="en-US" dirty="0" smtClean="0">
                <a:solidFill>
                  <a:sysClr val="windowText" lastClr="000000"/>
                </a:solidFill>
                <a:latin typeface="HG丸ｺﾞｼｯｸM-PRO" pitchFamily="50" charset="-128"/>
                <a:ea typeface="HG丸ｺﾞｼｯｸM-PRO" pitchFamily="50" charset="-128"/>
              </a:rPr>
              <a:t>いわき市</a:t>
            </a:r>
            <a:r>
              <a:rPr kumimoji="1" lang="en-US" altLang="ja-JP" dirty="0" smtClean="0">
                <a:solidFill>
                  <a:sysClr val="windowText" lastClr="000000"/>
                </a:solidFill>
                <a:latin typeface="HG丸ｺﾞｼｯｸM-PRO" pitchFamily="50" charset="-128"/>
                <a:ea typeface="HG丸ｺﾞｼｯｸM-PRO" pitchFamily="50" charset="-128"/>
              </a:rPr>
              <a:t>】</a:t>
            </a:r>
          </a:p>
          <a:p>
            <a:r>
              <a:rPr lang="ja-JP" altLang="en-US" sz="1050" dirty="0" smtClean="0">
                <a:solidFill>
                  <a:sysClr val="windowText" lastClr="000000"/>
                </a:solidFill>
                <a:latin typeface="HG丸ｺﾞｼｯｸM-PRO" pitchFamily="50" charset="-128"/>
                <a:ea typeface="HG丸ｺﾞｼｯｸM-PRO" pitchFamily="50" charset="-128"/>
              </a:rPr>
              <a:t>　じんこう</a:t>
            </a:r>
            <a:endParaRPr lang="en-US" altLang="ja-JP" sz="1050" dirty="0" smtClean="0">
              <a:solidFill>
                <a:sysClr val="windowText" lastClr="000000"/>
              </a:solidFill>
              <a:latin typeface="HG丸ｺﾞｼｯｸM-PRO" pitchFamily="50" charset="-128"/>
              <a:ea typeface="HG丸ｺﾞｼｯｸM-PRO" pitchFamily="50" charset="-128"/>
            </a:endParaRPr>
          </a:p>
          <a:p>
            <a:r>
              <a:rPr lang="ja-JP" altLang="en-US" dirty="0" smtClean="0">
                <a:solidFill>
                  <a:sysClr val="windowText" lastClr="000000"/>
                </a:solidFill>
                <a:latin typeface="HG丸ｺﾞｼｯｸM-PRO" pitchFamily="50" charset="-128"/>
                <a:ea typeface="HG丸ｺﾞｼｯｸM-PRO" pitchFamily="50" charset="-128"/>
              </a:rPr>
              <a:t>  </a:t>
            </a:r>
            <a:r>
              <a:rPr kumimoji="1" lang="ja-JP" altLang="en-US" dirty="0" smtClean="0">
                <a:solidFill>
                  <a:sysClr val="windowText" lastClr="000000"/>
                </a:solidFill>
                <a:latin typeface="HG丸ｺﾞｼｯｸM-PRO" pitchFamily="50" charset="-128"/>
                <a:ea typeface="HG丸ｺﾞｼｯｸM-PRO" pitchFamily="50" charset="-128"/>
              </a:rPr>
              <a:t>人口　</a:t>
            </a:r>
            <a:endParaRPr kumimoji="1" lang="en-US" altLang="ja-JP" dirty="0" smtClean="0">
              <a:solidFill>
                <a:sysClr val="windowText" lastClr="000000"/>
              </a:solidFill>
              <a:latin typeface="HG丸ｺﾞｼｯｸM-PRO" pitchFamily="50" charset="-128"/>
              <a:ea typeface="HG丸ｺﾞｼｯｸM-PRO" pitchFamily="50" charset="-128"/>
            </a:endParaRPr>
          </a:p>
          <a:p>
            <a:r>
              <a:rPr lang="ja-JP" altLang="en-US" dirty="0" smtClean="0">
                <a:solidFill>
                  <a:sysClr val="windowText" lastClr="000000"/>
                </a:solidFill>
                <a:latin typeface="HG丸ｺﾞｼｯｸM-PRO" pitchFamily="50" charset="-128"/>
                <a:ea typeface="HG丸ｺﾞｼｯｸM-PRO" pitchFamily="50" charset="-128"/>
              </a:rPr>
              <a:t>　  　</a:t>
            </a:r>
            <a:r>
              <a:rPr lang="en-US" altLang="ja-JP" sz="1600" dirty="0" smtClean="0">
                <a:solidFill>
                  <a:schemeClr val="tx1"/>
                </a:solidFill>
                <a:latin typeface="HG丸ｺﾞｼｯｸM-PRO" pitchFamily="50" charset="-128"/>
                <a:ea typeface="HG丸ｺﾞｼｯｸM-PRO" pitchFamily="50" charset="-128"/>
              </a:rPr>
              <a:t>326,195</a:t>
            </a:r>
            <a:r>
              <a:rPr kumimoji="1" lang="ja-JP" altLang="en-US" sz="1600" dirty="0" smtClean="0">
                <a:solidFill>
                  <a:sysClr val="windowText" lastClr="000000"/>
                </a:solidFill>
                <a:latin typeface="HG丸ｺﾞｼｯｸM-PRO" pitchFamily="50" charset="-128"/>
                <a:ea typeface="HG丸ｺﾞｼｯｸM-PRO" pitchFamily="50" charset="-128"/>
              </a:rPr>
              <a:t>人</a:t>
            </a:r>
            <a:endParaRPr kumimoji="1" lang="en-US" altLang="ja-JP" sz="1600" dirty="0" smtClean="0">
              <a:solidFill>
                <a:sysClr val="windowText" lastClr="000000"/>
              </a:solidFill>
              <a:latin typeface="HG丸ｺﾞｼｯｸM-PRO" pitchFamily="50" charset="-128"/>
              <a:ea typeface="HG丸ｺﾞｼｯｸM-PRO" pitchFamily="50" charset="-128"/>
            </a:endParaRPr>
          </a:p>
          <a:p>
            <a:r>
              <a:rPr lang="ja-JP" altLang="en-US" sz="1100" dirty="0" smtClean="0">
                <a:solidFill>
                  <a:sysClr val="windowText" lastClr="000000"/>
                </a:solidFill>
                <a:latin typeface="HG丸ｺﾞｼｯｸM-PRO" pitchFamily="50" charset="-128"/>
                <a:ea typeface="HG丸ｺﾞｼｯｸM-PRO" pitchFamily="50" charset="-128"/>
              </a:rPr>
              <a:t>　</a:t>
            </a:r>
            <a:r>
              <a:rPr lang="en-US" altLang="ja-JP" sz="1100" dirty="0" smtClean="0">
                <a:solidFill>
                  <a:sysClr val="windowText" lastClr="000000"/>
                </a:solidFill>
                <a:latin typeface="HG丸ｺﾞｼｯｸM-PRO" pitchFamily="50" charset="-128"/>
                <a:ea typeface="HG丸ｺﾞｼｯｸM-PRO" pitchFamily="50" charset="-128"/>
              </a:rPr>
              <a:t> </a:t>
            </a:r>
            <a:r>
              <a:rPr lang="ja-JP" altLang="en-US" sz="1100" dirty="0" smtClean="0">
                <a:solidFill>
                  <a:sysClr val="windowText" lastClr="000000"/>
                </a:solidFill>
                <a:latin typeface="HG丸ｺﾞｼｯｸM-PRO" pitchFamily="50" charset="-128"/>
                <a:ea typeface="HG丸ｺﾞｼｯｸM-PRO" pitchFamily="50" charset="-128"/>
              </a:rPr>
              <a:t>　　    </a:t>
            </a:r>
            <a:r>
              <a:rPr lang="en-US" altLang="ja-JP" sz="1100" dirty="0" smtClean="0">
                <a:solidFill>
                  <a:sysClr val="windowText" lastClr="000000"/>
                </a:solidFill>
                <a:latin typeface="HG丸ｺﾞｼｯｸM-PRO" pitchFamily="50" charset="-128"/>
                <a:ea typeface="HG丸ｺﾞｼｯｸM-PRO" pitchFamily="50" charset="-128"/>
              </a:rPr>
              <a:t> (</a:t>
            </a:r>
            <a:r>
              <a:rPr lang="ja-JP" altLang="en-US" sz="1100" dirty="0" smtClean="0">
                <a:solidFill>
                  <a:sysClr val="windowText" lastClr="000000"/>
                </a:solidFill>
                <a:latin typeface="HG丸ｺﾞｼｯｸM-PRO" pitchFamily="50" charset="-128"/>
                <a:ea typeface="HG丸ｺﾞｼｯｸM-PRO" pitchFamily="50" charset="-128"/>
              </a:rPr>
              <a:t>平成</a:t>
            </a:r>
            <a:r>
              <a:rPr lang="en-US" altLang="ja-JP" sz="1100" dirty="0" smtClean="0">
                <a:solidFill>
                  <a:sysClr val="windowText" lastClr="000000"/>
                </a:solidFill>
                <a:latin typeface="HG丸ｺﾞｼｯｸM-PRO" pitchFamily="50" charset="-128"/>
                <a:ea typeface="HG丸ｺﾞｼｯｸM-PRO" pitchFamily="50" charset="-128"/>
              </a:rPr>
              <a:t>26</a:t>
            </a:r>
            <a:r>
              <a:rPr lang="ja-JP" altLang="en-US" sz="1100" dirty="0" smtClean="0">
                <a:solidFill>
                  <a:sysClr val="windowText" lastClr="000000"/>
                </a:solidFill>
                <a:latin typeface="HG丸ｺﾞｼｯｸM-PRO" pitchFamily="50" charset="-128"/>
                <a:ea typeface="HG丸ｺﾞｼｯｸM-PRO" pitchFamily="50" charset="-128"/>
              </a:rPr>
              <a:t>年</a:t>
            </a:r>
            <a:r>
              <a:rPr lang="en-US" altLang="ja-JP" sz="1100" dirty="0" smtClean="0">
                <a:solidFill>
                  <a:sysClr val="windowText" lastClr="000000"/>
                </a:solidFill>
                <a:latin typeface="HG丸ｺﾞｼｯｸM-PRO" pitchFamily="50" charset="-128"/>
                <a:ea typeface="HG丸ｺﾞｼｯｸM-PRO" pitchFamily="50" charset="-128"/>
              </a:rPr>
              <a:t>7</a:t>
            </a:r>
            <a:r>
              <a:rPr lang="ja-JP" altLang="en-US" sz="1100" dirty="0" smtClean="0">
                <a:solidFill>
                  <a:sysClr val="windowText" lastClr="000000"/>
                </a:solidFill>
                <a:latin typeface="HG丸ｺﾞｼｯｸM-PRO" pitchFamily="50" charset="-128"/>
                <a:ea typeface="HG丸ｺﾞｼｯｸM-PRO" pitchFamily="50" charset="-128"/>
              </a:rPr>
              <a:t>月</a:t>
            </a:r>
            <a:r>
              <a:rPr lang="en-US" altLang="ja-JP" sz="1100" dirty="0" smtClean="0">
                <a:solidFill>
                  <a:sysClr val="windowText" lastClr="000000"/>
                </a:solidFill>
                <a:latin typeface="HG丸ｺﾞｼｯｸM-PRO" pitchFamily="50" charset="-128"/>
                <a:ea typeface="HG丸ｺﾞｼｯｸM-PRO" pitchFamily="50" charset="-128"/>
              </a:rPr>
              <a:t>1</a:t>
            </a:r>
            <a:r>
              <a:rPr lang="ja-JP" altLang="en-US" sz="1100" dirty="0" smtClean="0">
                <a:solidFill>
                  <a:sysClr val="windowText" lastClr="000000"/>
                </a:solidFill>
                <a:latin typeface="HG丸ｺﾞｼｯｸM-PRO" pitchFamily="50" charset="-128"/>
                <a:ea typeface="HG丸ｺﾞｼｯｸM-PRO" pitchFamily="50" charset="-128"/>
              </a:rPr>
              <a:t>日現在</a:t>
            </a:r>
            <a:r>
              <a:rPr lang="en-US" altLang="ja-JP" sz="1100" dirty="0" smtClean="0">
                <a:solidFill>
                  <a:sysClr val="windowText" lastClr="000000"/>
                </a:solidFill>
                <a:latin typeface="HG丸ｺﾞｼｯｸM-PRO" pitchFamily="50" charset="-128"/>
                <a:ea typeface="HG丸ｺﾞｼｯｸM-PRO" pitchFamily="50" charset="-128"/>
              </a:rPr>
              <a:t>)</a:t>
            </a:r>
          </a:p>
          <a:p>
            <a:r>
              <a:rPr lang="ja-JP" altLang="en-US" sz="1050" dirty="0" smtClean="0">
                <a:solidFill>
                  <a:sysClr val="windowText" lastClr="000000"/>
                </a:solidFill>
                <a:latin typeface="HG丸ｺﾞｼｯｸM-PRO" pitchFamily="50" charset="-128"/>
                <a:ea typeface="HG丸ｺﾞｼｯｸM-PRO" pitchFamily="50" charset="-128"/>
              </a:rPr>
              <a:t>   めんせき</a:t>
            </a:r>
            <a:r>
              <a:rPr lang="ja-JP" altLang="en-US" sz="1100" dirty="0" smtClean="0">
                <a:solidFill>
                  <a:sysClr val="windowText" lastClr="000000"/>
                </a:solidFill>
                <a:latin typeface="HG丸ｺﾞｼｯｸM-PRO" pitchFamily="50" charset="-128"/>
                <a:ea typeface="HG丸ｺﾞｼｯｸM-PRO" pitchFamily="50" charset="-128"/>
              </a:rPr>
              <a:t>     　</a:t>
            </a:r>
            <a:r>
              <a:rPr lang="en-US" altLang="ja-JP" sz="1100" dirty="0" smtClean="0">
                <a:solidFill>
                  <a:sysClr val="windowText" lastClr="000000"/>
                </a:solidFill>
                <a:latin typeface="HG丸ｺﾞｼｯｸM-PRO" pitchFamily="50" charset="-128"/>
                <a:ea typeface="HG丸ｺﾞｼｯｸM-PRO" pitchFamily="50" charset="-128"/>
              </a:rPr>
              <a:t>※</a:t>
            </a:r>
            <a:r>
              <a:rPr lang="ja-JP" altLang="en-US" sz="1100" dirty="0" smtClean="0">
                <a:solidFill>
                  <a:sysClr val="windowText" lastClr="000000"/>
                </a:solidFill>
                <a:latin typeface="HG丸ｺﾞｼｯｸM-PRO" pitchFamily="50" charset="-128"/>
                <a:ea typeface="HG丸ｺﾞｼｯｸM-PRO" pitchFamily="50" charset="-128"/>
              </a:rPr>
              <a:t>いわき市</a:t>
            </a:r>
            <a:r>
              <a:rPr lang="en-US" altLang="ja-JP" sz="1100" dirty="0" smtClean="0">
                <a:solidFill>
                  <a:sysClr val="windowText" lastClr="000000"/>
                </a:solidFill>
                <a:latin typeface="HG丸ｺﾞｼｯｸM-PRO" pitchFamily="50" charset="-128"/>
                <a:ea typeface="HG丸ｺﾞｼｯｸM-PRO" pitchFamily="50" charset="-128"/>
              </a:rPr>
              <a:t>HP</a:t>
            </a:r>
            <a:r>
              <a:rPr lang="ja-JP" altLang="en-US" sz="1100" dirty="0" smtClean="0">
                <a:solidFill>
                  <a:sysClr val="windowText" lastClr="000000"/>
                </a:solidFill>
                <a:latin typeface="HG丸ｺﾞｼｯｸM-PRO" pitchFamily="50" charset="-128"/>
                <a:ea typeface="HG丸ｺﾞｼｯｸM-PRO" pitchFamily="50" charset="-128"/>
              </a:rPr>
              <a:t>より</a:t>
            </a:r>
            <a:endParaRPr lang="en-US" altLang="ja-JP" sz="1100" dirty="0" smtClean="0">
              <a:solidFill>
                <a:sysClr val="windowText" lastClr="000000"/>
              </a:solidFill>
              <a:latin typeface="HG丸ｺﾞｼｯｸM-PRO" pitchFamily="50" charset="-128"/>
              <a:ea typeface="HG丸ｺﾞｼｯｸM-PRO" pitchFamily="50" charset="-128"/>
            </a:endParaRPr>
          </a:p>
          <a:p>
            <a:r>
              <a:rPr kumimoji="1" lang="ja-JP" altLang="en-US" dirty="0" smtClean="0">
                <a:solidFill>
                  <a:sysClr val="windowText" lastClr="000000"/>
                </a:solidFill>
                <a:latin typeface="HG丸ｺﾞｼｯｸM-PRO" pitchFamily="50" charset="-128"/>
                <a:ea typeface="HG丸ｺﾞｼｯｸM-PRO" pitchFamily="50" charset="-128"/>
              </a:rPr>
              <a:t>  面積</a:t>
            </a:r>
            <a:endParaRPr kumimoji="1" lang="en-US" altLang="ja-JP" dirty="0" smtClean="0">
              <a:solidFill>
                <a:sysClr val="windowText" lastClr="000000"/>
              </a:solidFill>
              <a:latin typeface="HG丸ｺﾞｼｯｸM-PRO" pitchFamily="50" charset="-128"/>
              <a:ea typeface="HG丸ｺﾞｼｯｸM-PRO" pitchFamily="50" charset="-128"/>
            </a:endParaRPr>
          </a:p>
          <a:p>
            <a:r>
              <a:rPr lang="ja-JP" altLang="en-US" dirty="0" smtClean="0">
                <a:solidFill>
                  <a:sysClr val="windowText" lastClr="000000"/>
                </a:solidFill>
                <a:latin typeface="HG丸ｺﾞｼｯｸM-PRO" pitchFamily="50" charset="-128"/>
                <a:ea typeface="HG丸ｺﾞｼｯｸM-PRO" pitchFamily="50" charset="-128"/>
              </a:rPr>
              <a:t>  　</a:t>
            </a:r>
            <a:r>
              <a:rPr lang="en-US" altLang="ja-JP" sz="1600" dirty="0" smtClean="0">
                <a:solidFill>
                  <a:sysClr val="windowText" lastClr="000000"/>
                </a:solidFill>
                <a:latin typeface="HG丸ｺﾞｼｯｸM-PRO" pitchFamily="50" charset="-128"/>
                <a:ea typeface="HG丸ｺﾞｼｯｸM-PRO" pitchFamily="50" charset="-128"/>
              </a:rPr>
              <a:t>1,231.35km</a:t>
            </a:r>
            <a:r>
              <a:rPr lang="en-US" altLang="ja-JP" sz="1600" baseline="30000" dirty="0" smtClean="0">
                <a:solidFill>
                  <a:sysClr val="windowText" lastClr="000000"/>
                </a:solidFill>
                <a:latin typeface="HG丸ｺﾞｼｯｸM-PRO" pitchFamily="50" charset="-128"/>
                <a:ea typeface="HG丸ｺﾞｼｯｸM-PRO" pitchFamily="50" charset="-128"/>
              </a:rPr>
              <a:t>2</a:t>
            </a:r>
          </a:p>
          <a:p>
            <a:r>
              <a:rPr kumimoji="1" lang="en-US" altLang="ja-JP" sz="1100" dirty="0" smtClean="0">
                <a:solidFill>
                  <a:sysClr val="windowText" lastClr="000000"/>
                </a:solidFill>
                <a:latin typeface="HG丸ｺﾞｼｯｸM-PRO" pitchFamily="50" charset="-128"/>
                <a:ea typeface="HG丸ｺﾞｼｯｸM-PRO" pitchFamily="50" charset="-128"/>
              </a:rPr>
              <a:t>                  ※</a:t>
            </a:r>
            <a:r>
              <a:rPr kumimoji="1" lang="ja-JP" altLang="en-US" sz="1100" dirty="0" smtClean="0">
                <a:solidFill>
                  <a:sysClr val="windowText" lastClr="000000"/>
                </a:solidFill>
                <a:latin typeface="HG丸ｺﾞｼｯｸM-PRO" pitchFamily="50" charset="-128"/>
                <a:ea typeface="HG丸ｺﾞｼｯｸM-PRO" pitchFamily="50" charset="-128"/>
              </a:rPr>
              <a:t>いわき市統計書</a:t>
            </a:r>
            <a:endParaRPr kumimoji="1" lang="en-US" altLang="ja-JP" sz="1100" dirty="0" smtClean="0">
              <a:solidFill>
                <a:sysClr val="windowText" lastClr="000000"/>
              </a:solidFill>
              <a:latin typeface="HG丸ｺﾞｼｯｸM-PRO" pitchFamily="50" charset="-128"/>
              <a:ea typeface="HG丸ｺﾞｼｯｸM-PRO" pitchFamily="50" charset="-128"/>
            </a:endParaRPr>
          </a:p>
          <a:p>
            <a:r>
              <a:rPr lang="en-US" altLang="ja-JP" sz="1100" dirty="0" smtClean="0">
                <a:solidFill>
                  <a:sysClr val="windowText" lastClr="000000"/>
                </a:solidFill>
                <a:latin typeface="HG丸ｺﾞｼｯｸM-PRO" pitchFamily="50" charset="-128"/>
                <a:ea typeface="HG丸ｺﾞｼｯｸM-PRO" pitchFamily="50" charset="-128"/>
              </a:rPr>
              <a:t>                        </a:t>
            </a:r>
            <a:r>
              <a:rPr kumimoji="1" lang="ja-JP" altLang="en-US" sz="1100" dirty="0" smtClean="0">
                <a:solidFill>
                  <a:sysClr val="windowText" lastClr="000000"/>
                </a:solidFill>
                <a:latin typeface="HG丸ｺﾞｼｯｸM-PRO" pitchFamily="50" charset="-128"/>
                <a:ea typeface="HG丸ｺﾞｼｯｸM-PRO" pitchFamily="50" charset="-128"/>
              </a:rPr>
              <a:t>平成</a:t>
            </a:r>
            <a:r>
              <a:rPr kumimoji="1" lang="en-US" altLang="ja-JP" sz="1100" dirty="0" smtClean="0">
                <a:solidFill>
                  <a:sysClr val="windowText" lastClr="000000"/>
                </a:solidFill>
                <a:latin typeface="HG丸ｺﾞｼｯｸM-PRO" pitchFamily="50" charset="-128"/>
                <a:ea typeface="HG丸ｺﾞｼｯｸM-PRO" pitchFamily="50" charset="-128"/>
              </a:rPr>
              <a:t>25</a:t>
            </a:r>
            <a:r>
              <a:rPr kumimoji="1" lang="ja-JP" altLang="en-US" sz="1100" dirty="0" smtClean="0">
                <a:solidFill>
                  <a:sysClr val="windowText" lastClr="000000"/>
                </a:solidFill>
                <a:latin typeface="HG丸ｺﾞｼｯｸM-PRO" pitchFamily="50" charset="-128"/>
                <a:ea typeface="HG丸ｺﾞｼｯｸM-PRO" pitchFamily="50" charset="-128"/>
              </a:rPr>
              <a:t>年版より</a:t>
            </a:r>
            <a:endParaRPr kumimoji="1" lang="ja-JP" altLang="en-US" sz="1100" dirty="0">
              <a:solidFill>
                <a:sysClr val="windowText" lastClr="000000"/>
              </a:solidFill>
              <a:latin typeface="HG丸ｺﾞｼｯｸM-PRO" pitchFamily="50" charset="-128"/>
              <a:ea typeface="HG丸ｺﾞｼｯｸM-PRO" pitchFamily="50" charset="-128"/>
            </a:endParaRPr>
          </a:p>
        </p:txBody>
      </p:sp>
      <p:sp>
        <p:nvSpPr>
          <p:cNvPr id="15" name="スライド番号プレースホルダ 14"/>
          <p:cNvSpPr>
            <a:spLocks noGrp="1"/>
          </p:cNvSpPr>
          <p:nvPr>
            <p:ph type="sldNum" sz="quarter" idx="12"/>
          </p:nvPr>
        </p:nvSpPr>
        <p:spPr/>
        <p:txBody>
          <a:bodyPr/>
          <a:lstStyle/>
          <a:p>
            <a:pPr>
              <a:defRPr/>
            </a:pPr>
            <a:r>
              <a:rPr lang="ja-JP" altLang="en-US" sz="1400" b="1" dirty="0" smtClean="0">
                <a:solidFill>
                  <a:schemeClr val="tx1"/>
                </a:solidFill>
              </a:rPr>
              <a:t>１</a:t>
            </a:r>
            <a:endParaRPr lang="en-US" altLang="ja-JP" sz="1400" b="1" dirty="0">
              <a:solidFill>
                <a:schemeClr val="tx1"/>
              </a:solidFill>
            </a:endParaRPr>
          </a:p>
        </p:txBody>
      </p:sp>
      <p:sp>
        <p:nvSpPr>
          <p:cNvPr id="12" name="テキスト ボックス 11"/>
          <p:cNvSpPr txBox="1"/>
          <p:nvPr/>
        </p:nvSpPr>
        <p:spPr>
          <a:xfrm>
            <a:off x="1856656" y="-45509"/>
            <a:ext cx="792088" cy="369332"/>
          </a:xfrm>
          <a:prstGeom prst="rect">
            <a:avLst/>
          </a:prstGeom>
          <a:noFill/>
        </p:spPr>
        <p:txBody>
          <a:bodyPr wrap="square" rtlCol="0" anchor="ctr">
            <a:spAutoFit/>
          </a:bodyPr>
          <a:lstStyle/>
          <a:p>
            <a:pPr algn="ctr"/>
            <a:r>
              <a:rPr lang="ja-JP" altLang="en-US" sz="1400" b="1" dirty="0" err="1" smtClean="0">
                <a:latin typeface="HG丸ｺﾞｼｯｸM-PRO" pitchFamily="50" charset="-128"/>
                <a:ea typeface="HG丸ｺﾞｼｯｸM-PRO" pitchFamily="50" charset="-128"/>
              </a:rPr>
              <a:t>ばしょ</a:t>
            </a:r>
            <a:r>
              <a:rPr kumimoji="1" lang="ja-JP" altLang="en-US" b="1" dirty="0" smtClean="0"/>
              <a:t>　</a:t>
            </a:r>
            <a:endParaRPr kumimoji="1" lang="ja-JP" altLang="en-US" b="1" dirty="0"/>
          </a:p>
        </p:txBody>
      </p:sp>
      <p:sp>
        <p:nvSpPr>
          <p:cNvPr id="16" name="テキスト ボックス 15"/>
          <p:cNvSpPr txBox="1"/>
          <p:nvPr/>
        </p:nvSpPr>
        <p:spPr>
          <a:xfrm>
            <a:off x="1136576" y="-42850"/>
            <a:ext cx="432048" cy="369332"/>
          </a:xfrm>
          <a:prstGeom prst="rect">
            <a:avLst/>
          </a:prstGeom>
          <a:noFill/>
        </p:spPr>
        <p:txBody>
          <a:bodyPr wrap="square" rtlCol="0" anchor="ctr">
            <a:spAutoFit/>
          </a:bodyPr>
          <a:lstStyle/>
          <a:p>
            <a:r>
              <a:rPr kumimoji="1" lang="ja-JP" altLang="en-US" sz="1400" b="1" dirty="0" smtClean="0">
                <a:latin typeface="HG丸ｺﾞｼｯｸM-PRO" pitchFamily="50" charset="-128"/>
                <a:ea typeface="HG丸ｺﾞｼｯｸM-PRO" pitchFamily="50" charset="-128"/>
              </a:rPr>
              <a:t>し</a:t>
            </a:r>
            <a:r>
              <a:rPr kumimoji="1" lang="ja-JP" altLang="en-US" dirty="0" smtClean="0"/>
              <a:t>　</a:t>
            </a:r>
            <a:endParaRPr kumimoji="1" lang="ja-JP" altLang="en-US" dirty="0"/>
          </a:p>
        </p:txBody>
      </p:sp>
      <p:sp>
        <p:nvSpPr>
          <p:cNvPr id="17" name="テキスト ボックス 16"/>
          <p:cNvSpPr txBox="1"/>
          <p:nvPr/>
        </p:nvSpPr>
        <p:spPr>
          <a:xfrm>
            <a:off x="-1455712" y="476672"/>
            <a:ext cx="648072" cy="369332"/>
          </a:xfrm>
          <a:prstGeom prst="rect">
            <a:avLst/>
          </a:prstGeom>
          <a:noFill/>
        </p:spPr>
        <p:txBody>
          <a:bodyPr wrap="square" rtlCol="0">
            <a:spAutoFit/>
          </a:bodyPr>
          <a:lstStyle/>
          <a:p>
            <a:r>
              <a:rPr kumimoji="1" lang="ja-JP" altLang="en-US" sz="1400" dirty="0" smtClean="0"/>
              <a:t>い　</a:t>
            </a:r>
            <a:r>
              <a:rPr kumimoji="1" lang="ja-JP" altLang="en-US" sz="1400" dirty="0" err="1" smtClean="0"/>
              <a:t>ち</a:t>
            </a:r>
            <a:r>
              <a:rPr kumimoji="1" lang="ja-JP" altLang="en-US" dirty="0" smtClean="0"/>
              <a:t>　</a:t>
            </a:r>
            <a:endParaRPr kumimoji="1" lang="ja-JP" altLang="en-US" dirty="0"/>
          </a:p>
        </p:txBody>
      </p:sp>
      <p:sp>
        <p:nvSpPr>
          <p:cNvPr id="19" name="テキスト ボックス 18"/>
          <p:cNvSpPr txBox="1"/>
          <p:nvPr/>
        </p:nvSpPr>
        <p:spPr>
          <a:xfrm>
            <a:off x="-2967880" y="1628800"/>
            <a:ext cx="2792760" cy="2723823"/>
          </a:xfrm>
          <a:prstGeom prst="rect">
            <a:avLst/>
          </a:prstGeom>
          <a:solidFill>
            <a:schemeClr val="bg1"/>
          </a:solidFill>
          <a:ln>
            <a:solidFill>
              <a:schemeClr val="tx1"/>
            </a:solidFill>
          </a:ln>
        </p:spPr>
        <p:txBody>
          <a:bodyPr wrap="square" rtlCol="0">
            <a:spAutoFit/>
          </a:bodyPr>
          <a:lstStyle/>
          <a:p>
            <a:r>
              <a:rPr kumimoji="1" lang="ja-JP" altLang="en-US" sz="1600" dirty="0" smtClean="0"/>
              <a:t>ふくしま市からいわき市までの</a:t>
            </a:r>
            <a:endParaRPr kumimoji="1" lang="en-US" altLang="ja-JP" sz="1600" dirty="0" smtClean="0"/>
          </a:p>
          <a:p>
            <a:endParaRPr lang="en-US" altLang="ja-JP" sz="1050" dirty="0" smtClean="0"/>
          </a:p>
          <a:p>
            <a:endParaRPr lang="en-US" altLang="ja-JP" sz="1050" dirty="0" smtClean="0"/>
          </a:p>
          <a:p>
            <a:r>
              <a:rPr lang="ja-JP" altLang="en-US" sz="1200" dirty="0" smtClean="0"/>
              <a:t>　 </a:t>
            </a:r>
            <a:r>
              <a:rPr lang="ja-JP" altLang="en-US" sz="1200" dirty="0" err="1" smtClean="0"/>
              <a:t>きょり</a:t>
            </a:r>
            <a:r>
              <a:rPr lang="ja-JP" altLang="en-US" sz="1200" dirty="0" smtClean="0"/>
              <a:t>　　　　　　　　　 やく</a:t>
            </a:r>
            <a:endParaRPr lang="en-US" altLang="ja-JP" sz="1200" dirty="0" smtClean="0"/>
          </a:p>
          <a:p>
            <a:r>
              <a:rPr kumimoji="1" lang="ja-JP" altLang="en-US" dirty="0" smtClean="0"/>
              <a:t>　距離　　・・・　 </a:t>
            </a:r>
            <a:r>
              <a:rPr kumimoji="1" lang="ja-JP" altLang="en-US" sz="1600" dirty="0" smtClean="0"/>
              <a:t>約１２０ｋｍ</a:t>
            </a:r>
            <a:endParaRPr kumimoji="1" lang="en-US" altLang="ja-JP" sz="1600" dirty="0" smtClean="0"/>
          </a:p>
          <a:p>
            <a:endParaRPr kumimoji="1" lang="en-US" altLang="ja-JP" sz="1600" dirty="0" smtClean="0"/>
          </a:p>
          <a:p>
            <a:r>
              <a:rPr lang="ja-JP" altLang="en-US" sz="1600" dirty="0" smtClean="0"/>
              <a:t>　　　　　　　　</a:t>
            </a:r>
            <a:endParaRPr kumimoji="1" lang="en-US" altLang="ja-JP" sz="1600" dirty="0" smtClean="0"/>
          </a:p>
          <a:p>
            <a:r>
              <a:rPr kumimoji="1" lang="ja-JP" altLang="en-US" dirty="0" smtClean="0"/>
              <a:t>　　　　　　　　　</a:t>
            </a:r>
            <a:r>
              <a:rPr kumimoji="1" lang="ja-JP" altLang="en-US" sz="1200" dirty="0" smtClean="0"/>
              <a:t>やく　 じかん</a:t>
            </a:r>
            <a:endParaRPr kumimoji="1" lang="en-US" altLang="ja-JP" sz="1200" dirty="0" smtClean="0"/>
          </a:p>
          <a:p>
            <a:r>
              <a:rPr lang="ja-JP" altLang="en-US" dirty="0" smtClean="0"/>
              <a:t>　　　　　　　で、約２時間</a:t>
            </a:r>
            <a:endParaRPr kumimoji="1" lang="en-US" altLang="ja-JP" dirty="0" smtClean="0"/>
          </a:p>
          <a:p>
            <a:endParaRPr lang="en-US" altLang="ja-JP" dirty="0" smtClean="0"/>
          </a:p>
          <a:p>
            <a:endParaRPr kumimoji="1" lang="ja-JP" altLang="en-US" dirty="0"/>
          </a:p>
        </p:txBody>
      </p:sp>
      <p:sp>
        <p:nvSpPr>
          <p:cNvPr id="22" name="下矢印 21"/>
          <p:cNvSpPr/>
          <p:nvPr/>
        </p:nvSpPr>
        <p:spPr>
          <a:xfrm rot="19859783">
            <a:off x="7298284" y="2308086"/>
            <a:ext cx="850376" cy="278051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 descr="C:\Users\191798\AppData\Local\Microsoft\Windows\Temporary Internet Files\Content.IE5\K2PZQWCV\MP900438719[1].jpg"/>
          <p:cNvPicPr>
            <a:picLocks noChangeAspect="1" noChangeArrowheads="1"/>
          </p:cNvPicPr>
          <p:nvPr/>
        </p:nvPicPr>
        <p:blipFill>
          <a:blip r:embed="rId5" cstate="print"/>
          <a:srcRect t="15402"/>
          <a:stretch>
            <a:fillRect/>
          </a:stretch>
        </p:blipFill>
        <p:spPr bwMode="auto">
          <a:xfrm rot="3499661">
            <a:off x="-2440144" y="1794224"/>
            <a:ext cx="992560" cy="778766"/>
          </a:xfrm>
          <a:prstGeom prst="rect">
            <a:avLst/>
          </a:prstGeom>
          <a:noFill/>
        </p:spPr>
      </p:pic>
      <p:grpSp>
        <p:nvGrpSpPr>
          <p:cNvPr id="30" name="グループ化 29"/>
          <p:cNvGrpSpPr/>
          <p:nvPr/>
        </p:nvGrpSpPr>
        <p:grpSpPr>
          <a:xfrm rot="3710449">
            <a:off x="7214261" y="2611398"/>
            <a:ext cx="1224136" cy="504056"/>
            <a:chOff x="-3039888" y="476672"/>
            <a:chExt cx="1224136" cy="504056"/>
          </a:xfrm>
        </p:grpSpPr>
        <p:sp>
          <p:nvSpPr>
            <p:cNvPr id="23" name="1 つの角を切り取った四角形 22"/>
            <p:cNvSpPr/>
            <p:nvPr/>
          </p:nvSpPr>
          <p:spPr>
            <a:xfrm>
              <a:off x="-2679848" y="476672"/>
              <a:ext cx="864096" cy="360040"/>
            </a:xfrm>
            <a:prstGeom prst="snip1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ドーナツ 23"/>
            <p:cNvSpPr/>
            <p:nvPr/>
          </p:nvSpPr>
          <p:spPr>
            <a:xfrm>
              <a:off x="-2607840" y="764704"/>
              <a:ext cx="216024" cy="216024"/>
            </a:xfrm>
            <a:prstGeom prst="donut">
              <a:avLst/>
            </a:prstGeom>
            <a:solidFill>
              <a:schemeClr val="tx1">
                <a:lumMod val="50000"/>
                <a:lumOff val="5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ドーナツ 24"/>
            <p:cNvSpPr/>
            <p:nvPr/>
          </p:nvSpPr>
          <p:spPr>
            <a:xfrm>
              <a:off x="-2103784" y="764704"/>
              <a:ext cx="216024" cy="216024"/>
            </a:xfrm>
            <a:prstGeom prst="donut">
              <a:avLst/>
            </a:prstGeom>
            <a:solidFill>
              <a:schemeClr val="tx1">
                <a:lumMod val="50000"/>
                <a:lumOff val="5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1 つの角を切り取った四角形 26"/>
            <p:cNvSpPr/>
            <p:nvPr/>
          </p:nvSpPr>
          <p:spPr>
            <a:xfrm>
              <a:off x="-2103784" y="548680"/>
              <a:ext cx="216024" cy="144016"/>
            </a:xfrm>
            <a:prstGeom prst="snip1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雲形吹き出し 28"/>
            <p:cNvSpPr/>
            <p:nvPr/>
          </p:nvSpPr>
          <p:spPr>
            <a:xfrm>
              <a:off x="-3039888" y="620688"/>
              <a:ext cx="288032" cy="144016"/>
            </a:xfrm>
            <a:prstGeom prst="cloudCallout">
              <a:avLst>
                <a:gd name="adj1" fmla="val 90029"/>
                <a:gd name="adj2" fmla="val 4906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6681192" y="2041103"/>
            <a:ext cx="1080120" cy="307777"/>
          </a:xfrm>
          <a:prstGeom prst="rect">
            <a:avLst/>
          </a:prstGeom>
          <a:solidFill>
            <a:srgbClr val="92D050"/>
          </a:solidFill>
          <a:ln w="22225">
            <a:solidFill>
              <a:srgbClr val="FF0000"/>
            </a:solidFill>
          </a:ln>
        </p:spPr>
        <p:txBody>
          <a:bodyPr wrap="square" rtlCol="0">
            <a:spAutoFit/>
          </a:bodyPr>
          <a:lstStyle/>
          <a:p>
            <a:r>
              <a:rPr kumimoji="1" lang="ja-JP" altLang="en-US" sz="1400" dirty="0" smtClean="0"/>
              <a:t>ふくしま市</a:t>
            </a:r>
            <a:endParaRPr kumimoji="1" lang="ja-JP" altLang="en-US" sz="1400" dirty="0"/>
          </a:p>
        </p:txBody>
      </p:sp>
      <p:sp>
        <p:nvSpPr>
          <p:cNvPr id="32" name="テキスト ボックス 31"/>
          <p:cNvSpPr txBox="1"/>
          <p:nvPr/>
        </p:nvSpPr>
        <p:spPr>
          <a:xfrm rot="3710643">
            <a:off x="6489449" y="3509540"/>
            <a:ext cx="2520280" cy="523220"/>
          </a:xfrm>
          <a:prstGeom prst="rect">
            <a:avLst/>
          </a:prstGeom>
          <a:noFill/>
        </p:spPr>
        <p:txBody>
          <a:bodyPr wrap="square" rtlCol="0">
            <a:spAutoFit/>
          </a:bodyPr>
          <a:lstStyle/>
          <a:p>
            <a:r>
              <a:rPr lang="ja-JP" altLang="en-US" sz="1400" dirty="0" smtClean="0"/>
              <a:t>やく</a:t>
            </a:r>
            <a:r>
              <a:rPr kumimoji="1" lang="ja-JP" altLang="en-US" sz="1400" dirty="0" smtClean="0"/>
              <a:t>１２０ｷﾛﾒｰﾄﾙ</a:t>
            </a:r>
            <a:endParaRPr kumimoji="1" lang="en-US" altLang="ja-JP" sz="1400" dirty="0" smtClean="0"/>
          </a:p>
          <a:p>
            <a:r>
              <a:rPr lang="ja-JP" altLang="en-US" sz="1400" dirty="0" smtClean="0"/>
              <a:t>くるまでやく</a:t>
            </a:r>
            <a:r>
              <a:rPr lang="en-US" altLang="ja-JP" sz="1400" dirty="0" smtClean="0"/>
              <a:t>90</a:t>
            </a:r>
            <a:r>
              <a:rPr lang="ja-JP" altLang="en-US" sz="1400" dirty="0" smtClean="0"/>
              <a:t>ぷん</a:t>
            </a:r>
            <a:r>
              <a:rPr kumimoji="1" lang="ja-JP" altLang="en-US" sz="1400" dirty="0" smtClean="0"/>
              <a:t>　</a:t>
            </a:r>
            <a:endParaRPr kumimoji="1" lang="ja-JP" alt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127"/>
          <p:cNvSpPr>
            <a:spLocks/>
          </p:cNvSpPr>
          <p:nvPr/>
        </p:nvSpPr>
        <p:spPr bwMode="auto">
          <a:xfrm>
            <a:off x="5494736" y="452438"/>
            <a:ext cx="1468702" cy="1763712"/>
          </a:xfrm>
          <a:custGeom>
            <a:avLst/>
            <a:gdLst>
              <a:gd name="T0" fmla="*/ 2147483647 w 854"/>
              <a:gd name="T1" fmla="*/ 2147483647 h 1111"/>
              <a:gd name="T2" fmla="*/ 2147483647 w 854"/>
              <a:gd name="T3" fmla="*/ 2147483647 h 1111"/>
              <a:gd name="T4" fmla="*/ 2147483647 w 854"/>
              <a:gd name="T5" fmla="*/ 2147483647 h 1111"/>
              <a:gd name="T6" fmla="*/ 2147483647 w 854"/>
              <a:gd name="T7" fmla="*/ 2147483647 h 1111"/>
              <a:gd name="T8" fmla="*/ 2147483647 w 854"/>
              <a:gd name="T9" fmla="*/ 2147483647 h 1111"/>
              <a:gd name="T10" fmla="*/ 2147483647 w 854"/>
              <a:gd name="T11" fmla="*/ 2147483647 h 1111"/>
              <a:gd name="T12" fmla="*/ 2147483647 w 854"/>
              <a:gd name="T13" fmla="*/ 2147483647 h 1111"/>
              <a:gd name="T14" fmla="*/ 2147483647 w 854"/>
              <a:gd name="T15" fmla="*/ 2147483647 h 1111"/>
              <a:gd name="T16" fmla="*/ 2147483647 w 854"/>
              <a:gd name="T17" fmla="*/ 2147483647 h 1111"/>
              <a:gd name="T18" fmla="*/ 2147483647 w 854"/>
              <a:gd name="T19" fmla="*/ 2147483647 h 1111"/>
              <a:gd name="T20" fmla="*/ 2147483647 w 854"/>
              <a:gd name="T21" fmla="*/ 2147483647 h 1111"/>
              <a:gd name="T22" fmla="*/ 2147483647 w 854"/>
              <a:gd name="T23" fmla="*/ 2147483647 h 1111"/>
              <a:gd name="T24" fmla="*/ 2147483647 w 854"/>
              <a:gd name="T25" fmla="*/ 2147483647 h 1111"/>
              <a:gd name="T26" fmla="*/ 2147483647 w 854"/>
              <a:gd name="T27" fmla="*/ 2147483647 h 1111"/>
              <a:gd name="T28" fmla="*/ 2147483647 w 854"/>
              <a:gd name="T29" fmla="*/ 2147483647 h 1111"/>
              <a:gd name="T30" fmla="*/ 2147483647 w 854"/>
              <a:gd name="T31" fmla="*/ 2147483647 h 1111"/>
              <a:gd name="T32" fmla="*/ 2147483647 w 854"/>
              <a:gd name="T33" fmla="*/ 2147483647 h 1111"/>
              <a:gd name="T34" fmla="*/ 2147483647 w 854"/>
              <a:gd name="T35" fmla="*/ 2147483647 h 1111"/>
              <a:gd name="T36" fmla="*/ 2147483647 w 854"/>
              <a:gd name="T37" fmla="*/ 2147483647 h 1111"/>
              <a:gd name="T38" fmla="*/ 2147483647 w 854"/>
              <a:gd name="T39" fmla="*/ 2147483647 h 1111"/>
              <a:gd name="T40" fmla="*/ 2147483647 w 854"/>
              <a:gd name="T41" fmla="*/ 2147483647 h 1111"/>
              <a:gd name="T42" fmla="*/ 2147483647 w 854"/>
              <a:gd name="T43" fmla="*/ 2147483647 h 1111"/>
              <a:gd name="T44" fmla="*/ 2147483647 w 854"/>
              <a:gd name="T45" fmla="*/ 2147483647 h 1111"/>
              <a:gd name="T46" fmla="*/ 2147483647 w 854"/>
              <a:gd name="T47" fmla="*/ 2147483647 h 1111"/>
              <a:gd name="T48" fmla="*/ 2147483647 w 854"/>
              <a:gd name="T49" fmla="*/ 2147483647 h 1111"/>
              <a:gd name="T50" fmla="*/ 2147483647 w 854"/>
              <a:gd name="T51" fmla="*/ 2147483647 h 1111"/>
              <a:gd name="T52" fmla="*/ 2147483647 w 854"/>
              <a:gd name="T53" fmla="*/ 2147483647 h 1111"/>
              <a:gd name="T54" fmla="*/ 2147483647 w 854"/>
              <a:gd name="T55" fmla="*/ 2147483647 h 1111"/>
              <a:gd name="T56" fmla="*/ 2147483647 w 854"/>
              <a:gd name="T57" fmla="*/ 2147483647 h 1111"/>
              <a:gd name="T58" fmla="*/ 2147483647 w 854"/>
              <a:gd name="T59" fmla="*/ 2147483647 h 1111"/>
              <a:gd name="T60" fmla="*/ 2147483647 w 854"/>
              <a:gd name="T61" fmla="*/ 2147483647 h 1111"/>
              <a:gd name="T62" fmla="*/ 2147483647 w 854"/>
              <a:gd name="T63" fmla="*/ 2147483647 h 1111"/>
              <a:gd name="T64" fmla="*/ 2147483647 w 854"/>
              <a:gd name="T65" fmla="*/ 2147483647 h 1111"/>
              <a:gd name="T66" fmla="*/ 2147483647 w 854"/>
              <a:gd name="T67" fmla="*/ 2147483647 h 1111"/>
              <a:gd name="T68" fmla="*/ 2147483647 w 854"/>
              <a:gd name="T69" fmla="*/ 2147483647 h 1111"/>
              <a:gd name="T70" fmla="*/ 2147483647 w 854"/>
              <a:gd name="T71" fmla="*/ 2147483647 h 1111"/>
              <a:gd name="T72" fmla="*/ 2147483647 w 854"/>
              <a:gd name="T73" fmla="*/ 2147483647 h 1111"/>
              <a:gd name="T74" fmla="*/ 2147483647 w 854"/>
              <a:gd name="T75" fmla="*/ 2147483647 h 1111"/>
              <a:gd name="T76" fmla="*/ 2147483647 w 854"/>
              <a:gd name="T77" fmla="*/ 2147483647 h 1111"/>
              <a:gd name="T78" fmla="*/ 2147483647 w 854"/>
              <a:gd name="T79" fmla="*/ 2147483647 h 1111"/>
              <a:gd name="T80" fmla="*/ 2147483647 w 854"/>
              <a:gd name="T81" fmla="*/ 2147483647 h 1111"/>
              <a:gd name="T82" fmla="*/ 2147483647 w 854"/>
              <a:gd name="T83" fmla="*/ 2147483647 h 1111"/>
              <a:gd name="T84" fmla="*/ 2147483647 w 854"/>
              <a:gd name="T85" fmla="*/ 2147483647 h 1111"/>
              <a:gd name="T86" fmla="*/ 2147483647 w 854"/>
              <a:gd name="T87" fmla="*/ 2147483647 h 1111"/>
              <a:gd name="T88" fmla="*/ 2147483647 w 854"/>
              <a:gd name="T89" fmla="*/ 2147483647 h 1111"/>
              <a:gd name="T90" fmla="*/ 2147483647 w 854"/>
              <a:gd name="T91" fmla="*/ 2147483647 h 1111"/>
              <a:gd name="T92" fmla="*/ 2147483647 w 854"/>
              <a:gd name="T93" fmla="*/ 2147483647 h 1111"/>
              <a:gd name="T94" fmla="*/ 2147483647 w 854"/>
              <a:gd name="T95" fmla="*/ 2147483647 h 1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4"/>
              <a:gd name="T145" fmla="*/ 0 h 1111"/>
              <a:gd name="T146" fmla="*/ 854 w 854"/>
              <a:gd name="T147" fmla="*/ 1111 h 1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4" h="1111">
                <a:moveTo>
                  <a:pt x="427" y="11"/>
                </a:moveTo>
                <a:lnTo>
                  <a:pt x="387" y="33"/>
                </a:lnTo>
                <a:lnTo>
                  <a:pt x="387" y="66"/>
                </a:lnTo>
                <a:lnTo>
                  <a:pt x="381" y="81"/>
                </a:lnTo>
                <a:lnTo>
                  <a:pt x="365" y="77"/>
                </a:lnTo>
                <a:lnTo>
                  <a:pt x="338" y="56"/>
                </a:lnTo>
                <a:lnTo>
                  <a:pt x="321" y="60"/>
                </a:lnTo>
                <a:lnTo>
                  <a:pt x="293" y="81"/>
                </a:lnTo>
                <a:lnTo>
                  <a:pt x="278" y="80"/>
                </a:lnTo>
                <a:lnTo>
                  <a:pt x="270" y="66"/>
                </a:lnTo>
                <a:lnTo>
                  <a:pt x="260" y="71"/>
                </a:lnTo>
                <a:lnTo>
                  <a:pt x="237" y="50"/>
                </a:lnTo>
                <a:lnTo>
                  <a:pt x="222" y="56"/>
                </a:lnTo>
                <a:lnTo>
                  <a:pt x="206" y="44"/>
                </a:lnTo>
                <a:lnTo>
                  <a:pt x="203" y="26"/>
                </a:lnTo>
                <a:lnTo>
                  <a:pt x="170" y="26"/>
                </a:lnTo>
                <a:lnTo>
                  <a:pt x="131" y="0"/>
                </a:lnTo>
                <a:lnTo>
                  <a:pt x="117" y="1"/>
                </a:lnTo>
                <a:lnTo>
                  <a:pt x="105" y="43"/>
                </a:lnTo>
                <a:lnTo>
                  <a:pt x="117" y="65"/>
                </a:lnTo>
                <a:lnTo>
                  <a:pt x="117" y="80"/>
                </a:lnTo>
                <a:lnTo>
                  <a:pt x="127" y="105"/>
                </a:lnTo>
                <a:lnTo>
                  <a:pt x="119" y="159"/>
                </a:lnTo>
                <a:lnTo>
                  <a:pt x="89" y="209"/>
                </a:lnTo>
                <a:lnTo>
                  <a:pt x="98" y="248"/>
                </a:lnTo>
                <a:lnTo>
                  <a:pt x="99" y="278"/>
                </a:lnTo>
                <a:lnTo>
                  <a:pt x="89" y="319"/>
                </a:lnTo>
                <a:lnTo>
                  <a:pt x="105" y="320"/>
                </a:lnTo>
                <a:lnTo>
                  <a:pt x="105" y="336"/>
                </a:lnTo>
                <a:lnTo>
                  <a:pt x="93" y="344"/>
                </a:lnTo>
                <a:lnTo>
                  <a:pt x="87" y="359"/>
                </a:lnTo>
                <a:lnTo>
                  <a:pt x="86" y="396"/>
                </a:lnTo>
                <a:lnTo>
                  <a:pt x="93" y="405"/>
                </a:lnTo>
                <a:lnTo>
                  <a:pt x="81" y="416"/>
                </a:lnTo>
                <a:lnTo>
                  <a:pt x="85" y="449"/>
                </a:lnTo>
                <a:lnTo>
                  <a:pt x="111" y="495"/>
                </a:lnTo>
                <a:lnTo>
                  <a:pt x="159" y="506"/>
                </a:lnTo>
                <a:lnTo>
                  <a:pt x="177" y="536"/>
                </a:lnTo>
                <a:lnTo>
                  <a:pt x="174" y="555"/>
                </a:lnTo>
                <a:lnTo>
                  <a:pt x="135" y="573"/>
                </a:lnTo>
                <a:lnTo>
                  <a:pt x="131" y="590"/>
                </a:lnTo>
                <a:lnTo>
                  <a:pt x="119" y="599"/>
                </a:lnTo>
                <a:lnTo>
                  <a:pt x="119" y="629"/>
                </a:lnTo>
                <a:lnTo>
                  <a:pt x="98" y="633"/>
                </a:lnTo>
                <a:lnTo>
                  <a:pt x="77" y="651"/>
                </a:lnTo>
                <a:lnTo>
                  <a:pt x="63" y="668"/>
                </a:lnTo>
                <a:lnTo>
                  <a:pt x="62" y="680"/>
                </a:lnTo>
                <a:lnTo>
                  <a:pt x="48" y="683"/>
                </a:lnTo>
                <a:lnTo>
                  <a:pt x="32" y="711"/>
                </a:lnTo>
                <a:lnTo>
                  <a:pt x="29" y="735"/>
                </a:lnTo>
                <a:lnTo>
                  <a:pt x="36" y="776"/>
                </a:lnTo>
                <a:lnTo>
                  <a:pt x="12" y="785"/>
                </a:lnTo>
                <a:lnTo>
                  <a:pt x="0" y="810"/>
                </a:lnTo>
                <a:lnTo>
                  <a:pt x="18" y="878"/>
                </a:lnTo>
                <a:lnTo>
                  <a:pt x="2" y="891"/>
                </a:lnTo>
                <a:lnTo>
                  <a:pt x="0" y="930"/>
                </a:lnTo>
                <a:lnTo>
                  <a:pt x="9" y="959"/>
                </a:lnTo>
                <a:lnTo>
                  <a:pt x="47" y="968"/>
                </a:lnTo>
                <a:lnTo>
                  <a:pt x="104" y="1001"/>
                </a:lnTo>
                <a:lnTo>
                  <a:pt x="134" y="1004"/>
                </a:lnTo>
                <a:lnTo>
                  <a:pt x="143" y="1020"/>
                </a:lnTo>
                <a:lnTo>
                  <a:pt x="126" y="1034"/>
                </a:lnTo>
                <a:lnTo>
                  <a:pt x="125" y="1064"/>
                </a:lnTo>
                <a:lnTo>
                  <a:pt x="167" y="1068"/>
                </a:lnTo>
                <a:lnTo>
                  <a:pt x="199" y="1049"/>
                </a:lnTo>
                <a:lnTo>
                  <a:pt x="231" y="1061"/>
                </a:lnTo>
                <a:lnTo>
                  <a:pt x="345" y="1037"/>
                </a:lnTo>
                <a:lnTo>
                  <a:pt x="369" y="1031"/>
                </a:lnTo>
                <a:lnTo>
                  <a:pt x="432" y="1035"/>
                </a:lnTo>
                <a:lnTo>
                  <a:pt x="447" y="1049"/>
                </a:lnTo>
                <a:lnTo>
                  <a:pt x="471" y="1058"/>
                </a:lnTo>
                <a:lnTo>
                  <a:pt x="513" y="1034"/>
                </a:lnTo>
                <a:lnTo>
                  <a:pt x="593" y="1040"/>
                </a:lnTo>
                <a:lnTo>
                  <a:pt x="618" y="1050"/>
                </a:lnTo>
                <a:lnTo>
                  <a:pt x="617" y="1068"/>
                </a:lnTo>
                <a:lnTo>
                  <a:pt x="660" y="1071"/>
                </a:lnTo>
                <a:lnTo>
                  <a:pt x="680" y="1056"/>
                </a:lnTo>
                <a:lnTo>
                  <a:pt x="690" y="1065"/>
                </a:lnTo>
                <a:lnTo>
                  <a:pt x="692" y="1085"/>
                </a:lnTo>
                <a:lnTo>
                  <a:pt x="674" y="1097"/>
                </a:lnTo>
                <a:lnTo>
                  <a:pt x="675" y="1111"/>
                </a:lnTo>
                <a:lnTo>
                  <a:pt x="711" y="1095"/>
                </a:lnTo>
                <a:lnTo>
                  <a:pt x="708" y="1059"/>
                </a:lnTo>
                <a:lnTo>
                  <a:pt x="720" y="1044"/>
                </a:lnTo>
                <a:lnTo>
                  <a:pt x="739" y="1031"/>
                </a:lnTo>
                <a:lnTo>
                  <a:pt x="762" y="1037"/>
                </a:lnTo>
                <a:lnTo>
                  <a:pt x="749" y="1061"/>
                </a:lnTo>
                <a:lnTo>
                  <a:pt x="761" y="1080"/>
                </a:lnTo>
                <a:lnTo>
                  <a:pt x="768" y="1053"/>
                </a:lnTo>
                <a:lnTo>
                  <a:pt x="798" y="1055"/>
                </a:lnTo>
                <a:lnTo>
                  <a:pt x="813" y="1035"/>
                </a:lnTo>
                <a:lnTo>
                  <a:pt x="833" y="1035"/>
                </a:lnTo>
                <a:lnTo>
                  <a:pt x="854" y="1008"/>
                </a:lnTo>
                <a:lnTo>
                  <a:pt x="846" y="995"/>
                </a:lnTo>
                <a:lnTo>
                  <a:pt x="830" y="990"/>
                </a:lnTo>
                <a:lnTo>
                  <a:pt x="818" y="960"/>
                </a:lnTo>
                <a:lnTo>
                  <a:pt x="800" y="956"/>
                </a:lnTo>
                <a:lnTo>
                  <a:pt x="795" y="921"/>
                </a:lnTo>
                <a:lnTo>
                  <a:pt x="782" y="905"/>
                </a:lnTo>
                <a:lnTo>
                  <a:pt x="786" y="881"/>
                </a:lnTo>
                <a:lnTo>
                  <a:pt x="806" y="881"/>
                </a:lnTo>
                <a:lnTo>
                  <a:pt x="801" y="849"/>
                </a:lnTo>
                <a:lnTo>
                  <a:pt x="786" y="834"/>
                </a:lnTo>
                <a:lnTo>
                  <a:pt x="795" y="825"/>
                </a:lnTo>
                <a:lnTo>
                  <a:pt x="798" y="780"/>
                </a:lnTo>
                <a:lnTo>
                  <a:pt x="816" y="732"/>
                </a:lnTo>
                <a:lnTo>
                  <a:pt x="843" y="702"/>
                </a:lnTo>
                <a:lnTo>
                  <a:pt x="845" y="672"/>
                </a:lnTo>
                <a:lnTo>
                  <a:pt x="830" y="659"/>
                </a:lnTo>
                <a:lnTo>
                  <a:pt x="812" y="657"/>
                </a:lnTo>
                <a:lnTo>
                  <a:pt x="782" y="681"/>
                </a:lnTo>
                <a:lnTo>
                  <a:pt x="753" y="681"/>
                </a:lnTo>
                <a:lnTo>
                  <a:pt x="752" y="638"/>
                </a:lnTo>
                <a:lnTo>
                  <a:pt x="738" y="627"/>
                </a:lnTo>
                <a:lnTo>
                  <a:pt x="738" y="584"/>
                </a:lnTo>
                <a:lnTo>
                  <a:pt x="723" y="561"/>
                </a:lnTo>
                <a:lnTo>
                  <a:pt x="719" y="539"/>
                </a:lnTo>
                <a:lnTo>
                  <a:pt x="693" y="519"/>
                </a:lnTo>
                <a:lnTo>
                  <a:pt x="651" y="540"/>
                </a:lnTo>
                <a:lnTo>
                  <a:pt x="645" y="509"/>
                </a:lnTo>
                <a:lnTo>
                  <a:pt x="651" y="480"/>
                </a:lnTo>
                <a:lnTo>
                  <a:pt x="603" y="437"/>
                </a:lnTo>
                <a:lnTo>
                  <a:pt x="601" y="411"/>
                </a:lnTo>
                <a:lnTo>
                  <a:pt x="627" y="414"/>
                </a:lnTo>
                <a:lnTo>
                  <a:pt x="636" y="404"/>
                </a:lnTo>
                <a:lnTo>
                  <a:pt x="575" y="359"/>
                </a:lnTo>
                <a:lnTo>
                  <a:pt x="573" y="329"/>
                </a:lnTo>
                <a:lnTo>
                  <a:pt x="579" y="305"/>
                </a:lnTo>
                <a:lnTo>
                  <a:pt x="600" y="288"/>
                </a:lnTo>
                <a:lnTo>
                  <a:pt x="594" y="269"/>
                </a:lnTo>
                <a:lnTo>
                  <a:pt x="600" y="249"/>
                </a:lnTo>
                <a:lnTo>
                  <a:pt x="623" y="230"/>
                </a:lnTo>
                <a:lnTo>
                  <a:pt x="603" y="206"/>
                </a:lnTo>
                <a:lnTo>
                  <a:pt x="593" y="175"/>
                </a:lnTo>
                <a:lnTo>
                  <a:pt x="599" y="114"/>
                </a:lnTo>
                <a:lnTo>
                  <a:pt x="609" y="99"/>
                </a:lnTo>
                <a:lnTo>
                  <a:pt x="588" y="80"/>
                </a:lnTo>
                <a:lnTo>
                  <a:pt x="560" y="83"/>
                </a:lnTo>
                <a:lnTo>
                  <a:pt x="535" y="69"/>
                </a:lnTo>
                <a:lnTo>
                  <a:pt x="519" y="66"/>
                </a:lnTo>
                <a:lnTo>
                  <a:pt x="507" y="77"/>
                </a:lnTo>
                <a:lnTo>
                  <a:pt x="453" y="39"/>
                </a:lnTo>
                <a:lnTo>
                  <a:pt x="441" y="44"/>
                </a:lnTo>
                <a:lnTo>
                  <a:pt x="447" y="24"/>
                </a:lnTo>
                <a:lnTo>
                  <a:pt x="427" y="11"/>
                </a:lnTo>
                <a:close/>
              </a:path>
            </a:pathLst>
          </a:custGeom>
          <a:solidFill>
            <a:srgbClr val="FFC000"/>
          </a:solidFill>
          <a:ln w="12700">
            <a:solidFill>
              <a:schemeClr val="tx1"/>
            </a:solidFill>
            <a:round/>
            <a:headEnd/>
            <a:tailEnd/>
          </a:ln>
        </p:spPr>
        <p:txBody>
          <a:bodyPr/>
          <a:lstStyle/>
          <a:p>
            <a:endParaRPr lang="ja-JP" altLang="en-US"/>
          </a:p>
        </p:txBody>
      </p:sp>
      <p:sp>
        <p:nvSpPr>
          <p:cNvPr id="12291" name="Freeform 2"/>
          <p:cNvSpPr>
            <a:spLocks/>
          </p:cNvSpPr>
          <p:nvPr/>
        </p:nvSpPr>
        <p:spPr bwMode="auto">
          <a:xfrm>
            <a:off x="3253846" y="2679700"/>
            <a:ext cx="918369" cy="1282700"/>
          </a:xfrm>
          <a:custGeom>
            <a:avLst/>
            <a:gdLst>
              <a:gd name="T0" fmla="*/ 2147483647 w 534"/>
              <a:gd name="T1" fmla="*/ 2147483647 h 808"/>
              <a:gd name="T2" fmla="*/ 2147483647 w 534"/>
              <a:gd name="T3" fmla="*/ 2147483647 h 808"/>
              <a:gd name="T4" fmla="*/ 2147483647 w 534"/>
              <a:gd name="T5" fmla="*/ 2147483647 h 808"/>
              <a:gd name="T6" fmla="*/ 2147483647 w 534"/>
              <a:gd name="T7" fmla="*/ 2147483647 h 808"/>
              <a:gd name="T8" fmla="*/ 2147483647 w 534"/>
              <a:gd name="T9" fmla="*/ 2147483647 h 808"/>
              <a:gd name="T10" fmla="*/ 2147483647 w 534"/>
              <a:gd name="T11" fmla="*/ 2147483647 h 808"/>
              <a:gd name="T12" fmla="*/ 2147483647 w 534"/>
              <a:gd name="T13" fmla="*/ 2147483647 h 808"/>
              <a:gd name="T14" fmla="*/ 2147483647 w 534"/>
              <a:gd name="T15" fmla="*/ 2147483647 h 808"/>
              <a:gd name="T16" fmla="*/ 2147483647 w 534"/>
              <a:gd name="T17" fmla="*/ 2147483647 h 808"/>
              <a:gd name="T18" fmla="*/ 2147483647 w 534"/>
              <a:gd name="T19" fmla="*/ 2147483647 h 808"/>
              <a:gd name="T20" fmla="*/ 2147483647 w 534"/>
              <a:gd name="T21" fmla="*/ 2147483647 h 808"/>
              <a:gd name="T22" fmla="*/ 2147483647 w 534"/>
              <a:gd name="T23" fmla="*/ 2147483647 h 808"/>
              <a:gd name="T24" fmla="*/ 2147483647 w 534"/>
              <a:gd name="T25" fmla="*/ 2147483647 h 808"/>
              <a:gd name="T26" fmla="*/ 2147483647 w 534"/>
              <a:gd name="T27" fmla="*/ 2147483647 h 808"/>
              <a:gd name="T28" fmla="*/ 2147483647 w 534"/>
              <a:gd name="T29" fmla="*/ 2147483647 h 808"/>
              <a:gd name="T30" fmla="*/ 2147483647 w 534"/>
              <a:gd name="T31" fmla="*/ 2147483647 h 808"/>
              <a:gd name="T32" fmla="*/ 2147483647 w 534"/>
              <a:gd name="T33" fmla="*/ 2147483647 h 808"/>
              <a:gd name="T34" fmla="*/ 2147483647 w 534"/>
              <a:gd name="T35" fmla="*/ 2147483647 h 808"/>
              <a:gd name="T36" fmla="*/ 2147483647 w 534"/>
              <a:gd name="T37" fmla="*/ 2147483647 h 808"/>
              <a:gd name="T38" fmla="*/ 2147483647 w 534"/>
              <a:gd name="T39" fmla="*/ 2147483647 h 808"/>
              <a:gd name="T40" fmla="*/ 2147483647 w 534"/>
              <a:gd name="T41" fmla="*/ 2147483647 h 808"/>
              <a:gd name="T42" fmla="*/ 2147483647 w 534"/>
              <a:gd name="T43" fmla="*/ 2147483647 h 808"/>
              <a:gd name="T44" fmla="*/ 2147483647 w 534"/>
              <a:gd name="T45" fmla="*/ 2147483647 h 808"/>
              <a:gd name="T46" fmla="*/ 2147483647 w 534"/>
              <a:gd name="T47" fmla="*/ 2147483647 h 808"/>
              <a:gd name="T48" fmla="*/ 2147483647 w 534"/>
              <a:gd name="T49" fmla="*/ 2147483647 h 808"/>
              <a:gd name="T50" fmla="*/ 2147483647 w 534"/>
              <a:gd name="T51" fmla="*/ 2147483647 h 808"/>
              <a:gd name="T52" fmla="*/ 2147483647 w 534"/>
              <a:gd name="T53" fmla="*/ 2147483647 h 808"/>
              <a:gd name="T54" fmla="*/ 2147483647 w 534"/>
              <a:gd name="T55" fmla="*/ 2147483647 h 808"/>
              <a:gd name="T56" fmla="*/ 2147483647 w 534"/>
              <a:gd name="T57" fmla="*/ 2147483647 h 808"/>
              <a:gd name="T58" fmla="*/ 2147483647 w 534"/>
              <a:gd name="T59" fmla="*/ 2147483647 h 808"/>
              <a:gd name="T60" fmla="*/ 2147483647 w 534"/>
              <a:gd name="T61" fmla="*/ 2147483647 h 808"/>
              <a:gd name="T62" fmla="*/ 2147483647 w 534"/>
              <a:gd name="T63" fmla="*/ 2147483647 h 808"/>
              <a:gd name="T64" fmla="*/ 2147483647 w 534"/>
              <a:gd name="T65" fmla="*/ 2147483647 h 8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4"/>
              <a:gd name="T100" fmla="*/ 0 h 808"/>
              <a:gd name="T101" fmla="*/ 534 w 534"/>
              <a:gd name="T102" fmla="*/ 808 h 8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4" h="808">
                <a:moveTo>
                  <a:pt x="87" y="300"/>
                </a:moveTo>
                <a:lnTo>
                  <a:pt x="117" y="334"/>
                </a:lnTo>
                <a:lnTo>
                  <a:pt x="108" y="366"/>
                </a:lnTo>
                <a:lnTo>
                  <a:pt x="120" y="417"/>
                </a:lnTo>
                <a:lnTo>
                  <a:pt x="82" y="472"/>
                </a:lnTo>
                <a:lnTo>
                  <a:pt x="96" y="504"/>
                </a:lnTo>
                <a:lnTo>
                  <a:pt x="51" y="544"/>
                </a:lnTo>
                <a:lnTo>
                  <a:pt x="18" y="547"/>
                </a:lnTo>
                <a:lnTo>
                  <a:pt x="0" y="592"/>
                </a:lnTo>
                <a:lnTo>
                  <a:pt x="34" y="616"/>
                </a:lnTo>
                <a:lnTo>
                  <a:pt x="46" y="652"/>
                </a:lnTo>
                <a:lnTo>
                  <a:pt x="48" y="688"/>
                </a:lnTo>
                <a:lnTo>
                  <a:pt x="68" y="700"/>
                </a:lnTo>
                <a:lnTo>
                  <a:pt x="66" y="782"/>
                </a:lnTo>
                <a:lnTo>
                  <a:pt x="94" y="784"/>
                </a:lnTo>
                <a:lnTo>
                  <a:pt x="104" y="808"/>
                </a:lnTo>
                <a:lnTo>
                  <a:pt x="140" y="806"/>
                </a:lnTo>
                <a:lnTo>
                  <a:pt x="194" y="772"/>
                </a:lnTo>
                <a:lnTo>
                  <a:pt x="218" y="720"/>
                </a:lnTo>
                <a:lnTo>
                  <a:pt x="256" y="700"/>
                </a:lnTo>
                <a:lnTo>
                  <a:pt x="280" y="702"/>
                </a:lnTo>
                <a:lnTo>
                  <a:pt x="302" y="686"/>
                </a:lnTo>
                <a:lnTo>
                  <a:pt x="292" y="664"/>
                </a:lnTo>
                <a:lnTo>
                  <a:pt x="304" y="650"/>
                </a:lnTo>
                <a:lnTo>
                  <a:pt x="294" y="616"/>
                </a:lnTo>
                <a:lnTo>
                  <a:pt x="306" y="598"/>
                </a:lnTo>
                <a:lnTo>
                  <a:pt x="338" y="600"/>
                </a:lnTo>
                <a:lnTo>
                  <a:pt x="356" y="588"/>
                </a:lnTo>
                <a:lnTo>
                  <a:pt x="360" y="562"/>
                </a:lnTo>
                <a:lnTo>
                  <a:pt x="400" y="559"/>
                </a:lnTo>
                <a:lnTo>
                  <a:pt x="453" y="504"/>
                </a:lnTo>
                <a:lnTo>
                  <a:pt x="483" y="502"/>
                </a:lnTo>
                <a:lnTo>
                  <a:pt x="510" y="466"/>
                </a:lnTo>
                <a:lnTo>
                  <a:pt x="534" y="466"/>
                </a:lnTo>
                <a:lnTo>
                  <a:pt x="532" y="417"/>
                </a:lnTo>
                <a:lnTo>
                  <a:pt x="513" y="411"/>
                </a:lnTo>
                <a:lnTo>
                  <a:pt x="495" y="381"/>
                </a:lnTo>
                <a:lnTo>
                  <a:pt x="493" y="330"/>
                </a:lnTo>
                <a:lnTo>
                  <a:pt x="493" y="298"/>
                </a:lnTo>
                <a:lnTo>
                  <a:pt x="504" y="274"/>
                </a:lnTo>
                <a:lnTo>
                  <a:pt x="489" y="234"/>
                </a:lnTo>
                <a:lnTo>
                  <a:pt x="477" y="252"/>
                </a:lnTo>
                <a:lnTo>
                  <a:pt x="439" y="241"/>
                </a:lnTo>
                <a:lnTo>
                  <a:pt x="400" y="250"/>
                </a:lnTo>
                <a:lnTo>
                  <a:pt x="382" y="243"/>
                </a:lnTo>
                <a:lnTo>
                  <a:pt x="382" y="198"/>
                </a:lnTo>
                <a:lnTo>
                  <a:pt x="368" y="194"/>
                </a:lnTo>
                <a:lnTo>
                  <a:pt x="360" y="144"/>
                </a:lnTo>
                <a:lnTo>
                  <a:pt x="328" y="129"/>
                </a:lnTo>
                <a:lnTo>
                  <a:pt x="315" y="99"/>
                </a:lnTo>
                <a:lnTo>
                  <a:pt x="339" y="75"/>
                </a:lnTo>
                <a:lnTo>
                  <a:pt x="351" y="31"/>
                </a:lnTo>
                <a:lnTo>
                  <a:pt x="336" y="0"/>
                </a:lnTo>
                <a:lnTo>
                  <a:pt x="297" y="9"/>
                </a:lnTo>
                <a:lnTo>
                  <a:pt x="256" y="22"/>
                </a:lnTo>
                <a:lnTo>
                  <a:pt x="220" y="12"/>
                </a:lnTo>
                <a:lnTo>
                  <a:pt x="190" y="30"/>
                </a:lnTo>
                <a:lnTo>
                  <a:pt x="165" y="66"/>
                </a:lnTo>
                <a:lnTo>
                  <a:pt x="132" y="69"/>
                </a:lnTo>
                <a:lnTo>
                  <a:pt x="130" y="97"/>
                </a:lnTo>
                <a:lnTo>
                  <a:pt x="142" y="129"/>
                </a:lnTo>
                <a:lnTo>
                  <a:pt x="129" y="130"/>
                </a:lnTo>
                <a:lnTo>
                  <a:pt x="112" y="187"/>
                </a:lnTo>
                <a:lnTo>
                  <a:pt x="82" y="216"/>
                </a:lnTo>
                <a:lnTo>
                  <a:pt x="57" y="216"/>
                </a:lnTo>
                <a:lnTo>
                  <a:pt x="81" y="249"/>
                </a:lnTo>
                <a:lnTo>
                  <a:pt x="87" y="300"/>
                </a:lnTo>
                <a:close/>
              </a:path>
            </a:pathLst>
          </a:custGeom>
          <a:solidFill>
            <a:srgbClr val="0070C0"/>
          </a:solidFill>
          <a:ln w="12700">
            <a:solidFill>
              <a:schemeClr val="tx1"/>
            </a:solidFill>
            <a:round/>
            <a:headEnd/>
            <a:tailEnd/>
          </a:ln>
        </p:spPr>
        <p:txBody>
          <a:bodyPr/>
          <a:lstStyle/>
          <a:p>
            <a:endParaRPr lang="ja-JP" altLang="en-US"/>
          </a:p>
        </p:txBody>
      </p:sp>
      <p:sp>
        <p:nvSpPr>
          <p:cNvPr id="12292" name="Freeform 3"/>
          <p:cNvSpPr>
            <a:spLocks/>
          </p:cNvSpPr>
          <p:nvPr/>
        </p:nvSpPr>
        <p:spPr bwMode="auto">
          <a:xfrm>
            <a:off x="8406342" y="3427414"/>
            <a:ext cx="588169" cy="390525"/>
          </a:xfrm>
          <a:custGeom>
            <a:avLst/>
            <a:gdLst>
              <a:gd name="T0" fmla="*/ 2147483647 w 342"/>
              <a:gd name="T1" fmla="*/ 2147483647 h 246"/>
              <a:gd name="T2" fmla="*/ 0 w 342"/>
              <a:gd name="T3" fmla="*/ 2147483647 h 246"/>
              <a:gd name="T4" fmla="*/ 2147483647 w 342"/>
              <a:gd name="T5" fmla="*/ 2147483647 h 246"/>
              <a:gd name="T6" fmla="*/ 2147483647 w 342"/>
              <a:gd name="T7" fmla="*/ 2147483647 h 246"/>
              <a:gd name="T8" fmla="*/ 2147483647 w 342"/>
              <a:gd name="T9" fmla="*/ 2147483647 h 246"/>
              <a:gd name="T10" fmla="*/ 2147483647 w 342"/>
              <a:gd name="T11" fmla="*/ 2147483647 h 246"/>
              <a:gd name="T12" fmla="*/ 2147483647 w 342"/>
              <a:gd name="T13" fmla="*/ 2147483647 h 246"/>
              <a:gd name="T14" fmla="*/ 2147483647 w 342"/>
              <a:gd name="T15" fmla="*/ 2147483647 h 246"/>
              <a:gd name="T16" fmla="*/ 2147483647 w 342"/>
              <a:gd name="T17" fmla="*/ 2147483647 h 246"/>
              <a:gd name="T18" fmla="*/ 2147483647 w 342"/>
              <a:gd name="T19" fmla="*/ 2147483647 h 246"/>
              <a:gd name="T20" fmla="*/ 2147483647 w 342"/>
              <a:gd name="T21" fmla="*/ 2147483647 h 246"/>
              <a:gd name="T22" fmla="*/ 2147483647 w 342"/>
              <a:gd name="T23" fmla="*/ 2147483647 h 246"/>
              <a:gd name="T24" fmla="*/ 2147483647 w 342"/>
              <a:gd name="T25" fmla="*/ 2147483647 h 246"/>
              <a:gd name="T26" fmla="*/ 2147483647 w 342"/>
              <a:gd name="T27" fmla="*/ 2147483647 h 246"/>
              <a:gd name="T28" fmla="*/ 2147483647 w 342"/>
              <a:gd name="T29" fmla="*/ 2147483647 h 246"/>
              <a:gd name="T30" fmla="*/ 2147483647 w 342"/>
              <a:gd name="T31" fmla="*/ 2147483647 h 246"/>
              <a:gd name="T32" fmla="*/ 2147483647 w 342"/>
              <a:gd name="T33" fmla="*/ 2147483647 h 246"/>
              <a:gd name="T34" fmla="*/ 2147483647 w 342"/>
              <a:gd name="T35" fmla="*/ 2147483647 h 246"/>
              <a:gd name="T36" fmla="*/ 2147483647 w 342"/>
              <a:gd name="T37" fmla="*/ 2147483647 h 246"/>
              <a:gd name="T38" fmla="*/ 2147483647 w 342"/>
              <a:gd name="T39" fmla="*/ 2147483647 h 246"/>
              <a:gd name="T40" fmla="*/ 2147483647 w 342"/>
              <a:gd name="T41" fmla="*/ 2147483647 h 246"/>
              <a:gd name="T42" fmla="*/ 2147483647 w 342"/>
              <a:gd name="T43" fmla="*/ 2147483647 h 246"/>
              <a:gd name="T44" fmla="*/ 2147483647 w 342"/>
              <a:gd name="T45" fmla="*/ 2147483647 h 246"/>
              <a:gd name="T46" fmla="*/ 2147483647 w 342"/>
              <a:gd name="T47" fmla="*/ 0 h 246"/>
              <a:gd name="T48" fmla="*/ 2147483647 w 342"/>
              <a:gd name="T49" fmla="*/ 2147483647 h 246"/>
              <a:gd name="T50" fmla="*/ 2147483647 w 342"/>
              <a:gd name="T51" fmla="*/ 2147483647 h 246"/>
              <a:gd name="T52" fmla="*/ 2147483647 w 342"/>
              <a:gd name="T53" fmla="*/ 2147483647 h 246"/>
              <a:gd name="T54" fmla="*/ 2147483647 w 342"/>
              <a:gd name="T55" fmla="*/ 2147483647 h 2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2"/>
              <a:gd name="T85" fmla="*/ 0 h 246"/>
              <a:gd name="T86" fmla="*/ 342 w 342"/>
              <a:gd name="T87" fmla="*/ 246 h 2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2" h="246">
                <a:moveTo>
                  <a:pt x="6" y="41"/>
                </a:moveTo>
                <a:lnTo>
                  <a:pt x="0" y="97"/>
                </a:lnTo>
                <a:lnTo>
                  <a:pt x="20" y="105"/>
                </a:lnTo>
                <a:lnTo>
                  <a:pt x="17" y="132"/>
                </a:lnTo>
                <a:lnTo>
                  <a:pt x="38" y="151"/>
                </a:lnTo>
                <a:lnTo>
                  <a:pt x="91" y="159"/>
                </a:lnTo>
                <a:lnTo>
                  <a:pt x="110" y="193"/>
                </a:lnTo>
                <a:lnTo>
                  <a:pt x="144" y="205"/>
                </a:lnTo>
                <a:lnTo>
                  <a:pt x="158" y="199"/>
                </a:lnTo>
                <a:lnTo>
                  <a:pt x="193" y="223"/>
                </a:lnTo>
                <a:lnTo>
                  <a:pt x="218" y="225"/>
                </a:lnTo>
                <a:lnTo>
                  <a:pt x="239" y="246"/>
                </a:lnTo>
                <a:lnTo>
                  <a:pt x="268" y="244"/>
                </a:lnTo>
                <a:lnTo>
                  <a:pt x="280" y="234"/>
                </a:lnTo>
                <a:lnTo>
                  <a:pt x="256" y="225"/>
                </a:lnTo>
                <a:lnTo>
                  <a:pt x="265" y="210"/>
                </a:lnTo>
                <a:lnTo>
                  <a:pt x="296" y="210"/>
                </a:lnTo>
                <a:lnTo>
                  <a:pt x="330" y="217"/>
                </a:lnTo>
                <a:lnTo>
                  <a:pt x="342" y="33"/>
                </a:lnTo>
                <a:lnTo>
                  <a:pt x="283" y="22"/>
                </a:lnTo>
                <a:lnTo>
                  <a:pt x="242" y="28"/>
                </a:lnTo>
                <a:lnTo>
                  <a:pt x="169" y="7"/>
                </a:lnTo>
                <a:lnTo>
                  <a:pt x="124" y="17"/>
                </a:lnTo>
                <a:lnTo>
                  <a:pt x="116" y="0"/>
                </a:lnTo>
                <a:lnTo>
                  <a:pt x="97" y="15"/>
                </a:lnTo>
                <a:lnTo>
                  <a:pt x="70" y="10"/>
                </a:lnTo>
                <a:lnTo>
                  <a:pt x="53" y="28"/>
                </a:lnTo>
                <a:lnTo>
                  <a:pt x="6" y="41"/>
                </a:lnTo>
                <a:close/>
              </a:path>
            </a:pathLst>
          </a:custGeom>
          <a:solidFill>
            <a:srgbClr val="FF0000"/>
          </a:solidFill>
          <a:ln w="12700">
            <a:solidFill>
              <a:schemeClr val="tx1"/>
            </a:solidFill>
            <a:round/>
            <a:headEnd/>
            <a:tailEnd/>
          </a:ln>
        </p:spPr>
        <p:txBody>
          <a:bodyPr/>
          <a:lstStyle/>
          <a:p>
            <a:endParaRPr lang="ja-JP" altLang="en-US"/>
          </a:p>
        </p:txBody>
      </p:sp>
      <p:sp>
        <p:nvSpPr>
          <p:cNvPr id="12293" name="Freeform 4"/>
          <p:cNvSpPr>
            <a:spLocks/>
          </p:cNvSpPr>
          <p:nvPr/>
        </p:nvSpPr>
        <p:spPr bwMode="auto">
          <a:xfrm>
            <a:off x="6098381" y="4343401"/>
            <a:ext cx="763588" cy="644525"/>
          </a:xfrm>
          <a:custGeom>
            <a:avLst/>
            <a:gdLst>
              <a:gd name="T0" fmla="*/ 2147483647 w 444"/>
              <a:gd name="T1" fmla="*/ 2147483647 h 406"/>
              <a:gd name="T2" fmla="*/ 2147483647 w 444"/>
              <a:gd name="T3" fmla="*/ 2147483647 h 406"/>
              <a:gd name="T4" fmla="*/ 2147483647 w 444"/>
              <a:gd name="T5" fmla="*/ 2147483647 h 406"/>
              <a:gd name="T6" fmla="*/ 2147483647 w 444"/>
              <a:gd name="T7" fmla="*/ 2147483647 h 406"/>
              <a:gd name="T8" fmla="*/ 2147483647 w 444"/>
              <a:gd name="T9" fmla="*/ 2147483647 h 406"/>
              <a:gd name="T10" fmla="*/ 2147483647 w 444"/>
              <a:gd name="T11" fmla="*/ 2147483647 h 406"/>
              <a:gd name="T12" fmla="*/ 2147483647 w 444"/>
              <a:gd name="T13" fmla="*/ 2147483647 h 406"/>
              <a:gd name="T14" fmla="*/ 0 w 444"/>
              <a:gd name="T15" fmla="*/ 2147483647 h 406"/>
              <a:gd name="T16" fmla="*/ 2147483647 w 444"/>
              <a:gd name="T17" fmla="*/ 2147483647 h 406"/>
              <a:gd name="T18" fmla="*/ 2147483647 w 444"/>
              <a:gd name="T19" fmla="*/ 2147483647 h 406"/>
              <a:gd name="T20" fmla="*/ 2147483647 w 444"/>
              <a:gd name="T21" fmla="*/ 2147483647 h 406"/>
              <a:gd name="T22" fmla="*/ 2147483647 w 444"/>
              <a:gd name="T23" fmla="*/ 2147483647 h 406"/>
              <a:gd name="T24" fmla="*/ 2147483647 w 444"/>
              <a:gd name="T25" fmla="*/ 2147483647 h 406"/>
              <a:gd name="T26" fmla="*/ 2147483647 w 444"/>
              <a:gd name="T27" fmla="*/ 2147483647 h 406"/>
              <a:gd name="T28" fmla="*/ 2147483647 w 444"/>
              <a:gd name="T29" fmla="*/ 2147483647 h 406"/>
              <a:gd name="T30" fmla="*/ 2147483647 w 444"/>
              <a:gd name="T31" fmla="*/ 2147483647 h 406"/>
              <a:gd name="T32" fmla="*/ 2147483647 w 444"/>
              <a:gd name="T33" fmla="*/ 2147483647 h 406"/>
              <a:gd name="T34" fmla="*/ 2147483647 w 444"/>
              <a:gd name="T35" fmla="*/ 2147483647 h 406"/>
              <a:gd name="T36" fmla="*/ 2147483647 w 444"/>
              <a:gd name="T37" fmla="*/ 2147483647 h 406"/>
              <a:gd name="T38" fmla="*/ 2147483647 w 444"/>
              <a:gd name="T39" fmla="*/ 2147483647 h 406"/>
              <a:gd name="T40" fmla="*/ 2147483647 w 444"/>
              <a:gd name="T41" fmla="*/ 2147483647 h 406"/>
              <a:gd name="T42" fmla="*/ 2147483647 w 444"/>
              <a:gd name="T43" fmla="*/ 2147483647 h 406"/>
              <a:gd name="T44" fmla="*/ 2147483647 w 444"/>
              <a:gd name="T45" fmla="*/ 2147483647 h 406"/>
              <a:gd name="T46" fmla="*/ 2147483647 w 444"/>
              <a:gd name="T47" fmla="*/ 2147483647 h 406"/>
              <a:gd name="T48" fmla="*/ 2147483647 w 444"/>
              <a:gd name="T49" fmla="*/ 2147483647 h 406"/>
              <a:gd name="T50" fmla="*/ 2147483647 w 444"/>
              <a:gd name="T51" fmla="*/ 2147483647 h 406"/>
              <a:gd name="T52" fmla="*/ 2147483647 w 444"/>
              <a:gd name="T53" fmla="*/ 2147483647 h 406"/>
              <a:gd name="T54" fmla="*/ 2147483647 w 444"/>
              <a:gd name="T55" fmla="*/ 2147483647 h 406"/>
              <a:gd name="T56" fmla="*/ 2147483647 w 444"/>
              <a:gd name="T57" fmla="*/ 2147483647 h 406"/>
              <a:gd name="T58" fmla="*/ 2147483647 w 444"/>
              <a:gd name="T59" fmla="*/ 2147483647 h 406"/>
              <a:gd name="T60" fmla="*/ 2147483647 w 444"/>
              <a:gd name="T61" fmla="*/ 2147483647 h 406"/>
              <a:gd name="T62" fmla="*/ 2147483647 w 444"/>
              <a:gd name="T63" fmla="*/ 2147483647 h 406"/>
              <a:gd name="T64" fmla="*/ 2147483647 w 444"/>
              <a:gd name="T65" fmla="*/ 2147483647 h 406"/>
              <a:gd name="T66" fmla="*/ 2147483647 w 444"/>
              <a:gd name="T67" fmla="*/ 2147483647 h 406"/>
              <a:gd name="T68" fmla="*/ 2147483647 w 444"/>
              <a:gd name="T69" fmla="*/ 2147483647 h 406"/>
              <a:gd name="T70" fmla="*/ 2147483647 w 444"/>
              <a:gd name="T71" fmla="*/ 2147483647 h 406"/>
              <a:gd name="T72" fmla="*/ 2147483647 w 444"/>
              <a:gd name="T73" fmla="*/ 2147483647 h 406"/>
              <a:gd name="T74" fmla="*/ 2147483647 w 444"/>
              <a:gd name="T75" fmla="*/ 2147483647 h 406"/>
              <a:gd name="T76" fmla="*/ 2147483647 w 444"/>
              <a:gd name="T77" fmla="*/ 2147483647 h 406"/>
              <a:gd name="T78" fmla="*/ 2147483647 w 444"/>
              <a:gd name="T79" fmla="*/ 2147483647 h 406"/>
              <a:gd name="T80" fmla="*/ 2147483647 w 444"/>
              <a:gd name="T81" fmla="*/ 2147483647 h 406"/>
              <a:gd name="T82" fmla="*/ 2147483647 w 444"/>
              <a:gd name="T83" fmla="*/ 2147483647 h 406"/>
              <a:gd name="T84" fmla="*/ 2147483647 w 444"/>
              <a:gd name="T85" fmla="*/ 2147483647 h 406"/>
              <a:gd name="T86" fmla="*/ 2147483647 w 444"/>
              <a:gd name="T87" fmla="*/ 0 h 406"/>
              <a:gd name="T88" fmla="*/ 2147483647 w 444"/>
              <a:gd name="T89" fmla="*/ 0 h 406"/>
              <a:gd name="T90" fmla="*/ 2147483647 w 444"/>
              <a:gd name="T91" fmla="*/ 2147483647 h 406"/>
              <a:gd name="T92" fmla="*/ 2147483647 w 444"/>
              <a:gd name="T93" fmla="*/ 2147483647 h 406"/>
              <a:gd name="T94" fmla="*/ 2147483647 w 444"/>
              <a:gd name="T95" fmla="*/ 2147483647 h 406"/>
              <a:gd name="T96" fmla="*/ 2147483647 w 444"/>
              <a:gd name="T97" fmla="*/ 2147483647 h 406"/>
              <a:gd name="T98" fmla="*/ 2147483647 w 444"/>
              <a:gd name="T99" fmla="*/ 2147483647 h 406"/>
              <a:gd name="T100" fmla="*/ 2147483647 w 444"/>
              <a:gd name="T101" fmla="*/ 2147483647 h 406"/>
              <a:gd name="T102" fmla="*/ 2147483647 w 444"/>
              <a:gd name="T103" fmla="*/ 2147483647 h 406"/>
              <a:gd name="T104" fmla="*/ 2147483647 w 444"/>
              <a:gd name="T105" fmla="*/ 2147483647 h 406"/>
              <a:gd name="T106" fmla="*/ 2147483647 w 444"/>
              <a:gd name="T107" fmla="*/ 2147483647 h 406"/>
              <a:gd name="T108" fmla="*/ 2147483647 w 444"/>
              <a:gd name="T109" fmla="*/ 2147483647 h 406"/>
              <a:gd name="T110" fmla="*/ 2147483647 w 444"/>
              <a:gd name="T111" fmla="*/ 2147483647 h 406"/>
              <a:gd name="T112" fmla="*/ 2147483647 w 444"/>
              <a:gd name="T113" fmla="*/ 2147483647 h 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406"/>
              <a:gd name="T173" fmla="*/ 444 w 444"/>
              <a:gd name="T174" fmla="*/ 406 h 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406">
                <a:moveTo>
                  <a:pt x="105" y="62"/>
                </a:moveTo>
                <a:lnTo>
                  <a:pt x="114" y="92"/>
                </a:lnTo>
                <a:lnTo>
                  <a:pt x="98" y="110"/>
                </a:lnTo>
                <a:lnTo>
                  <a:pt x="98" y="140"/>
                </a:lnTo>
                <a:lnTo>
                  <a:pt x="62" y="138"/>
                </a:lnTo>
                <a:lnTo>
                  <a:pt x="47" y="161"/>
                </a:lnTo>
                <a:lnTo>
                  <a:pt x="48" y="191"/>
                </a:lnTo>
                <a:lnTo>
                  <a:pt x="0" y="209"/>
                </a:lnTo>
                <a:lnTo>
                  <a:pt x="3" y="248"/>
                </a:lnTo>
                <a:lnTo>
                  <a:pt x="10" y="270"/>
                </a:lnTo>
                <a:lnTo>
                  <a:pt x="52" y="254"/>
                </a:lnTo>
                <a:lnTo>
                  <a:pt x="62" y="269"/>
                </a:lnTo>
                <a:lnTo>
                  <a:pt x="99" y="267"/>
                </a:lnTo>
                <a:lnTo>
                  <a:pt x="140" y="264"/>
                </a:lnTo>
                <a:lnTo>
                  <a:pt x="168" y="294"/>
                </a:lnTo>
                <a:lnTo>
                  <a:pt x="221" y="309"/>
                </a:lnTo>
                <a:lnTo>
                  <a:pt x="242" y="298"/>
                </a:lnTo>
                <a:lnTo>
                  <a:pt x="254" y="322"/>
                </a:lnTo>
                <a:lnTo>
                  <a:pt x="240" y="340"/>
                </a:lnTo>
                <a:lnTo>
                  <a:pt x="255" y="362"/>
                </a:lnTo>
                <a:lnTo>
                  <a:pt x="246" y="398"/>
                </a:lnTo>
                <a:lnTo>
                  <a:pt x="286" y="406"/>
                </a:lnTo>
                <a:lnTo>
                  <a:pt x="308" y="394"/>
                </a:lnTo>
                <a:lnTo>
                  <a:pt x="332" y="395"/>
                </a:lnTo>
                <a:lnTo>
                  <a:pt x="333" y="375"/>
                </a:lnTo>
                <a:lnTo>
                  <a:pt x="356" y="356"/>
                </a:lnTo>
                <a:lnTo>
                  <a:pt x="326" y="312"/>
                </a:lnTo>
                <a:lnTo>
                  <a:pt x="340" y="294"/>
                </a:lnTo>
                <a:lnTo>
                  <a:pt x="362" y="308"/>
                </a:lnTo>
                <a:lnTo>
                  <a:pt x="410" y="246"/>
                </a:lnTo>
                <a:lnTo>
                  <a:pt x="398" y="222"/>
                </a:lnTo>
                <a:lnTo>
                  <a:pt x="400" y="204"/>
                </a:lnTo>
                <a:lnTo>
                  <a:pt x="444" y="174"/>
                </a:lnTo>
                <a:lnTo>
                  <a:pt x="425" y="149"/>
                </a:lnTo>
                <a:lnTo>
                  <a:pt x="411" y="126"/>
                </a:lnTo>
                <a:lnTo>
                  <a:pt x="410" y="88"/>
                </a:lnTo>
                <a:lnTo>
                  <a:pt x="390" y="101"/>
                </a:lnTo>
                <a:lnTo>
                  <a:pt x="363" y="90"/>
                </a:lnTo>
                <a:lnTo>
                  <a:pt x="352" y="50"/>
                </a:lnTo>
                <a:lnTo>
                  <a:pt x="330" y="56"/>
                </a:lnTo>
                <a:lnTo>
                  <a:pt x="330" y="38"/>
                </a:lnTo>
                <a:lnTo>
                  <a:pt x="309" y="35"/>
                </a:lnTo>
                <a:lnTo>
                  <a:pt x="290" y="26"/>
                </a:lnTo>
                <a:lnTo>
                  <a:pt x="280" y="0"/>
                </a:lnTo>
                <a:lnTo>
                  <a:pt x="264" y="0"/>
                </a:lnTo>
                <a:lnTo>
                  <a:pt x="264" y="14"/>
                </a:lnTo>
                <a:lnTo>
                  <a:pt x="242" y="12"/>
                </a:lnTo>
                <a:lnTo>
                  <a:pt x="243" y="36"/>
                </a:lnTo>
                <a:lnTo>
                  <a:pt x="231" y="42"/>
                </a:lnTo>
                <a:lnTo>
                  <a:pt x="218" y="32"/>
                </a:lnTo>
                <a:lnTo>
                  <a:pt x="196" y="40"/>
                </a:lnTo>
                <a:lnTo>
                  <a:pt x="176" y="30"/>
                </a:lnTo>
                <a:lnTo>
                  <a:pt x="160" y="36"/>
                </a:lnTo>
                <a:lnTo>
                  <a:pt x="158" y="60"/>
                </a:lnTo>
                <a:lnTo>
                  <a:pt x="132" y="57"/>
                </a:lnTo>
                <a:lnTo>
                  <a:pt x="132" y="72"/>
                </a:lnTo>
                <a:lnTo>
                  <a:pt x="105" y="62"/>
                </a:lnTo>
                <a:close/>
              </a:path>
            </a:pathLst>
          </a:custGeom>
          <a:solidFill>
            <a:srgbClr val="0070C0"/>
          </a:solidFill>
          <a:ln w="12700">
            <a:solidFill>
              <a:schemeClr val="tx1"/>
            </a:solidFill>
            <a:round/>
            <a:headEnd/>
            <a:tailEnd/>
          </a:ln>
        </p:spPr>
        <p:txBody>
          <a:bodyPr/>
          <a:lstStyle/>
          <a:p>
            <a:endParaRPr lang="ja-JP" altLang="en-US"/>
          </a:p>
        </p:txBody>
      </p:sp>
      <p:sp>
        <p:nvSpPr>
          <p:cNvPr id="12294" name="Freeform 5"/>
          <p:cNvSpPr>
            <a:spLocks/>
          </p:cNvSpPr>
          <p:nvPr/>
        </p:nvSpPr>
        <p:spPr bwMode="auto">
          <a:xfrm>
            <a:off x="2524654" y="1263650"/>
            <a:ext cx="866775" cy="1549400"/>
          </a:xfrm>
          <a:custGeom>
            <a:avLst/>
            <a:gdLst>
              <a:gd name="T0" fmla="*/ 2147483647 w 504"/>
              <a:gd name="T1" fmla="*/ 2147483647 h 976"/>
              <a:gd name="T2" fmla="*/ 2147483647 w 504"/>
              <a:gd name="T3" fmla="*/ 2147483647 h 976"/>
              <a:gd name="T4" fmla="*/ 2147483647 w 504"/>
              <a:gd name="T5" fmla="*/ 2147483647 h 976"/>
              <a:gd name="T6" fmla="*/ 2147483647 w 504"/>
              <a:gd name="T7" fmla="*/ 2147483647 h 976"/>
              <a:gd name="T8" fmla="*/ 2147483647 w 504"/>
              <a:gd name="T9" fmla="*/ 2147483647 h 976"/>
              <a:gd name="T10" fmla="*/ 2147483647 w 504"/>
              <a:gd name="T11" fmla="*/ 2147483647 h 976"/>
              <a:gd name="T12" fmla="*/ 2147483647 w 504"/>
              <a:gd name="T13" fmla="*/ 2147483647 h 976"/>
              <a:gd name="T14" fmla="*/ 2147483647 w 504"/>
              <a:gd name="T15" fmla="*/ 2147483647 h 976"/>
              <a:gd name="T16" fmla="*/ 2147483647 w 504"/>
              <a:gd name="T17" fmla="*/ 2147483647 h 976"/>
              <a:gd name="T18" fmla="*/ 2147483647 w 504"/>
              <a:gd name="T19" fmla="*/ 2147483647 h 976"/>
              <a:gd name="T20" fmla="*/ 2147483647 w 504"/>
              <a:gd name="T21" fmla="*/ 2147483647 h 976"/>
              <a:gd name="T22" fmla="*/ 2147483647 w 504"/>
              <a:gd name="T23" fmla="*/ 2147483647 h 976"/>
              <a:gd name="T24" fmla="*/ 2147483647 w 504"/>
              <a:gd name="T25" fmla="*/ 2147483647 h 976"/>
              <a:gd name="T26" fmla="*/ 2147483647 w 504"/>
              <a:gd name="T27" fmla="*/ 2147483647 h 976"/>
              <a:gd name="T28" fmla="*/ 2147483647 w 504"/>
              <a:gd name="T29" fmla="*/ 2147483647 h 976"/>
              <a:gd name="T30" fmla="*/ 2147483647 w 504"/>
              <a:gd name="T31" fmla="*/ 2147483647 h 976"/>
              <a:gd name="T32" fmla="*/ 2147483647 w 504"/>
              <a:gd name="T33" fmla="*/ 2147483647 h 976"/>
              <a:gd name="T34" fmla="*/ 2147483647 w 504"/>
              <a:gd name="T35" fmla="*/ 2147483647 h 976"/>
              <a:gd name="T36" fmla="*/ 2147483647 w 504"/>
              <a:gd name="T37" fmla="*/ 2147483647 h 976"/>
              <a:gd name="T38" fmla="*/ 2147483647 w 504"/>
              <a:gd name="T39" fmla="*/ 2147483647 h 976"/>
              <a:gd name="T40" fmla="*/ 2147483647 w 504"/>
              <a:gd name="T41" fmla="*/ 2147483647 h 976"/>
              <a:gd name="T42" fmla="*/ 2147483647 w 504"/>
              <a:gd name="T43" fmla="*/ 2147483647 h 976"/>
              <a:gd name="T44" fmla="*/ 2147483647 w 504"/>
              <a:gd name="T45" fmla="*/ 2147483647 h 976"/>
              <a:gd name="T46" fmla="*/ 2147483647 w 504"/>
              <a:gd name="T47" fmla="*/ 2147483647 h 976"/>
              <a:gd name="T48" fmla="*/ 2147483647 w 504"/>
              <a:gd name="T49" fmla="*/ 2147483647 h 976"/>
              <a:gd name="T50" fmla="*/ 2147483647 w 504"/>
              <a:gd name="T51" fmla="*/ 2147483647 h 976"/>
              <a:gd name="T52" fmla="*/ 2147483647 w 504"/>
              <a:gd name="T53" fmla="*/ 2147483647 h 976"/>
              <a:gd name="T54" fmla="*/ 2147483647 w 504"/>
              <a:gd name="T55" fmla="*/ 0 h 976"/>
              <a:gd name="T56" fmla="*/ 2147483647 w 504"/>
              <a:gd name="T57" fmla="*/ 2147483647 h 976"/>
              <a:gd name="T58" fmla="*/ 2147483647 w 504"/>
              <a:gd name="T59" fmla="*/ 2147483647 h 976"/>
              <a:gd name="T60" fmla="*/ 2147483647 w 504"/>
              <a:gd name="T61" fmla="*/ 2147483647 h 976"/>
              <a:gd name="T62" fmla="*/ 2147483647 w 504"/>
              <a:gd name="T63" fmla="*/ 2147483647 h 976"/>
              <a:gd name="T64" fmla="*/ 2147483647 w 504"/>
              <a:gd name="T65" fmla="*/ 2147483647 h 976"/>
              <a:gd name="T66" fmla="*/ 2147483647 w 504"/>
              <a:gd name="T67" fmla="*/ 2147483647 h 9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4"/>
              <a:gd name="T103" fmla="*/ 0 h 976"/>
              <a:gd name="T104" fmla="*/ 504 w 504"/>
              <a:gd name="T105" fmla="*/ 976 h 9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4" h="976">
                <a:moveTo>
                  <a:pt x="12" y="530"/>
                </a:moveTo>
                <a:lnTo>
                  <a:pt x="22" y="552"/>
                </a:lnTo>
                <a:lnTo>
                  <a:pt x="0" y="590"/>
                </a:lnTo>
                <a:lnTo>
                  <a:pt x="12" y="664"/>
                </a:lnTo>
                <a:lnTo>
                  <a:pt x="38" y="672"/>
                </a:lnTo>
                <a:lnTo>
                  <a:pt x="64" y="758"/>
                </a:lnTo>
                <a:lnTo>
                  <a:pt x="54" y="836"/>
                </a:lnTo>
                <a:lnTo>
                  <a:pt x="80" y="904"/>
                </a:lnTo>
                <a:lnTo>
                  <a:pt x="114" y="914"/>
                </a:lnTo>
                <a:lnTo>
                  <a:pt x="110" y="944"/>
                </a:lnTo>
                <a:lnTo>
                  <a:pt x="127" y="976"/>
                </a:lnTo>
                <a:lnTo>
                  <a:pt x="188" y="974"/>
                </a:lnTo>
                <a:lnTo>
                  <a:pt x="218" y="960"/>
                </a:lnTo>
                <a:lnTo>
                  <a:pt x="246" y="974"/>
                </a:lnTo>
                <a:lnTo>
                  <a:pt x="308" y="973"/>
                </a:lnTo>
                <a:lnTo>
                  <a:pt x="302" y="948"/>
                </a:lnTo>
                <a:lnTo>
                  <a:pt x="328" y="938"/>
                </a:lnTo>
                <a:lnTo>
                  <a:pt x="338" y="964"/>
                </a:lnTo>
                <a:lnTo>
                  <a:pt x="353" y="928"/>
                </a:lnTo>
                <a:lnTo>
                  <a:pt x="350" y="896"/>
                </a:lnTo>
                <a:lnTo>
                  <a:pt x="366" y="840"/>
                </a:lnTo>
                <a:lnTo>
                  <a:pt x="390" y="812"/>
                </a:lnTo>
                <a:lnTo>
                  <a:pt x="380" y="798"/>
                </a:lnTo>
                <a:lnTo>
                  <a:pt x="394" y="774"/>
                </a:lnTo>
                <a:lnTo>
                  <a:pt x="458" y="770"/>
                </a:lnTo>
                <a:lnTo>
                  <a:pt x="458" y="740"/>
                </a:lnTo>
                <a:lnTo>
                  <a:pt x="440" y="710"/>
                </a:lnTo>
                <a:lnTo>
                  <a:pt x="424" y="724"/>
                </a:lnTo>
                <a:lnTo>
                  <a:pt x="408" y="694"/>
                </a:lnTo>
                <a:lnTo>
                  <a:pt x="418" y="677"/>
                </a:lnTo>
                <a:lnTo>
                  <a:pt x="400" y="629"/>
                </a:lnTo>
                <a:lnTo>
                  <a:pt x="358" y="628"/>
                </a:lnTo>
                <a:lnTo>
                  <a:pt x="354" y="660"/>
                </a:lnTo>
                <a:lnTo>
                  <a:pt x="317" y="653"/>
                </a:lnTo>
                <a:lnTo>
                  <a:pt x="338" y="612"/>
                </a:lnTo>
                <a:lnTo>
                  <a:pt x="320" y="613"/>
                </a:lnTo>
                <a:lnTo>
                  <a:pt x="314" y="590"/>
                </a:lnTo>
                <a:lnTo>
                  <a:pt x="338" y="576"/>
                </a:lnTo>
                <a:lnTo>
                  <a:pt x="389" y="569"/>
                </a:lnTo>
                <a:lnTo>
                  <a:pt x="395" y="527"/>
                </a:lnTo>
                <a:lnTo>
                  <a:pt x="421" y="515"/>
                </a:lnTo>
                <a:lnTo>
                  <a:pt x="422" y="490"/>
                </a:lnTo>
                <a:lnTo>
                  <a:pt x="407" y="472"/>
                </a:lnTo>
                <a:lnTo>
                  <a:pt x="413" y="434"/>
                </a:lnTo>
                <a:lnTo>
                  <a:pt x="414" y="366"/>
                </a:lnTo>
                <a:lnTo>
                  <a:pt x="446" y="312"/>
                </a:lnTo>
                <a:lnTo>
                  <a:pt x="436" y="292"/>
                </a:lnTo>
                <a:lnTo>
                  <a:pt x="452" y="248"/>
                </a:lnTo>
                <a:lnTo>
                  <a:pt x="484" y="208"/>
                </a:lnTo>
                <a:lnTo>
                  <a:pt x="482" y="136"/>
                </a:lnTo>
                <a:lnTo>
                  <a:pt x="470" y="112"/>
                </a:lnTo>
                <a:lnTo>
                  <a:pt x="480" y="86"/>
                </a:lnTo>
                <a:lnTo>
                  <a:pt x="504" y="78"/>
                </a:lnTo>
                <a:lnTo>
                  <a:pt x="504" y="60"/>
                </a:lnTo>
                <a:lnTo>
                  <a:pt x="480" y="20"/>
                </a:lnTo>
                <a:lnTo>
                  <a:pt x="482" y="0"/>
                </a:lnTo>
                <a:lnTo>
                  <a:pt x="438" y="18"/>
                </a:lnTo>
                <a:lnTo>
                  <a:pt x="380" y="90"/>
                </a:lnTo>
                <a:lnTo>
                  <a:pt x="312" y="152"/>
                </a:lnTo>
                <a:lnTo>
                  <a:pt x="264" y="270"/>
                </a:lnTo>
                <a:lnTo>
                  <a:pt x="236" y="282"/>
                </a:lnTo>
                <a:lnTo>
                  <a:pt x="194" y="340"/>
                </a:lnTo>
                <a:lnTo>
                  <a:pt x="196" y="372"/>
                </a:lnTo>
                <a:lnTo>
                  <a:pt x="208" y="384"/>
                </a:lnTo>
                <a:lnTo>
                  <a:pt x="198" y="404"/>
                </a:lnTo>
                <a:lnTo>
                  <a:pt x="164" y="404"/>
                </a:lnTo>
                <a:lnTo>
                  <a:pt x="84" y="504"/>
                </a:lnTo>
                <a:lnTo>
                  <a:pt x="12" y="530"/>
                </a:lnTo>
                <a:close/>
              </a:path>
            </a:pathLst>
          </a:custGeom>
          <a:solidFill>
            <a:schemeClr val="accent3"/>
          </a:solidFill>
          <a:ln w="12700">
            <a:solidFill>
              <a:schemeClr val="tx1"/>
            </a:solidFill>
            <a:round/>
            <a:headEnd/>
            <a:tailEnd/>
          </a:ln>
        </p:spPr>
        <p:txBody>
          <a:bodyPr/>
          <a:lstStyle/>
          <a:p>
            <a:endParaRPr lang="ja-JP" altLang="en-US"/>
          </a:p>
        </p:txBody>
      </p:sp>
      <p:sp>
        <p:nvSpPr>
          <p:cNvPr id="12295" name="Freeform 6"/>
          <p:cNvSpPr>
            <a:spLocks/>
          </p:cNvSpPr>
          <p:nvPr/>
        </p:nvSpPr>
        <p:spPr bwMode="auto">
          <a:xfrm>
            <a:off x="4657196" y="2216151"/>
            <a:ext cx="2292483" cy="1806575"/>
          </a:xfrm>
          <a:custGeom>
            <a:avLst/>
            <a:gdLst>
              <a:gd name="T0" fmla="*/ 2147483647 w 1333"/>
              <a:gd name="T1" fmla="*/ 2147483647 h 1138"/>
              <a:gd name="T2" fmla="*/ 2147483647 w 1333"/>
              <a:gd name="T3" fmla="*/ 2147483647 h 1138"/>
              <a:gd name="T4" fmla="*/ 2147483647 w 1333"/>
              <a:gd name="T5" fmla="*/ 2147483647 h 1138"/>
              <a:gd name="T6" fmla="*/ 2147483647 w 1333"/>
              <a:gd name="T7" fmla="*/ 2147483647 h 1138"/>
              <a:gd name="T8" fmla="*/ 2147483647 w 1333"/>
              <a:gd name="T9" fmla="*/ 2147483647 h 1138"/>
              <a:gd name="T10" fmla="*/ 2147483647 w 1333"/>
              <a:gd name="T11" fmla="*/ 2147483647 h 1138"/>
              <a:gd name="T12" fmla="*/ 2147483647 w 1333"/>
              <a:gd name="T13" fmla="*/ 2147483647 h 1138"/>
              <a:gd name="T14" fmla="*/ 2147483647 w 1333"/>
              <a:gd name="T15" fmla="*/ 2147483647 h 1138"/>
              <a:gd name="T16" fmla="*/ 2147483647 w 1333"/>
              <a:gd name="T17" fmla="*/ 2147483647 h 1138"/>
              <a:gd name="T18" fmla="*/ 2147483647 w 1333"/>
              <a:gd name="T19" fmla="*/ 2147483647 h 1138"/>
              <a:gd name="T20" fmla="*/ 2147483647 w 1333"/>
              <a:gd name="T21" fmla="*/ 2147483647 h 1138"/>
              <a:gd name="T22" fmla="*/ 2147483647 w 1333"/>
              <a:gd name="T23" fmla="*/ 2147483647 h 1138"/>
              <a:gd name="T24" fmla="*/ 2147483647 w 1333"/>
              <a:gd name="T25" fmla="*/ 2147483647 h 1138"/>
              <a:gd name="T26" fmla="*/ 2147483647 w 1333"/>
              <a:gd name="T27" fmla="*/ 2147483647 h 1138"/>
              <a:gd name="T28" fmla="*/ 2147483647 w 1333"/>
              <a:gd name="T29" fmla="*/ 2147483647 h 1138"/>
              <a:gd name="T30" fmla="*/ 2147483647 w 1333"/>
              <a:gd name="T31" fmla="*/ 2147483647 h 1138"/>
              <a:gd name="T32" fmla="*/ 2147483647 w 1333"/>
              <a:gd name="T33" fmla="*/ 2147483647 h 1138"/>
              <a:gd name="T34" fmla="*/ 2147483647 w 1333"/>
              <a:gd name="T35" fmla="*/ 2147483647 h 1138"/>
              <a:gd name="T36" fmla="*/ 2147483647 w 1333"/>
              <a:gd name="T37" fmla="*/ 2147483647 h 1138"/>
              <a:gd name="T38" fmla="*/ 2147483647 w 1333"/>
              <a:gd name="T39" fmla="*/ 2147483647 h 1138"/>
              <a:gd name="T40" fmla="*/ 2147483647 w 1333"/>
              <a:gd name="T41" fmla="*/ 2147483647 h 1138"/>
              <a:gd name="T42" fmla="*/ 2147483647 w 1333"/>
              <a:gd name="T43" fmla="*/ 2147483647 h 1138"/>
              <a:gd name="T44" fmla="*/ 2147483647 w 1333"/>
              <a:gd name="T45" fmla="*/ 2147483647 h 1138"/>
              <a:gd name="T46" fmla="*/ 2147483647 w 1333"/>
              <a:gd name="T47" fmla="*/ 2147483647 h 1138"/>
              <a:gd name="T48" fmla="*/ 2147483647 w 1333"/>
              <a:gd name="T49" fmla="*/ 2147483647 h 1138"/>
              <a:gd name="T50" fmla="*/ 2147483647 w 1333"/>
              <a:gd name="T51" fmla="*/ 2147483647 h 1138"/>
              <a:gd name="T52" fmla="*/ 2147483647 w 1333"/>
              <a:gd name="T53" fmla="*/ 2147483647 h 1138"/>
              <a:gd name="T54" fmla="*/ 2147483647 w 1333"/>
              <a:gd name="T55" fmla="*/ 2147483647 h 1138"/>
              <a:gd name="T56" fmla="*/ 2147483647 w 1333"/>
              <a:gd name="T57" fmla="*/ 2147483647 h 1138"/>
              <a:gd name="T58" fmla="*/ 2147483647 w 1333"/>
              <a:gd name="T59" fmla="*/ 2147483647 h 1138"/>
              <a:gd name="T60" fmla="*/ 2147483647 w 1333"/>
              <a:gd name="T61" fmla="*/ 2147483647 h 1138"/>
              <a:gd name="T62" fmla="*/ 2147483647 w 1333"/>
              <a:gd name="T63" fmla="*/ 2147483647 h 1138"/>
              <a:gd name="T64" fmla="*/ 2147483647 w 1333"/>
              <a:gd name="T65" fmla="*/ 2147483647 h 1138"/>
              <a:gd name="T66" fmla="*/ 2147483647 w 1333"/>
              <a:gd name="T67" fmla="*/ 2147483647 h 1138"/>
              <a:gd name="T68" fmla="*/ 2147483647 w 1333"/>
              <a:gd name="T69" fmla="*/ 2147483647 h 1138"/>
              <a:gd name="T70" fmla="*/ 2147483647 w 1333"/>
              <a:gd name="T71" fmla="*/ 2147483647 h 1138"/>
              <a:gd name="T72" fmla="*/ 2147483647 w 1333"/>
              <a:gd name="T73" fmla="*/ 2147483647 h 1138"/>
              <a:gd name="T74" fmla="*/ 2147483647 w 1333"/>
              <a:gd name="T75" fmla="*/ 2147483647 h 1138"/>
              <a:gd name="T76" fmla="*/ 2147483647 w 1333"/>
              <a:gd name="T77" fmla="*/ 2147483647 h 1138"/>
              <a:gd name="T78" fmla="*/ 2147483647 w 1333"/>
              <a:gd name="T79" fmla="*/ 2147483647 h 1138"/>
              <a:gd name="T80" fmla="*/ 2147483647 w 1333"/>
              <a:gd name="T81" fmla="*/ 2147483647 h 1138"/>
              <a:gd name="T82" fmla="*/ 2147483647 w 1333"/>
              <a:gd name="T83" fmla="*/ 2147483647 h 1138"/>
              <a:gd name="T84" fmla="*/ 2147483647 w 1333"/>
              <a:gd name="T85" fmla="*/ 2147483647 h 1138"/>
              <a:gd name="T86" fmla="*/ 2147483647 w 1333"/>
              <a:gd name="T87" fmla="*/ 2147483647 h 1138"/>
              <a:gd name="T88" fmla="*/ 2147483647 w 1333"/>
              <a:gd name="T89" fmla="*/ 2147483647 h 1138"/>
              <a:gd name="T90" fmla="*/ 2147483647 w 1333"/>
              <a:gd name="T91" fmla="*/ 2147483647 h 1138"/>
              <a:gd name="T92" fmla="*/ 2147483647 w 1333"/>
              <a:gd name="T93" fmla="*/ 2147483647 h 1138"/>
              <a:gd name="T94" fmla="*/ 2147483647 w 1333"/>
              <a:gd name="T95" fmla="*/ 2147483647 h 1138"/>
              <a:gd name="T96" fmla="*/ 2147483647 w 1333"/>
              <a:gd name="T97" fmla="*/ 2147483647 h 1138"/>
              <a:gd name="T98" fmla="*/ 2147483647 w 1333"/>
              <a:gd name="T99" fmla="*/ 2147483647 h 1138"/>
              <a:gd name="T100" fmla="*/ 2147483647 w 1333"/>
              <a:gd name="T101" fmla="*/ 2147483647 h 1138"/>
              <a:gd name="T102" fmla="*/ 2147483647 w 1333"/>
              <a:gd name="T103" fmla="*/ 2147483647 h 1138"/>
              <a:gd name="T104" fmla="*/ 2147483647 w 1333"/>
              <a:gd name="T105" fmla="*/ 2147483647 h 1138"/>
              <a:gd name="T106" fmla="*/ 2147483647 w 1333"/>
              <a:gd name="T107" fmla="*/ 2147483647 h 1138"/>
              <a:gd name="T108" fmla="*/ 2147483647 w 1333"/>
              <a:gd name="T109" fmla="*/ 2147483647 h 1138"/>
              <a:gd name="T110" fmla="*/ 2147483647 w 1333"/>
              <a:gd name="T111" fmla="*/ 2147483647 h 11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3"/>
              <a:gd name="T169" fmla="*/ 0 h 1138"/>
              <a:gd name="T170" fmla="*/ 1333 w 1333"/>
              <a:gd name="T171" fmla="*/ 1138 h 11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3" h="1138">
                <a:moveTo>
                  <a:pt x="295" y="506"/>
                </a:moveTo>
                <a:lnTo>
                  <a:pt x="298" y="518"/>
                </a:lnTo>
                <a:lnTo>
                  <a:pt x="298" y="554"/>
                </a:lnTo>
                <a:lnTo>
                  <a:pt x="290" y="590"/>
                </a:lnTo>
                <a:lnTo>
                  <a:pt x="273" y="628"/>
                </a:lnTo>
                <a:lnTo>
                  <a:pt x="247" y="659"/>
                </a:lnTo>
                <a:lnTo>
                  <a:pt x="220" y="673"/>
                </a:lnTo>
                <a:lnTo>
                  <a:pt x="199" y="674"/>
                </a:lnTo>
                <a:lnTo>
                  <a:pt x="193" y="658"/>
                </a:lnTo>
                <a:lnTo>
                  <a:pt x="183" y="673"/>
                </a:lnTo>
                <a:lnTo>
                  <a:pt x="166" y="671"/>
                </a:lnTo>
                <a:lnTo>
                  <a:pt x="169" y="656"/>
                </a:lnTo>
                <a:lnTo>
                  <a:pt x="138" y="664"/>
                </a:lnTo>
                <a:lnTo>
                  <a:pt x="103" y="652"/>
                </a:lnTo>
                <a:lnTo>
                  <a:pt x="102" y="637"/>
                </a:lnTo>
                <a:lnTo>
                  <a:pt x="84" y="623"/>
                </a:lnTo>
                <a:lnTo>
                  <a:pt x="60" y="640"/>
                </a:lnTo>
                <a:lnTo>
                  <a:pt x="58" y="652"/>
                </a:lnTo>
                <a:lnTo>
                  <a:pt x="40" y="667"/>
                </a:lnTo>
                <a:lnTo>
                  <a:pt x="43" y="677"/>
                </a:lnTo>
                <a:lnTo>
                  <a:pt x="25" y="700"/>
                </a:lnTo>
                <a:lnTo>
                  <a:pt x="31" y="766"/>
                </a:lnTo>
                <a:lnTo>
                  <a:pt x="42" y="809"/>
                </a:lnTo>
                <a:lnTo>
                  <a:pt x="39" y="877"/>
                </a:lnTo>
                <a:lnTo>
                  <a:pt x="22" y="877"/>
                </a:lnTo>
                <a:lnTo>
                  <a:pt x="30" y="898"/>
                </a:lnTo>
                <a:lnTo>
                  <a:pt x="0" y="914"/>
                </a:lnTo>
                <a:lnTo>
                  <a:pt x="10" y="944"/>
                </a:lnTo>
                <a:lnTo>
                  <a:pt x="28" y="952"/>
                </a:lnTo>
                <a:lnTo>
                  <a:pt x="49" y="941"/>
                </a:lnTo>
                <a:lnTo>
                  <a:pt x="81" y="961"/>
                </a:lnTo>
                <a:lnTo>
                  <a:pt x="94" y="984"/>
                </a:lnTo>
                <a:lnTo>
                  <a:pt x="135" y="973"/>
                </a:lnTo>
                <a:lnTo>
                  <a:pt x="135" y="986"/>
                </a:lnTo>
                <a:lnTo>
                  <a:pt x="159" y="989"/>
                </a:lnTo>
                <a:lnTo>
                  <a:pt x="175" y="977"/>
                </a:lnTo>
                <a:lnTo>
                  <a:pt x="201" y="986"/>
                </a:lnTo>
                <a:lnTo>
                  <a:pt x="195" y="949"/>
                </a:lnTo>
                <a:lnTo>
                  <a:pt x="216" y="944"/>
                </a:lnTo>
                <a:lnTo>
                  <a:pt x="220" y="926"/>
                </a:lnTo>
                <a:lnTo>
                  <a:pt x="231" y="923"/>
                </a:lnTo>
                <a:lnTo>
                  <a:pt x="247" y="938"/>
                </a:lnTo>
                <a:lnTo>
                  <a:pt x="277" y="923"/>
                </a:lnTo>
                <a:lnTo>
                  <a:pt x="298" y="940"/>
                </a:lnTo>
                <a:lnTo>
                  <a:pt x="326" y="922"/>
                </a:lnTo>
                <a:lnTo>
                  <a:pt x="334" y="902"/>
                </a:lnTo>
                <a:lnTo>
                  <a:pt x="331" y="886"/>
                </a:lnTo>
                <a:lnTo>
                  <a:pt x="340" y="880"/>
                </a:lnTo>
                <a:lnTo>
                  <a:pt x="354" y="896"/>
                </a:lnTo>
                <a:lnTo>
                  <a:pt x="361" y="889"/>
                </a:lnTo>
                <a:lnTo>
                  <a:pt x="354" y="865"/>
                </a:lnTo>
                <a:lnTo>
                  <a:pt x="375" y="811"/>
                </a:lnTo>
                <a:lnTo>
                  <a:pt x="391" y="811"/>
                </a:lnTo>
                <a:lnTo>
                  <a:pt x="399" y="854"/>
                </a:lnTo>
                <a:lnTo>
                  <a:pt x="429" y="856"/>
                </a:lnTo>
                <a:lnTo>
                  <a:pt x="450" y="848"/>
                </a:lnTo>
                <a:lnTo>
                  <a:pt x="471" y="856"/>
                </a:lnTo>
                <a:lnTo>
                  <a:pt x="465" y="874"/>
                </a:lnTo>
                <a:lnTo>
                  <a:pt x="489" y="886"/>
                </a:lnTo>
                <a:lnTo>
                  <a:pt x="490" y="910"/>
                </a:lnTo>
                <a:lnTo>
                  <a:pt x="516" y="917"/>
                </a:lnTo>
                <a:lnTo>
                  <a:pt x="529" y="931"/>
                </a:lnTo>
                <a:lnTo>
                  <a:pt x="550" y="932"/>
                </a:lnTo>
                <a:lnTo>
                  <a:pt x="564" y="923"/>
                </a:lnTo>
                <a:lnTo>
                  <a:pt x="586" y="916"/>
                </a:lnTo>
                <a:lnTo>
                  <a:pt x="604" y="926"/>
                </a:lnTo>
                <a:lnTo>
                  <a:pt x="638" y="922"/>
                </a:lnTo>
                <a:lnTo>
                  <a:pt x="693" y="917"/>
                </a:lnTo>
                <a:lnTo>
                  <a:pt x="706" y="907"/>
                </a:lnTo>
                <a:lnTo>
                  <a:pt x="717" y="917"/>
                </a:lnTo>
                <a:lnTo>
                  <a:pt x="763" y="919"/>
                </a:lnTo>
                <a:lnTo>
                  <a:pt x="784" y="899"/>
                </a:lnTo>
                <a:lnTo>
                  <a:pt x="801" y="899"/>
                </a:lnTo>
                <a:lnTo>
                  <a:pt x="801" y="917"/>
                </a:lnTo>
                <a:lnTo>
                  <a:pt x="825" y="907"/>
                </a:lnTo>
                <a:lnTo>
                  <a:pt x="843" y="917"/>
                </a:lnTo>
                <a:lnTo>
                  <a:pt x="858" y="944"/>
                </a:lnTo>
                <a:lnTo>
                  <a:pt x="880" y="935"/>
                </a:lnTo>
                <a:lnTo>
                  <a:pt x="877" y="959"/>
                </a:lnTo>
                <a:lnTo>
                  <a:pt x="963" y="1007"/>
                </a:lnTo>
                <a:lnTo>
                  <a:pt x="1000" y="1003"/>
                </a:lnTo>
                <a:lnTo>
                  <a:pt x="1023" y="1007"/>
                </a:lnTo>
                <a:lnTo>
                  <a:pt x="1038" y="1019"/>
                </a:lnTo>
                <a:lnTo>
                  <a:pt x="1047" y="1012"/>
                </a:lnTo>
                <a:lnTo>
                  <a:pt x="1105" y="1057"/>
                </a:lnTo>
                <a:lnTo>
                  <a:pt x="1137" y="1058"/>
                </a:lnTo>
                <a:lnTo>
                  <a:pt x="1144" y="1073"/>
                </a:lnTo>
                <a:lnTo>
                  <a:pt x="1186" y="1085"/>
                </a:lnTo>
                <a:lnTo>
                  <a:pt x="1202" y="1082"/>
                </a:lnTo>
                <a:lnTo>
                  <a:pt x="1221" y="1102"/>
                </a:lnTo>
                <a:lnTo>
                  <a:pt x="1221" y="1112"/>
                </a:lnTo>
                <a:lnTo>
                  <a:pt x="1236" y="1112"/>
                </a:lnTo>
                <a:lnTo>
                  <a:pt x="1237" y="1127"/>
                </a:lnTo>
                <a:lnTo>
                  <a:pt x="1254" y="1138"/>
                </a:lnTo>
                <a:lnTo>
                  <a:pt x="1291" y="1121"/>
                </a:lnTo>
                <a:lnTo>
                  <a:pt x="1329" y="1123"/>
                </a:lnTo>
                <a:lnTo>
                  <a:pt x="1326" y="1073"/>
                </a:lnTo>
                <a:lnTo>
                  <a:pt x="1333" y="1049"/>
                </a:lnTo>
                <a:lnTo>
                  <a:pt x="1315" y="1003"/>
                </a:lnTo>
                <a:lnTo>
                  <a:pt x="1328" y="986"/>
                </a:lnTo>
                <a:lnTo>
                  <a:pt x="1308" y="976"/>
                </a:lnTo>
                <a:lnTo>
                  <a:pt x="1306" y="953"/>
                </a:lnTo>
                <a:lnTo>
                  <a:pt x="1282" y="947"/>
                </a:lnTo>
                <a:lnTo>
                  <a:pt x="1270" y="920"/>
                </a:lnTo>
                <a:lnTo>
                  <a:pt x="1270" y="890"/>
                </a:lnTo>
                <a:lnTo>
                  <a:pt x="1287" y="881"/>
                </a:lnTo>
                <a:lnTo>
                  <a:pt x="1290" y="860"/>
                </a:lnTo>
                <a:lnTo>
                  <a:pt x="1308" y="860"/>
                </a:lnTo>
                <a:lnTo>
                  <a:pt x="1320" y="830"/>
                </a:lnTo>
                <a:lnTo>
                  <a:pt x="1299" y="823"/>
                </a:lnTo>
                <a:lnTo>
                  <a:pt x="1288" y="799"/>
                </a:lnTo>
                <a:lnTo>
                  <a:pt x="1264" y="793"/>
                </a:lnTo>
                <a:lnTo>
                  <a:pt x="1262" y="766"/>
                </a:lnTo>
                <a:lnTo>
                  <a:pt x="1243" y="752"/>
                </a:lnTo>
                <a:lnTo>
                  <a:pt x="1219" y="751"/>
                </a:lnTo>
                <a:lnTo>
                  <a:pt x="1198" y="769"/>
                </a:lnTo>
                <a:lnTo>
                  <a:pt x="1171" y="766"/>
                </a:lnTo>
                <a:lnTo>
                  <a:pt x="1161" y="752"/>
                </a:lnTo>
                <a:lnTo>
                  <a:pt x="1143" y="754"/>
                </a:lnTo>
                <a:lnTo>
                  <a:pt x="1153" y="775"/>
                </a:lnTo>
                <a:lnTo>
                  <a:pt x="1135" y="818"/>
                </a:lnTo>
                <a:lnTo>
                  <a:pt x="1111" y="817"/>
                </a:lnTo>
                <a:lnTo>
                  <a:pt x="1108" y="805"/>
                </a:lnTo>
                <a:lnTo>
                  <a:pt x="1120" y="772"/>
                </a:lnTo>
                <a:lnTo>
                  <a:pt x="1111" y="737"/>
                </a:lnTo>
                <a:lnTo>
                  <a:pt x="1092" y="745"/>
                </a:lnTo>
                <a:lnTo>
                  <a:pt x="1090" y="760"/>
                </a:lnTo>
                <a:lnTo>
                  <a:pt x="1074" y="762"/>
                </a:lnTo>
                <a:lnTo>
                  <a:pt x="1062" y="755"/>
                </a:lnTo>
                <a:lnTo>
                  <a:pt x="1030" y="752"/>
                </a:lnTo>
                <a:lnTo>
                  <a:pt x="1023" y="737"/>
                </a:lnTo>
                <a:lnTo>
                  <a:pt x="1039" y="737"/>
                </a:lnTo>
                <a:lnTo>
                  <a:pt x="1041" y="712"/>
                </a:lnTo>
                <a:lnTo>
                  <a:pt x="1030" y="686"/>
                </a:lnTo>
                <a:lnTo>
                  <a:pt x="1018" y="686"/>
                </a:lnTo>
                <a:lnTo>
                  <a:pt x="996" y="665"/>
                </a:lnTo>
                <a:lnTo>
                  <a:pt x="1009" y="664"/>
                </a:lnTo>
                <a:lnTo>
                  <a:pt x="1008" y="649"/>
                </a:lnTo>
                <a:lnTo>
                  <a:pt x="982" y="640"/>
                </a:lnTo>
                <a:lnTo>
                  <a:pt x="994" y="622"/>
                </a:lnTo>
                <a:lnTo>
                  <a:pt x="1020" y="626"/>
                </a:lnTo>
                <a:lnTo>
                  <a:pt x="1033" y="599"/>
                </a:lnTo>
                <a:lnTo>
                  <a:pt x="1054" y="592"/>
                </a:lnTo>
                <a:lnTo>
                  <a:pt x="1057" y="610"/>
                </a:lnTo>
                <a:lnTo>
                  <a:pt x="1078" y="610"/>
                </a:lnTo>
                <a:lnTo>
                  <a:pt x="1096" y="592"/>
                </a:lnTo>
                <a:lnTo>
                  <a:pt x="1096" y="557"/>
                </a:lnTo>
                <a:lnTo>
                  <a:pt x="1083" y="541"/>
                </a:lnTo>
                <a:lnTo>
                  <a:pt x="1108" y="518"/>
                </a:lnTo>
                <a:lnTo>
                  <a:pt x="1095" y="505"/>
                </a:lnTo>
                <a:lnTo>
                  <a:pt x="1114" y="488"/>
                </a:lnTo>
                <a:lnTo>
                  <a:pt x="1135" y="487"/>
                </a:lnTo>
                <a:lnTo>
                  <a:pt x="1132" y="475"/>
                </a:lnTo>
                <a:lnTo>
                  <a:pt x="1119" y="464"/>
                </a:lnTo>
                <a:lnTo>
                  <a:pt x="1104" y="457"/>
                </a:lnTo>
                <a:lnTo>
                  <a:pt x="1096" y="439"/>
                </a:lnTo>
                <a:lnTo>
                  <a:pt x="1084" y="443"/>
                </a:lnTo>
                <a:lnTo>
                  <a:pt x="1072" y="464"/>
                </a:lnTo>
                <a:lnTo>
                  <a:pt x="1056" y="467"/>
                </a:lnTo>
                <a:lnTo>
                  <a:pt x="1054" y="448"/>
                </a:lnTo>
                <a:lnTo>
                  <a:pt x="1038" y="443"/>
                </a:lnTo>
                <a:lnTo>
                  <a:pt x="1018" y="452"/>
                </a:lnTo>
                <a:lnTo>
                  <a:pt x="1006" y="446"/>
                </a:lnTo>
                <a:lnTo>
                  <a:pt x="952" y="457"/>
                </a:lnTo>
                <a:lnTo>
                  <a:pt x="934" y="436"/>
                </a:lnTo>
                <a:lnTo>
                  <a:pt x="918" y="418"/>
                </a:lnTo>
                <a:lnTo>
                  <a:pt x="907" y="439"/>
                </a:lnTo>
                <a:lnTo>
                  <a:pt x="900" y="466"/>
                </a:lnTo>
                <a:lnTo>
                  <a:pt x="864" y="473"/>
                </a:lnTo>
                <a:lnTo>
                  <a:pt x="852" y="494"/>
                </a:lnTo>
                <a:lnTo>
                  <a:pt x="810" y="500"/>
                </a:lnTo>
                <a:lnTo>
                  <a:pt x="778" y="485"/>
                </a:lnTo>
                <a:lnTo>
                  <a:pt x="757" y="461"/>
                </a:lnTo>
                <a:lnTo>
                  <a:pt x="720" y="466"/>
                </a:lnTo>
                <a:lnTo>
                  <a:pt x="715" y="425"/>
                </a:lnTo>
                <a:lnTo>
                  <a:pt x="726" y="409"/>
                </a:lnTo>
                <a:lnTo>
                  <a:pt x="717" y="386"/>
                </a:lnTo>
                <a:lnTo>
                  <a:pt x="714" y="349"/>
                </a:lnTo>
                <a:lnTo>
                  <a:pt x="690" y="340"/>
                </a:lnTo>
                <a:lnTo>
                  <a:pt x="685" y="316"/>
                </a:lnTo>
                <a:lnTo>
                  <a:pt x="666" y="299"/>
                </a:lnTo>
                <a:lnTo>
                  <a:pt x="669" y="265"/>
                </a:lnTo>
                <a:lnTo>
                  <a:pt x="652" y="257"/>
                </a:lnTo>
                <a:lnTo>
                  <a:pt x="637" y="214"/>
                </a:lnTo>
                <a:lnTo>
                  <a:pt x="639" y="194"/>
                </a:lnTo>
                <a:lnTo>
                  <a:pt x="609" y="142"/>
                </a:lnTo>
                <a:lnTo>
                  <a:pt x="612" y="116"/>
                </a:lnTo>
                <a:lnTo>
                  <a:pt x="633" y="98"/>
                </a:lnTo>
                <a:lnTo>
                  <a:pt x="631" y="70"/>
                </a:lnTo>
                <a:lnTo>
                  <a:pt x="640" y="14"/>
                </a:lnTo>
                <a:lnTo>
                  <a:pt x="626" y="0"/>
                </a:lnTo>
                <a:lnTo>
                  <a:pt x="603" y="19"/>
                </a:lnTo>
                <a:lnTo>
                  <a:pt x="601" y="41"/>
                </a:lnTo>
                <a:lnTo>
                  <a:pt x="571" y="76"/>
                </a:lnTo>
                <a:lnTo>
                  <a:pt x="529" y="95"/>
                </a:lnTo>
                <a:lnTo>
                  <a:pt x="517" y="127"/>
                </a:lnTo>
                <a:lnTo>
                  <a:pt x="520" y="154"/>
                </a:lnTo>
                <a:lnTo>
                  <a:pt x="513" y="179"/>
                </a:lnTo>
                <a:lnTo>
                  <a:pt x="498" y="194"/>
                </a:lnTo>
                <a:lnTo>
                  <a:pt x="495" y="218"/>
                </a:lnTo>
                <a:lnTo>
                  <a:pt x="472" y="228"/>
                </a:lnTo>
                <a:lnTo>
                  <a:pt x="456" y="221"/>
                </a:lnTo>
                <a:lnTo>
                  <a:pt x="442" y="199"/>
                </a:lnTo>
                <a:lnTo>
                  <a:pt x="421" y="200"/>
                </a:lnTo>
                <a:lnTo>
                  <a:pt x="394" y="223"/>
                </a:lnTo>
                <a:lnTo>
                  <a:pt x="393" y="245"/>
                </a:lnTo>
                <a:lnTo>
                  <a:pt x="390" y="268"/>
                </a:lnTo>
                <a:lnTo>
                  <a:pt x="364" y="284"/>
                </a:lnTo>
                <a:lnTo>
                  <a:pt x="336" y="300"/>
                </a:lnTo>
                <a:lnTo>
                  <a:pt x="328" y="328"/>
                </a:lnTo>
                <a:lnTo>
                  <a:pt x="336" y="344"/>
                </a:lnTo>
                <a:lnTo>
                  <a:pt x="358" y="347"/>
                </a:lnTo>
                <a:lnTo>
                  <a:pt x="364" y="367"/>
                </a:lnTo>
                <a:lnTo>
                  <a:pt x="381" y="365"/>
                </a:lnTo>
                <a:lnTo>
                  <a:pt x="397" y="380"/>
                </a:lnTo>
                <a:lnTo>
                  <a:pt x="385" y="416"/>
                </a:lnTo>
                <a:lnTo>
                  <a:pt x="409" y="451"/>
                </a:lnTo>
                <a:lnTo>
                  <a:pt x="409" y="488"/>
                </a:lnTo>
                <a:lnTo>
                  <a:pt x="421" y="514"/>
                </a:lnTo>
                <a:lnTo>
                  <a:pt x="423" y="535"/>
                </a:lnTo>
                <a:lnTo>
                  <a:pt x="412" y="558"/>
                </a:lnTo>
                <a:lnTo>
                  <a:pt x="367" y="562"/>
                </a:lnTo>
                <a:lnTo>
                  <a:pt x="357" y="541"/>
                </a:lnTo>
                <a:lnTo>
                  <a:pt x="324" y="536"/>
                </a:lnTo>
                <a:lnTo>
                  <a:pt x="313" y="509"/>
                </a:lnTo>
                <a:lnTo>
                  <a:pt x="295" y="506"/>
                </a:lnTo>
                <a:close/>
              </a:path>
            </a:pathLst>
          </a:custGeom>
          <a:solidFill>
            <a:srgbClr val="FFC000"/>
          </a:solidFill>
          <a:ln w="12700">
            <a:solidFill>
              <a:schemeClr val="tx1"/>
            </a:solidFill>
            <a:round/>
            <a:headEnd/>
            <a:tailEnd/>
          </a:ln>
        </p:spPr>
        <p:txBody>
          <a:bodyPr/>
          <a:lstStyle/>
          <a:p>
            <a:endParaRPr lang="ja-JP" altLang="en-US"/>
          </a:p>
        </p:txBody>
      </p:sp>
      <p:sp>
        <p:nvSpPr>
          <p:cNvPr id="12296" name="Freeform 7"/>
          <p:cNvSpPr>
            <a:spLocks/>
          </p:cNvSpPr>
          <p:nvPr/>
        </p:nvSpPr>
        <p:spPr bwMode="auto">
          <a:xfrm>
            <a:off x="4958160" y="3503613"/>
            <a:ext cx="1855655" cy="747712"/>
          </a:xfrm>
          <a:custGeom>
            <a:avLst/>
            <a:gdLst>
              <a:gd name="T0" fmla="*/ 2147483647 w 1079"/>
              <a:gd name="T1" fmla="*/ 2147483647 h 471"/>
              <a:gd name="T2" fmla="*/ 2147483647 w 1079"/>
              <a:gd name="T3" fmla="*/ 2147483647 h 471"/>
              <a:gd name="T4" fmla="*/ 2147483647 w 1079"/>
              <a:gd name="T5" fmla="*/ 2147483647 h 471"/>
              <a:gd name="T6" fmla="*/ 2147483647 w 1079"/>
              <a:gd name="T7" fmla="*/ 2147483647 h 471"/>
              <a:gd name="T8" fmla="*/ 2147483647 w 1079"/>
              <a:gd name="T9" fmla="*/ 2147483647 h 471"/>
              <a:gd name="T10" fmla="*/ 2147483647 w 1079"/>
              <a:gd name="T11" fmla="*/ 2147483647 h 471"/>
              <a:gd name="T12" fmla="*/ 2147483647 w 1079"/>
              <a:gd name="T13" fmla="*/ 2147483647 h 471"/>
              <a:gd name="T14" fmla="*/ 2147483647 w 1079"/>
              <a:gd name="T15" fmla="*/ 0 h 471"/>
              <a:gd name="T16" fmla="*/ 2147483647 w 1079"/>
              <a:gd name="T17" fmla="*/ 2147483647 h 471"/>
              <a:gd name="T18" fmla="*/ 2147483647 w 1079"/>
              <a:gd name="T19" fmla="*/ 2147483647 h 471"/>
              <a:gd name="T20" fmla="*/ 2147483647 w 1079"/>
              <a:gd name="T21" fmla="*/ 2147483647 h 471"/>
              <a:gd name="T22" fmla="*/ 2147483647 w 1079"/>
              <a:gd name="T23" fmla="*/ 2147483647 h 471"/>
              <a:gd name="T24" fmla="*/ 2147483647 w 1079"/>
              <a:gd name="T25" fmla="*/ 2147483647 h 471"/>
              <a:gd name="T26" fmla="*/ 2147483647 w 1079"/>
              <a:gd name="T27" fmla="*/ 2147483647 h 471"/>
              <a:gd name="T28" fmla="*/ 2147483647 w 1079"/>
              <a:gd name="T29" fmla="*/ 2147483647 h 471"/>
              <a:gd name="T30" fmla="*/ 0 w 1079"/>
              <a:gd name="T31" fmla="*/ 2147483647 h 471"/>
              <a:gd name="T32" fmla="*/ 2147483647 w 1079"/>
              <a:gd name="T33" fmla="*/ 2147483647 h 471"/>
              <a:gd name="T34" fmla="*/ 2147483647 w 1079"/>
              <a:gd name="T35" fmla="*/ 2147483647 h 471"/>
              <a:gd name="T36" fmla="*/ 2147483647 w 1079"/>
              <a:gd name="T37" fmla="*/ 2147483647 h 471"/>
              <a:gd name="T38" fmla="*/ 2147483647 w 1079"/>
              <a:gd name="T39" fmla="*/ 2147483647 h 471"/>
              <a:gd name="T40" fmla="*/ 2147483647 w 1079"/>
              <a:gd name="T41" fmla="*/ 2147483647 h 471"/>
              <a:gd name="T42" fmla="*/ 2147483647 w 1079"/>
              <a:gd name="T43" fmla="*/ 2147483647 h 471"/>
              <a:gd name="T44" fmla="*/ 2147483647 w 1079"/>
              <a:gd name="T45" fmla="*/ 2147483647 h 471"/>
              <a:gd name="T46" fmla="*/ 2147483647 w 1079"/>
              <a:gd name="T47" fmla="*/ 2147483647 h 471"/>
              <a:gd name="T48" fmla="*/ 2147483647 w 1079"/>
              <a:gd name="T49" fmla="*/ 2147483647 h 471"/>
              <a:gd name="T50" fmla="*/ 2147483647 w 1079"/>
              <a:gd name="T51" fmla="*/ 2147483647 h 471"/>
              <a:gd name="T52" fmla="*/ 2147483647 w 1079"/>
              <a:gd name="T53" fmla="*/ 2147483647 h 471"/>
              <a:gd name="T54" fmla="*/ 2147483647 w 1079"/>
              <a:gd name="T55" fmla="*/ 2147483647 h 471"/>
              <a:gd name="T56" fmla="*/ 2147483647 w 1079"/>
              <a:gd name="T57" fmla="*/ 2147483647 h 471"/>
              <a:gd name="T58" fmla="*/ 2147483647 w 1079"/>
              <a:gd name="T59" fmla="*/ 2147483647 h 471"/>
              <a:gd name="T60" fmla="*/ 2147483647 w 1079"/>
              <a:gd name="T61" fmla="*/ 2147483647 h 471"/>
              <a:gd name="T62" fmla="*/ 2147483647 w 1079"/>
              <a:gd name="T63" fmla="*/ 2147483647 h 471"/>
              <a:gd name="T64" fmla="*/ 2147483647 w 1079"/>
              <a:gd name="T65" fmla="*/ 2147483647 h 471"/>
              <a:gd name="T66" fmla="*/ 2147483647 w 1079"/>
              <a:gd name="T67" fmla="*/ 2147483647 h 471"/>
              <a:gd name="T68" fmla="*/ 2147483647 w 1079"/>
              <a:gd name="T69" fmla="*/ 2147483647 h 471"/>
              <a:gd name="T70" fmla="*/ 2147483647 w 1079"/>
              <a:gd name="T71" fmla="*/ 2147483647 h 471"/>
              <a:gd name="T72" fmla="*/ 2147483647 w 1079"/>
              <a:gd name="T73" fmla="*/ 2147483647 h 471"/>
              <a:gd name="T74" fmla="*/ 2147483647 w 1079"/>
              <a:gd name="T75" fmla="*/ 2147483647 h 471"/>
              <a:gd name="T76" fmla="*/ 2147483647 w 1079"/>
              <a:gd name="T77" fmla="*/ 2147483647 h 471"/>
              <a:gd name="T78" fmla="*/ 2147483647 w 1079"/>
              <a:gd name="T79" fmla="*/ 2147483647 h 471"/>
              <a:gd name="T80" fmla="*/ 2147483647 w 1079"/>
              <a:gd name="T81" fmla="*/ 2147483647 h 471"/>
              <a:gd name="T82" fmla="*/ 2147483647 w 1079"/>
              <a:gd name="T83" fmla="*/ 2147483647 h 471"/>
              <a:gd name="T84" fmla="*/ 2147483647 w 1079"/>
              <a:gd name="T85" fmla="*/ 2147483647 h 471"/>
              <a:gd name="T86" fmla="*/ 2147483647 w 1079"/>
              <a:gd name="T87" fmla="*/ 2147483647 h 471"/>
              <a:gd name="T88" fmla="*/ 2147483647 w 1079"/>
              <a:gd name="T89" fmla="*/ 2147483647 h 471"/>
              <a:gd name="T90" fmla="*/ 2147483647 w 1079"/>
              <a:gd name="T91" fmla="*/ 2147483647 h 471"/>
              <a:gd name="T92" fmla="*/ 2147483647 w 1079"/>
              <a:gd name="T93" fmla="*/ 2147483647 h 471"/>
              <a:gd name="T94" fmla="*/ 2147483647 w 1079"/>
              <a:gd name="T95" fmla="*/ 2147483647 h 471"/>
              <a:gd name="T96" fmla="*/ 2147483647 w 1079"/>
              <a:gd name="T97" fmla="*/ 2147483647 h 471"/>
              <a:gd name="T98" fmla="*/ 2147483647 w 1079"/>
              <a:gd name="T99" fmla="*/ 2147483647 h 471"/>
              <a:gd name="T100" fmla="*/ 2147483647 w 1079"/>
              <a:gd name="T101" fmla="*/ 2147483647 h 471"/>
              <a:gd name="T102" fmla="*/ 2147483647 w 1079"/>
              <a:gd name="T103" fmla="*/ 2147483647 h 4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9"/>
              <a:gd name="T157" fmla="*/ 0 h 471"/>
              <a:gd name="T158" fmla="*/ 1079 w 1079"/>
              <a:gd name="T159" fmla="*/ 471 h 4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9" h="471">
                <a:moveTo>
                  <a:pt x="463" y="111"/>
                </a:moveTo>
                <a:lnTo>
                  <a:pt x="429" y="115"/>
                </a:lnTo>
                <a:lnTo>
                  <a:pt x="411" y="105"/>
                </a:lnTo>
                <a:lnTo>
                  <a:pt x="389" y="112"/>
                </a:lnTo>
                <a:lnTo>
                  <a:pt x="375" y="121"/>
                </a:lnTo>
                <a:lnTo>
                  <a:pt x="354" y="120"/>
                </a:lnTo>
                <a:lnTo>
                  <a:pt x="341" y="106"/>
                </a:lnTo>
                <a:lnTo>
                  <a:pt x="315" y="99"/>
                </a:lnTo>
                <a:lnTo>
                  <a:pt x="314" y="75"/>
                </a:lnTo>
                <a:lnTo>
                  <a:pt x="290" y="63"/>
                </a:lnTo>
                <a:lnTo>
                  <a:pt x="296" y="45"/>
                </a:lnTo>
                <a:lnTo>
                  <a:pt x="275" y="37"/>
                </a:lnTo>
                <a:lnTo>
                  <a:pt x="254" y="45"/>
                </a:lnTo>
                <a:lnTo>
                  <a:pt x="224" y="43"/>
                </a:lnTo>
                <a:lnTo>
                  <a:pt x="216" y="0"/>
                </a:lnTo>
                <a:lnTo>
                  <a:pt x="200" y="0"/>
                </a:lnTo>
                <a:lnTo>
                  <a:pt x="179" y="54"/>
                </a:lnTo>
                <a:lnTo>
                  <a:pt x="186" y="78"/>
                </a:lnTo>
                <a:lnTo>
                  <a:pt x="179" y="85"/>
                </a:lnTo>
                <a:lnTo>
                  <a:pt x="165" y="69"/>
                </a:lnTo>
                <a:lnTo>
                  <a:pt x="156" y="75"/>
                </a:lnTo>
                <a:lnTo>
                  <a:pt x="159" y="91"/>
                </a:lnTo>
                <a:lnTo>
                  <a:pt x="152" y="111"/>
                </a:lnTo>
                <a:lnTo>
                  <a:pt x="123" y="129"/>
                </a:lnTo>
                <a:lnTo>
                  <a:pt x="102" y="112"/>
                </a:lnTo>
                <a:lnTo>
                  <a:pt x="72" y="127"/>
                </a:lnTo>
                <a:lnTo>
                  <a:pt x="56" y="112"/>
                </a:lnTo>
                <a:lnTo>
                  <a:pt x="45" y="115"/>
                </a:lnTo>
                <a:lnTo>
                  <a:pt x="41" y="133"/>
                </a:lnTo>
                <a:lnTo>
                  <a:pt x="20" y="138"/>
                </a:lnTo>
                <a:lnTo>
                  <a:pt x="26" y="175"/>
                </a:lnTo>
                <a:lnTo>
                  <a:pt x="0" y="166"/>
                </a:lnTo>
                <a:lnTo>
                  <a:pt x="9" y="195"/>
                </a:lnTo>
                <a:lnTo>
                  <a:pt x="27" y="195"/>
                </a:lnTo>
                <a:lnTo>
                  <a:pt x="45" y="226"/>
                </a:lnTo>
                <a:lnTo>
                  <a:pt x="93" y="231"/>
                </a:lnTo>
                <a:lnTo>
                  <a:pt x="104" y="264"/>
                </a:lnTo>
                <a:lnTo>
                  <a:pt x="182" y="300"/>
                </a:lnTo>
                <a:lnTo>
                  <a:pt x="219" y="300"/>
                </a:lnTo>
                <a:lnTo>
                  <a:pt x="228" y="331"/>
                </a:lnTo>
                <a:lnTo>
                  <a:pt x="254" y="307"/>
                </a:lnTo>
                <a:lnTo>
                  <a:pt x="299" y="336"/>
                </a:lnTo>
                <a:lnTo>
                  <a:pt x="333" y="336"/>
                </a:lnTo>
                <a:lnTo>
                  <a:pt x="377" y="363"/>
                </a:lnTo>
                <a:lnTo>
                  <a:pt x="455" y="379"/>
                </a:lnTo>
                <a:lnTo>
                  <a:pt x="479" y="391"/>
                </a:lnTo>
                <a:lnTo>
                  <a:pt x="536" y="400"/>
                </a:lnTo>
                <a:lnTo>
                  <a:pt x="561" y="397"/>
                </a:lnTo>
                <a:lnTo>
                  <a:pt x="575" y="391"/>
                </a:lnTo>
                <a:lnTo>
                  <a:pt x="564" y="370"/>
                </a:lnTo>
                <a:lnTo>
                  <a:pt x="581" y="370"/>
                </a:lnTo>
                <a:lnTo>
                  <a:pt x="582" y="352"/>
                </a:lnTo>
                <a:lnTo>
                  <a:pt x="579" y="337"/>
                </a:lnTo>
                <a:lnTo>
                  <a:pt x="596" y="334"/>
                </a:lnTo>
                <a:lnTo>
                  <a:pt x="594" y="303"/>
                </a:lnTo>
                <a:lnTo>
                  <a:pt x="608" y="292"/>
                </a:lnTo>
                <a:lnTo>
                  <a:pt x="681" y="319"/>
                </a:lnTo>
                <a:lnTo>
                  <a:pt x="695" y="337"/>
                </a:lnTo>
                <a:lnTo>
                  <a:pt x="687" y="354"/>
                </a:lnTo>
                <a:lnTo>
                  <a:pt x="663" y="364"/>
                </a:lnTo>
                <a:lnTo>
                  <a:pt x="654" y="394"/>
                </a:lnTo>
                <a:lnTo>
                  <a:pt x="689" y="393"/>
                </a:lnTo>
                <a:lnTo>
                  <a:pt x="720" y="412"/>
                </a:lnTo>
                <a:lnTo>
                  <a:pt x="728" y="397"/>
                </a:lnTo>
                <a:lnTo>
                  <a:pt x="752" y="397"/>
                </a:lnTo>
                <a:lnTo>
                  <a:pt x="795" y="409"/>
                </a:lnTo>
                <a:lnTo>
                  <a:pt x="803" y="451"/>
                </a:lnTo>
                <a:lnTo>
                  <a:pt x="836" y="445"/>
                </a:lnTo>
                <a:lnTo>
                  <a:pt x="866" y="451"/>
                </a:lnTo>
                <a:lnTo>
                  <a:pt x="885" y="471"/>
                </a:lnTo>
                <a:lnTo>
                  <a:pt x="965" y="463"/>
                </a:lnTo>
                <a:lnTo>
                  <a:pt x="971" y="405"/>
                </a:lnTo>
                <a:lnTo>
                  <a:pt x="995" y="393"/>
                </a:lnTo>
                <a:lnTo>
                  <a:pt x="1019" y="393"/>
                </a:lnTo>
                <a:lnTo>
                  <a:pt x="1053" y="384"/>
                </a:lnTo>
                <a:lnTo>
                  <a:pt x="1043" y="353"/>
                </a:lnTo>
                <a:lnTo>
                  <a:pt x="1073" y="349"/>
                </a:lnTo>
                <a:lnTo>
                  <a:pt x="1079" y="327"/>
                </a:lnTo>
                <a:lnTo>
                  <a:pt x="1062" y="316"/>
                </a:lnTo>
                <a:lnTo>
                  <a:pt x="1061" y="301"/>
                </a:lnTo>
                <a:lnTo>
                  <a:pt x="1046" y="301"/>
                </a:lnTo>
                <a:lnTo>
                  <a:pt x="1046" y="291"/>
                </a:lnTo>
                <a:lnTo>
                  <a:pt x="1027" y="271"/>
                </a:lnTo>
                <a:lnTo>
                  <a:pt x="1011" y="274"/>
                </a:lnTo>
                <a:lnTo>
                  <a:pt x="969" y="262"/>
                </a:lnTo>
                <a:lnTo>
                  <a:pt x="962" y="247"/>
                </a:lnTo>
                <a:lnTo>
                  <a:pt x="930" y="246"/>
                </a:lnTo>
                <a:lnTo>
                  <a:pt x="872" y="201"/>
                </a:lnTo>
                <a:lnTo>
                  <a:pt x="863" y="208"/>
                </a:lnTo>
                <a:lnTo>
                  <a:pt x="848" y="196"/>
                </a:lnTo>
                <a:lnTo>
                  <a:pt x="825" y="192"/>
                </a:lnTo>
                <a:lnTo>
                  <a:pt x="788" y="196"/>
                </a:lnTo>
                <a:lnTo>
                  <a:pt x="702" y="148"/>
                </a:lnTo>
                <a:lnTo>
                  <a:pt x="705" y="124"/>
                </a:lnTo>
                <a:lnTo>
                  <a:pt x="683" y="133"/>
                </a:lnTo>
                <a:lnTo>
                  <a:pt x="668" y="106"/>
                </a:lnTo>
                <a:lnTo>
                  <a:pt x="650" y="96"/>
                </a:lnTo>
                <a:lnTo>
                  <a:pt x="626" y="106"/>
                </a:lnTo>
                <a:lnTo>
                  <a:pt x="626" y="88"/>
                </a:lnTo>
                <a:lnTo>
                  <a:pt x="609" y="88"/>
                </a:lnTo>
                <a:lnTo>
                  <a:pt x="588" y="108"/>
                </a:lnTo>
                <a:lnTo>
                  <a:pt x="542" y="106"/>
                </a:lnTo>
                <a:lnTo>
                  <a:pt x="531" y="95"/>
                </a:lnTo>
                <a:lnTo>
                  <a:pt x="518" y="106"/>
                </a:lnTo>
                <a:lnTo>
                  <a:pt x="463" y="111"/>
                </a:lnTo>
                <a:close/>
              </a:path>
            </a:pathLst>
          </a:custGeom>
          <a:solidFill>
            <a:srgbClr val="FF0000"/>
          </a:solidFill>
          <a:ln w="12700">
            <a:solidFill>
              <a:schemeClr val="tx1"/>
            </a:solidFill>
            <a:round/>
            <a:headEnd/>
            <a:tailEnd/>
          </a:ln>
        </p:spPr>
        <p:txBody>
          <a:bodyPr/>
          <a:lstStyle/>
          <a:p>
            <a:endParaRPr lang="ja-JP" altLang="en-US"/>
          </a:p>
        </p:txBody>
      </p:sp>
      <p:sp>
        <p:nvSpPr>
          <p:cNvPr id="12297" name="Freeform 8"/>
          <p:cNvSpPr>
            <a:spLocks/>
          </p:cNvSpPr>
          <p:nvPr/>
        </p:nvSpPr>
        <p:spPr bwMode="auto">
          <a:xfrm>
            <a:off x="5874809" y="3967163"/>
            <a:ext cx="361156" cy="314325"/>
          </a:xfrm>
          <a:custGeom>
            <a:avLst/>
            <a:gdLst>
              <a:gd name="T0" fmla="*/ 2147483647 w 210"/>
              <a:gd name="T1" fmla="*/ 2147483647 h 198"/>
              <a:gd name="T2" fmla="*/ 2147483647 w 210"/>
              <a:gd name="T3" fmla="*/ 2147483647 h 198"/>
              <a:gd name="T4" fmla="*/ 2147483647 w 210"/>
              <a:gd name="T5" fmla="*/ 2147483647 h 198"/>
              <a:gd name="T6" fmla="*/ 2147483647 w 210"/>
              <a:gd name="T7" fmla="*/ 2147483647 h 198"/>
              <a:gd name="T8" fmla="*/ 2147483647 w 210"/>
              <a:gd name="T9" fmla="*/ 2147483647 h 198"/>
              <a:gd name="T10" fmla="*/ 2147483647 w 210"/>
              <a:gd name="T11" fmla="*/ 2147483647 h 198"/>
              <a:gd name="T12" fmla="*/ 2147483647 w 210"/>
              <a:gd name="T13" fmla="*/ 2147483647 h 198"/>
              <a:gd name="T14" fmla="*/ 2147483647 w 210"/>
              <a:gd name="T15" fmla="*/ 2147483647 h 198"/>
              <a:gd name="T16" fmla="*/ 2147483647 w 210"/>
              <a:gd name="T17" fmla="*/ 2147483647 h 198"/>
              <a:gd name="T18" fmla="*/ 0 w 210"/>
              <a:gd name="T19" fmla="*/ 2147483647 h 198"/>
              <a:gd name="T20" fmla="*/ 2147483647 w 210"/>
              <a:gd name="T21" fmla="*/ 2147483647 h 198"/>
              <a:gd name="T22" fmla="*/ 2147483647 w 210"/>
              <a:gd name="T23" fmla="*/ 2147483647 h 198"/>
              <a:gd name="T24" fmla="*/ 2147483647 w 210"/>
              <a:gd name="T25" fmla="*/ 2147483647 h 198"/>
              <a:gd name="T26" fmla="*/ 2147483647 w 210"/>
              <a:gd name="T27" fmla="*/ 2147483647 h 198"/>
              <a:gd name="T28" fmla="*/ 2147483647 w 210"/>
              <a:gd name="T29" fmla="*/ 2147483647 h 198"/>
              <a:gd name="T30" fmla="*/ 2147483647 w 210"/>
              <a:gd name="T31" fmla="*/ 2147483647 h 198"/>
              <a:gd name="T32" fmla="*/ 2147483647 w 210"/>
              <a:gd name="T33" fmla="*/ 2147483647 h 198"/>
              <a:gd name="T34" fmla="*/ 2147483647 w 210"/>
              <a:gd name="T35" fmla="*/ 2147483647 h 198"/>
              <a:gd name="T36" fmla="*/ 2147483647 w 210"/>
              <a:gd name="T37" fmla="*/ 2147483647 h 198"/>
              <a:gd name="T38" fmla="*/ 2147483647 w 210"/>
              <a:gd name="T39" fmla="*/ 2147483647 h 198"/>
              <a:gd name="T40" fmla="*/ 2147483647 w 210"/>
              <a:gd name="T41" fmla="*/ 2147483647 h 198"/>
              <a:gd name="T42" fmla="*/ 2147483647 w 210"/>
              <a:gd name="T43" fmla="*/ 2147483647 h 198"/>
              <a:gd name="T44" fmla="*/ 2147483647 w 210"/>
              <a:gd name="T45" fmla="*/ 2147483647 h 198"/>
              <a:gd name="T46" fmla="*/ 2147483647 w 210"/>
              <a:gd name="T47" fmla="*/ 2147483647 h 198"/>
              <a:gd name="T48" fmla="*/ 2147483647 w 210"/>
              <a:gd name="T49" fmla="*/ 2147483647 h 198"/>
              <a:gd name="T50" fmla="*/ 2147483647 w 210"/>
              <a:gd name="T51" fmla="*/ 2147483647 h 198"/>
              <a:gd name="T52" fmla="*/ 2147483647 w 210"/>
              <a:gd name="T53" fmla="*/ 2147483647 h 198"/>
              <a:gd name="T54" fmla="*/ 2147483647 w 210"/>
              <a:gd name="T55" fmla="*/ 2147483647 h 198"/>
              <a:gd name="T56" fmla="*/ 2147483647 w 210"/>
              <a:gd name="T57" fmla="*/ 2147483647 h 198"/>
              <a:gd name="T58" fmla="*/ 2147483647 w 210"/>
              <a:gd name="T59" fmla="*/ 2147483647 h 198"/>
              <a:gd name="T60" fmla="*/ 2147483647 w 210"/>
              <a:gd name="T61" fmla="*/ 2147483647 h 198"/>
              <a:gd name="T62" fmla="*/ 2147483647 w 210"/>
              <a:gd name="T63" fmla="*/ 2147483647 h 198"/>
              <a:gd name="T64" fmla="*/ 2147483647 w 210"/>
              <a:gd name="T65" fmla="*/ 0 h 198"/>
              <a:gd name="T66" fmla="*/ 2147483647 w 210"/>
              <a:gd name="T67" fmla="*/ 2147483647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0"/>
              <a:gd name="T103" fmla="*/ 0 h 198"/>
              <a:gd name="T104" fmla="*/ 210 w 210"/>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0" h="198">
                <a:moveTo>
                  <a:pt x="61" y="11"/>
                </a:moveTo>
                <a:lnTo>
                  <a:pt x="63" y="42"/>
                </a:lnTo>
                <a:lnTo>
                  <a:pt x="46" y="45"/>
                </a:lnTo>
                <a:lnTo>
                  <a:pt x="49" y="60"/>
                </a:lnTo>
                <a:lnTo>
                  <a:pt x="48" y="78"/>
                </a:lnTo>
                <a:lnTo>
                  <a:pt x="31" y="78"/>
                </a:lnTo>
                <a:lnTo>
                  <a:pt x="42" y="99"/>
                </a:lnTo>
                <a:lnTo>
                  <a:pt x="28" y="105"/>
                </a:lnTo>
                <a:lnTo>
                  <a:pt x="24" y="137"/>
                </a:lnTo>
                <a:lnTo>
                  <a:pt x="0" y="159"/>
                </a:lnTo>
                <a:lnTo>
                  <a:pt x="1" y="192"/>
                </a:lnTo>
                <a:lnTo>
                  <a:pt x="9" y="198"/>
                </a:lnTo>
                <a:lnTo>
                  <a:pt x="30" y="189"/>
                </a:lnTo>
                <a:lnTo>
                  <a:pt x="39" y="168"/>
                </a:lnTo>
                <a:lnTo>
                  <a:pt x="55" y="192"/>
                </a:lnTo>
                <a:lnTo>
                  <a:pt x="75" y="195"/>
                </a:lnTo>
                <a:lnTo>
                  <a:pt x="85" y="171"/>
                </a:lnTo>
                <a:lnTo>
                  <a:pt x="106" y="170"/>
                </a:lnTo>
                <a:lnTo>
                  <a:pt x="132" y="182"/>
                </a:lnTo>
                <a:lnTo>
                  <a:pt x="163" y="174"/>
                </a:lnTo>
                <a:lnTo>
                  <a:pt x="210" y="179"/>
                </a:lnTo>
                <a:lnTo>
                  <a:pt x="205" y="164"/>
                </a:lnTo>
                <a:lnTo>
                  <a:pt x="184" y="156"/>
                </a:lnTo>
                <a:lnTo>
                  <a:pt x="183" y="140"/>
                </a:lnTo>
                <a:lnTo>
                  <a:pt x="198" y="134"/>
                </a:lnTo>
                <a:lnTo>
                  <a:pt x="187" y="120"/>
                </a:lnTo>
                <a:lnTo>
                  <a:pt x="156" y="101"/>
                </a:lnTo>
                <a:lnTo>
                  <a:pt x="121" y="102"/>
                </a:lnTo>
                <a:lnTo>
                  <a:pt x="130" y="72"/>
                </a:lnTo>
                <a:lnTo>
                  <a:pt x="154" y="61"/>
                </a:lnTo>
                <a:lnTo>
                  <a:pt x="162" y="45"/>
                </a:lnTo>
                <a:lnTo>
                  <a:pt x="148" y="27"/>
                </a:lnTo>
                <a:lnTo>
                  <a:pt x="75" y="0"/>
                </a:lnTo>
                <a:lnTo>
                  <a:pt x="61" y="11"/>
                </a:lnTo>
                <a:close/>
              </a:path>
            </a:pathLst>
          </a:custGeom>
          <a:solidFill>
            <a:srgbClr val="FF0000"/>
          </a:solidFill>
          <a:ln w="12700">
            <a:solidFill>
              <a:schemeClr val="tx1"/>
            </a:solidFill>
            <a:round/>
            <a:headEnd/>
            <a:tailEnd/>
          </a:ln>
        </p:spPr>
        <p:txBody>
          <a:bodyPr/>
          <a:lstStyle/>
          <a:p>
            <a:endParaRPr lang="ja-JP" altLang="en-US"/>
          </a:p>
        </p:txBody>
      </p:sp>
      <p:sp>
        <p:nvSpPr>
          <p:cNvPr id="12298" name="Freeform 9"/>
          <p:cNvSpPr>
            <a:spLocks/>
          </p:cNvSpPr>
          <p:nvPr/>
        </p:nvSpPr>
        <p:spPr bwMode="auto">
          <a:xfrm>
            <a:off x="5732066" y="4181475"/>
            <a:ext cx="562371" cy="465138"/>
          </a:xfrm>
          <a:custGeom>
            <a:avLst/>
            <a:gdLst>
              <a:gd name="T0" fmla="*/ 2147483647 w 327"/>
              <a:gd name="T1" fmla="*/ 2147483647 h 293"/>
              <a:gd name="T2" fmla="*/ 2147483647 w 327"/>
              <a:gd name="T3" fmla="*/ 2147483647 h 293"/>
              <a:gd name="T4" fmla="*/ 2147483647 w 327"/>
              <a:gd name="T5" fmla="*/ 2147483647 h 293"/>
              <a:gd name="T6" fmla="*/ 2147483647 w 327"/>
              <a:gd name="T7" fmla="*/ 2147483647 h 293"/>
              <a:gd name="T8" fmla="*/ 2147483647 w 327"/>
              <a:gd name="T9" fmla="*/ 2147483647 h 293"/>
              <a:gd name="T10" fmla="*/ 2147483647 w 327"/>
              <a:gd name="T11" fmla="*/ 2147483647 h 293"/>
              <a:gd name="T12" fmla="*/ 2147483647 w 327"/>
              <a:gd name="T13" fmla="*/ 2147483647 h 293"/>
              <a:gd name="T14" fmla="*/ 2147483647 w 327"/>
              <a:gd name="T15" fmla="*/ 2147483647 h 293"/>
              <a:gd name="T16" fmla="*/ 2147483647 w 327"/>
              <a:gd name="T17" fmla="*/ 2147483647 h 293"/>
              <a:gd name="T18" fmla="*/ 2147483647 w 327"/>
              <a:gd name="T19" fmla="*/ 2147483647 h 293"/>
              <a:gd name="T20" fmla="*/ 2147483647 w 327"/>
              <a:gd name="T21" fmla="*/ 2147483647 h 293"/>
              <a:gd name="T22" fmla="*/ 2147483647 w 327"/>
              <a:gd name="T23" fmla="*/ 2147483647 h 293"/>
              <a:gd name="T24" fmla="*/ 2147483647 w 327"/>
              <a:gd name="T25" fmla="*/ 2147483647 h 293"/>
              <a:gd name="T26" fmla="*/ 2147483647 w 327"/>
              <a:gd name="T27" fmla="*/ 2147483647 h 293"/>
              <a:gd name="T28" fmla="*/ 2147483647 w 327"/>
              <a:gd name="T29" fmla="*/ 2147483647 h 293"/>
              <a:gd name="T30" fmla="*/ 2147483647 w 327"/>
              <a:gd name="T31" fmla="*/ 2147483647 h 293"/>
              <a:gd name="T32" fmla="*/ 2147483647 w 327"/>
              <a:gd name="T33" fmla="*/ 2147483647 h 293"/>
              <a:gd name="T34" fmla="*/ 2147483647 w 327"/>
              <a:gd name="T35" fmla="*/ 2147483647 h 293"/>
              <a:gd name="T36" fmla="*/ 2147483647 w 327"/>
              <a:gd name="T37" fmla="*/ 2147483647 h 293"/>
              <a:gd name="T38" fmla="*/ 2147483647 w 327"/>
              <a:gd name="T39" fmla="*/ 2147483647 h 293"/>
              <a:gd name="T40" fmla="*/ 2147483647 w 327"/>
              <a:gd name="T41" fmla="*/ 2147483647 h 293"/>
              <a:gd name="T42" fmla="*/ 2147483647 w 327"/>
              <a:gd name="T43" fmla="*/ 2147483647 h 293"/>
              <a:gd name="T44" fmla="*/ 2147483647 w 327"/>
              <a:gd name="T45" fmla="*/ 2147483647 h 293"/>
              <a:gd name="T46" fmla="*/ 2147483647 w 327"/>
              <a:gd name="T47" fmla="*/ 2147483647 h 293"/>
              <a:gd name="T48" fmla="*/ 2147483647 w 327"/>
              <a:gd name="T49" fmla="*/ 2147483647 h 293"/>
              <a:gd name="T50" fmla="*/ 2147483647 w 327"/>
              <a:gd name="T51" fmla="*/ 2147483647 h 293"/>
              <a:gd name="T52" fmla="*/ 2147483647 w 327"/>
              <a:gd name="T53" fmla="*/ 2147483647 h 293"/>
              <a:gd name="T54" fmla="*/ 2147483647 w 327"/>
              <a:gd name="T55" fmla="*/ 2147483647 h 293"/>
              <a:gd name="T56" fmla="*/ 2147483647 w 327"/>
              <a:gd name="T57" fmla="*/ 2147483647 h 293"/>
              <a:gd name="T58" fmla="*/ 2147483647 w 327"/>
              <a:gd name="T59" fmla="*/ 2147483647 h 293"/>
              <a:gd name="T60" fmla="*/ 2147483647 w 327"/>
              <a:gd name="T61" fmla="*/ 2147483647 h 293"/>
              <a:gd name="T62" fmla="*/ 2147483647 w 327"/>
              <a:gd name="T63" fmla="*/ 2147483647 h 293"/>
              <a:gd name="T64" fmla="*/ 2147483647 w 327"/>
              <a:gd name="T65" fmla="*/ 2147483647 h 293"/>
              <a:gd name="T66" fmla="*/ 2147483647 w 327"/>
              <a:gd name="T67" fmla="*/ 2147483647 h 293"/>
              <a:gd name="T68" fmla="*/ 2147483647 w 327"/>
              <a:gd name="T69" fmla="*/ 2147483647 h 293"/>
              <a:gd name="T70" fmla="*/ 2147483647 w 327"/>
              <a:gd name="T71" fmla="*/ 2147483647 h 293"/>
              <a:gd name="T72" fmla="*/ 2147483647 w 327"/>
              <a:gd name="T73" fmla="*/ 2147483647 h 293"/>
              <a:gd name="T74" fmla="*/ 2147483647 w 327"/>
              <a:gd name="T75" fmla="*/ 2147483647 h 293"/>
              <a:gd name="T76" fmla="*/ 2147483647 w 327"/>
              <a:gd name="T77" fmla="*/ 2147483647 h 293"/>
              <a:gd name="T78" fmla="*/ 2147483647 w 327"/>
              <a:gd name="T79" fmla="*/ 2147483647 h 293"/>
              <a:gd name="T80" fmla="*/ 2147483647 w 327"/>
              <a:gd name="T81" fmla="*/ 2147483647 h 293"/>
              <a:gd name="T82" fmla="*/ 2147483647 w 327"/>
              <a:gd name="T83" fmla="*/ 2147483647 h 293"/>
              <a:gd name="T84" fmla="*/ 2147483647 w 327"/>
              <a:gd name="T85" fmla="*/ 2147483647 h 293"/>
              <a:gd name="T86" fmla="*/ 2147483647 w 327"/>
              <a:gd name="T87" fmla="*/ 2147483647 h 293"/>
              <a:gd name="T88" fmla="*/ 2147483647 w 327"/>
              <a:gd name="T89" fmla="*/ 0 h 293"/>
              <a:gd name="T90" fmla="*/ 2147483647 w 327"/>
              <a:gd name="T91" fmla="*/ 2147483647 h 293"/>
              <a:gd name="T92" fmla="*/ 2147483647 w 327"/>
              <a:gd name="T93" fmla="*/ 2147483647 h 293"/>
              <a:gd name="T94" fmla="*/ 2147483647 w 327"/>
              <a:gd name="T95" fmla="*/ 2147483647 h 293"/>
              <a:gd name="T96" fmla="*/ 0 w 327"/>
              <a:gd name="T97" fmla="*/ 2147483647 h 293"/>
              <a:gd name="T98" fmla="*/ 2147483647 w 327"/>
              <a:gd name="T99" fmla="*/ 2147483647 h 293"/>
              <a:gd name="T100" fmla="*/ 2147483647 w 327"/>
              <a:gd name="T101" fmla="*/ 2147483647 h 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7"/>
              <a:gd name="T154" fmla="*/ 0 h 293"/>
              <a:gd name="T155" fmla="*/ 327 w 327"/>
              <a:gd name="T156" fmla="*/ 293 h 2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7" h="293">
                <a:moveTo>
                  <a:pt x="17" y="80"/>
                </a:moveTo>
                <a:lnTo>
                  <a:pt x="39" y="77"/>
                </a:lnTo>
                <a:lnTo>
                  <a:pt x="37" y="110"/>
                </a:lnTo>
                <a:lnTo>
                  <a:pt x="59" y="131"/>
                </a:lnTo>
                <a:lnTo>
                  <a:pt x="20" y="140"/>
                </a:lnTo>
                <a:lnTo>
                  <a:pt x="19" y="150"/>
                </a:lnTo>
                <a:lnTo>
                  <a:pt x="41" y="159"/>
                </a:lnTo>
                <a:lnTo>
                  <a:pt x="66" y="198"/>
                </a:lnTo>
                <a:lnTo>
                  <a:pt x="86" y="189"/>
                </a:lnTo>
                <a:lnTo>
                  <a:pt x="107" y="192"/>
                </a:lnTo>
                <a:lnTo>
                  <a:pt x="105" y="237"/>
                </a:lnTo>
                <a:lnTo>
                  <a:pt x="113" y="252"/>
                </a:lnTo>
                <a:lnTo>
                  <a:pt x="96" y="264"/>
                </a:lnTo>
                <a:lnTo>
                  <a:pt x="103" y="290"/>
                </a:lnTo>
                <a:lnTo>
                  <a:pt x="117" y="282"/>
                </a:lnTo>
                <a:lnTo>
                  <a:pt x="138" y="293"/>
                </a:lnTo>
                <a:lnTo>
                  <a:pt x="164" y="248"/>
                </a:lnTo>
                <a:lnTo>
                  <a:pt x="180" y="248"/>
                </a:lnTo>
                <a:lnTo>
                  <a:pt x="200" y="233"/>
                </a:lnTo>
                <a:lnTo>
                  <a:pt x="225" y="230"/>
                </a:lnTo>
                <a:lnTo>
                  <a:pt x="237" y="189"/>
                </a:lnTo>
                <a:lnTo>
                  <a:pt x="257" y="188"/>
                </a:lnTo>
                <a:lnTo>
                  <a:pt x="275" y="174"/>
                </a:lnTo>
                <a:lnTo>
                  <a:pt x="276" y="189"/>
                </a:lnTo>
                <a:lnTo>
                  <a:pt x="293" y="189"/>
                </a:lnTo>
                <a:lnTo>
                  <a:pt x="291" y="209"/>
                </a:lnTo>
                <a:lnTo>
                  <a:pt x="311" y="212"/>
                </a:lnTo>
                <a:lnTo>
                  <a:pt x="327" y="194"/>
                </a:lnTo>
                <a:lnTo>
                  <a:pt x="318" y="164"/>
                </a:lnTo>
                <a:lnTo>
                  <a:pt x="300" y="153"/>
                </a:lnTo>
                <a:lnTo>
                  <a:pt x="279" y="107"/>
                </a:lnTo>
                <a:lnTo>
                  <a:pt x="303" y="71"/>
                </a:lnTo>
                <a:lnTo>
                  <a:pt x="293" y="44"/>
                </a:lnTo>
                <a:lnTo>
                  <a:pt x="246" y="39"/>
                </a:lnTo>
                <a:lnTo>
                  <a:pt x="215" y="47"/>
                </a:lnTo>
                <a:lnTo>
                  <a:pt x="189" y="35"/>
                </a:lnTo>
                <a:lnTo>
                  <a:pt x="168" y="36"/>
                </a:lnTo>
                <a:lnTo>
                  <a:pt x="158" y="60"/>
                </a:lnTo>
                <a:lnTo>
                  <a:pt x="138" y="57"/>
                </a:lnTo>
                <a:lnTo>
                  <a:pt x="122" y="33"/>
                </a:lnTo>
                <a:lnTo>
                  <a:pt x="113" y="54"/>
                </a:lnTo>
                <a:lnTo>
                  <a:pt x="92" y="63"/>
                </a:lnTo>
                <a:lnTo>
                  <a:pt x="84" y="57"/>
                </a:lnTo>
                <a:lnTo>
                  <a:pt x="83" y="24"/>
                </a:lnTo>
                <a:lnTo>
                  <a:pt x="53" y="0"/>
                </a:lnTo>
                <a:lnTo>
                  <a:pt x="45" y="24"/>
                </a:lnTo>
                <a:lnTo>
                  <a:pt x="44" y="42"/>
                </a:lnTo>
                <a:lnTo>
                  <a:pt x="30" y="27"/>
                </a:lnTo>
                <a:lnTo>
                  <a:pt x="0" y="33"/>
                </a:lnTo>
                <a:lnTo>
                  <a:pt x="17" y="62"/>
                </a:lnTo>
                <a:lnTo>
                  <a:pt x="17" y="80"/>
                </a:lnTo>
                <a:close/>
              </a:path>
            </a:pathLst>
          </a:custGeom>
          <a:solidFill>
            <a:srgbClr val="FFC000"/>
          </a:solidFill>
          <a:ln w="12700">
            <a:solidFill>
              <a:schemeClr val="tx1"/>
            </a:solidFill>
            <a:round/>
            <a:headEnd/>
            <a:tailEnd/>
          </a:ln>
        </p:spPr>
        <p:txBody>
          <a:bodyPr/>
          <a:lstStyle/>
          <a:p>
            <a:endParaRPr lang="ja-JP" altLang="en-US"/>
          </a:p>
        </p:txBody>
      </p:sp>
      <p:sp>
        <p:nvSpPr>
          <p:cNvPr id="12299" name="Freeform 10"/>
          <p:cNvSpPr>
            <a:spLocks/>
          </p:cNvSpPr>
          <p:nvPr/>
        </p:nvSpPr>
        <p:spPr bwMode="auto">
          <a:xfrm>
            <a:off x="4932363" y="4070350"/>
            <a:ext cx="1367235" cy="1328738"/>
          </a:xfrm>
          <a:custGeom>
            <a:avLst/>
            <a:gdLst>
              <a:gd name="T0" fmla="*/ 2147483647 w 795"/>
              <a:gd name="T1" fmla="*/ 2147483647 h 837"/>
              <a:gd name="T2" fmla="*/ 2147483647 w 795"/>
              <a:gd name="T3" fmla="*/ 2147483647 h 837"/>
              <a:gd name="T4" fmla="*/ 2147483647 w 795"/>
              <a:gd name="T5" fmla="*/ 2147483647 h 837"/>
              <a:gd name="T6" fmla="*/ 2147483647 w 795"/>
              <a:gd name="T7" fmla="*/ 2147483647 h 837"/>
              <a:gd name="T8" fmla="*/ 2147483647 w 795"/>
              <a:gd name="T9" fmla="*/ 2147483647 h 837"/>
              <a:gd name="T10" fmla="*/ 2147483647 w 795"/>
              <a:gd name="T11" fmla="*/ 2147483647 h 837"/>
              <a:gd name="T12" fmla="*/ 2147483647 w 795"/>
              <a:gd name="T13" fmla="*/ 2147483647 h 837"/>
              <a:gd name="T14" fmla="*/ 2147483647 w 795"/>
              <a:gd name="T15" fmla="*/ 2147483647 h 837"/>
              <a:gd name="T16" fmla="*/ 2147483647 w 795"/>
              <a:gd name="T17" fmla="*/ 2147483647 h 837"/>
              <a:gd name="T18" fmla="*/ 2147483647 w 795"/>
              <a:gd name="T19" fmla="*/ 2147483647 h 837"/>
              <a:gd name="T20" fmla="*/ 2147483647 w 795"/>
              <a:gd name="T21" fmla="*/ 2147483647 h 837"/>
              <a:gd name="T22" fmla="*/ 2147483647 w 795"/>
              <a:gd name="T23" fmla="*/ 2147483647 h 837"/>
              <a:gd name="T24" fmla="*/ 2147483647 w 795"/>
              <a:gd name="T25" fmla="*/ 2147483647 h 837"/>
              <a:gd name="T26" fmla="*/ 2147483647 w 795"/>
              <a:gd name="T27" fmla="*/ 2147483647 h 837"/>
              <a:gd name="T28" fmla="*/ 2147483647 w 795"/>
              <a:gd name="T29" fmla="*/ 2147483647 h 837"/>
              <a:gd name="T30" fmla="*/ 2147483647 w 795"/>
              <a:gd name="T31" fmla="*/ 2147483647 h 837"/>
              <a:gd name="T32" fmla="*/ 2147483647 w 795"/>
              <a:gd name="T33" fmla="*/ 2147483647 h 837"/>
              <a:gd name="T34" fmla="*/ 2147483647 w 795"/>
              <a:gd name="T35" fmla="*/ 2147483647 h 837"/>
              <a:gd name="T36" fmla="*/ 2147483647 w 795"/>
              <a:gd name="T37" fmla="*/ 2147483647 h 837"/>
              <a:gd name="T38" fmla="*/ 2147483647 w 795"/>
              <a:gd name="T39" fmla="*/ 2147483647 h 837"/>
              <a:gd name="T40" fmla="*/ 2147483647 w 795"/>
              <a:gd name="T41" fmla="*/ 2147483647 h 837"/>
              <a:gd name="T42" fmla="*/ 2147483647 w 795"/>
              <a:gd name="T43" fmla="*/ 2147483647 h 837"/>
              <a:gd name="T44" fmla="*/ 2147483647 w 795"/>
              <a:gd name="T45" fmla="*/ 2147483647 h 837"/>
              <a:gd name="T46" fmla="*/ 2147483647 w 795"/>
              <a:gd name="T47" fmla="*/ 2147483647 h 837"/>
              <a:gd name="T48" fmla="*/ 2147483647 w 795"/>
              <a:gd name="T49" fmla="*/ 2147483647 h 837"/>
              <a:gd name="T50" fmla="*/ 2147483647 w 795"/>
              <a:gd name="T51" fmla="*/ 2147483647 h 837"/>
              <a:gd name="T52" fmla="*/ 2147483647 w 795"/>
              <a:gd name="T53" fmla="*/ 2147483647 h 837"/>
              <a:gd name="T54" fmla="*/ 2147483647 w 795"/>
              <a:gd name="T55" fmla="*/ 2147483647 h 837"/>
              <a:gd name="T56" fmla="*/ 2147483647 w 795"/>
              <a:gd name="T57" fmla="*/ 2147483647 h 837"/>
              <a:gd name="T58" fmla="*/ 2147483647 w 795"/>
              <a:gd name="T59" fmla="*/ 2147483647 h 837"/>
              <a:gd name="T60" fmla="*/ 2147483647 w 795"/>
              <a:gd name="T61" fmla="*/ 2147483647 h 837"/>
              <a:gd name="T62" fmla="*/ 2147483647 w 795"/>
              <a:gd name="T63" fmla="*/ 2147483647 h 837"/>
              <a:gd name="T64" fmla="*/ 2147483647 w 795"/>
              <a:gd name="T65" fmla="*/ 2147483647 h 837"/>
              <a:gd name="T66" fmla="*/ 2147483647 w 795"/>
              <a:gd name="T67" fmla="*/ 2147483647 h 837"/>
              <a:gd name="T68" fmla="*/ 2147483647 w 795"/>
              <a:gd name="T69" fmla="*/ 2147483647 h 837"/>
              <a:gd name="T70" fmla="*/ 2147483647 w 795"/>
              <a:gd name="T71" fmla="*/ 2147483647 h 837"/>
              <a:gd name="T72" fmla="*/ 2147483647 w 795"/>
              <a:gd name="T73" fmla="*/ 2147483647 h 837"/>
              <a:gd name="T74" fmla="*/ 2147483647 w 795"/>
              <a:gd name="T75" fmla="*/ 2147483647 h 837"/>
              <a:gd name="T76" fmla="*/ 2147483647 w 795"/>
              <a:gd name="T77" fmla="*/ 2147483647 h 837"/>
              <a:gd name="T78" fmla="*/ 2147483647 w 795"/>
              <a:gd name="T79" fmla="*/ 2147483647 h 837"/>
              <a:gd name="T80" fmla="*/ 2147483647 w 795"/>
              <a:gd name="T81" fmla="*/ 2147483647 h 837"/>
              <a:gd name="T82" fmla="*/ 2147483647 w 795"/>
              <a:gd name="T83" fmla="*/ 2147483647 h 837"/>
              <a:gd name="T84" fmla="*/ 2147483647 w 795"/>
              <a:gd name="T85" fmla="*/ 2147483647 h 837"/>
              <a:gd name="T86" fmla="*/ 2147483647 w 795"/>
              <a:gd name="T87" fmla="*/ 0 h 837"/>
              <a:gd name="T88" fmla="*/ 0 w 795"/>
              <a:gd name="T89" fmla="*/ 2147483647 h 837"/>
              <a:gd name="T90" fmla="*/ 2147483647 w 795"/>
              <a:gd name="T91" fmla="*/ 2147483647 h 837"/>
              <a:gd name="T92" fmla="*/ 2147483647 w 795"/>
              <a:gd name="T93" fmla="*/ 2147483647 h 837"/>
              <a:gd name="T94" fmla="*/ 2147483647 w 795"/>
              <a:gd name="T95" fmla="*/ 2147483647 h 837"/>
              <a:gd name="T96" fmla="*/ 2147483647 w 795"/>
              <a:gd name="T97" fmla="*/ 2147483647 h 837"/>
              <a:gd name="T98" fmla="*/ 2147483647 w 795"/>
              <a:gd name="T99" fmla="*/ 2147483647 h 837"/>
              <a:gd name="T100" fmla="*/ 2147483647 w 795"/>
              <a:gd name="T101" fmla="*/ 2147483647 h 837"/>
              <a:gd name="T102" fmla="*/ 2147483647 w 795"/>
              <a:gd name="T103" fmla="*/ 2147483647 h 837"/>
              <a:gd name="T104" fmla="*/ 2147483647 w 795"/>
              <a:gd name="T105" fmla="*/ 2147483647 h 837"/>
              <a:gd name="T106" fmla="*/ 2147483647 w 795"/>
              <a:gd name="T107" fmla="*/ 2147483647 h 8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5"/>
              <a:gd name="T163" fmla="*/ 0 h 837"/>
              <a:gd name="T164" fmla="*/ 795 w 795"/>
              <a:gd name="T165" fmla="*/ 837 h 8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5" h="837">
                <a:moveTo>
                  <a:pt x="281" y="297"/>
                </a:moveTo>
                <a:lnTo>
                  <a:pt x="282" y="324"/>
                </a:lnTo>
                <a:lnTo>
                  <a:pt x="262" y="406"/>
                </a:lnTo>
                <a:lnTo>
                  <a:pt x="212" y="471"/>
                </a:lnTo>
                <a:lnTo>
                  <a:pt x="185" y="493"/>
                </a:lnTo>
                <a:lnTo>
                  <a:pt x="186" y="510"/>
                </a:lnTo>
                <a:lnTo>
                  <a:pt x="195" y="528"/>
                </a:lnTo>
                <a:lnTo>
                  <a:pt x="174" y="537"/>
                </a:lnTo>
                <a:lnTo>
                  <a:pt x="131" y="517"/>
                </a:lnTo>
                <a:lnTo>
                  <a:pt x="150" y="540"/>
                </a:lnTo>
                <a:lnTo>
                  <a:pt x="146" y="550"/>
                </a:lnTo>
                <a:lnTo>
                  <a:pt x="184" y="594"/>
                </a:lnTo>
                <a:lnTo>
                  <a:pt x="248" y="628"/>
                </a:lnTo>
                <a:lnTo>
                  <a:pt x="242" y="642"/>
                </a:lnTo>
                <a:lnTo>
                  <a:pt x="266" y="674"/>
                </a:lnTo>
                <a:lnTo>
                  <a:pt x="266" y="696"/>
                </a:lnTo>
                <a:lnTo>
                  <a:pt x="258" y="710"/>
                </a:lnTo>
                <a:lnTo>
                  <a:pt x="288" y="766"/>
                </a:lnTo>
                <a:lnTo>
                  <a:pt x="310" y="766"/>
                </a:lnTo>
                <a:lnTo>
                  <a:pt x="338" y="750"/>
                </a:lnTo>
                <a:lnTo>
                  <a:pt x="389" y="750"/>
                </a:lnTo>
                <a:lnTo>
                  <a:pt x="389" y="798"/>
                </a:lnTo>
                <a:lnTo>
                  <a:pt x="414" y="808"/>
                </a:lnTo>
                <a:lnTo>
                  <a:pt x="416" y="825"/>
                </a:lnTo>
                <a:lnTo>
                  <a:pt x="429" y="837"/>
                </a:lnTo>
                <a:lnTo>
                  <a:pt x="440" y="790"/>
                </a:lnTo>
                <a:lnTo>
                  <a:pt x="497" y="768"/>
                </a:lnTo>
                <a:lnTo>
                  <a:pt x="542" y="778"/>
                </a:lnTo>
                <a:lnTo>
                  <a:pt x="558" y="753"/>
                </a:lnTo>
                <a:lnTo>
                  <a:pt x="551" y="735"/>
                </a:lnTo>
                <a:lnTo>
                  <a:pt x="572" y="709"/>
                </a:lnTo>
                <a:lnTo>
                  <a:pt x="558" y="702"/>
                </a:lnTo>
                <a:lnTo>
                  <a:pt x="575" y="664"/>
                </a:lnTo>
                <a:lnTo>
                  <a:pt x="624" y="666"/>
                </a:lnTo>
                <a:lnTo>
                  <a:pt x="650" y="681"/>
                </a:lnTo>
                <a:lnTo>
                  <a:pt x="648" y="631"/>
                </a:lnTo>
                <a:lnTo>
                  <a:pt x="665" y="586"/>
                </a:lnTo>
                <a:lnTo>
                  <a:pt x="689" y="583"/>
                </a:lnTo>
                <a:lnTo>
                  <a:pt x="707" y="558"/>
                </a:lnTo>
                <a:lnTo>
                  <a:pt x="725" y="541"/>
                </a:lnTo>
                <a:lnTo>
                  <a:pt x="746" y="534"/>
                </a:lnTo>
                <a:lnTo>
                  <a:pt x="746" y="514"/>
                </a:lnTo>
                <a:lnTo>
                  <a:pt x="792" y="489"/>
                </a:lnTo>
                <a:lnTo>
                  <a:pt x="795" y="460"/>
                </a:lnTo>
                <a:lnTo>
                  <a:pt x="780" y="438"/>
                </a:lnTo>
                <a:lnTo>
                  <a:pt x="743" y="442"/>
                </a:lnTo>
                <a:lnTo>
                  <a:pt x="729" y="429"/>
                </a:lnTo>
                <a:lnTo>
                  <a:pt x="689" y="442"/>
                </a:lnTo>
                <a:lnTo>
                  <a:pt x="648" y="453"/>
                </a:lnTo>
                <a:lnTo>
                  <a:pt x="605" y="435"/>
                </a:lnTo>
                <a:lnTo>
                  <a:pt x="584" y="430"/>
                </a:lnTo>
                <a:lnTo>
                  <a:pt x="551" y="439"/>
                </a:lnTo>
                <a:lnTo>
                  <a:pt x="534" y="430"/>
                </a:lnTo>
                <a:lnTo>
                  <a:pt x="518" y="434"/>
                </a:lnTo>
                <a:lnTo>
                  <a:pt x="497" y="417"/>
                </a:lnTo>
                <a:lnTo>
                  <a:pt x="501" y="393"/>
                </a:lnTo>
                <a:lnTo>
                  <a:pt x="482" y="376"/>
                </a:lnTo>
                <a:lnTo>
                  <a:pt x="453" y="375"/>
                </a:lnTo>
                <a:lnTo>
                  <a:pt x="426" y="340"/>
                </a:lnTo>
                <a:lnTo>
                  <a:pt x="456" y="318"/>
                </a:lnTo>
                <a:lnTo>
                  <a:pt x="456" y="294"/>
                </a:lnTo>
                <a:lnTo>
                  <a:pt x="386" y="282"/>
                </a:lnTo>
                <a:lnTo>
                  <a:pt x="368" y="262"/>
                </a:lnTo>
                <a:lnTo>
                  <a:pt x="342" y="252"/>
                </a:lnTo>
                <a:lnTo>
                  <a:pt x="356" y="234"/>
                </a:lnTo>
                <a:lnTo>
                  <a:pt x="423" y="222"/>
                </a:lnTo>
                <a:lnTo>
                  <a:pt x="483" y="220"/>
                </a:lnTo>
                <a:lnTo>
                  <a:pt x="483" y="210"/>
                </a:lnTo>
                <a:lnTo>
                  <a:pt x="525" y="204"/>
                </a:lnTo>
                <a:lnTo>
                  <a:pt x="503" y="181"/>
                </a:lnTo>
                <a:lnTo>
                  <a:pt x="504" y="147"/>
                </a:lnTo>
                <a:lnTo>
                  <a:pt x="482" y="153"/>
                </a:lnTo>
                <a:lnTo>
                  <a:pt x="482" y="132"/>
                </a:lnTo>
                <a:lnTo>
                  <a:pt x="465" y="136"/>
                </a:lnTo>
                <a:lnTo>
                  <a:pt x="441" y="123"/>
                </a:lnTo>
                <a:lnTo>
                  <a:pt x="398" y="133"/>
                </a:lnTo>
                <a:lnTo>
                  <a:pt x="350" y="118"/>
                </a:lnTo>
                <a:lnTo>
                  <a:pt x="311" y="97"/>
                </a:lnTo>
                <a:lnTo>
                  <a:pt x="281" y="109"/>
                </a:lnTo>
                <a:lnTo>
                  <a:pt x="275" y="79"/>
                </a:lnTo>
                <a:lnTo>
                  <a:pt x="233" y="72"/>
                </a:lnTo>
                <a:lnTo>
                  <a:pt x="200" y="48"/>
                </a:lnTo>
                <a:lnTo>
                  <a:pt x="182" y="57"/>
                </a:lnTo>
                <a:lnTo>
                  <a:pt x="147" y="57"/>
                </a:lnTo>
                <a:lnTo>
                  <a:pt x="111" y="37"/>
                </a:lnTo>
                <a:lnTo>
                  <a:pt x="122" y="21"/>
                </a:lnTo>
                <a:lnTo>
                  <a:pt x="81" y="15"/>
                </a:lnTo>
                <a:lnTo>
                  <a:pt x="66" y="0"/>
                </a:lnTo>
                <a:lnTo>
                  <a:pt x="5" y="21"/>
                </a:lnTo>
                <a:lnTo>
                  <a:pt x="0" y="57"/>
                </a:lnTo>
                <a:lnTo>
                  <a:pt x="11" y="82"/>
                </a:lnTo>
                <a:lnTo>
                  <a:pt x="27" y="81"/>
                </a:lnTo>
                <a:lnTo>
                  <a:pt x="41" y="106"/>
                </a:lnTo>
                <a:lnTo>
                  <a:pt x="65" y="111"/>
                </a:lnTo>
                <a:lnTo>
                  <a:pt x="105" y="175"/>
                </a:lnTo>
                <a:lnTo>
                  <a:pt x="107" y="193"/>
                </a:lnTo>
                <a:lnTo>
                  <a:pt x="122" y="192"/>
                </a:lnTo>
                <a:lnTo>
                  <a:pt x="116" y="162"/>
                </a:lnTo>
                <a:lnTo>
                  <a:pt x="126" y="154"/>
                </a:lnTo>
                <a:lnTo>
                  <a:pt x="144" y="184"/>
                </a:lnTo>
                <a:lnTo>
                  <a:pt x="171" y="187"/>
                </a:lnTo>
                <a:lnTo>
                  <a:pt x="189" y="219"/>
                </a:lnTo>
                <a:lnTo>
                  <a:pt x="228" y="235"/>
                </a:lnTo>
                <a:lnTo>
                  <a:pt x="221" y="267"/>
                </a:lnTo>
                <a:lnTo>
                  <a:pt x="230" y="276"/>
                </a:lnTo>
                <a:lnTo>
                  <a:pt x="239" y="267"/>
                </a:lnTo>
                <a:lnTo>
                  <a:pt x="260" y="286"/>
                </a:lnTo>
                <a:lnTo>
                  <a:pt x="281" y="297"/>
                </a:lnTo>
                <a:close/>
              </a:path>
            </a:pathLst>
          </a:custGeom>
          <a:solidFill>
            <a:srgbClr val="FF0000"/>
          </a:solidFill>
          <a:ln w="12700">
            <a:solidFill>
              <a:schemeClr val="tx1"/>
            </a:solidFill>
            <a:round/>
            <a:headEnd/>
            <a:tailEnd/>
          </a:ln>
        </p:spPr>
        <p:txBody>
          <a:bodyPr/>
          <a:lstStyle/>
          <a:p>
            <a:endParaRPr lang="ja-JP" altLang="en-US"/>
          </a:p>
        </p:txBody>
      </p:sp>
      <p:sp>
        <p:nvSpPr>
          <p:cNvPr id="12300" name="Freeform 11"/>
          <p:cNvSpPr>
            <a:spLocks/>
          </p:cNvSpPr>
          <p:nvPr/>
        </p:nvSpPr>
        <p:spPr bwMode="auto">
          <a:xfrm>
            <a:off x="7453578" y="2271713"/>
            <a:ext cx="1544373" cy="976312"/>
          </a:xfrm>
          <a:custGeom>
            <a:avLst/>
            <a:gdLst>
              <a:gd name="T0" fmla="*/ 2147483647 w 898"/>
              <a:gd name="T1" fmla="*/ 2147483647 h 615"/>
              <a:gd name="T2" fmla="*/ 2147483647 w 898"/>
              <a:gd name="T3" fmla="*/ 2147483647 h 615"/>
              <a:gd name="T4" fmla="*/ 2147483647 w 898"/>
              <a:gd name="T5" fmla="*/ 2147483647 h 615"/>
              <a:gd name="T6" fmla="*/ 2147483647 w 898"/>
              <a:gd name="T7" fmla="*/ 2147483647 h 615"/>
              <a:gd name="T8" fmla="*/ 2147483647 w 898"/>
              <a:gd name="T9" fmla="*/ 2147483647 h 615"/>
              <a:gd name="T10" fmla="*/ 2147483647 w 898"/>
              <a:gd name="T11" fmla="*/ 2147483647 h 615"/>
              <a:gd name="T12" fmla="*/ 2147483647 w 898"/>
              <a:gd name="T13" fmla="*/ 2147483647 h 615"/>
              <a:gd name="T14" fmla="*/ 2147483647 w 898"/>
              <a:gd name="T15" fmla="*/ 2147483647 h 615"/>
              <a:gd name="T16" fmla="*/ 2147483647 w 898"/>
              <a:gd name="T17" fmla="*/ 2147483647 h 615"/>
              <a:gd name="T18" fmla="*/ 2147483647 w 898"/>
              <a:gd name="T19" fmla="*/ 2147483647 h 615"/>
              <a:gd name="T20" fmla="*/ 2147483647 w 898"/>
              <a:gd name="T21" fmla="*/ 2147483647 h 615"/>
              <a:gd name="T22" fmla="*/ 2147483647 w 898"/>
              <a:gd name="T23" fmla="*/ 2147483647 h 615"/>
              <a:gd name="T24" fmla="*/ 2147483647 w 898"/>
              <a:gd name="T25" fmla="*/ 2147483647 h 615"/>
              <a:gd name="T26" fmla="*/ 2147483647 w 898"/>
              <a:gd name="T27" fmla="*/ 2147483647 h 615"/>
              <a:gd name="T28" fmla="*/ 2147483647 w 898"/>
              <a:gd name="T29" fmla="*/ 2147483647 h 615"/>
              <a:gd name="T30" fmla="*/ 2147483647 w 898"/>
              <a:gd name="T31" fmla="*/ 2147483647 h 615"/>
              <a:gd name="T32" fmla="*/ 2147483647 w 898"/>
              <a:gd name="T33" fmla="*/ 2147483647 h 615"/>
              <a:gd name="T34" fmla="*/ 2147483647 w 898"/>
              <a:gd name="T35" fmla="*/ 2147483647 h 615"/>
              <a:gd name="T36" fmla="*/ 2147483647 w 898"/>
              <a:gd name="T37" fmla="*/ 2147483647 h 615"/>
              <a:gd name="T38" fmla="*/ 2147483647 w 898"/>
              <a:gd name="T39" fmla="*/ 2147483647 h 615"/>
              <a:gd name="T40" fmla="*/ 2147483647 w 898"/>
              <a:gd name="T41" fmla="*/ 2147483647 h 615"/>
              <a:gd name="T42" fmla="*/ 2147483647 w 898"/>
              <a:gd name="T43" fmla="*/ 2147483647 h 615"/>
              <a:gd name="T44" fmla="*/ 2147483647 w 898"/>
              <a:gd name="T45" fmla="*/ 2147483647 h 615"/>
              <a:gd name="T46" fmla="*/ 2147483647 w 898"/>
              <a:gd name="T47" fmla="*/ 2147483647 h 615"/>
              <a:gd name="T48" fmla="*/ 2147483647 w 898"/>
              <a:gd name="T49" fmla="*/ 2147483647 h 615"/>
              <a:gd name="T50" fmla="*/ 2147483647 w 898"/>
              <a:gd name="T51" fmla="*/ 2147483647 h 615"/>
              <a:gd name="T52" fmla="*/ 2147483647 w 898"/>
              <a:gd name="T53" fmla="*/ 2147483647 h 615"/>
              <a:gd name="T54" fmla="*/ 2147483647 w 898"/>
              <a:gd name="T55" fmla="*/ 2147483647 h 615"/>
              <a:gd name="T56" fmla="*/ 2147483647 w 898"/>
              <a:gd name="T57" fmla="*/ 2147483647 h 615"/>
              <a:gd name="T58" fmla="*/ 2147483647 w 898"/>
              <a:gd name="T59" fmla="*/ 2147483647 h 615"/>
              <a:gd name="T60" fmla="*/ 2147483647 w 898"/>
              <a:gd name="T61" fmla="*/ 2147483647 h 615"/>
              <a:gd name="T62" fmla="*/ 2147483647 w 898"/>
              <a:gd name="T63" fmla="*/ 2147483647 h 615"/>
              <a:gd name="T64" fmla="*/ 2147483647 w 898"/>
              <a:gd name="T65" fmla="*/ 2147483647 h 615"/>
              <a:gd name="T66" fmla="*/ 2147483647 w 898"/>
              <a:gd name="T67" fmla="*/ 2147483647 h 615"/>
              <a:gd name="T68" fmla="*/ 2147483647 w 898"/>
              <a:gd name="T69" fmla="*/ 2147483647 h 615"/>
              <a:gd name="T70" fmla="*/ 2147483647 w 898"/>
              <a:gd name="T71" fmla="*/ 2147483647 h 615"/>
              <a:gd name="T72" fmla="*/ 2147483647 w 898"/>
              <a:gd name="T73" fmla="*/ 2147483647 h 615"/>
              <a:gd name="T74" fmla="*/ 2147483647 w 898"/>
              <a:gd name="T75" fmla="*/ 2147483647 h 615"/>
              <a:gd name="T76" fmla="*/ 2147483647 w 898"/>
              <a:gd name="T77" fmla="*/ 2147483647 h 615"/>
              <a:gd name="T78" fmla="*/ 2147483647 w 898"/>
              <a:gd name="T79" fmla="*/ 2147483647 h 615"/>
              <a:gd name="T80" fmla="*/ 2147483647 w 898"/>
              <a:gd name="T81" fmla="*/ 0 h 615"/>
              <a:gd name="T82" fmla="*/ 2147483647 w 898"/>
              <a:gd name="T83" fmla="*/ 2147483647 h 615"/>
              <a:gd name="T84" fmla="*/ 2147483647 w 898"/>
              <a:gd name="T85" fmla="*/ 2147483647 h 615"/>
              <a:gd name="T86" fmla="*/ 2147483647 w 898"/>
              <a:gd name="T87" fmla="*/ 2147483647 h 6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8"/>
              <a:gd name="T133" fmla="*/ 0 h 615"/>
              <a:gd name="T134" fmla="*/ 898 w 898"/>
              <a:gd name="T135" fmla="*/ 615 h 6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8" h="615">
                <a:moveTo>
                  <a:pt x="214" y="55"/>
                </a:moveTo>
                <a:lnTo>
                  <a:pt x="138" y="30"/>
                </a:lnTo>
                <a:lnTo>
                  <a:pt x="78" y="39"/>
                </a:lnTo>
                <a:lnTo>
                  <a:pt x="81" y="57"/>
                </a:lnTo>
                <a:lnTo>
                  <a:pt x="103" y="63"/>
                </a:lnTo>
                <a:lnTo>
                  <a:pt x="96" y="81"/>
                </a:lnTo>
                <a:lnTo>
                  <a:pt x="96" y="102"/>
                </a:lnTo>
                <a:lnTo>
                  <a:pt x="69" y="123"/>
                </a:lnTo>
                <a:lnTo>
                  <a:pt x="51" y="119"/>
                </a:lnTo>
                <a:lnTo>
                  <a:pt x="37" y="129"/>
                </a:lnTo>
                <a:lnTo>
                  <a:pt x="36" y="147"/>
                </a:lnTo>
                <a:lnTo>
                  <a:pt x="10" y="180"/>
                </a:lnTo>
                <a:lnTo>
                  <a:pt x="0" y="218"/>
                </a:lnTo>
                <a:lnTo>
                  <a:pt x="88" y="229"/>
                </a:lnTo>
                <a:lnTo>
                  <a:pt x="148" y="255"/>
                </a:lnTo>
                <a:lnTo>
                  <a:pt x="172" y="249"/>
                </a:lnTo>
                <a:lnTo>
                  <a:pt x="164" y="227"/>
                </a:lnTo>
                <a:lnTo>
                  <a:pt x="200" y="225"/>
                </a:lnTo>
                <a:lnTo>
                  <a:pt x="241" y="237"/>
                </a:lnTo>
                <a:lnTo>
                  <a:pt x="270" y="255"/>
                </a:lnTo>
                <a:lnTo>
                  <a:pt x="306" y="243"/>
                </a:lnTo>
                <a:lnTo>
                  <a:pt x="331" y="249"/>
                </a:lnTo>
                <a:lnTo>
                  <a:pt x="352" y="227"/>
                </a:lnTo>
                <a:lnTo>
                  <a:pt x="366" y="230"/>
                </a:lnTo>
                <a:lnTo>
                  <a:pt x="379" y="245"/>
                </a:lnTo>
                <a:lnTo>
                  <a:pt x="398" y="233"/>
                </a:lnTo>
                <a:lnTo>
                  <a:pt x="408" y="243"/>
                </a:lnTo>
                <a:lnTo>
                  <a:pt x="400" y="278"/>
                </a:lnTo>
                <a:lnTo>
                  <a:pt x="418" y="354"/>
                </a:lnTo>
                <a:lnTo>
                  <a:pt x="402" y="363"/>
                </a:lnTo>
                <a:lnTo>
                  <a:pt x="381" y="357"/>
                </a:lnTo>
                <a:lnTo>
                  <a:pt x="390" y="439"/>
                </a:lnTo>
                <a:lnTo>
                  <a:pt x="382" y="475"/>
                </a:lnTo>
                <a:lnTo>
                  <a:pt x="393" y="501"/>
                </a:lnTo>
                <a:lnTo>
                  <a:pt x="412" y="517"/>
                </a:lnTo>
                <a:lnTo>
                  <a:pt x="405" y="540"/>
                </a:lnTo>
                <a:lnTo>
                  <a:pt x="412" y="567"/>
                </a:lnTo>
                <a:lnTo>
                  <a:pt x="427" y="576"/>
                </a:lnTo>
                <a:lnTo>
                  <a:pt x="429" y="615"/>
                </a:lnTo>
                <a:lnTo>
                  <a:pt x="489" y="611"/>
                </a:lnTo>
                <a:lnTo>
                  <a:pt x="486" y="589"/>
                </a:lnTo>
                <a:lnTo>
                  <a:pt x="502" y="575"/>
                </a:lnTo>
                <a:lnTo>
                  <a:pt x="516" y="583"/>
                </a:lnTo>
                <a:lnTo>
                  <a:pt x="531" y="567"/>
                </a:lnTo>
                <a:lnTo>
                  <a:pt x="538" y="531"/>
                </a:lnTo>
                <a:lnTo>
                  <a:pt x="561" y="518"/>
                </a:lnTo>
                <a:lnTo>
                  <a:pt x="591" y="521"/>
                </a:lnTo>
                <a:lnTo>
                  <a:pt x="598" y="541"/>
                </a:lnTo>
                <a:lnTo>
                  <a:pt x="642" y="543"/>
                </a:lnTo>
                <a:lnTo>
                  <a:pt x="648" y="521"/>
                </a:lnTo>
                <a:lnTo>
                  <a:pt x="678" y="513"/>
                </a:lnTo>
                <a:lnTo>
                  <a:pt x="694" y="468"/>
                </a:lnTo>
                <a:lnTo>
                  <a:pt x="722" y="455"/>
                </a:lnTo>
                <a:lnTo>
                  <a:pt x="748" y="462"/>
                </a:lnTo>
                <a:lnTo>
                  <a:pt x="774" y="427"/>
                </a:lnTo>
                <a:lnTo>
                  <a:pt x="820" y="431"/>
                </a:lnTo>
                <a:lnTo>
                  <a:pt x="837" y="452"/>
                </a:lnTo>
                <a:lnTo>
                  <a:pt x="864" y="451"/>
                </a:lnTo>
                <a:lnTo>
                  <a:pt x="898" y="495"/>
                </a:lnTo>
                <a:lnTo>
                  <a:pt x="896" y="343"/>
                </a:lnTo>
                <a:lnTo>
                  <a:pt x="892" y="303"/>
                </a:lnTo>
                <a:lnTo>
                  <a:pt x="860" y="323"/>
                </a:lnTo>
                <a:lnTo>
                  <a:pt x="817" y="315"/>
                </a:lnTo>
                <a:lnTo>
                  <a:pt x="786" y="336"/>
                </a:lnTo>
                <a:lnTo>
                  <a:pt x="744" y="311"/>
                </a:lnTo>
                <a:lnTo>
                  <a:pt x="655" y="293"/>
                </a:lnTo>
                <a:lnTo>
                  <a:pt x="619" y="261"/>
                </a:lnTo>
                <a:lnTo>
                  <a:pt x="584" y="265"/>
                </a:lnTo>
                <a:lnTo>
                  <a:pt x="582" y="308"/>
                </a:lnTo>
                <a:lnTo>
                  <a:pt x="525" y="293"/>
                </a:lnTo>
                <a:lnTo>
                  <a:pt x="501" y="275"/>
                </a:lnTo>
                <a:lnTo>
                  <a:pt x="478" y="281"/>
                </a:lnTo>
                <a:lnTo>
                  <a:pt x="481" y="239"/>
                </a:lnTo>
                <a:lnTo>
                  <a:pt x="456" y="203"/>
                </a:lnTo>
                <a:lnTo>
                  <a:pt x="440" y="191"/>
                </a:lnTo>
                <a:lnTo>
                  <a:pt x="398" y="181"/>
                </a:lnTo>
                <a:lnTo>
                  <a:pt x="390" y="129"/>
                </a:lnTo>
                <a:lnTo>
                  <a:pt x="396" y="111"/>
                </a:lnTo>
                <a:lnTo>
                  <a:pt x="387" y="65"/>
                </a:lnTo>
                <a:lnTo>
                  <a:pt x="358" y="45"/>
                </a:lnTo>
                <a:lnTo>
                  <a:pt x="364" y="27"/>
                </a:lnTo>
                <a:lnTo>
                  <a:pt x="345" y="0"/>
                </a:lnTo>
                <a:lnTo>
                  <a:pt x="327" y="5"/>
                </a:lnTo>
                <a:lnTo>
                  <a:pt x="322" y="21"/>
                </a:lnTo>
                <a:lnTo>
                  <a:pt x="302" y="37"/>
                </a:lnTo>
                <a:lnTo>
                  <a:pt x="301" y="60"/>
                </a:lnTo>
                <a:lnTo>
                  <a:pt x="230" y="45"/>
                </a:lnTo>
                <a:lnTo>
                  <a:pt x="214" y="55"/>
                </a:lnTo>
                <a:close/>
              </a:path>
            </a:pathLst>
          </a:custGeom>
          <a:solidFill>
            <a:srgbClr val="FF0000"/>
          </a:solidFill>
          <a:ln w="12700">
            <a:solidFill>
              <a:schemeClr val="tx1"/>
            </a:solidFill>
            <a:round/>
            <a:headEnd/>
            <a:tailEnd/>
          </a:ln>
        </p:spPr>
        <p:txBody>
          <a:bodyPr/>
          <a:lstStyle/>
          <a:p>
            <a:endParaRPr lang="ja-JP" altLang="en-US"/>
          </a:p>
        </p:txBody>
      </p:sp>
      <p:sp>
        <p:nvSpPr>
          <p:cNvPr id="12301" name="Freeform 12"/>
          <p:cNvSpPr>
            <a:spLocks/>
          </p:cNvSpPr>
          <p:nvPr/>
        </p:nvSpPr>
        <p:spPr bwMode="auto">
          <a:xfrm>
            <a:off x="8151812" y="819151"/>
            <a:ext cx="447146" cy="322263"/>
          </a:xfrm>
          <a:custGeom>
            <a:avLst/>
            <a:gdLst>
              <a:gd name="T0" fmla="*/ 2147483647 w 260"/>
              <a:gd name="T1" fmla="*/ 2147483647 h 203"/>
              <a:gd name="T2" fmla="*/ 2147483647 w 260"/>
              <a:gd name="T3" fmla="*/ 2147483647 h 203"/>
              <a:gd name="T4" fmla="*/ 2147483647 w 260"/>
              <a:gd name="T5" fmla="*/ 2147483647 h 203"/>
              <a:gd name="T6" fmla="*/ 0 w 260"/>
              <a:gd name="T7" fmla="*/ 2147483647 h 203"/>
              <a:gd name="T8" fmla="*/ 2147483647 w 260"/>
              <a:gd name="T9" fmla="*/ 2147483647 h 203"/>
              <a:gd name="T10" fmla="*/ 2147483647 w 260"/>
              <a:gd name="T11" fmla="*/ 2147483647 h 203"/>
              <a:gd name="T12" fmla="*/ 2147483647 w 260"/>
              <a:gd name="T13" fmla="*/ 2147483647 h 203"/>
              <a:gd name="T14" fmla="*/ 2147483647 w 260"/>
              <a:gd name="T15" fmla="*/ 2147483647 h 203"/>
              <a:gd name="T16" fmla="*/ 2147483647 w 260"/>
              <a:gd name="T17" fmla="*/ 2147483647 h 203"/>
              <a:gd name="T18" fmla="*/ 2147483647 w 260"/>
              <a:gd name="T19" fmla="*/ 2147483647 h 203"/>
              <a:gd name="T20" fmla="*/ 2147483647 w 260"/>
              <a:gd name="T21" fmla="*/ 2147483647 h 203"/>
              <a:gd name="T22" fmla="*/ 2147483647 w 260"/>
              <a:gd name="T23" fmla="*/ 2147483647 h 203"/>
              <a:gd name="T24" fmla="*/ 2147483647 w 260"/>
              <a:gd name="T25" fmla="*/ 2147483647 h 203"/>
              <a:gd name="T26" fmla="*/ 2147483647 w 260"/>
              <a:gd name="T27" fmla="*/ 2147483647 h 203"/>
              <a:gd name="T28" fmla="*/ 2147483647 w 260"/>
              <a:gd name="T29" fmla="*/ 0 h 203"/>
              <a:gd name="T30" fmla="*/ 2147483647 w 260"/>
              <a:gd name="T31" fmla="*/ 2147483647 h 203"/>
              <a:gd name="T32" fmla="*/ 2147483647 w 260"/>
              <a:gd name="T33" fmla="*/ 2147483647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203"/>
              <a:gd name="T53" fmla="*/ 260 w 260"/>
              <a:gd name="T54" fmla="*/ 203 h 2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203">
                <a:moveTo>
                  <a:pt x="18" y="32"/>
                </a:moveTo>
                <a:lnTo>
                  <a:pt x="10" y="72"/>
                </a:lnTo>
                <a:lnTo>
                  <a:pt x="26" y="140"/>
                </a:lnTo>
                <a:lnTo>
                  <a:pt x="0" y="162"/>
                </a:lnTo>
                <a:lnTo>
                  <a:pt x="6" y="203"/>
                </a:lnTo>
                <a:lnTo>
                  <a:pt x="82" y="190"/>
                </a:lnTo>
                <a:lnTo>
                  <a:pt x="198" y="200"/>
                </a:lnTo>
                <a:lnTo>
                  <a:pt x="260" y="200"/>
                </a:lnTo>
                <a:lnTo>
                  <a:pt x="254" y="148"/>
                </a:lnTo>
                <a:lnTo>
                  <a:pt x="206" y="90"/>
                </a:lnTo>
                <a:lnTo>
                  <a:pt x="206" y="24"/>
                </a:lnTo>
                <a:lnTo>
                  <a:pt x="180" y="30"/>
                </a:lnTo>
                <a:lnTo>
                  <a:pt x="154" y="12"/>
                </a:lnTo>
                <a:lnTo>
                  <a:pt x="120" y="14"/>
                </a:lnTo>
                <a:lnTo>
                  <a:pt x="110" y="0"/>
                </a:lnTo>
                <a:lnTo>
                  <a:pt x="46" y="14"/>
                </a:lnTo>
                <a:lnTo>
                  <a:pt x="18" y="32"/>
                </a:lnTo>
                <a:close/>
              </a:path>
            </a:pathLst>
          </a:custGeom>
          <a:solidFill>
            <a:srgbClr val="FF0000"/>
          </a:solidFill>
          <a:ln w="12700">
            <a:solidFill>
              <a:schemeClr val="tx1"/>
            </a:solidFill>
            <a:round/>
            <a:headEnd/>
            <a:tailEnd/>
          </a:ln>
        </p:spPr>
        <p:txBody>
          <a:bodyPr/>
          <a:lstStyle/>
          <a:p>
            <a:endParaRPr lang="ja-JP" altLang="en-US"/>
          </a:p>
        </p:txBody>
      </p:sp>
      <p:sp>
        <p:nvSpPr>
          <p:cNvPr id="12302" name="Freeform 14"/>
          <p:cNvSpPr>
            <a:spLocks/>
          </p:cNvSpPr>
          <p:nvPr/>
        </p:nvSpPr>
        <p:spPr bwMode="auto">
          <a:xfrm>
            <a:off x="7403703" y="1120775"/>
            <a:ext cx="1436026" cy="577850"/>
          </a:xfrm>
          <a:custGeom>
            <a:avLst/>
            <a:gdLst>
              <a:gd name="T0" fmla="*/ 0 w 835"/>
              <a:gd name="T1" fmla="*/ 2147483647 h 364"/>
              <a:gd name="T2" fmla="*/ 2147483647 w 835"/>
              <a:gd name="T3" fmla="*/ 2147483647 h 364"/>
              <a:gd name="T4" fmla="*/ 2147483647 w 835"/>
              <a:gd name="T5" fmla="*/ 2147483647 h 364"/>
              <a:gd name="T6" fmla="*/ 2147483647 w 835"/>
              <a:gd name="T7" fmla="*/ 2147483647 h 364"/>
              <a:gd name="T8" fmla="*/ 2147483647 w 835"/>
              <a:gd name="T9" fmla="*/ 2147483647 h 364"/>
              <a:gd name="T10" fmla="*/ 2147483647 w 835"/>
              <a:gd name="T11" fmla="*/ 2147483647 h 364"/>
              <a:gd name="T12" fmla="*/ 2147483647 w 835"/>
              <a:gd name="T13" fmla="*/ 2147483647 h 364"/>
              <a:gd name="T14" fmla="*/ 2147483647 w 835"/>
              <a:gd name="T15" fmla="*/ 2147483647 h 364"/>
              <a:gd name="T16" fmla="*/ 2147483647 w 835"/>
              <a:gd name="T17" fmla="*/ 2147483647 h 364"/>
              <a:gd name="T18" fmla="*/ 2147483647 w 835"/>
              <a:gd name="T19" fmla="*/ 2147483647 h 364"/>
              <a:gd name="T20" fmla="*/ 2147483647 w 835"/>
              <a:gd name="T21" fmla="*/ 2147483647 h 364"/>
              <a:gd name="T22" fmla="*/ 2147483647 w 835"/>
              <a:gd name="T23" fmla="*/ 2147483647 h 364"/>
              <a:gd name="T24" fmla="*/ 2147483647 w 835"/>
              <a:gd name="T25" fmla="*/ 2147483647 h 364"/>
              <a:gd name="T26" fmla="*/ 2147483647 w 835"/>
              <a:gd name="T27" fmla="*/ 2147483647 h 364"/>
              <a:gd name="T28" fmla="*/ 2147483647 w 835"/>
              <a:gd name="T29" fmla="*/ 2147483647 h 364"/>
              <a:gd name="T30" fmla="*/ 2147483647 w 835"/>
              <a:gd name="T31" fmla="*/ 2147483647 h 364"/>
              <a:gd name="T32" fmla="*/ 2147483647 w 835"/>
              <a:gd name="T33" fmla="*/ 2147483647 h 364"/>
              <a:gd name="T34" fmla="*/ 2147483647 w 835"/>
              <a:gd name="T35" fmla="*/ 2147483647 h 364"/>
              <a:gd name="T36" fmla="*/ 2147483647 w 835"/>
              <a:gd name="T37" fmla="*/ 2147483647 h 364"/>
              <a:gd name="T38" fmla="*/ 2147483647 w 835"/>
              <a:gd name="T39" fmla="*/ 2147483647 h 364"/>
              <a:gd name="T40" fmla="*/ 2147483647 w 835"/>
              <a:gd name="T41" fmla="*/ 0 h 364"/>
              <a:gd name="T42" fmla="*/ 2147483647 w 835"/>
              <a:gd name="T43" fmla="*/ 2147483647 h 364"/>
              <a:gd name="T44" fmla="*/ 2147483647 w 835"/>
              <a:gd name="T45" fmla="*/ 2147483647 h 364"/>
              <a:gd name="T46" fmla="*/ 2147483647 w 835"/>
              <a:gd name="T47" fmla="*/ 2147483647 h 364"/>
              <a:gd name="T48" fmla="*/ 2147483647 w 835"/>
              <a:gd name="T49" fmla="*/ 2147483647 h 364"/>
              <a:gd name="T50" fmla="*/ 2147483647 w 835"/>
              <a:gd name="T51" fmla="*/ 2147483647 h 364"/>
              <a:gd name="T52" fmla="*/ 2147483647 w 835"/>
              <a:gd name="T53" fmla="*/ 2147483647 h 364"/>
              <a:gd name="T54" fmla="*/ 2147483647 w 835"/>
              <a:gd name="T55" fmla="*/ 2147483647 h 364"/>
              <a:gd name="T56" fmla="*/ 2147483647 w 835"/>
              <a:gd name="T57" fmla="*/ 2147483647 h 364"/>
              <a:gd name="T58" fmla="*/ 2147483647 w 835"/>
              <a:gd name="T59" fmla="*/ 2147483647 h 364"/>
              <a:gd name="T60" fmla="*/ 2147483647 w 835"/>
              <a:gd name="T61" fmla="*/ 2147483647 h 364"/>
              <a:gd name="T62" fmla="*/ 2147483647 w 835"/>
              <a:gd name="T63" fmla="*/ 2147483647 h 364"/>
              <a:gd name="T64" fmla="*/ 2147483647 w 835"/>
              <a:gd name="T65" fmla="*/ 2147483647 h 364"/>
              <a:gd name="T66" fmla="*/ 2147483647 w 835"/>
              <a:gd name="T67" fmla="*/ 2147483647 h 3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5"/>
              <a:gd name="T103" fmla="*/ 0 h 364"/>
              <a:gd name="T104" fmla="*/ 835 w 835"/>
              <a:gd name="T105" fmla="*/ 364 h 3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5" h="364">
                <a:moveTo>
                  <a:pt x="7" y="154"/>
                </a:moveTo>
                <a:lnTo>
                  <a:pt x="0" y="187"/>
                </a:lnTo>
                <a:lnTo>
                  <a:pt x="12" y="224"/>
                </a:lnTo>
                <a:lnTo>
                  <a:pt x="45" y="258"/>
                </a:lnTo>
                <a:lnTo>
                  <a:pt x="91" y="258"/>
                </a:lnTo>
                <a:lnTo>
                  <a:pt x="135" y="236"/>
                </a:lnTo>
                <a:lnTo>
                  <a:pt x="145" y="254"/>
                </a:lnTo>
                <a:lnTo>
                  <a:pt x="137" y="274"/>
                </a:lnTo>
                <a:lnTo>
                  <a:pt x="109" y="296"/>
                </a:lnTo>
                <a:lnTo>
                  <a:pt x="145" y="292"/>
                </a:lnTo>
                <a:lnTo>
                  <a:pt x="227" y="260"/>
                </a:lnTo>
                <a:lnTo>
                  <a:pt x="315" y="278"/>
                </a:lnTo>
                <a:lnTo>
                  <a:pt x="366" y="304"/>
                </a:lnTo>
                <a:lnTo>
                  <a:pt x="395" y="336"/>
                </a:lnTo>
                <a:lnTo>
                  <a:pt x="443" y="328"/>
                </a:lnTo>
                <a:lnTo>
                  <a:pt x="486" y="295"/>
                </a:lnTo>
                <a:lnTo>
                  <a:pt x="529" y="320"/>
                </a:lnTo>
                <a:lnTo>
                  <a:pt x="573" y="304"/>
                </a:lnTo>
                <a:lnTo>
                  <a:pt x="616" y="323"/>
                </a:lnTo>
                <a:lnTo>
                  <a:pt x="639" y="302"/>
                </a:lnTo>
                <a:lnTo>
                  <a:pt x="715" y="314"/>
                </a:lnTo>
                <a:lnTo>
                  <a:pt x="792" y="364"/>
                </a:lnTo>
                <a:lnTo>
                  <a:pt x="835" y="359"/>
                </a:lnTo>
                <a:lnTo>
                  <a:pt x="827" y="302"/>
                </a:lnTo>
                <a:lnTo>
                  <a:pt x="796" y="242"/>
                </a:lnTo>
                <a:lnTo>
                  <a:pt x="778" y="230"/>
                </a:lnTo>
                <a:lnTo>
                  <a:pt x="768" y="85"/>
                </a:lnTo>
                <a:lnTo>
                  <a:pt x="771" y="52"/>
                </a:lnTo>
                <a:lnTo>
                  <a:pt x="741" y="52"/>
                </a:lnTo>
                <a:lnTo>
                  <a:pt x="737" y="68"/>
                </a:lnTo>
                <a:lnTo>
                  <a:pt x="753" y="79"/>
                </a:lnTo>
                <a:lnTo>
                  <a:pt x="747" y="194"/>
                </a:lnTo>
                <a:lnTo>
                  <a:pt x="711" y="156"/>
                </a:lnTo>
                <a:lnTo>
                  <a:pt x="729" y="116"/>
                </a:lnTo>
                <a:lnTo>
                  <a:pt x="731" y="94"/>
                </a:lnTo>
                <a:lnTo>
                  <a:pt x="673" y="64"/>
                </a:lnTo>
                <a:lnTo>
                  <a:pt x="721" y="58"/>
                </a:lnTo>
                <a:lnTo>
                  <a:pt x="721" y="36"/>
                </a:lnTo>
                <a:lnTo>
                  <a:pt x="687" y="30"/>
                </a:lnTo>
                <a:lnTo>
                  <a:pt x="681" y="10"/>
                </a:lnTo>
                <a:lnTo>
                  <a:pt x="619" y="10"/>
                </a:lnTo>
                <a:lnTo>
                  <a:pt x="503" y="0"/>
                </a:lnTo>
                <a:lnTo>
                  <a:pt x="427" y="12"/>
                </a:lnTo>
                <a:lnTo>
                  <a:pt x="429" y="86"/>
                </a:lnTo>
                <a:lnTo>
                  <a:pt x="423" y="96"/>
                </a:lnTo>
                <a:lnTo>
                  <a:pt x="431" y="138"/>
                </a:lnTo>
                <a:lnTo>
                  <a:pt x="403" y="148"/>
                </a:lnTo>
                <a:lnTo>
                  <a:pt x="363" y="145"/>
                </a:lnTo>
                <a:lnTo>
                  <a:pt x="292" y="148"/>
                </a:lnTo>
                <a:lnTo>
                  <a:pt x="261" y="128"/>
                </a:lnTo>
                <a:lnTo>
                  <a:pt x="251" y="114"/>
                </a:lnTo>
                <a:lnTo>
                  <a:pt x="216" y="131"/>
                </a:lnTo>
                <a:lnTo>
                  <a:pt x="217" y="143"/>
                </a:lnTo>
                <a:lnTo>
                  <a:pt x="232" y="146"/>
                </a:lnTo>
                <a:lnTo>
                  <a:pt x="232" y="158"/>
                </a:lnTo>
                <a:lnTo>
                  <a:pt x="250" y="164"/>
                </a:lnTo>
                <a:lnTo>
                  <a:pt x="292" y="203"/>
                </a:lnTo>
                <a:lnTo>
                  <a:pt x="285" y="216"/>
                </a:lnTo>
                <a:lnTo>
                  <a:pt x="267" y="214"/>
                </a:lnTo>
                <a:lnTo>
                  <a:pt x="235" y="196"/>
                </a:lnTo>
                <a:lnTo>
                  <a:pt x="175" y="184"/>
                </a:lnTo>
                <a:lnTo>
                  <a:pt x="153" y="172"/>
                </a:lnTo>
                <a:lnTo>
                  <a:pt x="136" y="176"/>
                </a:lnTo>
                <a:lnTo>
                  <a:pt x="119" y="194"/>
                </a:lnTo>
                <a:lnTo>
                  <a:pt x="105" y="178"/>
                </a:lnTo>
                <a:lnTo>
                  <a:pt x="97" y="152"/>
                </a:lnTo>
                <a:lnTo>
                  <a:pt x="77" y="134"/>
                </a:lnTo>
                <a:lnTo>
                  <a:pt x="39" y="131"/>
                </a:lnTo>
                <a:lnTo>
                  <a:pt x="7" y="154"/>
                </a:lnTo>
                <a:close/>
              </a:path>
            </a:pathLst>
          </a:custGeom>
          <a:solidFill>
            <a:srgbClr val="FFC000"/>
          </a:solidFill>
          <a:ln w="12700">
            <a:solidFill>
              <a:schemeClr val="tx1"/>
            </a:solidFill>
            <a:round/>
            <a:headEnd/>
            <a:tailEnd/>
          </a:ln>
        </p:spPr>
        <p:txBody>
          <a:bodyPr/>
          <a:lstStyle/>
          <a:p>
            <a:endParaRPr lang="ja-JP" altLang="en-US"/>
          </a:p>
        </p:txBody>
      </p:sp>
      <p:sp>
        <p:nvSpPr>
          <p:cNvPr id="12303" name="Freeform 15"/>
          <p:cNvSpPr>
            <a:spLocks/>
          </p:cNvSpPr>
          <p:nvPr/>
        </p:nvSpPr>
        <p:spPr bwMode="auto">
          <a:xfrm>
            <a:off x="1135063" y="4352926"/>
            <a:ext cx="1000919" cy="1489075"/>
          </a:xfrm>
          <a:custGeom>
            <a:avLst/>
            <a:gdLst>
              <a:gd name="T0" fmla="*/ 2147483647 w 582"/>
              <a:gd name="T1" fmla="*/ 2147483647 h 938"/>
              <a:gd name="T2" fmla="*/ 2147483647 w 582"/>
              <a:gd name="T3" fmla="*/ 2147483647 h 938"/>
              <a:gd name="T4" fmla="*/ 2147483647 w 582"/>
              <a:gd name="T5" fmla="*/ 2147483647 h 938"/>
              <a:gd name="T6" fmla="*/ 2147483647 w 582"/>
              <a:gd name="T7" fmla="*/ 2147483647 h 938"/>
              <a:gd name="T8" fmla="*/ 2147483647 w 582"/>
              <a:gd name="T9" fmla="*/ 2147483647 h 938"/>
              <a:gd name="T10" fmla="*/ 2147483647 w 582"/>
              <a:gd name="T11" fmla="*/ 2147483647 h 938"/>
              <a:gd name="T12" fmla="*/ 2147483647 w 582"/>
              <a:gd name="T13" fmla="*/ 2147483647 h 938"/>
              <a:gd name="T14" fmla="*/ 2147483647 w 582"/>
              <a:gd name="T15" fmla="*/ 2147483647 h 938"/>
              <a:gd name="T16" fmla="*/ 2147483647 w 582"/>
              <a:gd name="T17" fmla="*/ 2147483647 h 938"/>
              <a:gd name="T18" fmla="*/ 2147483647 w 582"/>
              <a:gd name="T19" fmla="*/ 2147483647 h 938"/>
              <a:gd name="T20" fmla="*/ 2147483647 w 582"/>
              <a:gd name="T21" fmla="*/ 2147483647 h 938"/>
              <a:gd name="T22" fmla="*/ 2147483647 w 582"/>
              <a:gd name="T23" fmla="*/ 2147483647 h 938"/>
              <a:gd name="T24" fmla="*/ 2147483647 w 582"/>
              <a:gd name="T25" fmla="*/ 2147483647 h 938"/>
              <a:gd name="T26" fmla="*/ 2147483647 w 582"/>
              <a:gd name="T27" fmla="*/ 2147483647 h 938"/>
              <a:gd name="T28" fmla="*/ 2147483647 w 582"/>
              <a:gd name="T29" fmla="*/ 2147483647 h 938"/>
              <a:gd name="T30" fmla="*/ 2147483647 w 582"/>
              <a:gd name="T31" fmla="*/ 2147483647 h 938"/>
              <a:gd name="T32" fmla="*/ 2147483647 w 582"/>
              <a:gd name="T33" fmla="*/ 2147483647 h 938"/>
              <a:gd name="T34" fmla="*/ 2147483647 w 582"/>
              <a:gd name="T35" fmla="*/ 2147483647 h 938"/>
              <a:gd name="T36" fmla="*/ 2147483647 w 582"/>
              <a:gd name="T37" fmla="*/ 2147483647 h 938"/>
              <a:gd name="T38" fmla="*/ 2147483647 w 582"/>
              <a:gd name="T39" fmla="*/ 2147483647 h 938"/>
              <a:gd name="T40" fmla="*/ 2147483647 w 582"/>
              <a:gd name="T41" fmla="*/ 2147483647 h 938"/>
              <a:gd name="T42" fmla="*/ 2147483647 w 582"/>
              <a:gd name="T43" fmla="*/ 2147483647 h 938"/>
              <a:gd name="T44" fmla="*/ 2147483647 w 582"/>
              <a:gd name="T45" fmla="*/ 2147483647 h 938"/>
              <a:gd name="T46" fmla="*/ 2147483647 w 582"/>
              <a:gd name="T47" fmla="*/ 2147483647 h 938"/>
              <a:gd name="T48" fmla="*/ 2147483647 w 582"/>
              <a:gd name="T49" fmla="*/ 2147483647 h 938"/>
              <a:gd name="T50" fmla="*/ 2147483647 w 582"/>
              <a:gd name="T51" fmla="*/ 2147483647 h 938"/>
              <a:gd name="T52" fmla="*/ 2147483647 w 582"/>
              <a:gd name="T53" fmla="*/ 2147483647 h 938"/>
              <a:gd name="T54" fmla="*/ 2147483647 w 582"/>
              <a:gd name="T55" fmla="*/ 2147483647 h 938"/>
              <a:gd name="T56" fmla="*/ 2147483647 w 582"/>
              <a:gd name="T57" fmla="*/ 2147483647 h 938"/>
              <a:gd name="T58" fmla="*/ 2147483647 w 582"/>
              <a:gd name="T59" fmla="*/ 2147483647 h 938"/>
              <a:gd name="T60" fmla="*/ 2147483647 w 582"/>
              <a:gd name="T61" fmla="*/ 2147483647 h 938"/>
              <a:gd name="T62" fmla="*/ 2147483647 w 582"/>
              <a:gd name="T63" fmla="*/ 2147483647 h 938"/>
              <a:gd name="T64" fmla="*/ 2147483647 w 582"/>
              <a:gd name="T65" fmla="*/ 2147483647 h 938"/>
              <a:gd name="T66" fmla="*/ 0 w 582"/>
              <a:gd name="T67" fmla="*/ 2147483647 h 9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2"/>
              <a:gd name="T103" fmla="*/ 0 h 938"/>
              <a:gd name="T104" fmla="*/ 582 w 582"/>
              <a:gd name="T105" fmla="*/ 938 h 9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2" h="938">
                <a:moveTo>
                  <a:pt x="0" y="16"/>
                </a:moveTo>
                <a:lnTo>
                  <a:pt x="24" y="48"/>
                </a:lnTo>
                <a:lnTo>
                  <a:pt x="36" y="82"/>
                </a:lnTo>
                <a:lnTo>
                  <a:pt x="36" y="108"/>
                </a:lnTo>
                <a:lnTo>
                  <a:pt x="58" y="110"/>
                </a:lnTo>
                <a:lnTo>
                  <a:pt x="62" y="124"/>
                </a:lnTo>
                <a:lnTo>
                  <a:pt x="48" y="144"/>
                </a:lnTo>
                <a:lnTo>
                  <a:pt x="54" y="164"/>
                </a:lnTo>
                <a:lnTo>
                  <a:pt x="22" y="230"/>
                </a:lnTo>
                <a:lnTo>
                  <a:pt x="8" y="290"/>
                </a:lnTo>
                <a:lnTo>
                  <a:pt x="16" y="328"/>
                </a:lnTo>
                <a:lnTo>
                  <a:pt x="32" y="374"/>
                </a:lnTo>
                <a:lnTo>
                  <a:pt x="50" y="390"/>
                </a:lnTo>
                <a:lnTo>
                  <a:pt x="42" y="414"/>
                </a:lnTo>
                <a:lnTo>
                  <a:pt x="66" y="482"/>
                </a:lnTo>
                <a:lnTo>
                  <a:pt x="50" y="534"/>
                </a:lnTo>
                <a:lnTo>
                  <a:pt x="54" y="636"/>
                </a:lnTo>
                <a:lnTo>
                  <a:pt x="66" y="696"/>
                </a:lnTo>
                <a:lnTo>
                  <a:pt x="32" y="818"/>
                </a:lnTo>
                <a:lnTo>
                  <a:pt x="40" y="838"/>
                </a:lnTo>
                <a:lnTo>
                  <a:pt x="8" y="848"/>
                </a:lnTo>
                <a:lnTo>
                  <a:pt x="36" y="866"/>
                </a:lnTo>
                <a:lnTo>
                  <a:pt x="76" y="850"/>
                </a:lnTo>
                <a:lnTo>
                  <a:pt x="98" y="838"/>
                </a:lnTo>
                <a:lnTo>
                  <a:pt x="110" y="858"/>
                </a:lnTo>
                <a:lnTo>
                  <a:pt x="172" y="852"/>
                </a:lnTo>
                <a:lnTo>
                  <a:pt x="188" y="886"/>
                </a:lnTo>
                <a:lnTo>
                  <a:pt x="232" y="892"/>
                </a:lnTo>
                <a:lnTo>
                  <a:pt x="274" y="864"/>
                </a:lnTo>
                <a:lnTo>
                  <a:pt x="294" y="898"/>
                </a:lnTo>
                <a:lnTo>
                  <a:pt x="314" y="916"/>
                </a:lnTo>
                <a:lnTo>
                  <a:pt x="422" y="938"/>
                </a:lnTo>
                <a:lnTo>
                  <a:pt x="436" y="894"/>
                </a:lnTo>
                <a:lnTo>
                  <a:pt x="516" y="862"/>
                </a:lnTo>
                <a:lnTo>
                  <a:pt x="566" y="804"/>
                </a:lnTo>
                <a:lnTo>
                  <a:pt x="582" y="752"/>
                </a:lnTo>
                <a:lnTo>
                  <a:pt x="528" y="704"/>
                </a:lnTo>
                <a:lnTo>
                  <a:pt x="528" y="659"/>
                </a:lnTo>
                <a:lnTo>
                  <a:pt x="542" y="638"/>
                </a:lnTo>
                <a:lnTo>
                  <a:pt x="532" y="602"/>
                </a:lnTo>
                <a:lnTo>
                  <a:pt x="506" y="550"/>
                </a:lnTo>
                <a:lnTo>
                  <a:pt x="466" y="524"/>
                </a:lnTo>
                <a:lnTo>
                  <a:pt x="470" y="438"/>
                </a:lnTo>
                <a:lnTo>
                  <a:pt x="449" y="417"/>
                </a:lnTo>
                <a:lnTo>
                  <a:pt x="414" y="408"/>
                </a:lnTo>
                <a:lnTo>
                  <a:pt x="410" y="384"/>
                </a:lnTo>
                <a:lnTo>
                  <a:pt x="398" y="388"/>
                </a:lnTo>
                <a:lnTo>
                  <a:pt x="384" y="370"/>
                </a:lnTo>
                <a:lnTo>
                  <a:pt x="380" y="327"/>
                </a:lnTo>
                <a:lnTo>
                  <a:pt x="396" y="305"/>
                </a:lnTo>
                <a:lnTo>
                  <a:pt x="372" y="264"/>
                </a:lnTo>
                <a:lnTo>
                  <a:pt x="338" y="272"/>
                </a:lnTo>
                <a:lnTo>
                  <a:pt x="285" y="249"/>
                </a:lnTo>
                <a:lnTo>
                  <a:pt x="256" y="152"/>
                </a:lnTo>
                <a:lnTo>
                  <a:pt x="282" y="108"/>
                </a:lnTo>
                <a:lnTo>
                  <a:pt x="272" y="86"/>
                </a:lnTo>
                <a:lnTo>
                  <a:pt x="242" y="102"/>
                </a:lnTo>
                <a:lnTo>
                  <a:pt x="210" y="102"/>
                </a:lnTo>
                <a:lnTo>
                  <a:pt x="188" y="122"/>
                </a:lnTo>
                <a:lnTo>
                  <a:pt x="155" y="113"/>
                </a:lnTo>
                <a:lnTo>
                  <a:pt x="124" y="122"/>
                </a:lnTo>
                <a:lnTo>
                  <a:pt x="108" y="104"/>
                </a:lnTo>
                <a:lnTo>
                  <a:pt x="96" y="78"/>
                </a:lnTo>
                <a:lnTo>
                  <a:pt x="77" y="74"/>
                </a:lnTo>
                <a:lnTo>
                  <a:pt x="66" y="44"/>
                </a:lnTo>
                <a:lnTo>
                  <a:pt x="80" y="20"/>
                </a:lnTo>
                <a:lnTo>
                  <a:pt x="44" y="0"/>
                </a:lnTo>
                <a:lnTo>
                  <a:pt x="0" y="16"/>
                </a:lnTo>
                <a:close/>
              </a:path>
            </a:pathLst>
          </a:custGeom>
          <a:solidFill>
            <a:schemeClr val="bg1"/>
          </a:solidFill>
          <a:ln w="12700">
            <a:solidFill>
              <a:schemeClr val="tx1"/>
            </a:solidFill>
            <a:round/>
            <a:headEnd/>
            <a:tailEnd/>
          </a:ln>
        </p:spPr>
        <p:txBody>
          <a:bodyPr/>
          <a:lstStyle/>
          <a:p>
            <a:endParaRPr lang="ja-JP" altLang="en-US"/>
          </a:p>
        </p:txBody>
      </p:sp>
      <p:sp>
        <p:nvSpPr>
          <p:cNvPr id="12304" name="Freeform 16"/>
          <p:cNvSpPr>
            <a:spLocks/>
          </p:cNvSpPr>
          <p:nvPr/>
        </p:nvSpPr>
        <p:spPr bwMode="auto">
          <a:xfrm>
            <a:off x="1740430" y="2746375"/>
            <a:ext cx="1069710" cy="939800"/>
          </a:xfrm>
          <a:custGeom>
            <a:avLst/>
            <a:gdLst>
              <a:gd name="T0" fmla="*/ 2147483647 w 622"/>
              <a:gd name="T1" fmla="*/ 2147483647 h 592"/>
              <a:gd name="T2" fmla="*/ 2147483647 w 622"/>
              <a:gd name="T3" fmla="*/ 2147483647 h 592"/>
              <a:gd name="T4" fmla="*/ 2147483647 w 622"/>
              <a:gd name="T5" fmla="*/ 2147483647 h 592"/>
              <a:gd name="T6" fmla="*/ 2147483647 w 622"/>
              <a:gd name="T7" fmla="*/ 2147483647 h 592"/>
              <a:gd name="T8" fmla="*/ 2147483647 w 622"/>
              <a:gd name="T9" fmla="*/ 2147483647 h 592"/>
              <a:gd name="T10" fmla="*/ 2147483647 w 622"/>
              <a:gd name="T11" fmla="*/ 2147483647 h 592"/>
              <a:gd name="T12" fmla="*/ 2147483647 w 622"/>
              <a:gd name="T13" fmla="*/ 2147483647 h 592"/>
              <a:gd name="T14" fmla="*/ 2147483647 w 622"/>
              <a:gd name="T15" fmla="*/ 2147483647 h 592"/>
              <a:gd name="T16" fmla="*/ 0 w 622"/>
              <a:gd name="T17" fmla="*/ 2147483647 h 592"/>
              <a:gd name="T18" fmla="*/ 2147483647 w 622"/>
              <a:gd name="T19" fmla="*/ 2147483647 h 592"/>
              <a:gd name="T20" fmla="*/ 2147483647 w 622"/>
              <a:gd name="T21" fmla="*/ 2147483647 h 592"/>
              <a:gd name="T22" fmla="*/ 2147483647 w 622"/>
              <a:gd name="T23" fmla="*/ 2147483647 h 592"/>
              <a:gd name="T24" fmla="*/ 2147483647 w 622"/>
              <a:gd name="T25" fmla="*/ 2147483647 h 592"/>
              <a:gd name="T26" fmla="*/ 2147483647 w 622"/>
              <a:gd name="T27" fmla="*/ 2147483647 h 592"/>
              <a:gd name="T28" fmla="*/ 2147483647 w 622"/>
              <a:gd name="T29" fmla="*/ 2147483647 h 592"/>
              <a:gd name="T30" fmla="*/ 2147483647 w 622"/>
              <a:gd name="T31" fmla="*/ 2147483647 h 592"/>
              <a:gd name="T32" fmla="*/ 2147483647 w 622"/>
              <a:gd name="T33" fmla="*/ 2147483647 h 592"/>
              <a:gd name="T34" fmla="*/ 2147483647 w 622"/>
              <a:gd name="T35" fmla="*/ 2147483647 h 592"/>
              <a:gd name="T36" fmla="*/ 2147483647 w 622"/>
              <a:gd name="T37" fmla="*/ 2147483647 h 592"/>
              <a:gd name="T38" fmla="*/ 2147483647 w 622"/>
              <a:gd name="T39" fmla="*/ 2147483647 h 592"/>
              <a:gd name="T40" fmla="*/ 2147483647 w 622"/>
              <a:gd name="T41" fmla="*/ 2147483647 h 592"/>
              <a:gd name="T42" fmla="*/ 2147483647 w 622"/>
              <a:gd name="T43" fmla="*/ 2147483647 h 592"/>
              <a:gd name="T44" fmla="*/ 2147483647 w 622"/>
              <a:gd name="T45" fmla="*/ 2147483647 h 592"/>
              <a:gd name="T46" fmla="*/ 2147483647 w 622"/>
              <a:gd name="T47" fmla="*/ 2147483647 h 592"/>
              <a:gd name="T48" fmla="*/ 2147483647 w 622"/>
              <a:gd name="T49" fmla="*/ 2147483647 h 592"/>
              <a:gd name="T50" fmla="*/ 2147483647 w 622"/>
              <a:gd name="T51" fmla="*/ 2147483647 h 592"/>
              <a:gd name="T52" fmla="*/ 2147483647 w 622"/>
              <a:gd name="T53" fmla="*/ 2147483647 h 592"/>
              <a:gd name="T54" fmla="*/ 2147483647 w 622"/>
              <a:gd name="T55" fmla="*/ 2147483647 h 592"/>
              <a:gd name="T56" fmla="*/ 2147483647 w 622"/>
              <a:gd name="T57" fmla="*/ 2147483647 h 592"/>
              <a:gd name="T58" fmla="*/ 2147483647 w 622"/>
              <a:gd name="T59" fmla="*/ 2147483647 h 592"/>
              <a:gd name="T60" fmla="*/ 2147483647 w 622"/>
              <a:gd name="T61" fmla="*/ 2147483647 h 592"/>
              <a:gd name="T62" fmla="*/ 2147483647 w 622"/>
              <a:gd name="T63" fmla="*/ 2147483647 h 592"/>
              <a:gd name="T64" fmla="*/ 2147483647 w 622"/>
              <a:gd name="T65" fmla="*/ 2147483647 h 592"/>
              <a:gd name="T66" fmla="*/ 2147483647 w 622"/>
              <a:gd name="T67" fmla="*/ 2147483647 h 592"/>
              <a:gd name="T68" fmla="*/ 2147483647 w 622"/>
              <a:gd name="T69" fmla="*/ 2147483647 h 592"/>
              <a:gd name="T70" fmla="*/ 2147483647 w 622"/>
              <a:gd name="T71" fmla="*/ 2147483647 h 592"/>
              <a:gd name="T72" fmla="*/ 2147483647 w 622"/>
              <a:gd name="T73" fmla="*/ 2147483647 h 592"/>
              <a:gd name="T74" fmla="*/ 2147483647 w 622"/>
              <a:gd name="T75" fmla="*/ 2147483647 h 592"/>
              <a:gd name="T76" fmla="*/ 2147483647 w 622"/>
              <a:gd name="T77" fmla="*/ 2147483647 h 592"/>
              <a:gd name="T78" fmla="*/ 2147483647 w 622"/>
              <a:gd name="T79" fmla="*/ 2147483647 h 592"/>
              <a:gd name="T80" fmla="*/ 2147483647 w 622"/>
              <a:gd name="T81" fmla="*/ 2147483647 h 592"/>
              <a:gd name="T82" fmla="*/ 2147483647 w 622"/>
              <a:gd name="T83" fmla="*/ 2147483647 h 592"/>
              <a:gd name="T84" fmla="*/ 2147483647 w 622"/>
              <a:gd name="T85" fmla="*/ 2147483647 h 592"/>
              <a:gd name="T86" fmla="*/ 2147483647 w 622"/>
              <a:gd name="T87" fmla="*/ 2147483647 h 592"/>
              <a:gd name="T88" fmla="*/ 2147483647 w 622"/>
              <a:gd name="T89" fmla="*/ 2147483647 h 592"/>
              <a:gd name="T90" fmla="*/ 2147483647 w 622"/>
              <a:gd name="T91" fmla="*/ 2147483647 h 592"/>
              <a:gd name="T92" fmla="*/ 2147483647 w 622"/>
              <a:gd name="T93" fmla="*/ 2147483647 h 592"/>
              <a:gd name="T94" fmla="*/ 2147483647 w 622"/>
              <a:gd name="T95" fmla="*/ 2147483647 h 592"/>
              <a:gd name="T96" fmla="*/ 2147483647 w 622"/>
              <a:gd name="T97" fmla="*/ 2147483647 h 592"/>
              <a:gd name="T98" fmla="*/ 2147483647 w 622"/>
              <a:gd name="T99" fmla="*/ 2147483647 h 592"/>
              <a:gd name="T100" fmla="*/ 2147483647 w 622"/>
              <a:gd name="T101" fmla="*/ 2147483647 h 592"/>
              <a:gd name="T102" fmla="*/ 2147483647 w 622"/>
              <a:gd name="T103" fmla="*/ 2147483647 h 592"/>
              <a:gd name="T104" fmla="*/ 2147483647 w 622"/>
              <a:gd name="T105" fmla="*/ 2147483647 h 592"/>
              <a:gd name="T106" fmla="*/ 2147483647 w 622"/>
              <a:gd name="T107" fmla="*/ 0 h 592"/>
              <a:gd name="T108" fmla="*/ 2147483647 w 622"/>
              <a:gd name="T109" fmla="*/ 2147483647 h 592"/>
              <a:gd name="T110" fmla="*/ 2147483647 w 622"/>
              <a:gd name="T111" fmla="*/ 2147483647 h 592"/>
              <a:gd name="T112" fmla="*/ 2147483647 w 622"/>
              <a:gd name="T113" fmla="*/ 2147483647 h 592"/>
              <a:gd name="T114" fmla="*/ 2147483647 w 622"/>
              <a:gd name="T115" fmla="*/ 2147483647 h 592"/>
              <a:gd name="T116" fmla="*/ 2147483647 w 622"/>
              <a:gd name="T117" fmla="*/ 2147483647 h 592"/>
              <a:gd name="T118" fmla="*/ 2147483647 w 622"/>
              <a:gd name="T119" fmla="*/ 2147483647 h 592"/>
              <a:gd name="T120" fmla="*/ 2147483647 w 622"/>
              <a:gd name="T121" fmla="*/ 2147483647 h 592"/>
              <a:gd name="T122" fmla="*/ 2147483647 w 622"/>
              <a:gd name="T123" fmla="*/ 2147483647 h 592"/>
              <a:gd name="T124" fmla="*/ 2147483647 w 622"/>
              <a:gd name="T125" fmla="*/ 2147483647 h 5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2"/>
              <a:gd name="T190" fmla="*/ 0 h 592"/>
              <a:gd name="T191" fmla="*/ 622 w 622"/>
              <a:gd name="T192" fmla="*/ 592 h 5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2" h="592">
                <a:moveTo>
                  <a:pt x="80" y="184"/>
                </a:moveTo>
                <a:lnTo>
                  <a:pt x="94" y="228"/>
                </a:lnTo>
                <a:lnTo>
                  <a:pt x="70" y="248"/>
                </a:lnTo>
                <a:lnTo>
                  <a:pt x="58" y="278"/>
                </a:lnTo>
                <a:lnTo>
                  <a:pt x="70" y="302"/>
                </a:lnTo>
                <a:lnTo>
                  <a:pt x="54" y="318"/>
                </a:lnTo>
                <a:lnTo>
                  <a:pt x="36" y="324"/>
                </a:lnTo>
                <a:lnTo>
                  <a:pt x="34" y="384"/>
                </a:lnTo>
                <a:lnTo>
                  <a:pt x="0" y="450"/>
                </a:lnTo>
                <a:lnTo>
                  <a:pt x="34" y="514"/>
                </a:lnTo>
                <a:lnTo>
                  <a:pt x="62" y="520"/>
                </a:lnTo>
                <a:lnTo>
                  <a:pt x="96" y="498"/>
                </a:lnTo>
                <a:lnTo>
                  <a:pt x="92" y="552"/>
                </a:lnTo>
                <a:lnTo>
                  <a:pt x="126" y="550"/>
                </a:lnTo>
                <a:lnTo>
                  <a:pt x="150" y="588"/>
                </a:lnTo>
                <a:lnTo>
                  <a:pt x="202" y="592"/>
                </a:lnTo>
                <a:lnTo>
                  <a:pt x="230" y="546"/>
                </a:lnTo>
                <a:lnTo>
                  <a:pt x="266" y="548"/>
                </a:lnTo>
                <a:lnTo>
                  <a:pt x="282" y="508"/>
                </a:lnTo>
                <a:lnTo>
                  <a:pt x="320" y="508"/>
                </a:lnTo>
                <a:lnTo>
                  <a:pt x="340" y="486"/>
                </a:lnTo>
                <a:lnTo>
                  <a:pt x="362" y="484"/>
                </a:lnTo>
                <a:lnTo>
                  <a:pt x="364" y="454"/>
                </a:lnTo>
                <a:lnTo>
                  <a:pt x="368" y="434"/>
                </a:lnTo>
                <a:lnTo>
                  <a:pt x="392" y="424"/>
                </a:lnTo>
                <a:lnTo>
                  <a:pt x="404" y="400"/>
                </a:lnTo>
                <a:lnTo>
                  <a:pt x="430" y="406"/>
                </a:lnTo>
                <a:lnTo>
                  <a:pt x="462" y="400"/>
                </a:lnTo>
                <a:lnTo>
                  <a:pt x="498" y="422"/>
                </a:lnTo>
                <a:lnTo>
                  <a:pt x="592" y="424"/>
                </a:lnTo>
                <a:lnTo>
                  <a:pt x="580" y="392"/>
                </a:lnTo>
                <a:lnTo>
                  <a:pt x="568" y="352"/>
                </a:lnTo>
                <a:lnTo>
                  <a:pt x="554" y="312"/>
                </a:lnTo>
                <a:lnTo>
                  <a:pt x="590" y="300"/>
                </a:lnTo>
                <a:lnTo>
                  <a:pt x="592" y="270"/>
                </a:lnTo>
                <a:lnTo>
                  <a:pt x="622" y="252"/>
                </a:lnTo>
                <a:lnTo>
                  <a:pt x="622" y="200"/>
                </a:lnTo>
                <a:lnTo>
                  <a:pt x="598" y="210"/>
                </a:lnTo>
                <a:lnTo>
                  <a:pt x="562" y="172"/>
                </a:lnTo>
                <a:lnTo>
                  <a:pt x="564" y="150"/>
                </a:lnTo>
                <a:lnTo>
                  <a:pt x="586" y="136"/>
                </a:lnTo>
                <a:lnTo>
                  <a:pt x="590" y="94"/>
                </a:lnTo>
                <a:lnTo>
                  <a:pt x="570" y="62"/>
                </a:lnTo>
                <a:lnTo>
                  <a:pt x="583" y="42"/>
                </a:lnTo>
                <a:lnTo>
                  <a:pt x="566" y="10"/>
                </a:lnTo>
                <a:lnTo>
                  <a:pt x="540" y="46"/>
                </a:lnTo>
                <a:lnTo>
                  <a:pt x="492" y="58"/>
                </a:lnTo>
                <a:lnTo>
                  <a:pt x="458" y="28"/>
                </a:lnTo>
                <a:lnTo>
                  <a:pt x="416" y="16"/>
                </a:lnTo>
                <a:lnTo>
                  <a:pt x="374" y="30"/>
                </a:lnTo>
                <a:lnTo>
                  <a:pt x="336" y="22"/>
                </a:lnTo>
                <a:lnTo>
                  <a:pt x="270" y="46"/>
                </a:lnTo>
                <a:lnTo>
                  <a:pt x="244" y="12"/>
                </a:lnTo>
                <a:lnTo>
                  <a:pt x="226" y="0"/>
                </a:lnTo>
                <a:lnTo>
                  <a:pt x="200" y="16"/>
                </a:lnTo>
                <a:lnTo>
                  <a:pt x="172" y="10"/>
                </a:lnTo>
                <a:lnTo>
                  <a:pt x="158" y="32"/>
                </a:lnTo>
                <a:lnTo>
                  <a:pt x="120" y="36"/>
                </a:lnTo>
                <a:lnTo>
                  <a:pt x="120" y="60"/>
                </a:lnTo>
                <a:lnTo>
                  <a:pt x="128" y="76"/>
                </a:lnTo>
                <a:lnTo>
                  <a:pt x="106" y="122"/>
                </a:lnTo>
                <a:lnTo>
                  <a:pt x="102" y="176"/>
                </a:lnTo>
                <a:lnTo>
                  <a:pt x="80" y="184"/>
                </a:lnTo>
                <a:close/>
              </a:path>
            </a:pathLst>
          </a:custGeom>
          <a:solidFill>
            <a:schemeClr val="bg1"/>
          </a:solidFill>
          <a:ln w="12700">
            <a:solidFill>
              <a:schemeClr val="tx1"/>
            </a:solidFill>
            <a:round/>
            <a:headEnd/>
            <a:tailEnd/>
          </a:ln>
        </p:spPr>
        <p:txBody>
          <a:bodyPr/>
          <a:lstStyle/>
          <a:p>
            <a:endParaRPr lang="ja-JP" altLang="en-US"/>
          </a:p>
        </p:txBody>
      </p:sp>
      <p:sp>
        <p:nvSpPr>
          <p:cNvPr id="12305" name="Freeform 17"/>
          <p:cNvSpPr>
            <a:spLocks/>
          </p:cNvSpPr>
          <p:nvPr/>
        </p:nvSpPr>
        <p:spPr bwMode="auto">
          <a:xfrm>
            <a:off x="846138" y="3006725"/>
            <a:ext cx="1785144" cy="1778000"/>
          </a:xfrm>
          <a:custGeom>
            <a:avLst/>
            <a:gdLst>
              <a:gd name="T0" fmla="*/ 2147483647 w 1038"/>
              <a:gd name="T1" fmla="*/ 2147483647 h 1120"/>
              <a:gd name="T2" fmla="*/ 2147483647 w 1038"/>
              <a:gd name="T3" fmla="*/ 2147483647 h 1120"/>
              <a:gd name="T4" fmla="*/ 2147483647 w 1038"/>
              <a:gd name="T5" fmla="*/ 2147483647 h 1120"/>
              <a:gd name="T6" fmla="*/ 2147483647 w 1038"/>
              <a:gd name="T7" fmla="*/ 2147483647 h 1120"/>
              <a:gd name="T8" fmla="*/ 2147483647 w 1038"/>
              <a:gd name="T9" fmla="*/ 2147483647 h 1120"/>
              <a:gd name="T10" fmla="*/ 2147483647 w 1038"/>
              <a:gd name="T11" fmla="*/ 2147483647 h 1120"/>
              <a:gd name="T12" fmla="*/ 2147483647 w 1038"/>
              <a:gd name="T13" fmla="*/ 2147483647 h 1120"/>
              <a:gd name="T14" fmla="*/ 2147483647 w 1038"/>
              <a:gd name="T15" fmla="*/ 2147483647 h 1120"/>
              <a:gd name="T16" fmla="*/ 2147483647 w 1038"/>
              <a:gd name="T17" fmla="*/ 2147483647 h 1120"/>
              <a:gd name="T18" fmla="*/ 2147483647 w 1038"/>
              <a:gd name="T19" fmla="*/ 2147483647 h 1120"/>
              <a:gd name="T20" fmla="*/ 2147483647 w 1038"/>
              <a:gd name="T21" fmla="*/ 2147483647 h 1120"/>
              <a:gd name="T22" fmla="*/ 2147483647 w 1038"/>
              <a:gd name="T23" fmla="*/ 2147483647 h 1120"/>
              <a:gd name="T24" fmla="*/ 2147483647 w 1038"/>
              <a:gd name="T25" fmla="*/ 2147483647 h 1120"/>
              <a:gd name="T26" fmla="*/ 2147483647 w 1038"/>
              <a:gd name="T27" fmla="*/ 2147483647 h 1120"/>
              <a:gd name="T28" fmla="*/ 2147483647 w 1038"/>
              <a:gd name="T29" fmla="*/ 2147483647 h 1120"/>
              <a:gd name="T30" fmla="*/ 2147483647 w 1038"/>
              <a:gd name="T31" fmla="*/ 2147483647 h 1120"/>
              <a:gd name="T32" fmla="*/ 2147483647 w 1038"/>
              <a:gd name="T33" fmla="*/ 2147483647 h 1120"/>
              <a:gd name="T34" fmla="*/ 2147483647 w 1038"/>
              <a:gd name="T35" fmla="*/ 2147483647 h 1120"/>
              <a:gd name="T36" fmla="*/ 2147483647 w 1038"/>
              <a:gd name="T37" fmla="*/ 2147483647 h 1120"/>
              <a:gd name="T38" fmla="*/ 2147483647 w 1038"/>
              <a:gd name="T39" fmla="*/ 2147483647 h 1120"/>
              <a:gd name="T40" fmla="*/ 2147483647 w 1038"/>
              <a:gd name="T41" fmla="*/ 2147483647 h 1120"/>
              <a:gd name="T42" fmla="*/ 2147483647 w 1038"/>
              <a:gd name="T43" fmla="*/ 2147483647 h 1120"/>
              <a:gd name="T44" fmla="*/ 2147483647 w 1038"/>
              <a:gd name="T45" fmla="*/ 2147483647 h 1120"/>
              <a:gd name="T46" fmla="*/ 2147483647 w 1038"/>
              <a:gd name="T47" fmla="*/ 2147483647 h 1120"/>
              <a:gd name="T48" fmla="*/ 2147483647 w 1038"/>
              <a:gd name="T49" fmla="*/ 2147483647 h 1120"/>
              <a:gd name="T50" fmla="*/ 2147483647 w 1038"/>
              <a:gd name="T51" fmla="*/ 2147483647 h 1120"/>
              <a:gd name="T52" fmla="*/ 2147483647 w 1038"/>
              <a:gd name="T53" fmla="*/ 2147483647 h 1120"/>
              <a:gd name="T54" fmla="*/ 2147483647 w 1038"/>
              <a:gd name="T55" fmla="*/ 2147483647 h 1120"/>
              <a:gd name="T56" fmla="*/ 2147483647 w 1038"/>
              <a:gd name="T57" fmla="*/ 2147483647 h 1120"/>
              <a:gd name="T58" fmla="*/ 2147483647 w 1038"/>
              <a:gd name="T59" fmla="*/ 2147483647 h 1120"/>
              <a:gd name="T60" fmla="*/ 2147483647 w 1038"/>
              <a:gd name="T61" fmla="*/ 2147483647 h 1120"/>
              <a:gd name="T62" fmla="*/ 2147483647 w 1038"/>
              <a:gd name="T63" fmla="*/ 2147483647 h 1120"/>
              <a:gd name="T64" fmla="*/ 2147483647 w 1038"/>
              <a:gd name="T65" fmla="*/ 2147483647 h 1120"/>
              <a:gd name="T66" fmla="*/ 2147483647 w 1038"/>
              <a:gd name="T67" fmla="*/ 2147483647 h 1120"/>
              <a:gd name="T68" fmla="*/ 2147483647 w 1038"/>
              <a:gd name="T69" fmla="*/ 2147483647 h 1120"/>
              <a:gd name="T70" fmla="*/ 2147483647 w 1038"/>
              <a:gd name="T71" fmla="*/ 2147483647 h 1120"/>
              <a:gd name="T72" fmla="*/ 2147483647 w 1038"/>
              <a:gd name="T73" fmla="*/ 2147483647 h 1120"/>
              <a:gd name="T74" fmla="*/ 2147483647 w 1038"/>
              <a:gd name="T75" fmla="*/ 2147483647 h 1120"/>
              <a:gd name="T76" fmla="*/ 2147483647 w 1038"/>
              <a:gd name="T77" fmla="*/ 2147483647 h 1120"/>
              <a:gd name="T78" fmla="*/ 2147483647 w 1038"/>
              <a:gd name="T79" fmla="*/ 2147483647 h 1120"/>
              <a:gd name="T80" fmla="*/ 2147483647 w 1038"/>
              <a:gd name="T81" fmla="*/ 2147483647 h 1120"/>
              <a:gd name="T82" fmla="*/ 2147483647 w 1038"/>
              <a:gd name="T83" fmla="*/ 2147483647 h 1120"/>
              <a:gd name="T84" fmla="*/ 2147483647 w 1038"/>
              <a:gd name="T85" fmla="*/ 2147483647 h 1120"/>
              <a:gd name="T86" fmla="*/ 2147483647 w 1038"/>
              <a:gd name="T87" fmla="*/ 2147483647 h 1120"/>
              <a:gd name="T88" fmla="*/ 2147483647 w 1038"/>
              <a:gd name="T89" fmla="*/ 2147483647 h 1120"/>
              <a:gd name="T90" fmla="*/ 2147483647 w 1038"/>
              <a:gd name="T91" fmla="*/ 2147483647 h 1120"/>
              <a:gd name="T92" fmla="*/ 2147483647 w 1038"/>
              <a:gd name="T93" fmla="*/ 2147483647 h 1120"/>
              <a:gd name="T94" fmla="*/ 2147483647 w 1038"/>
              <a:gd name="T95" fmla="*/ 2147483647 h 1120"/>
              <a:gd name="T96" fmla="*/ 2147483647 w 1038"/>
              <a:gd name="T97" fmla="*/ 2147483647 h 1120"/>
              <a:gd name="T98" fmla="*/ 2147483647 w 1038"/>
              <a:gd name="T99" fmla="*/ 2147483647 h 1120"/>
              <a:gd name="T100" fmla="*/ 2147483647 w 1038"/>
              <a:gd name="T101" fmla="*/ 2147483647 h 1120"/>
              <a:gd name="T102" fmla="*/ 2147483647 w 1038"/>
              <a:gd name="T103" fmla="*/ 2147483647 h 1120"/>
              <a:gd name="T104" fmla="*/ 2147483647 w 1038"/>
              <a:gd name="T105" fmla="*/ 0 h 1120"/>
              <a:gd name="T106" fmla="*/ 2147483647 w 1038"/>
              <a:gd name="T107" fmla="*/ 2147483647 h 1120"/>
              <a:gd name="T108" fmla="*/ 2147483647 w 1038"/>
              <a:gd name="T109" fmla="*/ 2147483647 h 1120"/>
              <a:gd name="T110" fmla="*/ 2147483647 w 1038"/>
              <a:gd name="T111" fmla="*/ 2147483647 h 1120"/>
              <a:gd name="T112" fmla="*/ 2147483647 w 1038"/>
              <a:gd name="T113" fmla="*/ 2147483647 h 1120"/>
              <a:gd name="T114" fmla="*/ 2147483647 w 1038"/>
              <a:gd name="T115" fmla="*/ 2147483647 h 1120"/>
              <a:gd name="T116" fmla="*/ 2147483647 w 1038"/>
              <a:gd name="T117" fmla="*/ 2147483647 h 1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8"/>
              <a:gd name="T178" fmla="*/ 0 h 1120"/>
              <a:gd name="T179" fmla="*/ 1038 w 1038"/>
              <a:gd name="T180" fmla="*/ 1120 h 1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8" h="1120">
                <a:moveTo>
                  <a:pt x="124" y="148"/>
                </a:moveTo>
                <a:lnTo>
                  <a:pt x="92" y="172"/>
                </a:lnTo>
                <a:lnTo>
                  <a:pt x="126" y="232"/>
                </a:lnTo>
                <a:lnTo>
                  <a:pt x="176" y="246"/>
                </a:lnTo>
                <a:lnTo>
                  <a:pt x="190" y="300"/>
                </a:lnTo>
                <a:lnTo>
                  <a:pt x="178" y="392"/>
                </a:lnTo>
                <a:lnTo>
                  <a:pt x="150" y="416"/>
                </a:lnTo>
                <a:lnTo>
                  <a:pt x="156" y="478"/>
                </a:lnTo>
                <a:lnTo>
                  <a:pt x="130" y="520"/>
                </a:lnTo>
                <a:lnTo>
                  <a:pt x="132" y="562"/>
                </a:lnTo>
                <a:lnTo>
                  <a:pt x="80" y="626"/>
                </a:lnTo>
                <a:lnTo>
                  <a:pt x="54" y="638"/>
                </a:lnTo>
                <a:lnTo>
                  <a:pt x="0" y="732"/>
                </a:lnTo>
                <a:lnTo>
                  <a:pt x="6" y="752"/>
                </a:lnTo>
                <a:lnTo>
                  <a:pt x="78" y="828"/>
                </a:lnTo>
                <a:lnTo>
                  <a:pt x="78" y="864"/>
                </a:lnTo>
                <a:lnTo>
                  <a:pt x="110" y="868"/>
                </a:lnTo>
                <a:lnTo>
                  <a:pt x="126" y="848"/>
                </a:lnTo>
                <a:lnTo>
                  <a:pt x="126" y="826"/>
                </a:lnTo>
                <a:lnTo>
                  <a:pt x="140" y="820"/>
                </a:lnTo>
                <a:lnTo>
                  <a:pt x="170" y="864"/>
                </a:lnTo>
                <a:lnTo>
                  <a:pt x="212" y="848"/>
                </a:lnTo>
                <a:lnTo>
                  <a:pt x="248" y="868"/>
                </a:lnTo>
                <a:lnTo>
                  <a:pt x="234" y="892"/>
                </a:lnTo>
                <a:lnTo>
                  <a:pt x="244" y="922"/>
                </a:lnTo>
                <a:lnTo>
                  <a:pt x="264" y="926"/>
                </a:lnTo>
                <a:lnTo>
                  <a:pt x="276" y="952"/>
                </a:lnTo>
                <a:lnTo>
                  <a:pt x="292" y="970"/>
                </a:lnTo>
                <a:lnTo>
                  <a:pt x="323" y="961"/>
                </a:lnTo>
                <a:lnTo>
                  <a:pt x="356" y="970"/>
                </a:lnTo>
                <a:lnTo>
                  <a:pt x="378" y="950"/>
                </a:lnTo>
                <a:lnTo>
                  <a:pt x="410" y="950"/>
                </a:lnTo>
                <a:lnTo>
                  <a:pt x="440" y="934"/>
                </a:lnTo>
                <a:lnTo>
                  <a:pt x="450" y="956"/>
                </a:lnTo>
                <a:lnTo>
                  <a:pt x="425" y="1000"/>
                </a:lnTo>
                <a:lnTo>
                  <a:pt x="453" y="1097"/>
                </a:lnTo>
                <a:lnTo>
                  <a:pt x="506" y="1120"/>
                </a:lnTo>
                <a:lnTo>
                  <a:pt x="540" y="1112"/>
                </a:lnTo>
                <a:lnTo>
                  <a:pt x="598" y="1092"/>
                </a:lnTo>
                <a:lnTo>
                  <a:pt x="598" y="1068"/>
                </a:lnTo>
                <a:lnTo>
                  <a:pt x="626" y="1058"/>
                </a:lnTo>
                <a:lnTo>
                  <a:pt x="662" y="1066"/>
                </a:lnTo>
                <a:lnTo>
                  <a:pt x="686" y="1034"/>
                </a:lnTo>
                <a:lnTo>
                  <a:pt x="690" y="1012"/>
                </a:lnTo>
                <a:lnTo>
                  <a:pt x="708" y="1000"/>
                </a:lnTo>
                <a:lnTo>
                  <a:pt x="726" y="1008"/>
                </a:lnTo>
                <a:lnTo>
                  <a:pt x="740" y="988"/>
                </a:lnTo>
                <a:lnTo>
                  <a:pt x="741" y="962"/>
                </a:lnTo>
                <a:lnTo>
                  <a:pt x="750" y="926"/>
                </a:lnTo>
                <a:lnTo>
                  <a:pt x="780" y="906"/>
                </a:lnTo>
                <a:lnTo>
                  <a:pt x="779" y="871"/>
                </a:lnTo>
                <a:lnTo>
                  <a:pt x="794" y="854"/>
                </a:lnTo>
                <a:lnTo>
                  <a:pt x="824" y="862"/>
                </a:lnTo>
                <a:lnTo>
                  <a:pt x="820" y="830"/>
                </a:lnTo>
                <a:lnTo>
                  <a:pt x="833" y="787"/>
                </a:lnTo>
                <a:lnTo>
                  <a:pt x="810" y="780"/>
                </a:lnTo>
                <a:lnTo>
                  <a:pt x="801" y="725"/>
                </a:lnTo>
                <a:lnTo>
                  <a:pt x="820" y="702"/>
                </a:lnTo>
                <a:lnTo>
                  <a:pt x="819" y="661"/>
                </a:lnTo>
                <a:lnTo>
                  <a:pt x="804" y="634"/>
                </a:lnTo>
                <a:lnTo>
                  <a:pt x="812" y="605"/>
                </a:lnTo>
                <a:lnTo>
                  <a:pt x="783" y="586"/>
                </a:lnTo>
                <a:lnTo>
                  <a:pt x="789" y="560"/>
                </a:lnTo>
                <a:lnTo>
                  <a:pt x="818" y="571"/>
                </a:lnTo>
                <a:lnTo>
                  <a:pt x="866" y="574"/>
                </a:lnTo>
                <a:lnTo>
                  <a:pt x="868" y="544"/>
                </a:lnTo>
                <a:lnTo>
                  <a:pt x="898" y="532"/>
                </a:lnTo>
                <a:lnTo>
                  <a:pt x="912" y="496"/>
                </a:lnTo>
                <a:lnTo>
                  <a:pt x="932" y="496"/>
                </a:lnTo>
                <a:lnTo>
                  <a:pt x="957" y="539"/>
                </a:lnTo>
                <a:lnTo>
                  <a:pt x="987" y="527"/>
                </a:lnTo>
                <a:lnTo>
                  <a:pt x="1019" y="532"/>
                </a:lnTo>
                <a:lnTo>
                  <a:pt x="1036" y="512"/>
                </a:lnTo>
                <a:lnTo>
                  <a:pt x="1038" y="456"/>
                </a:lnTo>
                <a:lnTo>
                  <a:pt x="1014" y="460"/>
                </a:lnTo>
                <a:lnTo>
                  <a:pt x="990" y="426"/>
                </a:lnTo>
                <a:lnTo>
                  <a:pt x="964" y="426"/>
                </a:lnTo>
                <a:lnTo>
                  <a:pt x="996" y="383"/>
                </a:lnTo>
                <a:lnTo>
                  <a:pt x="968" y="368"/>
                </a:lnTo>
                <a:lnTo>
                  <a:pt x="992" y="348"/>
                </a:lnTo>
                <a:lnTo>
                  <a:pt x="902" y="324"/>
                </a:lnTo>
                <a:lnTo>
                  <a:pt x="906" y="300"/>
                </a:lnTo>
                <a:lnTo>
                  <a:pt x="884" y="290"/>
                </a:lnTo>
                <a:lnTo>
                  <a:pt x="880" y="318"/>
                </a:lnTo>
                <a:lnTo>
                  <a:pt x="860" y="322"/>
                </a:lnTo>
                <a:lnTo>
                  <a:pt x="840" y="344"/>
                </a:lnTo>
                <a:lnTo>
                  <a:pt x="802" y="344"/>
                </a:lnTo>
                <a:lnTo>
                  <a:pt x="786" y="386"/>
                </a:lnTo>
                <a:lnTo>
                  <a:pt x="748" y="382"/>
                </a:lnTo>
                <a:lnTo>
                  <a:pt x="722" y="428"/>
                </a:lnTo>
                <a:lnTo>
                  <a:pt x="670" y="424"/>
                </a:lnTo>
                <a:lnTo>
                  <a:pt x="646" y="386"/>
                </a:lnTo>
                <a:lnTo>
                  <a:pt x="612" y="388"/>
                </a:lnTo>
                <a:lnTo>
                  <a:pt x="616" y="334"/>
                </a:lnTo>
                <a:lnTo>
                  <a:pt x="582" y="356"/>
                </a:lnTo>
                <a:lnTo>
                  <a:pt x="554" y="350"/>
                </a:lnTo>
                <a:lnTo>
                  <a:pt x="520" y="286"/>
                </a:lnTo>
                <a:lnTo>
                  <a:pt x="554" y="220"/>
                </a:lnTo>
                <a:lnTo>
                  <a:pt x="556" y="158"/>
                </a:lnTo>
                <a:lnTo>
                  <a:pt x="578" y="152"/>
                </a:lnTo>
                <a:lnTo>
                  <a:pt x="588" y="136"/>
                </a:lnTo>
                <a:lnTo>
                  <a:pt x="578" y="116"/>
                </a:lnTo>
                <a:lnTo>
                  <a:pt x="592" y="78"/>
                </a:lnTo>
                <a:lnTo>
                  <a:pt x="614" y="64"/>
                </a:lnTo>
                <a:lnTo>
                  <a:pt x="600" y="19"/>
                </a:lnTo>
                <a:lnTo>
                  <a:pt x="508" y="0"/>
                </a:lnTo>
                <a:lnTo>
                  <a:pt x="484" y="2"/>
                </a:lnTo>
                <a:lnTo>
                  <a:pt x="472" y="28"/>
                </a:lnTo>
                <a:lnTo>
                  <a:pt x="400" y="24"/>
                </a:lnTo>
                <a:lnTo>
                  <a:pt x="390" y="38"/>
                </a:lnTo>
                <a:lnTo>
                  <a:pt x="318" y="42"/>
                </a:lnTo>
                <a:lnTo>
                  <a:pt x="262" y="56"/>
                </a:lnTo>
                <a:lnTo>
                  <a:pt x="228" y="46"/>
                </a:lnTo>
                <a:lnTo>
                  <a:pt x="204" y="72"/>
                </a:lnTo>
                <a:lnTo>
                  <a:pt x="160" y="58"/>
                </a:lnTo>
                <a:lnTo>
                  <a:pt x="140" y="68"/>
                </a:lnTo>
                <a:lnTo>
                  <a:pt x="114" y="126"/>
                </a:lnTo>
                <a:lnTo>
                  <a:pt x="124" y="148"/>
                </a:lnTo>
                <a:close/>
              </a:path>
            </a:pathLst>
          </a:custGeom>
          <a:solidFill>
            <a:schemeClr val="bg1"/>
          </a:solidFill>
          <a:ln w="12700">
            <a:solidFill>
              <a:schemeClr val="tx1"/>
            </a:solidFill>
            <a:round/>
            <a:headEnd/>
            <a:tailEnd/>
          </a:ln>
        </p:spPr>
        <p:txBody>
          <a:bodyPr/>
          <a:lstStyle/>
          <a:p>
            <a:endParaRPr lang="ja-JP" altLang="en-US"/>
          </a:p>
        </p:txBody>
      </p:sp>
      <p:sp>
        <p:nvSpPr>
          <p:cNvPr id="12306" name="Freeform 18"/>
          <p:cNvSpPr>
            <a:spLocks/>
          </p:cNvSpPr>
          <p:nvPr/>
        </p:nvSpPr>
        <p:spPr bwMode="auto">
          <a:xfrm>
            <a:off x="2693194" y="2854326"/>
            <a:ext cx="570971" cy="663575"/>
          </a:xfrm>
          <a:custGeom>
            <a:avLst/>
            <a:gdLst>
              <a:gd name="T0" fmla="*/ 2147483647 w 332"/>
              <a:gd name="T1" fmla="*/ 2147483647 h 418"/>
              <a:gd name="T2" fmla="*/ 2147483647 w 332"/>
              <a:gd name="T3" fmla="*/ 2147483647 h 418"/>
              <a:gd name="T4" fmla="*/ 2147483647 w 332"/>
              <a:gd name="T5" fmla="*/ 2147483647 h 418"/>
              <a:gd name="T6" fmla="*/ 2147483647 w 332"/>
              <a:gd name="T7" fmla="*/ 2147483647 h 418"/>
              <a:gd name="T8" fmla="*/ 2147483647 w 332"/>
              <a:gd name="T9" fmla="*/ 2147483647 h 418"/>
              <a:gd name="T10" fmla="*/ 2147483647 w 332"/>
              <a:gd name="T11" fmla="*/ 2147483647 h 418"/>
              <a:gd name="T12" fmla="*/ 2147483647 w 332"/>
              <a:gd name="T13" fmla="*/ 2147483647 h 418"/>
              <a:gd name="T14" fmla="*/ 2147483647 w 332"/>
              <a:gd name="T15" fmla="*/ 2147483647 h 418"/>
              <a:gd name="T16" fmla="*/ 2147483647 w 332"/>
              <a:gd name="T17" fmla="*/ 2147483647 h 418"/>
              <a:gd name="T18" fmla="*/ 0 w 332"/>
              <a:gd name="T19" fmla="*/ 2147483647 h 418"/>
              <a:gd name="T20" fmla="*/ 2147483647 w 332"/>
              <a:gd name="T21" fmla="*/ 2147483647 h 418"/>
              <a:gd name="T22" fmla="*/ 2147483647 w 332"/>
              <a:gd name="T23" fmla="*/ 2147483647 h 418"/>
              <a:gd name="T24" fmla="*/ 2147483647 w 332"/>
              <a:gd name="T25" fmla="*/ 2147483647 h 418"/>
              <a:gd name="T26" fmla="*/ 2147483647 w 332"/>
              <a:gd name="T27" fmla="*/ 2147483647 h 418"/>
              <a:gd name="T28" fmla="*/ 2147483647 w 332"/>
              <a:gd name="T29" fmla="*/ 2147483647 h 418"/>
              <a:gd name="T30" fmla="*/ 2147483647 w 332"/>
              <a:gd name="T31" fmla="*/ 2147483647 h 418"/>
              <a:gd name="T32" fmla="*/ 2147483647 w 332"/>
              <a:gd name="T33" fmla="*/ 2147483647 h 418"/>
              <a:gd name="T34" fmla="*/ 2147483647 w 332"/>
              <a:gd name="T35" fmla="*/ 2147483647 h 418"/>
              <a:gd name="T36" fmla="*/ 2147483647 w 332"/>
              <a:gd name="T37" fmla="*/ 2147483647 h 418"/>
              <a:gd name="T38" fmla="*/ 2147483647 w 332"/>
              <a:gd name="T39" fmla="*/ 2147483647 h 418"/>
              <a:gd name="T40" fmla="*/ 2147483647 w 332"/>
              <a:gd name="T41" fmla="*/ 2147483647 h 418"/>
              <a:gd name="T42" fmla="*/ 2147483647 w 332"/>
              <a:gd name="T43" fmla="*/ 2147483647 h 418"/>
              <a:gd name="T44" fmla="*/ 2147483647 w 332"/>
              <a:gd name="T45" fmla="*/ 2147483647 h 418"/>
              <a:gd name="T46" fmla="*/ 2147483647 w 332"/>
              <a:gd name="T47" fmla="*/ 2147483647 h 418"/>
              <a:gd name="T48" fmla="*/ 2147483647 w 332"/>
              <a:gd name="T49" fmla="*/ 2147483647 h 418"/>
              <a:gd name="T50" fmla="*/ 2147483647 w 332"/>
              <a:gd name="T51" fmla="*/ 2147483647 h 418"/>
              <a:gd name="T52" fmla="*/ 2147483647 w 332"/>
              <a:gd name="T53" fmla="*/ 2147483647 h 418"/>
              <a:gd name="T54" fmla="*/ 2147483647 w 332"/>
              <a:gd name="T55" fmla="*/ 2147483647 h 418"/>
              <a:gd name="T56" fmla="*/ 2147483647 w 332"/>
              <a:gd name="T57" fmla="*/ 2147483647 h 418"/>
              <a:gd name="T58" fmla="*/ 2147483647 w 332"/>
              <a:gd name="T59" fmla="*/ 2147483647 h 418"/>
              <a:gd name="T60" fmla="*/ 2147483647 w 332"/>
              <a:gd name="T61" fmla="*/ 2147483647 h 418"/>
              <a:gd name="T62" fmla="*/ 2147483647 w 332"/>
              <a:gd name="T63" fmla="*/ 2147483647 h 418"/>
              <a:gd name="T64" fmla="*/ 2147483647 w 332"/>
              <a:gd name="T65" fmla="*/ 0 h 418"/>
              <a:gd name="T66" fmla="*/ 2147483647 w 332"/>
              <a:gd name="T67" fmla="*/ 2147483647 h 418"/>
              <a:gd name="T68" fmla="*/ 2147483647 w 332"/>
              <a:gd name="T69" fmla="*/ 2147483647 h 418"/>
              <a:gd name="T70" fmla="*/ 2147483647 w 332"/>
              <a:gd name="T71" fmla="*/ 2147483647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2"/>
              <a:gd name="T109" fmla="*/ 0 h 418"/>
              <a:gd name="T110" fmla="*/ 332 w 332"/>
              <a:gd name="T111" fmla="*/ 418 h 4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2" h="418">
                <a:moveTo>
                  <a:pt x="36" y="26"/>
                </a:moveTo>
                <a:lnTo>
                  <a:pt x="30" y="70"/>
                </a:lnTo>
                <a:lnTo>
                  <a:pt x="10" y="82"/>
                </a:lnTo>
                <a:lnTo>
                  <a:pt x="8" y="106"/>
                </a:lnTo>
                <a:lnTo>
                  <a:pt x="44" y="140"/>
                </a:lnTo>
                <a:lnTo>
                  <a:pt x="68" y="132"/>
                </a:lnTo>
                <a:lnTo>
                  <a:pt x="68" y="184"/>
                </a:lnTo>
                <a:lnTo>
                  <a:pt x="38" y="202"/>
                </a:lnTo>
                <a:lnTo>
                  <a:pt x="36" y="232"/>
                </a:lnTo>
                <a:lnTo>
                  <a:pt x="0" y="244"/>
                </a:lnTo>
                <a:lnTo>
                  <a:pt x="14" y="282"/>
                </a:lnTo>
                <a:lnTo>
                  <a:pt x="26" y="324"/>
                </a:lnTo>
                <a:lnTo>
                  <a:pt x="38" y="356"/>
                </a:lnTo>
                <a:lnTo>
                  <a:pt x="58" y="360"/>
                </a:lnTo>
                <a:lnTo>
                  <a:pt x="70" y="378"/>
                </a:lnTo>
                <a:lnTo>
                  <a:pt x="44" y="404"/>
                </a:lnTo>
                <a:lnTo>
                  <a:pt x="70" y="418"/>
                </a:lnTo>
                <a:lnTo>
                  <a:pt x="138" y="409"/>
                </a:lnTo>
                <a:lnTo>
                  <a:pt x="172" y="398"/>
                </a:lnTo>
                <a:lnTo>
                  <a:pt x="180" y="358"/>
                </a:lnTo>
                <a:lnTo>
                  <a:pt x="202" y="336"/>
                </a:lnTo>
                <a:lnTo>
                  <a:pt x="172" y="296"/>
                </a:lnTo>
                <a:lnTo>
                  <a:pt x="188" y="258"/>
                </a:lnTo>
                <a:lnTo>
                  <a:pt x="178" y="206"/>
                </a:lnTo>
                <a:lnTo>
                  <a:pt x="242" y="134"/>
                </a:lnTo>
                <a:lnTo>
                  <a:pt x="230" y="112"/>
                </a:lnTo>
                <a:lnTo>
                  <a:pt x="244" y="72"/>
                </a:lnTo>
                <a:lnTo>
                  <a:pt x="276" y="86"/>
                </a:lnTo>
                <a:lnTo>
                  <a:pt x="326" y="78"/>
                </a:lnTo>
                <a:lnTo>
                  <a:pt x="332" y="60"/>
                </a:lnTo>
                <a:lnTo>
                  <a:pt x="246" y="2"/>
                </a:lnTo>
                <a:lnTo>
                  <a:pt x="225" y="11"/>
                </a:lnTo>
                <a:lnTo>
                  <a:pt x="138" y="0"/>
                </a:lnTo>
                <a:lnTo>
                  <a:pt x="96" y="14"/>
                </a:lnTo>
                <a:lnTo>
                  <a:pt x="62" y="14"/>
                </a:lnTo>
                <a:lnTo>
                  <a:pt x="36" y="26"/>
                </a:lnTo>
                <a:close/>
              </a:path>
            </a:pathLst>
          </a:custGeom>
          <a:solidFill>
            <a:schemeClr val="bg1"/>
          </a:solidFill>
          <a:ln w="12700">
            <a:solidFill>
              <a:schemeClr val="tx1"/>
            </a:solidFill>
            <a:round/>
            <a:headEnd/>
            <a:tailEnd/>
          </a:ln>
        </p:spPr>
        <p:txBody>
          <a:bodyPr/>
          <a:lstStyle/>
          <a:p>
            <a:endParaRPr lang="ja-JP" altLang="en-US"/>
          </a:p>
        </p:txBody>
      </p:sp>
      <p:sp>
        <p:nvSpPr>
          <p:cNvPr id="12307" name="Freeform 19"/>
          <p:cNvSpPr>
            <a:spLocks/>
          </p:cNvSpPr>
          <p:nvPr/>
        </p:nvSpPr>
        <p:spPr bwMode="auto">
          <a:xfrm>
            <a:off x="2366434" y="3381375"/>
            <a:ext cx="1004358" cy="931863"/>
          </a:xfrm>
          <a:custGeom>
            <a:avLst/>
            <a:gdLst>
              <a:gd name="T0" fmla="*/ 0 w 584"/>
              <a:gd name="T1" fmla="*/ 2147483647 h 587"/>
              <a:gd name="T2" fmla="*/ 2147483647 w 584"/>
              <a:gd name="T3" fmla="*/ 2147483647 h 587"/>
              <a:gd name="T4" fmla="*/ 2147483647 w 584"/>
              <a:gd name="T5" fmla="*/ 2147483647 h 587"/>
              <a:gd name="T6" fmla="*/ 2147483647 w 584"/>
              <a:gd name="T7" fmla="*/ 2147483647 h 587"/>
              <a:gd name="T8" fmla="*/ 2147483647 w 584"/>
              <a:gd name="T9" fmla="*/ 2147483647 h 587"/>
              <a:gd name="T10" fmla="*/ 2147483647 w 584"/>
              <a:gd name="T11" fmla="*/ 2147483647 h 587"/>
              <a:gd name="T12" fmla="*/ 2147483647 w 584"/>
              <a:gd name="T13" fmla="*/ 2147483647 h 587"/>
              <a:gd name="T14" fmla="*/ 2147483647 w 584"/>
              <a:gd name="T15" fmla="*/ 2147483647 h 587"/>
              <a:gd name="T16" fmla="*/ 2147483647 w 584"/>
              <a:gd name="T17" fmla="*/ 2147483647 h 587"/>
              <a:gd name="T18" fmla="*/ 2147483647 w 584"/>
              <a:gd name="T19" fmla="*/ 2147483647 h 587"/>
              <a:gd name="T20" fmla="*/ 2147483647 w 584"/>
              <a:gd name="T21" fmla="*/ 2147483647 h 587"/>
              <a:gd name="T22" fmla="*/ 2147483647 w 584"/>
              <a:gd name="T23" fmla="*/ 2147483647 h 587"/>
              <a:gd name="T24" fmla="*/ 2147483647 w 584"/>
              <a:gd name="T25" fmla="*/ 2147483647 h 587"/>
              <a:gd name="T26" fmla="*/ 2147483647 w 584"/>
              <a:gd name="T27" fmla="*/ 2147483647 h 587"/>
              <a:gd name="T28" fmla="*/ 2147483647 w 584"/>
              <a:gd name="T29" fmla="*/ 2147483647 h 587"/>
              <a:gd name="T30" fmla="*/ 2147483647 w 584"/>
              <a:gd name="T31" fmla="*/ 2147483647 h 587"/>
              <a:gd name="T32" fmla="*/ 2147483647 w 584"/>
              <a:gd name="T33" fmla="*/ 2147483647 h 587"/>
              <a:gd name="T34" fmla="*/ 2147483647 w 584"/>
              <a:gd name="T35" fmla="*/ 2147483647 h 587"/>
              <a:gd name="T36" fmla="*/ 2147483647 w 584"/>
              <a:gd name="T37" fmla="*/ 2147483647 h 587"/>
              <a:gd name="T38" fmla="*/ 2147483647 w 584"/>
              <a:gd name="T39" fmla="*/ 2147483647 h 587"/>
              <a:gd name="T40" fmla="*/ 2147483647 w 584"/>
              <a:gd name="T41" fmla="*/ 2147483647 h 587"/>
              <a:gd name="T42" fmla="*/ 2147483647 w 584"/>
              <a:gd name="T43" fmla="*/ 2147483647 h 587"/>
              <a:gd name="T44" fmla="*/ 2147483647 w 584"/>
              <a:gd name="T45" fmla="*/ 2147483647 h 587"/>
              <a:gd name="T46" fmla="*/ 2147483647 w 584"/>
              <a:gd name="T47" fmla="*/ 2147483647 h 587"/>
              <a:gd name="T48" fmla="*/ 2147483647 w 584"/>
              <a:gd name="T49" fmla="*/ 2147483647 h 587"/>
              <a:gd name="T50" fmla="*/ 2147483647 w 584"/>
              <a:gd name="T51" fmla="*/ 2147483647 h 587"/>
              <a:gd name="T52" fmla="*/ 2147483647 w 584"/>
              <a:gd name="T53" fmla="*/ 2147483647 h 587"/>
              <a:gd name="T54" fmla="*/ 2147483647 w 584"/>
              <a:gd name="T55" fmla="*/ 2147483647 h 587"/>
              <a:gd name="T56" fmla="*/ 2147483647 w 584"/>
              <a:gd name="T57" fmla="*/ 2147483647 h 587"/>
              <a:gd name="T58" fmla="*/ 2147483647 w 584"/>
              <a:gd name="T59" fmla="*/ 2147483647 h 587"/>
              <a:gd name="T60" fmla="*/ 2147483647 w 584"/>
              <a:gd name="T61" fmla="*/ 2147483647 h 587"/>
              <a:gd name="T62" fmla="*/ 2147483647 w 584"/>
              <a:gd name="T63" fmla="*/ 2147483647 h 587"/>
              <a:gd name="T64" fmla="*/ 2147483647 w 584"/>
              <a:gd name="T65" fmla="*/ 2147483647 h 587"/>
              <a:gd name="T66" fmla="*/ 2147483647 w 584"/>
              <a:gd name="T67" fmla="*/ 2147483647 h 587"/>
              <a:gd name="T68" fmla="*/ 2147483647 w 584"/>
              <a:gd name="T69" fmla="*/ 2147483647 h 587"/>
              <a:gd name="T70" fmla="*/ 2147483647 w 584"/>
              <a:gd name="T71" fmla="*/ 2147483647 h 587"/>
              <a:gd name="T72" fmla="*/ 2147483647 w 584"/>
              <a:gd name="T73" fmla="*/ 2147483647 h 587"/>
              <a:gd name="T74" fmla="*/ 2147483647 w 584"/>
              <a:gd name="T75" fmla="*/ 2147483647 h 587"/>
              <a:gd name="T76" fmla="*/ 2147483647 w 584"/>
              <a:gd name="T77" fmla="*/ 2147483647 h 587"/>
              <a:gd name="T78" fmla="*/ 2147483647 w 584"/>
              <a:gd name="T79" fmla="*/ 2147483647 h 587"/>
              <a:gd name="T80" fmla="*/ 2147483647 w 584"/>
              <a:gd name="T81" fmla="*/ 2147483647 h 587"/>
              <a:gd name="T82" fmla="*/ 2147483647 w 584"/>
              <a:gd name="T83" fmla="*/ 2147483647 h 587"/>
              <a:gd name="T84" fmla="*/ 2147483647 w 584"/>
              <a:gd name="T85" fmla="*/ 2147483647 h 587"/>
              <a:gd name="T86" fmla="*/ 2147483647 w 584"/>
              <a:gd name="T87" fmla="*/ 2147483647 h 587"/>
              <a:gd name="T88" fmla="*/ 2147483647 w 584"/>
              <a:gd name="T89" fmla="*/ 2147483647 h 587"/>
              <a:gd name="T90" fmla="*/ 2147483647 w 584"/>
              <a:gd name="T91" fmla="*/ 2147483647 h 587"/>
              <a:gd name="T92" fmla="*/ 2147483647 w 584"/>
              <a:gd name="T93" fmla="*/ 2147483647 h 587"/>
              <a:gd name="T94" fmla="*/ 2147483647 w 584"/>
              <a:gd name="T95" fmla="*/ 2147483647 h 587"/>
              <a:gd name="T96" fmla="*/ 2147483647 w 584"/>
              <a:gd name="T97" fmla="*/ 2147483647 h 587"/>
              <a:gd name="T98" fmla="*/ 2147483647 w 584"/>
              <a:gd name="T99" fmla="*/ 2147483647 h 587"/>
              <a:gd name="T100" fmla="*/ 2147483647 w 584"/>
              <a:gd name="T101" fmla="*/ 0 h 587"/>
              <a:gd name="T102" fmla="*/ 2147483647 w 584"/>
              <a:gd name="T103" fmla="*/ 2147483647 h 587"/>
              <a:gd name="T104" fmla="*/ 2147483647 w 584"/>
              <a:gd name="T105" fmla="*/ 0 h 587"/>
              <a:gd name="T106" fmla="*/ 2147483647 w 584"/>
              <a:gd name="T107" fmla="*/ 2147483647 h 587"/>
              <a:gd name="T108" fmla="*/ 2147483647 w 584"/>
              <a:gd name="T109" fmla="*/ 2147483647 h 587"/>
              <a:gd name="T110" fmla="*/ 0 w 584"/>
              <a:gd name="T111" fmla="*/ 2147483647 h 5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4"/>
              <a:gd name="T169" fmla="*/ 0 h 587"/>
              <a:gd name="T170" fmla="*/ 584 w 584"/>
              <a:gd name="T171" fmla="*/ 587 h 5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4" h="587">
                <a:moveTo>
                  <a:pt x="0" y="53"/>
                </a:moveTo>
                <a:lnTo>
                  <a:pt x="22" y="66"/>
                </a:lnTo>
                <a:lnTo>
                  <a:pt x="16" y="88"/>
                </a:lnTo>
                <a:lnTo>
                  <a:pt x="108" y="112"/>
                </a:lnTo>
                <a:lnTo>
                  <a:pt x="84" y="132"/>
                </a:lnTo>
                <a:lnTo>
                  <a:pt x="112" y="148"/>
                </a:lnTo>
                <a:lnTo>
                  <a:pt x="80" y="190"/>
                </a:lnTo>
                <a:lnTo>
                  <a:pt x="106" y="191"/>
                </a:lnTo>
                <a:lnTo>
                  <a:pt x="130" y="222"/>
                </a:lnTo>
                <a:lnTo>
                  <a:pt x="154" y="220"/>
                </a:lnTo>
                <a:lnTo>
                  <a:pt x="152" y="276"/>
                </a:lnTo>
                <a:lnTo>
                  <a:pt x="168" y="306"/>
                </a:lnTo>
                <a:lnTo>
                  <a:pt x="168" y="338"/>
                </a:lnTo>
                <a:lnTo>
                  <a:pt x="214" y="376"/>
                </a:lnTo>
                <a:lnTo>
                  <a:pt x="208" y="429"/>
                </a:lnTo>
                <a:lnTo>
                  <a:pt x="190" y="465"/>
                </a:lnTo>
                <a:lnTo>
                  <a:pt x="202" y="513"/>
                </a:lnTo>
                <a:lnTo>
                  <a:pt x="198" y="564"/>
                </a:lnTo>
                <a:lnTo>
                  <a:pt x="234" y="587"/>
                </a:lnTo>
                <a:lnTo>
                  <a:pt x="271" y="566"/>
                </a:lnTo>
                <a:lnTo>
                  <a:pt x="273" y="536"/>
                </a:lnTo>
                <a:lnTo>
                  <a:pt x="309" y="521"/>
                </a:lnTo>
                <a:lnTo>
                  <a:pt x="354" y="524"/>
                </a:lnTo>
                <a:lnTo>
                  <a:pt x="366" y="489"/>
                </a:lnTo>
                <a:lnTo>
                  <a:pt x="432" y="470"/>
                </a:lnTo>
                <a:lnTo>
                  <a:pt x="468" y="470"/>
                </a:lnTo>
                <a:lnTo>
                  <a:pt x="502" y="450"/>
                </a:lnTo>
                <a:lnTo>
                  <a:pt x="506" y="400"/>
                </a:lnTo>
                <a:lnTo>
                  <a:pt x="544" y="382"/>
                </a:lnTo>
                <a:lnTo>
                  <a:pt x="556" y="350"/>
                </a:lnTo>
                <a:lnTo>
                  <a:pt x="582" y="340"/>
                </a:lnTo>
                <a:lnTo>
                  <a:pt x="584" y="254"/>
                </a:lnTo>
                <a:lnTo>
                  <a:pt x="562" y="242"/>
                </a:lnTo>
                <a:lnTo>
                  <a:pt x="566" y="216"/>
                </a:lnTo>
                <a:lnTo>
                  <a:pt x="550" y="176"/>
                </a:lnTo>
                <a:lnTo>
                  <a:pt x="516" y="148"/>
                </a:lnTo>
                <a:lnTo>
                  <a:pt x="534" y="105"/>
                </a:lnTo>
                <a:lnTo>
                  <a:pt x="505" y="104"/>
                </a:lnTo>
                <a:lnTo>
                  <a:pt x="471" y="134"/>
                </a:lnTo>
                <a:lnTo>
                  <a:pt x="418" y="146"/>
                </a:lnTo>
                <a:lnTo>
                  <a:pt x="382" y="143"/>
                </a:lnTo>
                <a:lnTo>
                  <a:pt x="370" y="120"/>
                </a:lnTo>
                <a:lnTo>
                  <a:pt x="352" y="119"/>
                </a:lnTo>
                <a:lnTo>
                  <a:pt x="328" y="77"/>
                </a:lnTo>
                <a:lnTo>
                  <a:pt x="260" y="86"/>
                </a:lnTo>
                <a:lnTo>
                  <a:pt x="234" y="72"/>
                </a:lnTo>
                <a:lnTo>
                  <a:pt x="260" y="46"/>
                </a:lnTo>
                <a:lnTo>
                  <a:pt x="248" y="28"/>
                </a:lnTo>
                <a:lnTo>
                  <a:pt x="228" y="24"/>
                </a:lnTo>
                <a:lnTo>
                  <a:pt x="134" y="22"/>
                </a:lnTo>
                <a:lnTo>
                  <a:pt x="98" y="0"/>
                </a:lnTo>
                <a:lnTo>
                  <a:pt x="66" y="6"/>
                </a:lnTo>
                <a:lnTo>
                  <a:pt x="40" y="0"/>
                </a:lnTo>
                <a:lnTo>
                  <a:pt x="28" y="24"/>
                </a:lnTo>
                <a:lnTo>
                  <a:pt x="2" y="34"/>
                </a:lnTo>
                <a:lnTo>
                  <a:pt x="0" y="53"/>
                </a:lnTo>
                <a:close/>
              </a:path>
            </a:pathLst>
          </a:custGeom>
          <a:solidFill>
            <a:schemeClr val="bg1"/>
          </a:solidFill>
          <a:ln w="12700">
            <a:solidFill>
              <a:schemeClr val="tx1"/>
            </a:solidFill>
            <a:round/>
            <a:headEnd/>
            <a:tailEnd/>
          </a:ln>
        </p:spPr>
        <p:txBody>
          <a:bodyPr/>
          <a:lstStyle/>
          <a:p>
            <a:endParaRPr lang="ja-JP" altLang="en-US"/>
          </a:p>
        </p:txBody>
      </p:sp>
      <p:sp>
        <p:nvSpPr>
          <p:cNvPr id="12308" name="Freeform 20"/>
          <p:cNvSpPr>
            <a:spLocks/>
          </p:cNvSpPr>
          <p:nvPr/>
        </p:nvSpPr>
        <p:spPr bwMode="auto">
          <a:xfrm>
            <a:off x="3229769" y="3567114"/>
            <a:ext cx="1329400" cy="1093787"/>
          </a:xfrm>
          <a:custGeom>
            <a:avLst/>
            <a:gdLst>
              <a:gd name="T0" fmla="*/ 2147483647 w 773"/>
              <a:gd name="T1" fmla="*/ 2147483647 h 689"/>
              <a:gd name="T2" fmla="*/ 2147483647 w 773"/>
              <a:gd name="T3" fmla="*/ 2147483647 h 689"/>
              <a:gd name="T4" fmla="*/ 2147483647 w 773"/>
              <a:gd name="T5" fmla="*/ 2147483647 h 689"/>
              <a:gd name="T6" fmla="*/ 2147483647 w 773"/>
              <a:gd name="T7" fmla="*/ 2147483647 h 689"/>
              <a:gd name="T8" fmla="*/ 2147483647 w 773"/>
              <a:gd name="T9" fmla="*/ 2147483647 h 689"/>
              <a:gd name="T10" fmla="*/ 2147483647 w 773"/>
              <a:gd name="T11" fmla="*/ 2147483647 h 689"/>
              <a:gd name="T12" fmla="*/ 2147483647 w 773"/>
              <a:gd name="T13" fmla="*/ 2147483647 h 689"/>
              <a:gd name="T14" fmla="*/ 2147483647 w 773"/>
              <a:gd name="T15" fmla="*/ 2147483647 h 689"/>
              <a:gd name="T16" fmla="*/ 2147483647 w 773"/>
              <a:gd name="T17" fmla="*/ 2147483647 h 689"/>
              <a:gd name="T18" fmla="*/ 2147483647 w 773"/>
              <a:gd name="T19" fmla="*/ 2147483647 h 689"/>
              <a:gd name="T20" fmla="*/ 2147483647 w 773"/>
              <a:gd name="T21" fmla="*/ 2147483647 h 689"/>
              <a:gd name="T22" fmla="*/ 2147483647 w 773"/>
              <a:gd name="T23" fmla="*/ 2147483647 h 689"/>
              <a:gd name="T24" fmla="*/ 2147483647 w 773"/>
              <a:gd name="T25" fmla="*/ 2147483647 h 689"/>
              <a:gd name="T26" fmla="*/ 2147483647 w 773"/>
              <a:gd name="T27" fmla="*/ 2147483647 h 689"/>
              <a:gd name="T28" fmla="*/ 2147483647 w 773"/>
              <a:gd name="T29" fmla="*/ 2147483647 h 689"/>
              <a:gd name="T30" fmla="*/ 2147483647 w 773"/>
              <a:gd name="T31" fmla="*/ 2147483647 h 689"/>
              <a:gd name="T32" fmla="*/ 2147483647 w 773"/>
              <a:gd name="T33" fmla="*/ 2147483647 h 689"/>
              <a:gd name="T34" fmla="*/ 2147483647 w 773"/>
              <a:gd name="T35" fmla="*/ 2147483647 h 689"/>
              <a:gd name="T36" fmla="*/ 2147483647 w 773"/>
              <a:gd name="T37" fmla="*/ 2147483647 h 689"/>
              <a:gd name="T38" fmla="*/ 2147483647 w 773"/>
              <a:gd name="T39" fmla="*/ 2147483647 h 689"/>
              <a:gd name="T40" fmla="*/ 2147483647 w 773"/>
              <a:gd name="T41" fmla="*/ 2147483647 h 689"/>
              <a:gd name="T42" fmla="*/ 2147483647 w 773"/>
              <a:gd name="T43" fmla="*/ 2147483647 h 689"/>
              <a:gd name="T44" fmla="*/ 2147483647 w 773"/>
              <a:gd name="T45" fmla="*/ 2147483647 h 689"/>
              <a:gd name="T46" fmla="*/ 2147483647 w 773"/>
              <a:gd name="T47" fmla="*/ 2147483647 h 689"/>
              <a:gd name="T48" fmla="*/ 2147483647 w 773"/>
              <a:gd name="T49" fmla="*/ 2147483647 h 689"/>
              <a:gd name="T50" fmla="*/ 2147483647 w 773"/>
              <a:gd name="T51" fmla="*/ 2147483647 h 689"/>
              <a:gd name="T52" fmla="*/ 2147483647 w 773"/>
              <a:gd name="T53" fmla="*/ 2147483647 h 689"/>
              <a:gd name="T54" fmla="*/ 2147483647 w 773"/>
              <a:gd name="T55" fmla="*/ 2147483647 h 689"/>
              <a:gd name="T56" fmla="*/ 2147483647 w 773"/>
              <a:gd name="T57" fmla="*/ 2147483647 h 689"/>
              <a:gd name="T58" fmla="*/ 2147483647 w 773"/>
              <a:gd name="T59" fmla="*/ 2147483647 h 689"/>
              <a:gd name="T60" fmla="*/ 2147483647 w 773"/>
              <a:gd name="T61" fmla="*/ 2147483647 h 689"/>
              <a:gd name="T62" fmla="*/ 2147483647 w 773"/>
              <a:gd name="T63" fmla="*/ 2147483647 h 689"/>
              <a:gd name="T64" fmla="*/ 2147483647 w 773"/>
              <a:gd name="T65" fmla="*/ 2147483647 h 689"/>
              <a:gd name="T66" fmla="*/ 2147483647 w 773"/>
              <a:gd name="T67" fmla="*/ 2147483647 h 689"/>
              <a:gd name="T68" fmla="*/ 2147483647 w 773"/>
              <a:gd name="T69" fmla="*/ 2147483647 h 689"/>
              <a:gd name="T70" fmla="*/ 2147483647 w 773"/>
              <a:gd name="T71" fmla="*/ 2147483647 h 689"/>
              <a:gd name="T72" fmla="*/ 2147483647 w 773"/>
              <a:gd name="T73" fmla="*/ 2147483647 h 689"/>
              <a:gd name="T74" fmla="*/ 2147483647 w 773"/>
              <a:gd name="T75" fmla="*/ 2147483647 h 689"/>
              <a:gd name="T76" fmla="*/ 2147483647 w 773"/>
              <a:gd name="T77" fmla="*/ 2147483647 h 6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3"/>
              <a:gd name="T118" fmla="*/ 0 h 689"/>
              <a:gd name="T119" fmla="*/ 773 w 773"/>
              <a:gd name="T120" fmla="*/ 689 h 6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3" h="689">
                <a:moveTo>
                  <a:pt x="0" y="333"/>
                </a:moveTo>
                <a:lnTo>
                  <a:pt x="27" y="347"/>
                </a:lnTo>
                <a:lnTo>
                  <a:pt x="60" y="336"/>
                </a:lnTo>
                <a:lnTo>
                  <a:pt x="112" y="349"/>
                </a:lnTo>
                <a:lnTo>
                  <a:pt x="111" y="383"/>
                </a:lnTo>
                <a:lnTo>
                  <a:pt x="158" y="395"/>
                </a:lnTo>
                <a:lnTo>
                  <a:pt x="212" y="386"/>
                </a:lnTo>
                <a:lnTo>
                  <a:pt x="232" y="371"/>
                </a:lnTo>
                <a:lnTo>
                  <a:pt x="258" y="379"/>
                </a:lnTo>
                <a:lnTo>
                  <a:pt x="252" y="399"/>
                </a:lnTo>
                <a:lnTo>
                  <a:pt x="297" y="428"/>
                </a:lnTo>
                <a:lnTo>
                  <a:pt x="332" y="427"/>
                </a:lnTo>
                <a:lnTo>
                  <a:pt x="338" y="453"/>
                </a:lnTo>
                <a:lnTo>
                  <a:pt x="338" y="489"/>
                </a:lnTo>
                <a:lnTo>
                  <a:pt x="368" y="491"/>
                </a:lnTo>
                <a:lnTo>
                  <a:pt x="363" y="527"/>
                </a:lnTo>
                <a:lnTo>
                  <a:pt x="318" y="571"/>
                </a:lnTo>
                <a:lnTo>
                  <a:pt x="330" y="603"/>
                </a:lnTo>
                <a:lnTo>
                  <a:pt x="351" y="602"/>
                </a:lnTo>
                <a:lnTo>
                  <a:pt x="398" y="687"/>
                </a:lnTo>
                <a:lnTo>
                  <a:pt x="434" y="689"/>
                </a:lnTo>
                <a:lnTo>
                  <a:pt x="453" y="674"/>
                </a:lnTo>
                <a:lnTo>
                  <a:pt x="488" y="668"/>
                </a:lnTo>
                <a:lnTo>
                  <a:pt x="513" y="681"/>
                </a:lnTo>
                <a:lnTo>
                  <a:pt x="546" y="678"/>
                </a:lnTo>
                <a:lnTo>
                  <a:pt x="575" y="663"/>
                </a:lnTo>
                <a:lnTo>
                  <a:pt x="644" y="662"/>
                </a:lnTo>
                <a:lnTo>
                  <a:pt x="634" y="577"/>
                </a:lnTo>
                <a:lnTo>
                  <a:pt x="658" y="559"/>
                </a:lnTo>
                <a:lnTo>
                  <a:pt x="666" y="523"/>
                </a:lnTo>
                <a:lnTo>
                  <a:pt x="696" y="510"/>
                </a:lnTo>
                <a:lnTo>
                  <a:pt x="686" y="491"/>
                </a:lnTo>
                <a:lnTo>
                  <a:pt x="648" y="491"/>
                </a:lnTo>
                <a:lnTo>
                  <a:pt x="642" y="465"/>
                </a:lnTo>
                <a:lnTo>
                  <a:pt x="610" y="449"/>
                </a:lnTo>
                <a:lnTo>
                  <a:pt x="608" y="419"/>
                </a:lnTo>
                <a:lnTo>
                  <a:pt x="658" y="359"/>
                </a:lnTo>
                <a:lnTo>
                  <a:pt x="660" y="329"/>
                </a:lnTo>
                <a:lnTo>
                  <a:pt x="638" y="297"/>
                </a:lnTo>
                <a:lnTo>
                  <a:pt x="644" y="275"/>
                </a:lnTo>
                <a:lnTo>
                  <a:pt x="678" y="267"/>
                </a:lnTo>
                <a:lnTo>
                  <a:pt x="686" y="227"/>
                </a:lnTo>
                <a:lnTo>
                  <a:pt x="724" y="193"/>
                </a:lnTo>
                <a:lnTo>
                  <a:pt x="716" y="171"/>
                </a:lnTo>
                <a:lnTo>
                  <a:pt x="738" y="133"/>
                </a:lnTo>
                <a:lnTo>
                  <a:pt x="760" y="127"/>
                </a:lnTo>
                <a:lnTo>
                  <a:pt x="773" y="111"/>
                </a:lnTo>
                <a:lnTo>
                  <a:pt x="724" y="87"/>
                </a:lnTo>
                <a:lnTo>
                  <a:pt x="674" y="95"/>
                </a:lnTo>
                <a:lnTo>
                  <a:pt x="628" y="73"/>
                </a:lnTo>
                <a:lnTo>
                  <a:pt x="578" y="101"/>
                </a:lnTo>
                <a:lnTo>
                  <a:pt x="538" y="103"/>
                </a:lnTo>
                <a:lnTo>
                  <a:pt x="518" y="79"/>
                </a:lnTo>
                <a:lnTo>
                  <a:pt x="518" y="49"/>
                </a:lnTo>
                <a:lnTo>
                  <a:pt x="540" y="27"/>
                </a:lnTo>
                <a:lnTo>
                  <a:pt x="520" y="17"/>
                </a:lnTo>
                <a:lnTo>
                  <a:pt x="458" y="47"/>
                </a:lnTo>
                <a:lnTo>
                  <a:pt x="448" y="19"/>
                </a:lnTo>
                <a:lnTo>
                  <a:pt x="414" y="0"/>
                </a:lnTo>
                <a:lnTo>
                  <a:pt x="374" y="3"/>
                </a:lnTo>
                <a:lnTo>
                  <a:pt x="370" y="27"/>
                </a:lnTo>
                <a:lnTo>
                  <a:pt x="350" y="41"/>
                </a:lnTo>
                <a:lnTo>
                  <a:pt x="322" y="39"/>
                </a:lnTo>
                <a:lnTo>
                  <a:pt x="306" y="55"/>
                </a:lnTo>
                <a:lnTo>
                  <a:pt x="320" y="89"/>
                </a:lnTo>
                <a:lnTo>
                  <a:pt x="306" y="103"/>
                </a:lnTo>
                <a:lnTo>
                  <a:pt x="316" y="131"/>
                </a:lnTo>
                <a:lnTo>
                  <a:pt x="294" y="141"/>
                </a:lnTo>
                <a:lnTo>
                  <a:pt x="268" y="139"/>
                </a:lnTo>
                <a:lnTo>
                  <a:pt x="234" y="159"/>
                </a:lnTo>
                <a:lnTo>
                  <a:pt x="210" y="211"/>
                </a:lnTo>
                <a:lnTo>
                  <a:pt x="158" y="247"/>
                </a:lnTo>
                <a:lnTo>
                  <a:pt x="122" y="249"/>
                </a:lnTo>
                <a:lnTo>
                  <a:pt x="108" y="227"/>
                </a:lnTo>
                <a:lnTo>
                  <a:pt x="80" y="223"/>
                </a:lnTo>
                <a:lnTo>
                  <a:pt x="54" y="233"/>
                </a:lnTo>
                <a:lnTo>
                  <a:pt x="44" y="263"/>
                </a:lnTo>
                <a:lnTo>
                  <a:pt x="4" y="283"/>
                </a:lnTo>
                <a:lnTo>
                  <a:pt x="0" y="333"/>
                </a:lnTo>
                <a:close/>
              </a:path>
            </a:pathLst>
          </a:custGeom>
          <a:solidFill>
            <a:schemeClr val="accent3"/>
          </a:solidFill>
          <a:ln w="12700">
            <a:solidFill>
              <a:schemeClr val="tx1"/>
            </a:solidFill>
            <a:round/>
            <a:headEnd/>
            <a:tailEnd/>
          </a:ln>
        </p:spPr>
        <p:txBody>
          <a:bodyPr/>
          <a:lstStyle/>
          <a:p>
            <a:endParaRPr lang="ja-JP" altLang="en-US"/>
          </a:p>
        </p:txBody>
      </p:sp>
      <p:sp>
        <p:nvSpPr>
          <p:cNvPr id="12309" name="Freeform 21"/>
          <p:cNvSpPr>
            <a:spLocks/>
          </p:cNvSpPr>
          <p:nvPr/>
        </p:nvSpPr>
        <p:spPr bwMode="auto">
          <a:xfrm>
            <a:off x="2722431" y="2486026"/>
            <a:ext cx="785944" cy="1127125"/>
          </a:xfrm>
          <a:custGeom>
            <a:avLst/>
            <a:gdLst>
              <a:gd name="T0" fmla="*/ 0 w 457"/>
              <a:gd name="T1" fmla="*/ 2147483647 h 710"/>
              <a:gd name="T2" fmla="*/ 2147483647 w 457"/>
              <a:gd name="T3" fmla="*/ 2147483647 h 710"/>
              <a:gd name="T4" fmla="*/ 2147483647 w 457"/>
              <a:gd name="T5" fmla="*/ 2147483647 h 710"/>
              <a:gd name="T6" fmla="*/ 2147483647 w 457"/>
              <a:gd name="T7" fmla="*/ 2147483647 h 710"/>
              <a:gd name="T8" fmla="*/ 2147483647 w 457"/>
              <a:gd name="T9" fmla="*/ 2147483647 h 710"/>
              <a:gd name="T10" fmla="*/ 2147483647 w 457"/>
              <a:gd name="T11" fmla="*/ 2147483647 h 710"/>
              <a:gd name="T12" fmla="*/ 2147483647 w 457"/>
              <a:gd name="T13" fmla="*/ 2147483647 h 710"/>
              <a:gd name="T14" fmla="*/ 2147483647 w 457"/>
              <a:gd name="T15" fmla="*/ 2147483647 h 710"/>
              <a:gd name="T16" fmla="*/ 2147483647 w 457"/>
              <a:gd name="T17" fmla="*/ 2147483647 h 710"/>
              <a:gd name="T18" fmla="*/ 2147483647 w 457"/>
              <a:gd name="T19" fmla="*/ 2147483647 h 710"/>
              <a:gd name="T20" fmla="*/ 2147483647 w 457"/>
              <a:gd name="T21" fmla="*/ 2147483647 h 710"/>
              <a:gd name="T22" fmla="*/ 2147483647 w 457"/>
              <a:gd name="T23" fmla="*/ 2147483647 h 710"/>
              <a:gd name="T24" fmla="*/ 2147483647 w 457"/>
              <a:gd name="T25" fmla="*/ 2147483647 h 710"/>
              <a:gd name="T26" fmla="*/ 2147483647 w 457"/>
              <a:gd name="T27" fmla="*/ 2147483647 h 710"/>
              <a:gd name="T28" fmla="*/ 2147483647 w 457"/>
              <a:gd name="T29" fmla="*/ 2147483647 h 710"/>
              <a:gd name="T30" fmla="*/ 2147483647 w 457"/>
              <a:gd name="T31" fmla="*/ 2147483647 h 710"/>
              <a:gd name="T32" fmla="*/ 2147483647 w 457"/>
              <a:gd name="T33" fmla="*/ 2147483647 h 710"/>
              <a:gd name="T34" fmla="*/ 2147483647 w 457"/>
              <a:gd name="T35" fmla="*/ 2147483647 h 710"/>
              <a:gd name="T36" fmla="*/ 2147483647 w 457"/>
              <a:gd name="T37" fmla="*/ 2147483647 h 710"/>
              <a:gd name="T38" fmla="*/ 2147483647 w 457"/>
              <a:gd name="T39" fmla="*/ 2147483647 h 710"/>
              <a:gd name="T40" fmla="*/ 2147483647 w 457"/>
              <a:gd name="T41" fmla="*/ 2147483647 h 710"/>
              <a:gd name="T42" fmla="*/ 2147483647 w 457"/>
              <a:gd name="T43" fmla="*/ 2147483647 h 710"/>
              <a:gd name="T44" fmla="*/ 2147483647 w 457"/>
              <a:gd name="T45" fmla="*/ 2147483647 h 710"/>
              <a:gd name="T46" fmla="*/ 2147483647 w 457"/>
              <a:gd name="T47" fmla="*/ 2147483647 h 710"/>
              <a:gd name="T48" fmla="*/ 2147483647 w 457"/>
              <a:gd name="T49" fmla="*/ 2147483647 h 710"/>
              <a:gd name="T50" fmla="*/ 2147483647 w 457"/>
              <a:gd name="T51" fmla="*/ 2147483647 h 710"/>
              <a:gd name="T52" fmla="*/ 2147483647 w 457"/>
              <a:gd name="T53" fmla="*/ 0 h 710"/>
              <a:gd name="T54" fmla="*/ 2147483647 w 457"/>
              <a:gd name="T55" fmla="*/ 2147483647 h 710"/>
              <a:gd name="T56" fmla="*/ 2147483647 w 457"/>
              <a:gd name="T57" fmla="*/ 2147483647 h 710"/>
              <a:gd name="T58" fmla="*/ 2147483647 w 457"/>
              <a:gd name="T59" fmla="*/ 2147483647 h 710"/>
              <a:gd name="T60" fmla="*/ 2147483647 w 457"/>
              <a:gd name="T61" fmla="*/ 2147483647 h 710"/>
              <a:gd name="T62" fmla="*/ 2147483647 w 457"/>
              <a:gd name="T63" fmla="*/ 2147483647 h 710"/>
              <a:gd name="T64" fmla="*/ 2147483647 w 457"/>
              <a:gd name="T65" fmla="*/ 2147483647 h 710"/>
              <a:gd name="T66" fmla="*/ 2147483647 w 457"/>
              <a:gd name="T67" fmla="*/ 2147483647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7"/>
              <a:gd name="T103" fmla="*/ 0 h 710"/>
              <a:gd name="T104" fmla="*/ 457 w 457"/>
              <a:gd name="T105" fmla="*/ 710 h 7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7" h="710">
                <a:moveTo>
                  <a:pt x="12" y="206"/>
                </a:moveTo>
                <a:lnTo>
                  <a:pt x="0" y="227"/>
                </a:lnTo>
                <a:lnTo>
                  <a:pt x="19" y="258"/>
                </a:lnTo>
                <a:lnTo>
                  <a:pt x="45" y="246"/>
                </a:lnTo>
                <a:lnTo>
                  <a:pt x="79" y="246"/>
                </a:lnTo>
                <a:lnTo>
                  <a:pt x="121" y="232"/>
                </a:lnTo>
                <a:lnTo>
                  <a:pt x="208" y="243"/>
                </a:lnTo>
                <a:lnTo>
                  <a:pt x="229" y="234"/>
                </a:lnTo>
                <a:lnTo>
                  <a:pt x="315" y="294"/>
                </a:lnTo>
                <a:lnTo>
                  <a:pt x="311" y="310"/>
                </a:lnTo>
                <a:lnTo>
                  <a:pt x="259" y="318"/>
                </a:lnTo>
                <a:lnTo>
                  <a:pt x="227" y="304"/>
                </a:lnTo>
                <a:lnTo>
                  <a:pt x="213" y="344"/>
                </a:lnTo>
                <a:lnTo>
                  <a:pt x="223" y="368"/>
                </a:lnTo>
                <a:lnTo>
                  <a:pt x="162" y="437"/>
                </a:lnTo>
                <a:lnTo>
                  <a:pt x="171" y="490"/>
                </a:lnTo>
                <a:lnTo>
                  <a:pt x="153" y="528"/>
                </a:lnTo>
                <a:lnTo>
                  <a:pt x="185" y="570"/>
                </a:lnTo>
                <a:lnTo>
                  <a:pt x="163" y="592"/>
                </a:lnTo>
                <a:lnTo>
                  <a:pt x="155" y="628"/>
                </a:lnTo>
                <a:lnTo>
                  <a:pt x="121" y="641"/>
                </a:lnTo>
                <a:lnTo>
                  <a:pt x="145" y="683"/>
                </a:lnTo>
                <a:lnTo>
                  <a:pt x="163" y="684"/>
                </a:lnTo>
                <a:lnTo>
                  <a:pt x="175" y="706"/>
                </a:lnTo>
                <a:lnTo>
                  <a:pt x="211" y="710"/>
                </a:lnTo>
                <a:lnTo>
                  <a:pt x="265" y="698"/>
                </a:lnTo>
                <a:lnTo>
                  <a:pt x="297" y="668"/>
                </a:lnTo>
                <a:lnTo>
                  <a:pt x="327" y="669"/>
                </a:lnTo>
                <a:lnTo>
                  <a:pt x="359" y="666"/>
                </a:lnTo>
                <a:lnTo>
                  <a:pt x="405" y="626"/>
                </a:lnTo>
                <a:lnTo>
                  <a:pt x="391" y="594"/>
                </a:lnTo>
                <a:lnTo>
                  <a:pt x="429" y="538"/>
                </a:lnTo>
                <a:lnTo>
                  <a:pt x="417" y="486"/>
                </a:lnTo>
                <a:lnTo>
                  <a:pt x="425" y="456"/>
                </a:lnTo>
                <a:lnTo>
                  <a:pt x="397" y="422"/>
                </a:lnTo>
                <a:lnTo>
                  <a:pt x="389" y="370"/>
                </a:lnTo>
                <a:lnTo>
                  <a:pt x="365" y="338"/>
                </a:lnTo>
                <a:lnTo>
                  <a:pt x="391" y="338"/>
                </a:lnTo>
                <a:lnTo>
                  <a:pt x="421" y="314"/>
                </a:lnTo>
                <a:lnTo>
                  <a:pt x="439" y="252"/>
                </a:lnTo>
                <a:lnTo>
                  <a:pt x="453" y="250"/>
                </a:lnTo>
                <a:lnTo>
                  <a:pt x="439" y="218"/>
                </a:lnTo>
                <a:lnTo>
                  <a:pt x="441" y="191"/>
                </a:lnTo>
                <a:lnTo>
                  <a:pt x="445" y="168"/>
                </a:lnTo>
                <a:lnTo>
                  <a:pt x="457" y="152"/>
                </a:lnTo>
                <a:lnTo>
                  <a:pt x="442" y="120"/>
                </a:lnTo>
                <a:lnTo>
                  <a:pt x="399" y="102"/>
                </a:lnTo>
                <a:lnTo>
                  <a:pt x="394" y="83"/>
                </a:lnTo>
                <a:lnTo>
                  <a:pt x="417" y="72"/>
                </a:lnTo>
                <a:lnTo>
                  <a:pt x="411" y="33"/>
                </a:lnTo>
                <a:lnTo>
                  <a:pt x="394" y="32"/>
                </a:lnTo>
                <a:lnTo>
                  <a:pt x="379" y="17"/>
                </a:lnTo>
                <a:lnTo>
                  <a:pt x="355" y="15"/>
                </a:lnTo>
                <a:lnTo>
                  <a:pt x="343" y="0"/>
                </a:lnTo>
                <a:lnTo>
                  <a:pt x="281" y="2"/>
                </a:lnTo>
                <a:lnTo>
                  <a:pt x="265" y="26"/>
                </a:lnTo>
                <a:lnTo>
                  <a:pt x="273" y="42"/>
                </a:lnTo>
                <a:lnTo>
                  <a:pt x="251" y="72"/>
                </a:lnTo>
                <a:lnTo>
                  <a:pt x="235" y="128"/>
                </a:lnTo>
                <a:lnTo>
                  <a:pt x="237" y="156"/>
                </a:lnTo>
                <a:lnTo>
                  <a:pt x="223" y="190"/>
                </a:lnTo>
                <a:lnTo>
                  <a:pt x="213" y="168"/>
                </a:lnTo>
                <a:lnTo>
                  <a:pt x="185" y="178"/>
                </a:lnTo>
                <a:lnTo>
                  <a:pt x="193" y="204"/>
                </a:lnTo>
                <a:lnTo>
                  <a:pt x="132" y="203"/>
                </a:lnTo>
                <a:lnTo>
                  <a:pt x="101" y="190"/>
                </a:lnTo>
                <a:lnTo>
                  <a:pt x="73" y="204"/>
                </a:lnTo>
                <a:lnTo>
                  <a:pt x="12" y="206"/>
                </a:lnTo>
                <a:close/>
              </a:path>
            </a:pathLst>
          </a:custGeom>
          <a:solidFill>
            <a:schemeClr val="accent3"/>
          </a:solidFill>
          <a:ln w="12700">
            <a:solidFill>
              <a:schemeClr val="tx1"/>
            </a:solidFill>
            <a:round/>
            <a:headEnd/>
            <a:tailEnd/>
          </a:ln>
        </p:spPr>
        <p:txBody>
          <a:bodyPr/>
          <a:lstStyle/>
          <a:p>
            <a:endParaRPr lang="ja-JP" altLang="en-US"/>
          </a:p>
        </p:txBody>
      </p:sp>
      <p:sp>
        <p:nvSpPr>
          <p:cNvPr id="12310" name="Freeform 22"/>
          <p:cNvSpPr>
            <a:spLocks/>
          </p:cNvSpPr>
          <p:nvPr/>
        </p:nvSpPr>
        <p:spPr bwMode="auto">
          <a:xfrm>
            <a:off x="4187693" y="2286000"/>
            <a:ext cx="626004" cy="393700"/>
          </a:xfrm>
          <a:custGeom>
            <a:avLst/>
            <a:gdLst>
              <a:gd name="T0" fmla="*/ 2147483647 w 364"/>
              <a:gd name="T1" fmla="*/ 2147483647 h 248"/>
              <a:gd name="T2" fmla="*/ 2147483647 w 364"/>
              <a:gd name="T3" fmla="*/ 2147483647 h 248"/>
              <a:gd name="T4" fmla="*/ 2147483647 w 364"/>
              <a:gd name="T5" fmla="*/ 2147483647 h 248"/>
              <a:gd name="T6" fmla="*/ 2147483647 w 364"/>
              <a:gd name="T7" fmla="*/ 2147483647 h 248"/>
              <a:gd name="T8" fmla="*/ 2147483647 w 364"/>
              <a:gd name="T9" fmla="*/ 2147483647 h 248"/>
              <a:gd name="T10" fmla="*/ 2147483647 w 364"/>
              <a:gd name="T11" fmla="*/ 2147483647 h 248"/>
              <a:gd name="T12" fmla="*/ 2147483647 w 364"/>
              <a:gd name="T13" fmla="*/ 2147483647 h 248"/>
              <a:gd name="T14" fmla="*/ 2147483647 w 364"/>
              <a:gd name="T15" fmla="*/ 2147483647 h 248"/>
              <a:gd name="T16" fmla="*/ 0 w 364"/>
              <a:gd name="T17" fmla="*/ 2147483647 h 248"/>
              <a:gd name="T18" fmla="*/ 2147483647 w 364"/>
              <a:gd name="T19" fmla="*/ 2147483647 h 248"/>
              <a:gd name="T20" fmla="*/ 2147483647 w 364"/>
              <a:gd name="T21" fmla="*/ 2147483647 h 248"/>
              <a:gd name="T22" fmla="*/ 2147483647 w 364"/>
              <a:gd name="T23" fmla="*/ 2147483647 h 248"/>
              <a:gd name="T24" fmla="*/ 2147483647 w 364"/>
              <a:gd name="T25" fmla="*/ 2147483647 h 248"/>
              <a:gd name="T26" fmla="*/ 2147483647 w 364"/>
              <a:gd name="T27" fmla="*/ 2147483647 h 248"/>
              <a:gd name="T28" fmla="*/ 2147483647 w 364"/>
              <a:gd name="T29" fmla="*/ 2147483647 h 248"/>
              <a:gd name="T30" fmla="*/ 2147483647 w 364"/>
              <a:gd name="T31" fmla="*/ 2147483647 h 248"/>
              <a:gd name="T32" fmla="*/ 2147483647 w 364"/>
              <a:gd name="T33" fmla="*/ 2147483647 h 248"/>
              <a:gd name="T34" fmla="*/ 2147483647 w 364"/>
              <a:gd name="T35" fmla="*/ 2147483647 h 248"/>
              <a:gd name="T36" fmla="*/ 2147483647 w 364"/>
              <a:gd name="T37" fmla="*/ 2147483647 h 248"/>
              <a:gd name="T38" fmla="*/ 2147483647 w 364"/>
              <a:gd name="T39" fmla="*/ 2147483647 h 248"/>
              <a:gd name="T40" fmla="*/ 2147483647 w 364"/>
              <a:gd name="T41" fmla="*/ 2147483647 h 248"/>
              <a:gd name="T42" fmla="*/ 2147483647 w 364"/>
              <a:gd name="T43" fmla="*/ 2147483647 h 248"/>
              <a:gd name="T44" fmla="*/ 2147483647 w 364"/>
              <a:gd name="T45" fmla="*/ 2147483647 h 248"/>
              <a:gd name="T46" fmla="*/ 2147483647 w 364"/>
              <a:gd name="T47" fmla="*/ 2147483647 h 248"/>
              <a:gd name="T48" fmla="*/ 2147483647 w 364"/>
              <a:gd name="T49" fmla="*/ 2147483647 h 248"/>
              <a:gd name="T50" fmla="*/ 2147483647 w 364"/>
              <a:gd name="T51" fmla="*/ 2147483647 h 248"/>
              <a:gd name="T52" fmla="*/ 2147483647 w 364"/>
              <a:gd name="T53" fmla="*/ 2147483647 h 248"/>
              <a:gd name="T54" fmla="*/ 2147483647 w 364"/>
              <a:gd name="T55" fmla="*/ 2147483647 h 248"/>
              <a:gd name="T56" fmla="*/ 2147483647 w 364"/>
              <a:gd name="T57" fmla="*/ 2147483647 h 248"/>
              <a:gd name="T58" fmla="*/ 2147483647 w 364"/>
              <a:gd name="T59" fmla="*/ 2147483647 h 248"/>
              <a:gd name="T60" fmla="*/ 2147483647 w 364"/>
              <a:gd name="T61" fmla="*/ 2147483647 h 248"/>
              <a:gd name="T62" fmla="*/ 2147483647 w 364"/>
              <a:gd name="T63" fmla="*/ 2147483647 h 248"/>
              <a:gd name="T64" fmla="*/ 2147483647 w 364"/>
              <a:gd name="T65" fmla="*/ 2147483647 h 248"/>
              <a:gd name="T66" fmla="*/ 2147483647 w 364"/>
              <a:gd name="T67" fmla="*/ 2147483647 h 248"/>
              <a:gd name="T68" fmla="*/ 2147483647 w 364"/>
              <a:gd name="T69" fmla="*/ 2147483647 h 248"/>
              <a:gd name="T70" fmla="*/ 2147483647 w 364"/>
              <a:gd name="T71" fmla="*/ 2147483647 h 248"/>
              <a:gd name="T72" fmla="*/ 2147483647 w 364"/>
              <a:gd name="T73" fmla="*/ 2147483647 h 248"/>
              <a:gd name="T74" fmla="*/ 2147483647 w 364"/>
              <a:gd name="T75" fmla="*/ 0 h 248"/>
              <a:gd name="T76" fmla="*/ 2147483647 w 364"/>
              <a:gd name="T77" fmla="*/ 2147483647 h 248"/>
              <a:gd name="T78" fmla="*/ 2147483647 w 364"/>
              <a:gd name="T79" fmla="*/ 2147483647 h 248"/>
              <a:gd name="T80" fmla="*/ 2147483647 w 364"/>
              <a:gd name="T81" fmla="*/ 2147483647 h 248"/>
              <a:gd name="T82" fmla="*/ 2147483647 w 364"/>
              <a:gd name="T83" fmla="*/ 2147483647 h 248"/>
              <a:gd name="T84" fmla="*/ 2147483647 w 364"/>
              <a:gd name="T85" fmla="*/ 214748364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4"/>
              <a:gd name="T130" fmla="*/ 0 h 248"/>
              <a:gd name="T131" fmla="*/ 364 w 364"/>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4" h="248">
                <a:moveTo>
                  <a:pt x="174" y="29"/>
                </a:moveTo>
                <a:lnTo>
                  <a:pt x="136" y="12"/>
                </a:lnTo>
                <a:lnTo>
                  <a:pt x="112" y="20"/>
                </a:lnTo>
                <a:lnTo>
                  <a:pt x="114" y="41"/>
                </a:lnTo>
                <a:lnTo>
                  <a:pt x="73" y="53"/>
                </a:lnTo>
                <a:lnTo>
                  <a:pt x="60" y="77"/>
                </a:lnTo>
                <a:lnTo>
                  <a:pt x="43" y="77"/>
                </a:lnTo>
                <a:lnTo>
                  <a:pt x="34" y="93"/>
                </a:lnTo>
                <a:lnTo>
                  <a:pt x="0" y="108"/>
                </a:lnTo>
                <a:lnTo>
                  <a:pt x="33" y="126"/>
                </a:lnTo>
                <a:lnTo>
                  <a:pt x="61" y="131"/>
                </a:lnTo>
                <a:lnTo>
                  <a:pt x="76" y="152"/>
                </a:lnTo>
                <a:lnTo>
                  <a:pt x="79" y="176"/>
                </a:lnTo>
                <a:lnTo>
                  <a:pt x="103" y="174"/>
                </a:lnTo>
                <a:lnTo>
                  <a:pt x="145" y="189"/>
                </a:lnTo>
                <a:lnTo>
                  <a:pt x="168" y="189"/>
                </a:lnTo>
                <a:lnTo>
                  <a:pt x="190" y="216"/>
                </a:lnTo>
                <a:lnTo>
                  <a:pt x="210" y="207"/>
                </a:lnTo>
                <a:lnTo>
                  <a:pt x="229" y="210"/>
                </a:lnTo>
                <a:lnTo>
                  <a:pt x="232" y="230"/>
                </a:lnTo>
                <a:lnTo>
                  <a:pt x="246" y="248"/>
                </a:lnTo>
                <a:lnTo>
                  <a:pt x="273" y="243"/>
                </a:lnTo>
                <a:lnTo>
                  <a:pt x="298" y="227"/>
                </a:lnTo>
                <a:lnTo>
                  <a:pt x="322" y="227"/>
                </a:lnTo>
                <a:lnTo>
                  <a:pt x="327" y="209"/>
                </a:lnTo>
                <a:lnTo>
                  <a:pt x="315" y="195"/>
                </a:lnTo>
                <a:lnTo>
                  <a:pt x="282" y="185"/>
                </a:lnTo>
                <a:lnTo>
                  <a:pt x="279" y="159"/>
                </a:lnTo>
                <a:lnTo>
                  <a:pt x="288" y="144"/>
                </a:lnTo>
                <a:lnTo>
                  <a:pt x="298" y="141"/>
                </a:lnTo>
                <a:lnTo>
                  <a:pt x="313" y="155"/>
                </a:lnTo>
                <a:lnTo>
                  <a:pt x="315" y="105"/>
                </a:lnTo>
                <a:lnTo>
                  <a:pt x="301" y="90"/>
                </a:lnTo>
                <a:lnTo>
                  <a:pt x="313" y="63"/>
                </a:lnTo>
                <a:lnTo>
                  <a:pt x="334" y="42"/>
                </a:lnTo>
                <a:lnTo>
                  <a:pt x="364" y="38"/>
                </a:lnTo>
                <a:lnTo>
                  <a:pt x="363" y="18"/>
                </a:lnTo>
                <a:lnTo>
                  <a:pt x="321" y="0"/>
                </a:lnTo>
                <a:lnTo>
                  <a:pt x="264" y="5"/>
                </a:lnTo>
                <a:lnTo>
                  <a:pt x="241" y="22"/>
                </a:lnTo>
                <a:lnTo>
                  <a:pt x="216" y="21"/>
                </a:lnTo>
                <a:lnTo>
                  <a:pt x="190" y="35"/>
                </a:lnTo>
                <a:lnTo>
                  <a:pt x="174" y="29"/>
                </a:lnTo>
                <a:close/>
              </a:path>
            </a:pathLst>
          </a:custGeom>
          <a:solidFill>
            <a:srgbClr val="0070C0"/>
          </a:solidFill>
          <a:ln w="12700">
            <a:solidFill>
              <a:schemeClr val="tx1"/>
            </a:solidFill>
            <a:round/>
            <a:headEnd/>
            <a:tailEnd/>
          </a:ln>
        </p:spPr>
        <p:txBody>
          <a:bodyPr/>
          <a:lstStyle/>
          <a:p>
            <a:endParaRPr lang="ja-JP" altLang="en-US"/>
          </a:p>
        </p:txBody>
      </p:sp>
      <p:sp>
        <p:nvSpPr>
          <p:cNvPr id="12311" name="Freeform 23"/>
          <p:cNvSpPr>
            <a:spLocks/>
          </p:cNvSpPr>
          <p:nvPr/>
        </p:nvSpPr>
        <p:spPr bwMode="auto">
          <a:xfrm>
            <a:off x="3893609" y="2371725"/>
            <a:ext cx="202935" cy="279400"/>
          </a:xfrm>
          <a:custGeom>
            <a:avLst/>
            <a:gdLst>
              <a:gd name="T0" fmla="*/ 2147483647 w 118"/>
              <a:gd name="T1" fmla="*/ 2147483647 h 176"/>
              <a:gd name="T2" fmla="*/ 2147483647 w 118"/>
              <a:gd name="T3" fmla="*/ 2147483647 h 176"/>
              <a:gd name="T4" fmla="*/ 0 w 118"/>
              <a:gd name="T5" fmla="*/ 2147483647 h 176"/>
              <a:gd name="T6" fmla="*/ 2147483647 w 118"/>
              <a:gd name="T7" fmla="*/ 2147483647 h 176"/>
              <a:gd name="T8" fmla="*/ 2147483647 w 118"/>
              <a:gd name="T9" fmla="*/ 2147483647 h 176"/>
              <a:gd name="T10" fmla="*/ 2147483647 w 118"/>
              <a:gd name="T11" fmla="*/ 2147483647 h 176"/>
              <a:gd name="T12" fmla="*/ 2147483647 w 118"/>
              <a:gd name="T13" fmla="*/ 2147483647 h 176"/>
              <a:gd name="T14" fmla="*/ 2147483647 w 118"/>
              <a:gd name="T15" fmla="*/ 2147483647 h 176"/>
              <a:gd name="T16" fmla="*/ 2147483647 w 118"/>
              <a:gd name="T17" fmla="*/ 2147483647 h 176"/>
              <a:gd name="T18" fmla="*/ 2147483647 w 118"/>
              <a:gd name="T19" fmla="*/ 2147483647 h 176"/>
              <a:gd name="T20" fmla="*/ 2147483647 w 118"/>
              <a:gd name="T21" fmla="*/ 2147483647 h 176"/>
              <a:gd name="T22" fmla="*/ 2147483647 w 118"/>
              <a:gd name="T23" fmla="*/ 2147483647 h 176"/>
              <a:gd name="T24" fmla="*/ 2147483647 w 118"/>
              <a:gd name="T25" fmla="*/ 0 h 176"/>
              <a:gd name="T26" fmla="*/ 2147483647 w 118"/>
              <a:gd name="T27" fmla="*/ 2147483647 h 176"/>
              <a:gd name="T28" fmla="*/ 2147483647 w 118"/>
              <a:gd name="T29" fmla="*/ 2147483647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176"/>
              <a:gd name="T47" fmla="*/ 118 w 118"/>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176">
                <a:moveTo>
                  <a:pt x="12" y="38"/>
                </a:moveTo>
                <a:lnTo>
                  <a:pt x="1" y="56"/>
                </a:lnTo>
                <a:lnTo>
                  <a:pt x="0" y="140"/>
                </a:lnTo>
                <a:lnTo>
                  <a:pt x="13" y="141"/>
                </a:lnTo>
                <a:lnTo>
                  <a:pt x="36" y="176"/>
                </a:lnTo>
                <a:lnTo>
                  <a:pt x="52" y="162"/>
                </a:lnTo>
                <a:lnTo>
                  <a:pt x="118" y="152"/>
                </a:lnTo>
                <a:lnTo>
                  <a:pt x="118" y="120"/>
                </a:lnTo>
                <a:lnTo>
                  <a:pt x="92" y="96"/>
                </a:lnTo>
                <a:lnTo>
                  <a:pt x="118" y="60"/>
                </a:lnTo>
                <a:lnTo>
                  <a:pt x="118" y="20"/>
                </a:lnTo>
                <a:lnTo>
                  <a:pt x="78" y="14"/>
                </a:lnTo>
                <a:lnTo>
                  <a:pt x="61" y="0"/>
                </a:lnTo>
                <a:lnTo>
                  <a:pt x="40" y="36"/>
                </a:lnTo>
                <a:lnTo>
                  <a:pt x="12" y="38"/>
                </a:lnTo>
                <a:close/>
              </a:path>
            </a:pathLst>
          </a:custGeom>
          <a:solidFill>
            <a:srgbClr val="0070C0"/>
          </a:solidFill>
          <a:ln w="12700">
            <a:solidFill>
              <a:schemeClr val="tx1"/>
            </a:solidFill>
            <a:round/>
            <a:headEnd/>
            <a:tailEnd/>
          </a:ln>
        </p:spPr>
        <p:txBody>
          <a:bodyPr/>
          <a:lstStyle/>
          <a:p>
            <a:endParaRPr lang="ja-JP" altLang="en-US"/>
          </a:p>
        </p:txBody>
      </p:sp>
      <p:sp>
        <p:nvSpPr>
          <p:cNvPr id="12312" name="Freeform 24"/>
          <p:cNvSpPr>
            <a:spLocks/>
          </p:cNvSpPr>
          <p:nvPr/>
        </p:nvSpPr>
        <p:spPr bwMode="auto">
          <a:xfrm>
            <a:off x="4122341" y="1463675"/>
            <a:ext cx="1105826" cy="877888"/>
          </a:xfrm>
          <a:custGeom>
            <a:avLst/>
            <a:gdLst>
              <a:gd name="T0" fmla="*/ 2147483647 w 643"/>
              <a:gd name="T1" fmla="*/ 2147483647 h 553"/>
              <a:gd name="T2" fmla="*/ 2147483647 w 643"/>
              <a:gd name="T3" fmla="*/ 2147483647 h 553"/>
              <a:gd name="T4" fmla="*/ 2147483647 w 643"/>
              <a:gd name="T5" fmla="*/ 2147483647 h 553"/>
              <a:gd name="T6" fmla="*/ 2147483647 w 643"/>
              <a:gd name="T7" fmla="*/ 2147483647 h 553"/>
              <a:gd name="T8" fmla="*/ 2147483647 w 643"/>
              <a:gd name="T9" fmla="*/ 2147483647 h 553"/>
              <a:gd name="T10" fmla="*/ 2147483647 w 643"/>
              <a:gd name="T11" fmla="*/ 2147483647 h 553"/>
              <a:gd name="T12" fmla="*/ 2147483647 w 643"/>
              <a:gd name="T13" fmla="*/ 2147483647 h 553"/>
              <a:gd name="T14" fmla="*/ 2147483647 w 643"/>
              <a:gd name="T15" fmla="*/ 2147483647 h 553"/>
              <a:gd name="T16" fmla="*/ 2147483647 w 643"/>
              <a:gd name="T17" fmla="*/ 2147483647 h 553"/>
              <a:gd name="T18" fmla="*/ 2147483647 w 643"/>
              <a:gd name="T19" fmla="*/ 2147483647 h 553"/>
              <a:gd name="T20" fmla="*/ 2147483647 w 643"/>
              <a:gd name="T21" fmla="*/ 2147483647 h 553"/>
              <a:gd name="T22" fmla="*/ 2147483647 w 643"/>
              <a:gd name="T23" fmla="*/ 2147483647 h 553"/>
              <a:gd name="T24" fmla="*/ 2147483647 w 643"/>
              <a:gd name="T25" fmla="*/ 2147483647 h 553"/>
              <a:gd name="T26" fmla="*/ 2147483647 w 643"/>
              <a:gd name="T27" fmla="*/ 2147483647 h 553"/>
              <a:gd name="T28" fmla="*/ 2147483647 w 643"/>
              <a:gd name="T29" fmla="*/ 2147483647 h 553"/>
              <a:gd name="T30" fmla="*/ 2147483647 w 643"/>
              <a:gd name="T31" fmla="*/ 2147483647 h 553"/>
              <a:gd name="T32" fmla="*/ 2147483647 w 643"/>
              <a:gd name="T33" fmla="*/ 2147483647 h 553"/>
              <a:gd name="T34" fmla="*/ 2147483647 w 643"/>
              <a:gd name="T35" fmla="*/ 2147483647 h 553"/>
              <a:gd name="T36" fmla="*/ 0 w 643"/>
              <a:gd name="T37" fmla="*/ 2147483647 h 553"/>
              <a:gd name="T38" fmla="*/ 2147483647 w 643"/>
              <a:gd name="T39" fmla="*/ 2147483647 h 553"/>
              <a:gd name="T40" fmla="*/ 2147483647 w 643"/>
              <a:gd name="T41" fmla="*/ 2147483647 h 553"/>
              <a:gd name="T42" fmla="*/ 2147483647 w 643"/>
              <a:gd name="T43" fmla="*/ 2147483647 h 553"/>
              <a:gd name="T44" fmla="*/ 2147483647 w 643"/>
              <a:gd name="T45" fmla="*/ 2147483647 h 553"/>
              <a:gd name="T46" fmla="*/ 2147483647 w 643"/>
              <a:gd name="T47" fmla="*/ 2147483647 h 553"/>
              <a:gd name="T48" fmla="*/ 2147483647 w 643"/>
              <a:gd name="T49" fmla="*/ 2147483647 h 553"/>
              <a:gd name="T50" fmla="*/ 2147483647 w 643"/>
              <a:gd name="T51" fmla="*/ 2147483647 h 553"/>
              <a:gd name="T52" fmla="*/ 2147483647 w 643"/>
              <a:gd name="T53" fmla="*/ 2147483647 h 553"/>
              <a:gd name="T54" fmla="*/ 2147483647 w 643"/>
              <a:gd name="T55" fmla="*/ 2147483647 h 553"/>
              <a:gd name="T56" fmla="*/ 2147483647 w 643"/>
              <a:gd name="T57" fmla="*/ 2147483647 h 553"/>
              <a:gd name="T58" fmla="*/ 2147483647 w 643"/>
              <a:gd name="T59" fmla="*/ 2147483647 h 553"/>
              <a:gd name="T60" fmla="*/ 2147483647 w 643"/>
              <a:gd name="T61" fmla="*/ 2147483647 h 553"/>
              <a:gd name="T62" fmla="*/ 2147483647 w 643"/>
              <a:gd name="T63" fmla="*/ 2147483647 h 553"/>
              <a:gd name="T64" fmla="*/ 2147483647 w 643"/>
              <a:gd name="T65" fmla="*/ 2147483647 h 553"/>
              <a:gd name="T66" fmla="*/ 2147483647 w 643"/>
              <a:gd name="T67" fmla="*/ 2147483647 h 553"/>
              <a:gd name="T68" fmla="*/ 2147483647 w 643"/>
              <a:gd name="T69" fmla="*/ 2147483647 h 553"/>
              <a:gd name="T70" fmla="*/ 2147483647 w 643"/>
              <a:gd name="T71" fmla="*/ 2147483647 h 553"/>
              <a:gd name="T72" fmla="*/ 2147483647 w 643"/>
              <a:gd name="T73" fmla="*/ 2147483647 h 553"/>
              <a:gd name="T74" fmla="*/ 2147483647 w 643"/>
              <a:gd name="T75" fmla="*/ 2147483647 h 553"/>
              <a:gd name="T76" fmla="*/ 2147483647 w 643"/>
              <a:gd name="T77" fmla="*/ 2147483647 h 553"/>
              <a:gd name="T78" fmla="*/ 2147483647 w 643"/>
              <a:gd name="T79" fmla="*/ 2147483647 h 553"/>
              <a:gd name="T80" fmla="*/ 2147483647 w 643"/>
              <a:gd name="T81" fmla="*/ 2147483647 h 553"/>
              <a:gd name="T82" fmla="*/ 2147483647 w 643"/>
              <a:gd name="T83" fmla="*/ 2147483647 h 553"/>
              <a:gd name="T84" fmla="*/ 2147483647 w 643"/>
              <a:gd name="T85" fmla="*/ 2147483647 h 553"/>
              <a:gd name="T86" fmla="*/ 2147483647 w 643"/>
              <a:gd name="T87" fmla="*/ 2147483647 h 553"/>
              <a:gd name="T88" fmla="*/ 2147483647 w 643"/>
              <a:gd name="T89" fmla="*/ 2147483647 h 553"/>
              <a:gd name="T90" fmla="*/ 2147483647 w 643"/>
              <a:gd name="T91" fmla="*/ 2147483647 h 553"/>
              <a:gd name="T92" fmla="*/ 2147483647 w 643"/>
              <a:gd name="T93" fmla="*/ 2147483647 h 553"/>
              <a:gd name="T94" fmla="*/ 2147483647 w 643"/>
              <a:gd name="T95" fmla="*/ 2147483647 h 553"/>
              <a:gd name="T96" fmla="*/ 2147483647 w 643"/>
              <a:gd name="T97" fmla="*/ 2147483647 h 553"/>
              <a:gd name="T98" fmla="*/ 2147483647 w 643"/>
              <a:gd name="T99" fmla="*/ 2147483647 h 553"/>
              <a:gd name="T100" fmla="*/ 2147483647 w 643"/>
              <a:gd name="T101" fmla="*/ 2147483647 h 553"/>
              <a:gd name="T102" fmla="*/ 2147483647 w 643"/>
              <a:gd name="T103" fmla="*/ 2147483647 h 553"/>
              <a:gd name="T104" fmla="*/ 2147483647 w 643"/>
              <a:gd name="T105" fmla="*/ 2147483647 h 553"/>
              <a:gd name="T106" fmla="*/ 2147483647 w 643"/>
              <a:gd name="T107" fmla="*/ 2147483647 h 553"/>
              <a:gd name="T108" fmla="*/ 2147483647 w 643"/>
              <a:gd name="T109" fmla="*/ 2147483647 h 553"/>
              <a:gd name="T110" fmla="*/ 2147483647 w 643"/>
              <a:gd name="T111" fmla="*/ 2147483647 h 553"/>
              <a:gd name="T112" fmla="*/ 2147483647 w 643"/>
              <a:gd name="T113" fmla="*/ 2147483647 h 553"/>
              <a:gd name="T114" fmla="*/ 2147483647 w 643"/>
              <a:gd name="T115" fmla="*/ 2147483647 h 553"/>
              <a:gd name="T116" fmla="*/ 2147483647 w 643"/>
              <a:gd name="T117" fmla="*/ 2147483647 h 553"/>
              <a:gd name="T118" fmla="*/ 2147483647 w 643"/>
              <a:gd name="T119" fmla="*/ 2147483647 h 553"/>
              <a:gd name="T120" fmla="*/ 2147483647 w 643"/>
              <a:gd name="T121" fmla="*/ 0 h 553"/>
              <a:gd name="T122" fmla="*/ 2147483647 w 643"/>
              <a:gd name="T123" fmla="*/ 2147483647 h 553"/>
              <a:gd name="T124" fmla="*/ 2147483647 w 643"/>
              <a:gd name="T125" fmla="*/ 2147483647 h 5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3"/>
              <a:gd name="T190" fmla="*/ 0 h 553"/>
              <a:gd name="T191" fmla="*/ 643 w 643"/>
              <a:gd name="T192" fmla="*/ 553 h 5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3" h="553">
                <a:moveTo>
                  <a:pt x="215" y="56"/>
                </a:moveTo>
                <a:lnTo>
                  <a:pt x="218" y="103"/>
                </a:lnTo>
                <a:lnTo>
                  <a:pt x="207" y="136"/>
                </a:lnTo>
                <a:lnTo>
                  <a:pt x="212" y="157"/>
                </a:lnTo>
                <a:lnTo>
                  <a:pt x="221" y="175"/>
                </a:lnTo>
                <a:lnTo>
                  <a:pt x="203" y="194"/>
                </a:lnTo>
                <a:lnTo>
                  <a:pt x="173" y="185"/>
                </a:lnTo>
                <a:lnTo>
                  <a:pt x="159" y="194"/>
                </a:lnTo>
                <a:lnTo>
                  <a:pt x="158" y="220"/>
                </a:lnTo>
                <a:lnTo>
                  <a:pt x="126" y="265"/>
                </a:lnTo>
                <a:lnTo>
                  <a:pt x="108" y="269"/>
                </a:lnTo>
                <a:lnTo>
                  <a:pt x="108" y="287"/>
                </a:lnTo>
                <a:lnTo>
                  <a:pt x="89" y="289"/>
                </a:lnTo>
                <a:lnTo>
                  <a:pt x="80" y="311"/>
                </a:lnTo>
                <a:lnTo>
                  <a:pt x="65" y="302"/>
                </a:lnTo>
                <a:lnTo>
                  <a:pt x="47" y="312"/>
                </a:lnTo>
                <a:lnTo>
                  <a:pt x="35" y="340"/>
                </a:lnTo>
                <a:lnTo>
                  <a:pt x="11" y="368"/>
                </a:lnTo>
                <a:lnTo>
                  <a:pt x="0" y="397"/>
                </a:lnTo>
                <a:lnTo>
                  <a:pt x="11" y="419"/>
                </a:lnTo>
                <a:lnTo>
                  <a:pt x="29" y="418"/>
                </a:lnTo>
                <a:lnTo>
                  <a:pt x="39" y="397"/>
                </a:lnTo>
                <a:lnTo>
                  <a:pt x="65" y="386"/>
                </a:lnTo>
                <a:lnTo>
                  <a:pt x="87" y="392"/>
                </a:lnTo>
                <a:lnTo>
                  <a:pt x="108" y="386"/>
                </a:lnTo>
                <a:lnTo>
                  <a:pt x="132" y="404"/>
                </a:lnTo>
                <a:lnTo>
                  <a:pt x="135" y="430"/>
                </a:lnTo>
                <a:lnTo>
                  <a:pt x="182" y="451"/>
                </a:lnTo>
                <a:lnTo>
                  <a:pt x="217" y="454"/>
                </a:lnTo>
                <a:lnTo>
                  <a:pt x="221" y="482"/>
                </a:lnTo>
                <a:lnTo>
                  <a:pt x="191" y="498"/>
                </a:lnTo>
                <a:lnTo>
                  <a:pt x="211" y="546"/>
                </a:lnTo>
                <a:lnTo>
                  <a:pt x="228" y="553"/>
                </a:lnTo>
                <a:lnTo>
                  <a:pt x="254" y="539"/>
                </a:lnTo>
                <a:lnTo>
                  <a:pt x="279" y="540"/>
                </a:lnTo>
                <a:lnTo>
                  <a:pt x="302" y="523"/>
                </a:lnTo>
                <a:lnTo>
                  <a:pt x="359" y="518"/>
                </a:lnTo>
                <a:lnTo>
                  <a:pt x="401" y="536"/>
                </a:lnTo>
                <a:lnTo>
                  <a:pt x="402" y="487"/>
                </a:lnTo>
                <a:lnTo>
                  <a:pt x="465" y="413"/>
                </a:lnTo>
                <a:lnTo>
                  <a:pt x="486" y="409"/>
                </a:lnTo>
                <a:lnTo>
                  <a:pt x="501" y="385"/>
                </a:lnTo>
                <a:lnTo>
                  <a:pt x="579" y="342"/>
                </a:lnTo>
                <a:lnTo>
                  <a:pt x="599" y="329"/>
                </a:lnTo>
                <a:lnTo>
                  <a:pt x="591" y="314"/>
                </a:lnTo>
                <a:lnTo>
                  <a:pt x="575" y="314"/>
                </a:lnTo>
                <a:lnTo>
                  <a:pt x="582" y="289"/>
                </a:lnTo>
                <a:lnTo>
                  <a:pt x="576" y="242"/>
                </a:lnTo>
                <a:lnTo>
                  <a:pt x="606" y="229"/>
                </a:lnTo>
                <a:lnTo>
                  <a:pt x="629" y="184"/>
                </a:lnTo>
                <a:lnTo>
                  <a:pt x="632" y="91"/>
                </a:lnTo>
                <a:lnTo>
                  <a:pt x="643" y="60"/>
                </a:lnTo>
                <a:lnTo>
                  <a:pt x="611" y="68"/>
                </a:lnTo>
                <a:lnTo>
                  <a:pt x="589" y="84"/>
                </a:lnTo>
                <a:lnTo>
                  <a:pt x="573" y="122"/>
                </a:lnTo>
                <a:lnTo>
                  <a:pt x="535" y="134"/>
                </a:lnTo>
                <a:lnTo>
                  <a:pt x="465" y="118"/>
                </a:lnTo>
                <a:lnTo>
                  <a:pt x="449" y="66"/>
                </a:lnTo>
                <a:lnTo>
                  <a:pt x="393" y="62"/>
                </a:lnTo>
                <a:lnTo>
                  <a:pt x="351" y="2"/>
                </a:lnTo>
                <a:lnTo>
                  <a:pt x="339" y="0"/>
                </a:lnTo>
                <a:lnTo>
                  <a:pt x="327" y="26"/>
                </a:lnTo>
                <a:lnTo>
                  <a:pt x="215" y="56"/>
                </a:lnTo>
                <a:close/>
              </a:path>
            </a:pathLst>
          </a:custGeom>
          <a:solidFill>
            <a:schemeClr val="bg1"/>
          </a:solidFill>
          <a:ln w="12700">
            <a:solidFill>
              <a:schemeClr val="tx1"/>
            </a:solidFill>
            <a:round/>
            <a:headEnd/>
            <a:tailEnd/>
          </a:ln>
        </p:spPr>
        <p:txBody>
          <a:bodyPr/>
          <a:lstStyle/>
          <a:p>
            <a:endParaRPr lang="ja-JP" altLang="en-US"/>
          </a:p>
        </p:txBody>
      </p:sp>
      <p:sp>
        <p:nvSpPr>
          <p:cNvPr id="12313" name="Freeform 25"/>
          <p:cNvSpPr>
            <a:spLocks/>
          </p:cNvSpPr>
          <p:nvPr/>
        </p:nvSpPr>
        <p:spPr bwMode="auto">
          <a:xfrm>
            <a:off x="3064669" y="1189039"/>
            <a:ext cx="1437746" cy="1277937"/>
          </a:xfrm>
          <a:custGeom>
            <a:avLst/>
            <a:gdLst>
              <a:gd name="T0" fmla="*/ 2147483647 w 836"/>
              <a:gd name="T1" fmla="*/ 2147483647 h 805"/>
              <a:gd name="T2" fmla="*/ 2147483647 w 836"/>
              <a:gd name="T3" fmla="*/ 2147483647 h 805"/>
              <a:gd name="T4" fmla="*/ 2147483647 w 836"/>
              <a:gd name="T5" fmla="*/ 2147483647 h 805"/>
              <a:gd name="T6" fmla="*/ 2147483647 w 836"/>
              <a:gd name="T7" fmla="*/ 2147483647 h 805"/>
              <a:gd name="T8" fmla="*/ 2147483647 w 836"/>
              <a:gd name="T9" fmla="*/ 2147483647 h 805"/>
              <a:gd name="T10" fmla="*/ 2147483647 w 836"/>
              <a:gd name="T11" fmla="*/ 2147483647 h 805"/>
              <a:gd name="T12" fmla="*/ 2147483647 w 836"/>
              <a:gd name="T13" fmla="*/ 2147483647 h 805"/>
              <a:gd name="T14" fmla="*/ 2147483647 w 836"/>
              <a:gd name="T15" fmla="*/ 2147483647 h 805"/>
              <a:gd name="T16" fmla="*/ 2147483647 w 836"/>
              <a:gd name="T17" fmla="*/ 2147483647 h 805"/>
              <a:gd name="T18" fmla="*/ 2147483647 w 836"/>
              <a:gd name="T19" fmla="*/ 2147483647 h 805"/>
              <a:gd name="T20" fmla="*/ 2147483647 w 836"/>
              <a:gd name="T21" fmla="*/ 2147483647 h 805"/>
              <a:gd name="T22" fmla="*/ 2147483647 w 836"/>
              <a:gd name="T23" fmla="*/ 2147483647 h 805"/>
              <a:gd name="T24" fmla="*/ 2147483647 w 836"/>
              <a:gd name="T25" fmla="*/ 2147483647 h 805"/>
              <a:gd name="T26" fmla="*/ 2147483647 w 836"/>
              <a:gd name="T27" fmla="*/ 2147483647 h 805"/>
              <a:gd name="T28" fmla="*/ 2147483647 w 836"/>
              <a:gd name="T29" fmla="*/ 2147483647 h 805"/>
              <a:gd name="T30" fmla="*/ 2147483647 w 836"/>
              <a:gd name="T31" fmla="*/ 2147483647 h 805"/>
              <a:gd name="T32" fmla="*/ 2147483647 w 836"/>
              <a:gd name="T33" fmla="*/ 2147483647 h 805"/>
              <a:gd name="T34" fmla="*/ 2147483647 w 836"/>
              <a:gd name="T35" fmla="*/ 2147483647 h 805"/>
              <a:gd name="T36" fmla="*/ 2147483647 w 836"/>
              <a:gd name="T37" fmla="*/ 2147483647 h 805"/>
              <a:gd name="T38" fmla="*/ 2147483647 w 836"/>
              <a:gd name="T39" fmla="*/ 2147483647 h 805"/>
              <a:gd name="T40" fmla="*/ 2147483647 w 836"/>
              <a:gd name="T41" fmla="*/ 2147483647 h 805"/>
              <a:gd name="T42" fmla="*/ 2147483647 w 836"/>
              <a:gd name="T43" fmla="*/ 2147483647 h 805"/>
              <a:gd name="T44" fmla="*/ 2147483647 w 836"/>
              <a:gd name="T45" fmla="*/ 2147483647 h 805"/>
              <a:gd name="T46" fmla="*/ 2147483647 w 836"/>
              <a:gd name="T47" fmla="*/ 2147483647 h 805"/>
              <a:gd name="T48" fmla="*/ 2147483647 w 836"/>
              <a:gd name="T49" fmla="*/ 2147483647 h 805"/>
              <a:gd name="T50" fmla="*/ 2147483647 w 836"/>
              <a:gd name="T51" fmla="*/ 2147483647 h 805"/>
              <a:gd name="T52" fmla="*/ 2147483647 w 836"/>
              <a:gd name="T53" fmla="*/ 2147483647 h 805"/>
              <a:gd name="T54" fmla="*/ 2147483647 w 836"/>
              <a:gd name="T55" fmla="*/ 2147483647 h 805"/>
              <a:gd name="T56" fmla="*/ 2147483647 w 836"/>
              <a:gd name="T57" fmla="*/ 2147483647 h 805"/>
              <a:gd name="T58" fmla="*/ 2147483647 w 836"/>
              <a:gd name="T59" fmla="*/ 2147483647 h 805"/>
              <a:gd name="T60" fmla="*/ 2147483647 w 836"/>
              <a:gd name="T61" fmla="*/ 2147483647 h 805"/>
              <a:gd name="T62" fmla="*/ 2147483647 w 836"/>
              <a:gd name="T63" fmla="*/ 2147483647 h 805"/>
              <a:gd name="T64" fmla="*/ 2147483647 w 836"/>
              <a:gd name="T65" fmla="*/ 2147483647 h 805"/>
              <a:gd name="T66" fmla="*/ 2147483647 w 836"/>
              <a:gd name="T67" fmla="*/ 2147483647 h 805"/>
              <a:gd name="T68" fmla="*/ 2147483647 w 836"/>
              <a:gd name="T69" fmla="*/ 2147483647 h 805"/>
              <a:gd name="T70" fmla="*/ 2147483647 w 836"/>
              <a:gd name="T71" fmla="*/ 2147483647 h 805"/>
              <a:gd name="T72" fmla="*/ 2147483647 w 836"/>
              <a:gd name="T73" fmla="*/ 2147483647 h 805"/>
              <a:gd name="T74" fmla="*/ 2147483647 w 836"/>
              <a:gd name="T75" fmla="*/ 2147483647 h 805"/>
              <a:gd name="T76" fmla="*/ 2147483647 w 836"/>
              <a:gd name="T77" fmla="*/ 2147483647 h 805"/>
              <a:gd name="T78" fmla="*/ 2147483647 w 836"/>
              <a:gd name="T79" fmla="*/ 2147483647 h 805"/>
              <a:gd name="T80" fmla="*/ 2147483647 w 836"/>
              <a:gd name="T81" fmla="*/ 2147483647 h 805"/>
              <a:gd name="T82" fmla="*/ 2147483647 w 836"/>
              <a:gd name="T83" fmla="*/ 2147483647 h 805"/>
              <a:gd name="T84" fmla="*/ 2147483647 w 836"/>
              <a:gd name="T85" fmla="*/ 2147483647 h 8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6"/>
              <a:gd name="T130" fmla="*/ 0 h 805"/>
              <a:gd name="T131" fmla="*/ 836 w 836"/>
              <a:gd name="T132" fmla="*/ 805 h 8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6" h="805">
                <a:moveTo>
                  <a:pt x="191" y="126"/>
                </a:moveTo>
                <a:lnTo>
                  <a:pt x="167" y="133"/>
                </a:lnTo>
                <a:lnTo>
                  <a:pt x="156" y="159"/>
                </a:lnTo>
                <a:lnTo>
                  <a:pt x="168" y="184"/>
                </a:lnTo>
                <a:lnTo>
                  <a:pt x="170" y="255"/>
                </a:lnTo>
                <a:lnTo>
                  <a:pt x="138" y="295"/>
                </a:lnTo>
                <a:lnTo>
                  <a:pt x="122" y="339"/>
                </a:lnTo>
                <a:lnTo>
                  <a:pt x="132" y="360"/>
                </a:lnTo>
                <a:lnTo>
                  <a:pt x="101" y="414"/>
                </a:lnTo>
                <a:lnTo>
                  <a:pt x="99" y="481"/>
                </a:lnTo>
                <a:lnTo>
                  <a:pt x="93" y="519"/>
                </a:lnTo>
                <a:lnTo>
                  <a:pt x="108" y="537"/>
                </a:lnTo>
                <a:lnTo>
                  <a:pt x="107" y="562"/>
                </a:lnTo>
                <a:lnTo>
                  <a:pt x="81" y="574"/>
                </a:lnTo>
                <a:lnTo>
                  <a:pt x="75" y="616"/>
                </a:lnTo>
                <a:lnTo>
                  <a:pt x="24" y="624"/>
                </a:lnTo>
                <a:lnTo>
                  <a:pt x="0" y="637"/>
                </a:lnTo>
                <a:lnTo>
                  <a:pt x="6" y="660"/>
                </a:lnTo>
                <a:lnTo>
                  <a:pt x="24" y="660"/>
                </a:lnTo>
                <a:lnTo>
                  <a:pt x="3" y="700"/>
                </a:lnTo>
                <a:lnTo>
                  <a:pt x="41" y="708"/>
                </a:lnTo>
                <a:lnTo>
                  <a:pt x="44" y="675"/>
                </a:lnTo>
                <a:lnTo>
                  <a:pt x="86" y="676"/>
                </a:lnTo>
                <a:lnTo>
                  <a:pt x="104" y="724"/>
                </a:lnTo>
                <a:lnTo>
                  <a:pt x="95" y="741"/>
                </a:lnTo>
                <a:lnTo>
                  <a:pt x="110" y="772"/>
                </a:lnTo>
                <a:lnTo>
                  <a:pt x="126" y="757"/>
                </a:lnTo>
                <a:lnTo>
                  <a:pt x="132" y="742"/>
                </a:lnTo>
                <a:lnTo>
                  <a:pt x="149" y="757"/>
                </a:lnTo>
                <a:lnTo>
                  <a:pt x="167" y="742"/>
                </a:lnTo>
                <a:lnTo>
                  <a:pt x="186" y="748"/>
                </a:lnTo>
                <a:lnTo>
                  <a:pt x="207" y="735"/>
                </a:lnTo>
                <a:lnTo>
                  <a:pt x="225" y="747"/>
                </a:lnTo>
                <a:lnTo>
                  <a:pt x="243" y="744"/>
                </a:lnTo>
                <a:lnTo>
                  <a:pt x="269" y="766"/>
                </a:lnTo>
                <a:lnTo>
                  <a:pt x="273" y="742"/>
                </a:lnTo>
                <a:lnTo>
                  <a:pt x="293" y="735"/>
                </a:lnTo>
                <a:lnTo>
                  <a:pt x="299" y="721"/>
                </a:lnTo>
                <a:lnTo>
                  <a:pt x="288" y="705"/>
                </a:lnTo>
                <a:lnTo>
                  <a:pt x="281" y="664"/>
                </a:lnTo>
                <a:lnTo>
                  <a:pt x="296" y="622"/>
                </a:lnTo>
                <a:lnTo>
                  <a:pt x="326" y="603"/>
                </a:lnTo>
                <a:lnTo>
                  <a:pt x="356" y="609"/>
                </a:lnTo>
                <a:lnTo>
                  <a:pt x="370" y="633"/>
                </a:lnTo>
                <a:lnTo>
                  <a:pt x="353" y="651"/>
                </a:lnTo>
                <a:lnTo>
                  <a:pt x="326" y="633"/>
                </a:lnTo>
                <a:lnTo>
                  <a:pt x="306" y="643"/>
                </a:lnTo>
                <a:lnTo>
                  <a:pt x="330" y="655"/>
                </a:lnTo>
                <a:lnTo>
                  <a:pt x="341" y="672"/>
                </a:lnTo>
                <a:lnTo>
                  <a:pt x="321" y="711"/>
                </a:lnTo>
                <a:lnTo>
                  <a:pt x="336" y="711"/>
                </a:lnTo>
                <a:lnTo>
                  <a:pt x="356" y="690"/>
                </a:lnTo>
                <a:lnTo>
                  <a:pt x="378" y="718"/>
                </a:lnTo>
                <a:lnTo>
                  <a:pt x="408" y="721"/>
                </a:lnTo>
                <a:lnTo>
                  <a:pt x="422" y="708"/>
                </a:lnTo>
                <a:lnTo>
                  <a:pt x="432" y="757"/>
                </a:lnTo>
                <a:lnTo>
                  <a:pt x="462" y="744"/>
                </a:lnTo>
                <a:lnTo>
                  <a:pt x="486" y="759"/>
                </a:lnTo>
                <a:lnTo>
                  <a:pt x="494" y="783"/>
                </a:lnTo>
                <a:lnTo>
                  <a:pt x="522" y="781"/>
                </a:lnTo>
                <a:lnTo>
                  <a:pt x="543" y="745"/>
                </a:lnTo>
                <a:lnTo>
                  <a:pt x="560" y="759"/>
                </a:lnTo>
                <a:lnTo>
                  <a:pt x="600" y="763"/>
                </a:lnTo>
                <a:lnTo>
                  <a:pt x="600" y="805"/>
                </a:lnTo>
                <a:lnTo>
                  <a:pt x="614" y="789"/>
                </a:lnTo>
                <a:lnTo>
                  <a:pt x="653" y="799"/>
                </a:lnTo>
                <a:lnTo>
                  <a:pt x="687" y="786"/>
                </a:lnTo>
                <a:lnTo>
                  <a:pt x="695" y="768"/>
                </a:lnTo>
                <a:lnTo>
                  <a:pt x="713" y="769"/>
                </a:lnTo>
                <a:lnTo>
                  <a:pt x="725" y="744"/>
                </a:lnTo>
                <a:lnTo>
                  <a:pt x="765" y="732"/>
                </a:lnTo>
                <a:lnTo>
                  <a:pt x="765" y="712"/>
                </a:lnTo>
                <a:lnTo>
                  <a:pt x="792" y="703"/>
                </a:lnTo>
                <a:lnTo>
                  <a:pt x="825" y="718"/>
                </a:lnTo>
                <a:lnTo>
                  <a:pt x="806" y="671"/>
                </a:lnTo>
                <a:lnTo>
                  <a:pt x="836" y="655"/>
                </a:lnTo>
                <a:lnTo>
                  <a:pt x="833" y="627"/>
                </a:lnTo>
                <a:lnTo>
                  <a:pt x="796" y="623"/>
                </a:lnTo>
                <a:lnTo>
                  <a:pt x="750" y="603"/>
                </a:lnTo>
                <a:lnTo>
                  <a:pt x="747" y="577"/>
                </a:lnTo>
                <a:lnTo>
                  <a:pt x="723" y="559"/>
                </a:lnTo>
                <a:lnTo>
                  <a:pt x="702" y="565"/>
                </a:lnTo>
                <a:lnTo>
                  <a:pt x="680" y="559"/>
                </a:lnTo>
                <a:lnTo>
                  <a:pt x="654" y="570"/>
                </a:lnTo>
                <a:lnTo>
                  <a:pt x="644" y="591"/>
                </a:lnTo>
                <a:lnTo>
                  <a:pt x="626" y="592"/>
                </a:lnTo>
                <a:lnTo>
                  <a:pt x="615" y="570"/>
                </a:lnTo>
                <a:lnTo>
                  <a:pt x="627" y="541"/>
                </a:lnTo>
                <a:lnTo>
                  <a:pt x="654" y="508"/>
                </a:lnTo>
                <a:lnTo>
                  <a:pt x="662" y="486"/>
                </a:lnTo>
                <a:lnTo>
                  <a:pt x="684" y="474"/>
                </a:lnTo>
                <a:lnTo>
                  <a:pt x="698" y="487"/>
                </a:lnTo>
                <a:lnTo>
                  <a:pt x="704" y="460"/>
                </a:lnTo>
                <a:lnTo>
                  <a:pt x="725" y="459"/>
                </a:lnTo>
                <a:lnTo>
                  <a:pt x="722" y="439"/>
                </a:lnTo>
                <a:lnTo>
                  <a:pt x="740" y="441"/>
                </a:lnTo>
                <a:lnTo>
                  <a:pt x="773" y="393"/>
                </a:lnTo>
                <a:lnTo>
                  <a:pt x="774" y="367"/>
                </a:lnTo>
                <a:lnTo>
                  <a:pt x="788" y="358"/>
                </a:lnTo>
                <a:lnTo>
                  <a:pt x="818" y="367"/>
                </a:lnTo>
                <a:lnTo>
                  <a:pt x="836" y="348"/>
                </a:lnTo>
                <a:lnTo>
                  <a:pt x="827" y="330"/>
                </a:lnTo>
                <a:lnTo>
                  <a:pt x="822" y="309"/>
                </a:lnTo>
                <a:lnTo>
                  <a:pt x="833" y="276"/>
                </a:lnTo>
                <a:lnTo>
                  <a:pt x="832" y="227"/>
                </a:lnTo>
                <a:lnTo>
                  <a:pt x="807" y="223"/>
                </a:lnTo>
                <a:lnTo>
                  <a:pt x="792" y="213"/>
                </a:lnTo>
                <a:lnTo>
                  <a:pt x="780" y="180"/>
                </a:lnTo>
                <a:lnTo>
                  <a:pt x="762" y="169"/>
                </a:lnTo>
                <a:lnTo>
                  <a:pt x="752" y="111"/>
                </a:lnTo>
                <a:lnTo>
                  <a:pt x="729" y="55"/>
                </a:lnTo>
                <a:lnTo>
                  <a:pt x="680" y="10"/>
                </a:lnTo>
                <a:lnTo>
                  <a:pt x="657" y="10"/>
                </a:lnTo>
                <a:lnTo>
                  <a:pt x="660" y="42"/>
                </a:lnTo>
                <a:lnTo>
                  <a:pt x="594" y="51"/>
                </a:lnTo>
                <a:lnTo>
                  <a:pt x="542" y="67"/>
                </a:lnTo>
                <a:lnTo>
                  <a:pt x="503" y="21"/>
                </a:lnTo>
                <a:lnTo>
                  <a:pt x="471" y="24"/>
                </a:lnTo>
                <a:lnTo>
                  <a:pt x="393" y="58"/>
                </a:lnTo>
                <a:lnTo>
                  <a:pt x="368" y="81"/>
                </a:lnTo>
                <a:lnTo>
                  <a:pt x="348" y="82"/>
                </a:lnTo>
                <a:lnTo>
                  <a:pt x="333" y="46"/>
                </a:lnTo>
                <a:lnTo>
                  <a:pt x="291" y="4"/>
                </a:lnTo>
                <a:lnTo>
                  <a:pt x="273" y="0"/>
                </a:lnTo>
                <a:lnTo>
                  <a:pt x="251" y="19"/>
                </a:lnTo>
                <a:lnTo>
                  <a:pt x="164" y="51"/>
                </a:lnTo>
                <a:lnTo>
                  <a:pt x="167" y="70"/>
                </a:lnTo>
                <a:lnTo>
                  <a:pt x="191" y="108"/>
                </a:lnTo>
                <a:lnTo>
                  <a:pt x="191" y="126"/>
                </a:lnTo>
                <a:close/>
              </a:path>
            </a:pathLst>
          </a:custGeom>
          <a:solidFill>
            <a:srgbClr val="0070C0"/>
          </a:solidFill>
          <a:ln w="12700">
            <a:solidFill>
              <a:schemeClr val="tx1"/>
            </a:solidFill>
            <a:round/>
            <a:headEnd/>
            <a:tailEnd/>
          </a:ln>
        </p:spPr>
        <p:txBody>
          <a:bodyPr/>
          <a:lstStyle/>
          <a:p>
            <a:endParaRPr lang="ja-JP" altLang="en-US"/>
          </a:p>
        </p:txBody>
      </p:sp>
      <p:sp>
        <p:nvSpPr>
          <p:cNvPr id="12314" name="Freeform 26"/>
          <p:cNvSpPr>
            <a:spLocks/>
          </p:cNvSpPr>
          <p:nvPr/>
        </p:nvSpPr>
        <p:spPr bwMode="auto">
          <a:xfrm>
            <a:off x="4275403" y="3654426"/>
            <a:ext cx="1647560" cy="733425"/>
          </a:xfrm>
          <a:custGeom>
            <a:avLst/>
            <a:gdLst>
              <a:gd name="T0" fmla="*/ 2147483647 w 958"/>
              <a:gd name="T1" fmla="*/ 2147483647 h 462"/>
              <a:gd name="T2" fmla="*/ 2147483647 w 958"/>
              <a:gd name="T3" fmla="*/ 2147483647 h 462"/>
              <a:gd name="T4" fmla="*/ 2147483647 w 958"/>
              <a:gd name="T5" fmla="*/ 2147483647 h 462"/>
              <a:gd name="T6" fmla="*/ 2147483647 w 958"/>
              <a:gd name="T7" fmla="*/ 2147483647 h 462"/>
              <a:gd name="T8" fmla="*/ 2147483647 w 958"/>
              <a:gd name="T9" fmla="*/ 2147483647 h 462"/>
              <a:gd name="T10" fmla="*/ 2147483647 w 958"/>
              <a:gd name="T11" fmla="*/ 2147483647 h 462"/>
              <a:gd name="T12" fmla="*/ 2147483647 w 958"/>
              <a:gd name="T13" fmla="*/ 2147483647 h 462"/>
              <a:gd name="T14" fmla="*/ 2147483647 w 958"/>
              <a:gd name="T15" fmla="*/ 2147483647 h 462"/>
              <a:gd name="T16" fmla="*/ 2147483647 w 958"/>
              <a:gd name="T17" fmla="*/ 2147483647 h 462"/>
              <a:gd name="T18" fmla="*/ 2147483647 w 958"/>
              <a:gd name="T19" fmla="*/ 2147483647 h 462"/>
              <a:gd name="T20" fmla="*/ 2147483647 w 958"/>
              <a:gd name="T21" fmla="*/ 2147483647 h 462"/>
              <a:gd name="T22" fmla="*/ 2147483647 w 958"/>
              <a:gd name="T23" fmla="*/ 2147483647 h 462"/>
              <a:gd name="T24" fmla="*/ 2147483647 w 958"/>
              <a:gd name="T25" fmla="*/ 2147483647 h 462"/>
              <a:gd name="T26" fmla="*/ 2147483647 w 958"/>
              <a:gd name="T27" fmla="*/ 2147483647 h 462"/>
              <a:gd name="T28" fmla="*/ 2147483647 w 958"/>
              <a:gd name="T29" fmla="*/ 2147483647 h 462"/>
              <a:gd name="T30" fmla="*/ 2147483647 w 958"/>
              <a:gd name="T31" fmla="*/ 2147483647 h 462"/>
              <a:gd name="T32" fmla="*/ 2147483647 w 958"/>
              <a:gd name="T33" fmla="*/ 2147483647 h 462"/>
              <a:gd name="T34" fmla="*/ 2147483647 w 958"/>
              <a:gd name="T35" fmla="*/ 2147483647 h 462"/>
              <a:gd name="T36" fmla="*/ 2147483647 w 958"/>
              <a:gd name="T37" fmla="*/ 2147483647 h 462"/>
              <a:gd name="T38" fmla="*/ 2147483647 w 958"/>
              <a:gd name="T39" fmla="*/ 2147483647 h 462"/>
              <a:gd name="T40" fmla="*/ 2147483647 w 958"/>
              <a:gd name="T41" fmla="*/ 2147483647 h 462"/>
              <a:gd name="T42" fmla="*/ 2147483647 w 958"/>
              <a:gd name="T43" fmla="*/ 2147483647 h 462"/>
              <a:gd name="T44" fmla="*/ 2147483647 w 958"/>
              <a:gd name="T45" fmla="*/ 2147483647 h 462"/>
              <a:gd name="T46" fmla="*/ 2147483647 w 958"/>
              <a:gd name="T47" fmla="*/ 2147483647 h 462"/>
              <a:gd name="T48" fmla="*/ 2147483647 w 958"/>
              <a:gd name="T49" fmla="*/ 2147483647 h 462"/>
              <a:gd name="T50" fmla="*/ 2147483647 w 958"/>
              <a:gd name="T51" fmla="*/ 2147483647 h 462"/>
              <a:gd name="T52" fmla="*/ 2147483647 w 958"/>
              <a:gd name="T53" fmla="*/ 2147483647 h 462"/>
              <a:gd name="T54" fmla="*/ 2147483647 w 958"/>
              <a:gd name="T55" fmla="*/ 2147483647 h 462"/>
              <a:gd name="T56" fmla="*/ 2147483647 w 958"/>
              <a:gd name="T57" fmla="*/ 2147483647 h 462"/>
              <a:gd name="T58" fmla="*/ 2147483647 w 958"/>
              <a:gd name="T59" fmla="*/ 2147483647 h 462"/>
              <a:gd name="T60" fmla="*/ 2147483647 w 958"/>
              <a:gd name="T61" fmla="*/ 2147483647 h 462"/>
              <a:gd name="T62" fmla="*/ 2147483647 w 958"/>
              <a:gd name="T63" fmla="*/ 2147483647 h 462"/>
              <a:gd name="T64" fmla="*/ 2147483647 w 958"/>
              <a:gd name="T65" fmla="*/ 2147483647 h 462"/>
              <a:gd name="T66" fmla="*/ 2147483647 w 958"/>
              <a:gd name="T67" fmla="*/ 2147483647 h 462"/>
              <a:gd name="T68" fmla="*/ 2147483647 w 958"/>
              <a:gd name="T69" fmla="*/ 2147483647 h 462"/>
              <a:gd name="T70" fmla="*/ 2147483647 w 958"/>
              <a:gd name="T71" fmla="*/ 2147483647 h 462"/>
              <a:gd name="T72" fmla="*/ 2147483647 w 958"/>
              <a:gd name="T73" fmla="*/ 2147483647 h 462"/>
              <a:gd name="T74" fmla="*/ 2147483647 w 958"/>
              <a:gd name="T75" fmla="*/ 2147483647 h 462"/>
              <a:gd name="T76" fmla="*/ 2147483647 w 958"/>
              <a:gd name="T77" fmla="*/ 2147483647 h 4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8"/>
              <a:gd name="T118" fmla="*/ 0 h 462"/>
              <a:gd name="T119" fmla="*/ 958 w 958"/>
              <a:gd name="T120" fmla="*/ 462 h 4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8" h="462">
                <a:moveTo>
                  <a:pt x="192" y="0"/>
                </a:moveTo>
                <a:lnTo>
                  <a:pt x="165" y="56"/>
                </a:lnTo>
                <a:lnTo>
                  <a:pt x="152" y="76"/>
                </a:lnTo>
                <a:lnTo>
                  <a:pt x="132" y="78"/>
                </a:lnTo>
                <a:lnTo>
                  <a:pt x="108" y="118"/>
                </a:lnTo>
                <a:lnTo>
                  <a:pt x="118" y="138"/>
                </a:lnTo>
                <a:lnTo>
                  <a:pt x="76" y="174"/>
                </a:lnTo>
                <a:lnTo>
                  <a:pt x="72" y="212"/>
                </a:lnTo>
                <a:lnTo>
                  <a:pt x="34" y="220"/>
                </a:lnTo>
                <a:lnTo>
                  <a:pt x="30" y="242"/>
                </a:lnTo>
                <a:lnTo>
                  <a:pt x="52" y="272"/>
                </a:lnTo>
                <a:lnTo>
                  <a:pt x="50" y="302"/>
                </a:lnTo>
                <a:lnTo>
                  <a:pt x="0" y="362"/>
                </a:lnTo>
                <a:lnTo>
                  <a:pt x="2" y="394"/>
                </a:lnTo>
                <a:lnTo>
                  <a:pt x="34" y="408"/>
                </a:lnTo>
                <a:lnTo>
                  <a:pt x="38" y="434"/>
                </a:lnTo>
                <a:lnTo>
                  <a:pt x="80" y="438"/>
                </a:lnTo>
                <a:lnTo>
                  <a:pt x="88" y="455"/>
                </a:lnTo>
                <a:lnTo>
                  <a:pt x="186" y="462"/>
                </a:lnTo>
                <a:lnTo>
                  <a:pt x="236" y="426"/>
                </a:lnTo>
                <a:lnTo>
                  <a:pt x="262" y="437"/>
                </a:lnTo>
                <a:lnTo>
                  <a:pt x="283" y="404"/>
                </a:lnTo>
                <a:lnTo>
                  <a:pt x="315" y="418"/>
                </a:lnTo>
                <a:lnTo>
                  <a:pt x="310" y="370"/>
                </a:lnTo>
                <a:lnTo>
                  <a:pt x="334" y="372"/>
                </a:lnTo>
                <a:lnTo>
                  <a:pt x="352" y="355"/>
                </a:lnTo>
                <a:lnTo>
                  <a:pt x="351" y="316"/>
                </a:lnTo>
                <a:lnTo>
                  <a:pt x="382" y="319"/>
                </a:lnTo>
                <a:lnTo>
                  <a:pt x="387" y="283"/>
                </a:lnTo>
                <a:lnTo>
                  <a:pt x="448" y="262"/>
                </a:lnTo>
                <a:lnTo>
                  <a:pt x="462" y="277"/>
                </a:lnTo>
                <a:lnTo>
                  <a:pt x="504" y="284"/>
                </a:lnTo>
                <a:lnTo>
                  <a:pt x="493" y="299"/>
                </a:lnTo>
                <a:lnTo>
                  <a:pt x="531" y="320"/>
                </a:lnTo>
                <a:lnTo>
                  <a:pt x="564" y="319"/>
                </a:lnTo>
                <a:lnTo>
                  <a:pt x="580" y="308"/>
                </a:lnTo>
                <a:lnTo>
                  <a:pt x="615" y="334"/>
                </a:lnTo>
                <a:lnTo>
                  <a:pt x="657" y="344"/>
                </a:lnTo>
                <a:lnTo>
                  <a:pt x="663" y="370"/>
                </a:lnTo>
                <a:lnTo>
                  <a:pt x="693" y="361"/>
                </a:lnTo>
                <a:lnTo>
                  <a:pt x="733" y="382"/>
                </a:lnTo>
                <a:lnTo>
                  <a:pt x="780" y="395"/>
                </a:lnTo>
                <a:lnTo>
                  <a:pt x="823" y="385"/>
                </a:lnTo>
                <a:lnTo>
                  <a:pt x="847" y="397"/>
                </a:lnTo>
                <a:lnTo>
                  <a:pt x="864" y="394"/>
                </a:lnTo>
                <a:lnTo>
                  <a:pt x="847" y="365"/>
                </a:lnTo>
                <a:lnTo>
                  <a:pt x="877" y="359"/>
                </a:lnTo>
                <a:lnTo>
                  <a:pt x="891" y="374"/>
                </a:lnTo>
                <a:lnTo>
                  <a:pt x="892" y="356"/>
                </a:lnTo>
                <a:lnTo>
                  <a:pt x="900" y="332"/>
                </a:lnTo>
                <a:lnTo>
                  <a:pt x="930" y="356"/>
                </a:lnTo>
                <a:lnTo>
                  <a:pt x="954" y="334"/>
                </a:lnTo>
                <a:lnTo>
                  <a:pt x="958" y="302"/>
                </a:lnTo>
                <a:lnTo>
                  <a:pt x="933" y="305"/>
                </a:lnTo>
                <a:lnTo>
                  <a:pt x="876" y="296"/>
                </a:lnTo>
                <a:lnTo>
                  <a:pt x="852" y="284"/>
                </a:lnTo>
                <a:lnTo>
                  <a:pt x="774" y="268"/>
                </a:lnTo>
                <a:lnTo>
                  <a:pt x="730" y="240"/>
                </a:lnTo>
                <a:lnTo>
                  <a:pt x="696" y="241"/>
                </a:lnTo>
                <a:lnTo>
                  <a:pt x="651" y="212"/>
                </a:lnTo>
                <a:lnTo>
                  <a:pt x="625" y="236"/>
                </a:lnTo>
                <a:lnTo>
                  <a:pt x="616" y="205"/>
                </a:lnTo>
                <a:lnTo>
                  <a:pt x="579" y="205"/>
                </a:lnTo>
                <a:lnTo>
                  <a:pt x="500" y="168"/>
                </a:lnTo>
                <a:lnTo>
                  <a:pt x="490" y="136"/>
                </a:lnTo>
                <a:lnTo>
                  <a:pt x="442" y="131"/>
                </a:lnTo>
                <a:lnTo>
                  <a:pt x="424" y="100"/>
                </a:lnTo>
                <a:lnTo>
                  <a:pt x="406" y="100"/>
                </a:lnTo>
                <a:lnTo>
                  <a:pt x="397" y="71"/>
                </a:lnTo>
                <a:lnTo>
                  <a:pt x="381" y="83"/>
                </a:lnTo>
                <a:lnTo>
                  <a:pt x="357" y="80"/>
                </a:lnTo>
                <a:lnTo>
                  <a:pt x="357" y="67"/>
                </a:lnTo>
                <a:lnTo>
                  <a:pt x="316" y="79"/>
                </a:lnTo>
                <a:lnTo>
                  <a:pt x="303" y="55"/>
                </a:lnTo>
                <a:lnTo>
                  <a:pt x="271" y="35"/>
                </a:lnTo>
                <a:lnTo>
                  <a:pt x="250" y="46"/>
                </a:lnTo>
                <a:lnTo>
                  <a:pt x="232" y="38"/>
                </a:lnTo>
                <a:lnTo>
                  <a:pt x="222" y="8"/>
                </a:lnTo>
                <a:lnTo>
                  <a:pt x="192" y="0"/>
                </a:lnTo>
                <a:close/>
              </a:path>
            </a:pathLst>
          </a:custGeom>
          <a:solidFill>
            <a:srgbClr val="FF0000"/>
          </a:solidFill>
          <a:ln w="12700">
            <a:solidFill>
              <a:schemeClr val="tx1"/>
            </a:solidFill>
            <a:round/>
            <a:headEnd/>
            <a:tailEnd/>
          </a:ln>
        </p:spPr>
        <p:txBody>
          <a:bodyPr/>
          <a:lstStyle/>
          <a:p>
            <a:endParaRPr lang="ja-JP" altLang="en-US"/>
          </a:p>
        </p:txBody>
      </p:sp>
      <p:sp>
        <p:nvSpPr>
          <p:cNvPr id="12315" name="Freeform 27"/>
          <p:cNvSpPr>
            <a:spLocks/>
          </p:cNvSpPr>
          <p:nvPr/>
        </p:nvSpPr>
        <p:spPr bwMode="auto">
          <a:xfrm>
            <a:off x="4316677" y="4156076"/>
            <a:ext cx="1100667" cy="766763"/>
          </a:xfrm>
          <a:custGeom>
            <a:avLst/>
            <a:gdLst>
              <a:gd name="T0" fmla="*/ 2147483647 w 640"/>
              <a:gd name="T1" fmla="*/ 2147483647 h 483"/>
              <a:gd name="T2" fmla="*/ 2147483647 w 640"/>
              <a:gd name="T3" fmla="*/ 2147483647 h 483"/>
              <a:gd name="T4" fmla="*/ 2147483647 w 640"/>
              <a:gd name="T5" fmla="*/ 2147483647 h 483"/>
              <a:gd name="T6" fmla="*/ 0 w 640"/>
              <a:gd name="T7" fmla="*/ 2147483647 h 483"/>
              <a:gd name="T8" fmla="*/ 2147483647 w 640"/>
              <a:gd name="T9" fmla="*/ 2147483647 h 483"/>
              <a:gd name="T10" fmla="*/ 2147483647 w 640"/>
              <a:gd name="T11" fmla="*/ 2147483647 h 483"/>
              <a:gd name="T12" fmla="*/ 2147483647 w 640"/>
              <a:gd name="T13" fmla="*/ 2147483647 h 483"/>
              <a:gd name="T14" fmla="*/ 2147483647 w 640"/>
              <a:gd name="T15" fmla="*/ 2147483647 h 483"/>
              <a:gd name="T16" fmla="*/ 2147483647 w 640"/>
              <a:gd name="T17" fmla="*/ 2147483647 h 483"/>
              <a:gd name="T18" fmla="*/ 2147483647 w 640"/>
              <a:gd name="T19" fmla="*/ 2147483647 h 483"/>
              <a:gd name="T20" fmla="*/ 2147483647 w 640"/>
              <a:gd name="T21" fmla="*/ 2147483647 h 483"/>
              <a:gd name="T22" fmla="*/ 2147483647 w 640"/>
              <a:gd name="T23" fmla="*/ 2147483647 h 483"/>
              <a:gd name="T24" fmla="*/ 2147483647 w 640"/>
              <a:gd name="T25" fmla="*/ 2147483647 h 483"/>
              <a:gd name="T26" fmla="*/ 2147483647 w 640"/>
              <a:gd name="T27" fmla="*/ 2147483647 h 483"/>
              <a:gd name="T28" fmla="*/ 2147483647 w 640"/>
              <a:gd name="T29" fmla="*/ 2147483647 h 483"/>
              <a:gd name="T30" fmla="*/ 2147483647 w 640"/>
              <a:gd name="T31" fmla="*/ 2147483647 h 483"/>
              <a:gd name="T32" fmla="*/ 2147483647 w 640"/>
              <a:gd name="T33" fmla="*/ 2147483647 h 483"/>
              <a:gd name="T34" fmla="*/ 2147483647 w 640"/>
              <a:gd name="T35" fmla="*/ 2147483647 h 483"/>
              <a:gd name="T36" fmla="*/ 2147483647 w 640"/>
              <a:gd name="T37" fmla="*/ 2147483647 h 483"/>
              <a:gd name="T38" fmla="*/ 2147483647 w 640"/>
              <a:gd name="T39" fmla="*/ 2147483647 h 483"/>
              <a:gd name="T40" fmla="*/ 2147483647 w 640"/>
              <a:gd name="T41" fmla="*/ 2147483647 h 483"/>
              <a:gd name="T42" fmla="*/ 2147483647 w 640"/>
              <a:gd name="T43" fmla="*/ 2147483647 h 483"/>
              <a:gd name="T44" fmla="*/ 2147483647 w 640"/>
              <a:gd name="T45" fmla="*/ 2147483647 h 483"/>
              <a:gd name="T46" fmla="*/ 2147483647 w 640"/>
              <a:gd name="T47" fmla="*/ 2147483647 h 483"/>
              <a:gd name="T48" fmla="*/ 2147483647 w 640"/>
              <a:gd name="T49" fmla="*/ 2147483647 h 483"/>
              <a:gd name="T50" fmla="*/ 2147483647 w 640"/>
              <a:gd name="T51" fmla="*/ 2147483647 h 483"/>
              <a:gd name="T52" fmla="*/ 2147483647 w 640"/>
              <a:gd name="T53" fmla="*/ 2147483647 h 483"/>
              <a:gd name="T54" fmla="*/ 2147483647 w 640"/>
              <a:gd name="T55" fmla="*/ 2147483647 h 483"/>
              <a:gd name="T56" fmla="*/ 2147483647 w 640"/>
              <a:gd name="T57" fmla="*/ 2147483647 h 483"/>
              <a:gd name="T58" fmla="*/ 2147483647 w 640"/>
              <a:gd name="T59" fmla="*/ 2147483647 h 483"/>
              <a:gd name="T60" fmla="*/ 2147483647 w 640"/>
              <a:gd name="T61" fmla="*/ 2147483647 h 483"/>
              <a:gd name="T62" fmla="*/ 2147483647 w 640"/>
              <a:gd name="T63" fmla="*/ 2147483647 h 483"/>
              <a:gd name="T64" fmla="*/ 2147483647 w 640"/>
              <a:gd name="T65" fmla="*/ 2147483647 h 483"/>
              <a:gd name="T66" fmla="*/ 2147483647 w 640"/>
              <a:gd name="T67" fmla="*/ 2147483647 h 483"/>
              <a:gd name="T68" fmla="*/ 2147483647 w 640"/>
              <a:gd name="T69" fmla="*/ 2147483647 h 483"/>
              <a:gd name="T70" fmla="*/ 2147483647 w 640"/>
              <a:gd name="T71" fmla="*/ 2147483647 h 483"/>
              <a:gd name="T72" fmla="*/ 2147483647 w 640"/>
              <a:gd name="T73" fmla="*/ 2147483647 h 483"/>
              <a:gd name="T74" fmla="*/ 2147483647 w 640"/>
              <a:gd name="T75" fmla="*/ 2147483647 h 483"/>
              <a:gd name="T76" fmla="*/ 2147483647 w 640"/>
              <a:gd name="T77" fmla="*/ 2147483647 h 483"/>
              <a:gd name="T78" fmla="*/ 2147483647 w 640"/>
              <a:gd name="T79" fmla="*/ 0 h 483"/>
              <a:gd name="T80" fmla="*/ 2147483647 w 640"/>
              <a:gd name="T81" fmla="*/ 2147483647 h 483"/>
              <a:gd name="T82" fmla="*/ 2147483647 w 640"/>
              <a:gd name="T83" fmla="*/ 2147483647 h 483"/>
              <a:gd name="T84" fmla="*/ 2147483647 w 640"/>
              <a:gd name="T85" fmla="*/ 2147483647 h 483"/>
              <a:gd name="T86" fmla="*/ 2147483647 w 640"/>
              <a:gd name="T87" fmla="*/ 2147483647 h 483"/>
              <a:gd name="T88" fmla="*/ 2147483647 w 640"/>
              <a:gd name="T89" fmla="*/ 2147483647 h 483"/>
              <a:gd name="T90" fmla="*/ 2147483647 w 640"/>
              <a:gd name="T91" fmla="*/ 2147483647 h 483"/>
              <a:gd name="T92" fmla="*/ 2147483647 w 640"/>
              <a:gd name="T93" fmla="*/ 2147483647 h 483"/>
              <a:gd name="T94" fmla="*/ 2147483647 w 640"/>
              <a:gd name="T95" fmla="*/ 2147483647 h 483"/>
              <a:gd name="T96" fmla="*/ 2147483647 w 640"/>
              <a:gd name="T97" fmla="*/ 2147483647 h 4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0"/>
              <a:gd name="T148" fmla="*/ 0 h 483"/>
              <a:gd name="T149" fmla="*/ 640 w 640"/>
              <a:gd name="T150" fmla="*/ 483 h 4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0" h="483">
                <a:moveTo>
                  <a:pt x="64" y="139"/>
                </a:moveTo>
                <a:lnTo>
                  <a:pt x="36" y="152"/>
                </a:lnTo>
                <a:lnTo>
                  <a:pt x="26" y="186"/>
                </a:lnTo>
                <a:lnTo>
                  <a:pt x="0" y="204"/>
                </a:lnTo>
                <a:lnTo>
                  <a:pt x="12" y="290"/>
                </a:lnTo>
                <a:lnTo>
                  <a:pt x="72" y="322"/>
                </a:lnTo>
                <a:lnTo>
                  <a:pt x="218" y="336"/>
                </a:lnTo>
                <a:lnTo>
                  <a:pt x="234" y="362"/>
                </a:lnTo>
                <a:lnTo>
                  <a:pt x="338" y="382"/>
                </a:lnTo>
                <a:lnTo>
                  <a:pt x="374" y="380"/>
                </a:lnTo>
                <a:lnTo>
                  <a:pt x="446" y="444"/>
                </a:lnTo>
                <a:lnTo>
                  <a:pt x="470" y="440"/>
                </a:lnTo>
                <a:lnTo>
                  <a:pt x="489" y="463"/>
                </a:lnTo>
                <a:lnTo>
                  <a:pt x="532" y="483"/>
                </a:lnTo>
                <a:lnTo>
                  <a:pt x="553" y="474"/>
                </a:lnTo>
                <a:lnTo>
                  <a:pt x="544" y="456"/>
                </a:lnTo>
                <a:lnTo>
                  <a:pt x="543" y="439"/>
                </a:lnTo>
                <a:lnTo>
                  <a:pt x="570" y="417"/>
                </a:lnTo>
                <a:lnTo>
                  <a:pt x="621" y="352"/>
                </a:lnTo>
                <a:lnTo>
                  <a:pt x="640" y="270"/>
                </a:lnTo>
                <a:lnTo>
                  <a:pt x="639" y="243"/>
                </a:lnTo>
                <a:lnTo>
                  <a:pt x="618" y="232"/>
                </a:lnTo>
                <a:lnTo>
                  <a:pt x="597" y="213"/>
                </a:lnTo>
                <a:lnTo>
                  <a:pt x="585" y="219"/>
                </a:lnTo>
                <a:lnTo>
                  <a:pt x="579" y="211"/>
                </a:lnTo>
                <a:lnTo>
                  <a:pt x="585" y="183"/>
                </a:lnTo>
                <a:lnTo>
                  <a:pt x="548" y="164"/>
                </a:lnTo>
                <a:lnTo>
                  <a:pt x="528" y="133"/>
                </a:lnTo>
                <a:lnTo>
                  <a:pt x="504" y="132"/>
                </a:lnTo>
                <a:lnTo>
                  <a:pt x="486" y="100"/>
                </a:lnTo>
                <a:lnTo>
                  <a:pt x="474" y="108"/>
                </a:lnTo>
                <a:lnTo>
                  <a:pt x="480" y="138"/>
                </a:lnTo>
                <a:lnTo>
                  <a:pt x="465" y="138"/>
                </a:lnTo>
                <a:lnTo>
                  <a:pt x="462" y="121"/>
                </a:lnTo>
                <a:lnTo>
                  <a:pt x="423" y="57"/>
                </a:lnTo>
                <a:lnTo>
                  <a:pt x="399" y="51"/>
                </a:lnTo>
                <a:lnTo>
                  <a:pt x="385" y="28"/>
                </a:lnTo>
                <a:lnTo>
                  <a:pt x="370" y="30"/>
                </a:lnTo>
                <a:lnTo>
                  <a:pt x="358" y="2"/>
                </a:lnTo>
                <a:lnTo>
                  <a:pt x="326" y="0"/>
                </a:lnTo>
                <a:lnTo>
                  <a:pt x="328" y="39"/>
                </a:lnTo>
                <a:lnTo>
                  <a:pt x="310" y="56"/>
                </a:lnTo>
                <a:lnTo>
                  <a:pt x="286" y="54"/>
                </a:lnTo>
                <a:lnTo>
                  <a:pt x="290" y="102"/>
                </a:lnTo>
                <a:lnTo>
                  <a:pt x="259" y="88"/>
                </a:lnTo>
                <a:lnTo>
                  <a:pt x="238" y="121"/>
                </a:lnTo>
                <a:lnTo>
                  <a:pt x="214" y="110"/>
                </a:lnTo>
                <a:lnTo>
                  <a:pt x="160" y="146"/>
                </a:lnTo>
                <a:lnTo>
                  <a:pt x="64" y="139"/>
                </a:lnTo>
                <a:close/>
              </a:path>
            </a:pathLst>
          </a:custGeom>
          <a:solidFill>
            <a:srgbClr val="FFC000"/>
          </a:solidFill>
          <a:ln w="12700">
            <a:solidFill>
              <a:schemeClr val="tx1"/>
            </a:solidFill>
            <a:round/>
            <a:headEnd/>
            <a:tailEnd/>
          </a:ln>
        </p:spPr>
        <p:txBody>
          <a:bodyPr/>
          <a:lstStyle/>
          <a:p>
            <a:endParaRPr lang="ja-JP" altLang="en-US"/>
          </a:p>
        </p:txBody>
      </p:sp>
      <p:sp>
        <p:nvSpPr>
          <p:cNvPr id="12316" name="Freeform 28"/>
          <p:cNvSpPr>
            <a:spLocks/>
          </p:cNvSpPr>
          <p:nvPr/>
        </p:nvSpPr>
        <p:spPr bwMode="auto">
          <a:xfrm>
            <a:off x="7532688" y="3351213"/>
            <a:ext cx="939006" cy="731837"/>
          </a:xfrm>
          <a:custGeom>
            <a:avLst/>
            <a:gdLst>
              <a:gd name="T0" fmla="*/ 2147483647 w 546"/>
              <a:gd name="T1" fmla="*/ 2147483647 h 461"/>
              <a:gd name="T2" fmla="*/ 2147483647 w 546"/>
              <a:gd name="T3" fmla="*/ 2147483647 h 461"/>
              <a:gd name="T4" fmla="*/ 2147483647 w 546"/>
              <a:gd name="T5" fmla="*/ 2147483647 h 461"/>
              <a:gd name="T6" fmla="*/ 2147483647 w 546"/>
              <a:gd name="T7" fmla="*/ 2147483647 h 461"/>
              <a:gd name="T8" fmla="*/ 2147483647 w 546"/>
              <a:gd name="T9" fmla="*/ 2147483647 h 461"/>
              <a:gd name="T10" fmla="*/ 2147483647 w 546"/>
              <a:gd name="T11" fmla="*/ 2147483647 h 461"/>
              <a:gd name="T12" fmla="*/ 2147483647 w 546"/>
              <a:gd name="T13" fmla="*/ 2147483647 h 461"/>
              <a:gd name="T14" fmla="*/ 2147483647 w 546"/>
              <a:gd name="T15" fmla="*/ 2147483647 h 461"/>
              <a:gd name="T16" fmla="*/ 2147483647 w 546"/>
              <a:gd name="T17" fmla="*/ 2147483647 h 461"/>
              <a:gd name="T18" fmla="*/ 2147483647 w 546"/>
              <a:gd name="T19" fmla="*/ 2147483647 h 461"/>
              <a:gd name="T20" fmla="*/ 2147483647 w 546"/>
              <a:gd name="T21" fmla="*/ 2147483647 h 461"/>
              <a:gd name="T22" fmla="*/ 2147483647 w 546"/>
              <a:gd name="T23" fmla="*/ 2147483647 h 461"/>
              <a:gd name="T24" fmla="*/ 2147483647 w 546"/>
              <a:gd name="T25" fmla="*/ 2147483647 h 461"/>
              <a:gd name="T26" fmla="*/ 2147483647 w 546"/>
              <a:gd name="T27" fmla="*/ 2147483647 h 461"/>
              <a:gd name="T28" fmla="*/ 2147483647 w 546"/>
              <a:gd name="T29" fmla="*/ 2147483647 h 461"/>
              <a:gd name="T30" fmla="*/ 2147483647 w 546"/>
              <a:gd name="T31" fmla="*/ 2147483647 h 461"/>
              <a:gd name="T32" fmla="*/ 2147483647 w 546"/>
              <a:gd name="T33" fmla="*/ 2147483647 h 461"/>
              <a:gd name="T34" fmla="*/ 2147483647 w 546"/>
              <a:gd name="T35" fmla="*/ 2147483647 h 461"/>
              <a:gd name="T36" fmla="*/ 2147483647 w 546"/>
              <a:gd name="T37" fmla="*/ 2147483647 h 461"/>
              <a:gd name="T38" fmla="*/ 2147483647 w 546"/>
              <a:gd name="T39" fmla="*/ 2147483647 h 461"/>
              <a:gd name="T40" fmla="*/ 2147483647 w 546"/>
              <a:gd name="T41" fmla="*/ 2147483647 h 461"/>
              <a:gd name="T42" fmla="*/ 2147483647 w 546"/>
              <a:gd name="T43" fmla="*/ 2147483647 h 461"/>
              <a:gd name="T44" fmla="*/ 2147483647 w 546"/>
              <a:gd name="T45" fmla="*/ 2147483647 h 461"/>
              <a:gd name="T46" fmla="*/ 2147483647 w 546"/>
              <a:gd name="T47" fmla="*/ 2147483647 h 461"/>
              <a:gd name="T48" fmla="*/ 2147483647 w 546"/>
              <a:gd name="T49" fmla="*/ 2147483647 h 461"/>
              <a:gd name="T50" fmla="*/ 2147483647 w 546"/>
              <a:gd name="T51" fmla="*/ 2147483647 h 461"/>
              <a:gd name="T52" fmla="*/ 2147483647 w 546"/>
              <a:gd name="T53" fmla="*/ 2147483647 h 461"/>
              <a:gd name="T54" fmla="*/ 2147483647 w 546"/>
              <a:gd name="T55" fmla="*/ 2147483647 h 461"/>
              <a:gd name="T56" fmla="*/ 2147483647 w 546"/>
              <a:gd name="T57" fmla="*/ 2147483647 h 461"/>
              <a:gd name="T58" fmla="*/ 2147483647 w 546"/>
              <a:gd name="T59" fmla="*/ 2147483647 h 461"/>
              <a:gd name="T60" fmla="*/ 2147483647 w 546"/>
              <a:gd name="T61" fmla="*/ 2147483647 h 461"/>
              <a:gd name="T62" fmla="*/ 2147483647 w 546"/>
              <a:gd name="T63" fmla="*/ 2147483647 h 461"/>
              <a:gd name="T64" fmla="*/ 2147483647 w 546"/>
              <a:gd name="T65" fmla="*/ 2147483647 h 461"/>
              <a:gd name="T66" fmla="*/ 2147483647 w 546"/>
              <a:gd name="T67" fmla="*/ 2147483647 h 461"/>
              <a:gd name="T68" fmla="*/ 2147483647 w 546"/>
              <a:gd name="T69" fmla="*/ 2147483647 h 461"/>
              <a:gd name="T70" fmla="*/ 2147483647 w 546"/>
              <a:gd name="T71" fmla="*/ 2147483647 h 461"/>
              <a:gd name="T72" fmla="*/ 2147483647 w 546"/>
              <a:gd name="T73" fmla="*/ 2147483647 h 461"/>
              <a:gd name="T74" fmla="*/ 2147483647 w 546"/>
              <a:gd name="T75" fmla="*/ 2147483647 h 461"/>
              <a:gd name="T76" fmla="*/ 2147483647 w 546"/>
              <a:gd name="T77" fmla="*/ 2147483647 h 461"/>
              <a:gd name="T78" fmla="*/ 2147483647 w 546"/>
              <a:gd name="T79" fmla="*/ 2147483647 h 461"/>
              <a:gd name="T80" fmla="*/ 2147483647 w 546"/>
              <a:gd name="T81" fmla="*/ 2147483647 h 461"/>
              <a:gd name="T82" fmla="*/ 2147483647 w 546"/>
              <a:gd name="T83" fmla="*/ 2147483647 h 461"/>
              <a:gd name="T84" fmla="*/ 2147483647 w 546"/>
              <a:gd name="T85" fmla="*/ 2147483647 h 461"/>
              <a:gd name="T86" fmla="*/ 2147483647 w 546"/>
              <a:gd name="T87" fmla="*/ 2147483647 h 461"/>
              <a:gd name="T88" fmla="*/ 2147483647 w 546"/>
              <a:gd name="T89" fmla="*/ 2147483647 h 461"/>
              <a:gd name="T90" fmla="*/ 2147483647 w 546"/>
              <a:gd name="T91" fmla="*/ 2147483647 h 461"/>
              <a:gd name="T92" fmla="*/ 2147483647 w 546"/>
              <a:gd name="T93" fmla="*/ 2147483647 h 461"/>
              <a:gd name="T94" fmla="*/ 2147483647 w 546"/>
              <a:gd name="T95" fmla="*/ 2147483647 h 461"/>
              <a:gd name="T96" fmla="*/ 2147483647 w 546"/>
              <a:gd name="T97" fmla="*/ 0 h 461"/>
              <a:gd name="T98" fmla="*/ 2147483647 w 546"/>
              <a:gd name="T99" fmla="*/ 2147483647 h 461"/>
              <a:gd name="T100" fmla="*/ 2147483647 w 546"/>
              <a:gd name="T101" fmla="*/ 2147483647 h 461"/>
              <a:gd name="T102" fmla="*/ 2147483647 w 546"/>
              <a:gd name="T103" fmla="*/ 2147483647 h 461"/>
              <a:gd name="T104" fmla="*/ 0 w 546"/>
              <a:gd name="T105" fmla="*/ 2147483647 h 461"/>
              <a:gd name="T106" fmla="*/ 0 w 546"/>
              <a:gd name="T107" fmla="*/ 2147483647 h 461"/>
              <a:gd name="T108" fmla="*/ 2147483647 w 546"/>
              <a:gd name="T109" fmla="*/ 2147483647 h 461"/>
              <a:gd name="T110" fmla="*/ 2147483647 w 546"/>
              <a:gd name="T111" fmla="*/ 2147483647 h 461"/>
              <a:gd name="T112" fmla="*/ 2147483647 w 546"/>
              <a:gd name="T113" fmla="*/ 2147483647 h 461"/>
              <a:gd name="T114" fmla="*/ 2147483647 w 546"/>
              <a:gd name="T115" fmla="*/ 2147483647 h 461"/>
              <a:gd name="T116" fmla="*/ 2147483647 w 546"/>
              <a:gd name="T117" fmla="*/ 2147483647 h 4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6"/>
              <a:gd name="T178" fmla="*/ 0 h 461"/>
              <a:gd name="T179" fmla="*/ 546 w 546"/>
              <a:gd name="T180" fmla="*/ 461 h 4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6" h="461">
                <a:moveTo>
                  <a:pt x="60" y="258"/>
                </a:moveTo>
                <a:lnTo>
                  <a:pt x="101" y="321"/>
                </a:lnTo>
                <a:lnTo>
                  <a:pt x="156" y="322"/>
                </a:lnTo>
                <a:lnTo>
                  <a:pt x="178" y="333"/>
                </a:lnTo>
                <a:lnTo>
                  <a:pt x="206" y="331"/>
                </a:lnTo>
                <a:lnTo>
                  <a:pt x="201" y="357"/>
                </a:lnTo>
                <a:lnTo>
                  <a:pt x="236" y="367"/>
                </a:lnTo>
                <a:lnTo>
                  <a:pt x="220" y="391"/>
                </a:lnTo>
                <a:lnTo>
                  <a:pt x="230" y="430"/>
                </a:lnTo>
                <a:lnTo>
                  <a:pt x="257" y="460"/>
                </a:lnTo>
                <a:lnTo>
                  <a:pt x="302" y="461"/>
                </a:lnTo>
                <a:lnTo>
                  <a:pt x="350" y="438"/>
                </a:lnTo>
                <a:lnTo>
                  <a:pt x="366" y="453"/>
                </a:lnTo>
                <a:lnTo>
                  <a:pt x="396" y="435"/>
                </a:lnTo>
                <a:lnTo>
                  <a:pt x="404" y="403"/>
                </a:lnTo>
                <a:lnTo>
                  <a:pt x="438" y="399"/>
                </a:lnTo>
                <a:lnTo>
                  <a:pt x="480" y="363"/>
                </a:lnTo>
                <a:lnTo>
                  <a:pt x="479" y="336"/>
                </a:lnTo>
                <a:lnTo>
                  <a:pt x="501" y="337"/>
                </a:lnTo>
                <a:lnTo>
                  <a:pt x="515" y="309"/>
                </a:lnTo>
                <a:lnTo>
                  <a:pt x="502" y="253"/>
                </a:lnTo>
                <a:lnTo>
                  <a:pt x="516" y="225"/>
                </a:lnTo>
                <a:lnTo>
                  <a:pt x="510" y="215"/>
                </a:lnTo>
                <a:lnTo>
                  <a:pt x="546" y="199"/>
                </a:lnTo>
                <a:lnTo>
                  <a:pt x="525" y="180"/>
                </a:lnTo>
                <a:lnTo>
                  <a:pt x="528" y="153"/>
                </a:lnTo>
                <a:lnTo>
                  <a:pt x="509" y="145"/>
                </a:lnTo>
                <a:lnTo>
                  <a:pt x="514" y="89"/>
                </a:lnTo>
                <a:lnTo>
                  <a:pt x="504" y="72"/>
                </a:lnTo>
                <a:lnTo>
                  <a:pt x="470" y="81"/>
                </a:lnTo>
                <a:lnTo>
                  <a:pt x="446" y="46"/>
                </a:lnTo>
                <a:lnTo>
                  <a:pt x="420" y="54"/>
                </a:lnTo>
                <a:lnTo>
                  <a:pt x="398" y="33"/>
                </a:lnTo>
                <a:lnTo>
                  <a:pt x="376" y="49"/>
                </a:lnTo>
                <a:lnTo>
                  <a:pt x="375" y="93"/>
                </a:lnTo>
                <a:lnTo>
                  <a:pt x="348" y="73"/>
                </a:lnTo>
                <a:lnTo>
                  <a:pt x="338" y="85"/>
                </a:lnTo>
                <a:lnTo>
                  <a:pt x="324" y="64"/>
                </a:lnTo>
                <a:lnTo>
                  <a:pt x="279" y="64"/>
                </a:lnTo>
                <a:lnTo>
                  <a:pt x="269" y="75"/>
                </a:lnTo>
                <a:lnTo>
                  <a:pt x="258" y="61"/>
                </a:lnTo>
                <a:lnTo>
                  <a:pt x="215" y="73"/>
                </a:lnTo>
                <a:lnTo>
                  <a:pt x="201" y="51"/>
                </a:lnTo>
                <a:lnTo>
                  <a:pt x="170" y="61"/>
                </a:lnTo>
                <a:lnTo>
                  <a:pt x="167" y="36"/>
                </a:lnTo>
                <a:lnTo>
                  <a:pt x="149" y="42"/>
                </a:lnTo>
                <a:lnTo>
                  <a:pt x="114" y="33"/>
                </a:lnTo>
                <a:lnTo>
                  <a:pt x="104" y="3"/>
                </a:lnTo>
                <a:lnTo>
                  <a:pt x="74" y="0"/>
                </a:lnTo>
                <a:lnTo>
                  <a:pt x="66" y="18"/>
                </a:lnTo>
                <a:lnTo>
                  <a:pt x="35" y="28"/>
                </a:lnTo>
                <a:lnTo>
                  <a:pt x="32" y="57"/>
                </a:lnTo>
                <a:lnTo>
                  <a:pt x="0" y="93"/>
                </a:lnTo>
                <a:lnTo>
                  <a:pt x="0" y="153"/>
                </a:lnTo>
                <a:lnTo>
                  <a:pt x="15" y="153"/>
                </a:lnTo>
                <a:lnTo>
                  <a:pt x="38" y="186"/>
                </a:lnTo>
                <a:lnTo>
                  <a:pt x="38" y="217"/>
                </a:lnTo>
                <a:lnTo>
                  <a:pt x="54" y="219"/>
                </a:lnTo>
                <a:lnTo>
                  <a:pt x="60" y="258"/>
                </a:lnTo>
                <a:close/>
              </a:path>
            </a:pathLst>
          </a:custGeom>
          <a:solidFill>
            <a:srgbClr val="FFC000"/>
          </a:solidFill>
          <a:ln w="12700">
            <a:solidFill>
              <a:schemeClr val="tx1"/>
            </a:solidFill>
            <a:round/>
            <a:headEnd/>
            <a:tailEnd/>
          </a:ln>
        </p:spPr>
        <p:txBody>
          <a:bodyPr/>
          <a:lstStyle/>
          <a:p>
            <a:endParaRPr lang="ja-JP" altLang="en-US"/>
          </a:p>
        </p:txBody>
      </p:sp>
      <p:sp>
        <p:nvSpPr>
          <p:cNvPr id="12317" name="Freeform 29"/>
          <p:cNvSpPr>
            <a:spLocks/>
          </p:cNvSpPr>
          <p:nvPr/>
        </p:nvSpPr>
        <p:spPr bwMode="auto">
          <a:xfrm>
            <a:off x="6674512" y="2647950"/>
            <a:ext cx="1552971" cy="1352550"/>
          </a:xfrm>
          <a:custGeom>
            <a:avLst/>
            <a:gdLst>
              <a:gd name="T0" fmla="*/ 2147483647 w 903"/>
              <a:gd name="T1" fmla="*/ 2147483647 h 852"/>
              <a:gd name="T2" fmla="*/ 0 w 903"/>
              <a:gd name="T3" fmla="*/ 2147483647 h 852"/>
              <a:gd name="T4" fmla="*/ 2147483647 w 903"/>
              <a:gd name="T5" fmla="*/ 2147483647 h 852"/>
              <a:gd name="T6" fmla="*/ 2147483647 w 903"/>
              <a:gd name="T7" fmla="*/ 2147483647 h 852"/>
              <a:gd name="T8" fmla="*/ 2147483647 w 903"/>
              <a:gd name="T9" fmla="*/ 2147483647 h 852"/>
              <a:gd name="T10" fmla="*/ 2147483647 w 903"/>
              <a:gd name="T11" fmla="*/ 2147483647 h 852"/>
              <a:gd name="T12" fmla="*/ 2147483647 w 903"/>
              <a:gd name="T13" fmla="*/ 2147483647 h 852"/>
              <a:gd name="T14" fmla="*/ 2147483647 w 903"/>
              <a:gd name="T15" fmla="*/ 2147483647 h 852"/>
              <a:gd name="T16" fmla="*/ 2147483647 w 903"/>
              <a:gd name="T17" fmla="*/ 2147483647 h 852"/>
              <a:gd name="T18" fmla="*/ 2147483647 w 903"/>
              <a:gd name="T19" fmla="*/ 2147483647 h 852"/>
              <a:gd name="T20" fmla="*/ 2147483647 w 903"/>
              <a:gd name="T21" fmla="*/ 2147483647 h 852"/>
              <a:gd name="T22" fmla="*/ 2147483647 w 903"/>
              <a:gd name="T23" fmla="*/ 2147483647 h 852"/>
              <a:gd name="T24" fmla="*/ 2147483647 w 903"/>
              <a:gd name="T25" fmla="*/ 2147483647 h 852"/>
              <a:gd name="T26" fmla="*/ 2147483647 w 903"/>
              <a:gd name="T27" fmla="*/ 2147483647 h 852"/>
              <a:gd name="T28" fmla="*/ 2147483647 w 903"/>
              <a:gd name="T29" fmla="*/ 2147483647 h 852"/>
              <a:gd name="T30" fmla="*/ 2147483647 w 903"/>
              <a:gd name="T31" fmla="*/ 2147483647 h 852"/>
              <a:gd name="T32" fmla="*/ 2147483647 w 903"/>
              <a:gd name="T33" fmla="*/ 2147483647 h 852"/>
              <a:gd name="T34" fmla="*/ 2147483647 w 903"/>
              <a:gd name="T35" fmla="*/ 2147483647 h 852"/>
              <a:gd name="T36" fmla="*/ 2147483647 w 903"/>
              <a:gd name="T37" fmla="*/ 2147483647 h 852"/>
              <a:gd name="T38" fmla="*/ 2147483647 w 903"/>
              <a:gd name="T39" fmla="*/ 2147483647 h 852"/>
              <a:gd name="T40" fmla="*/ 2147483647 w 903"/>
              <a:gd name="T41" fmla="*/ 2147483647 h 852"/>
              <a:gd name="T42" fmla="*/ 2147483647 w 903"/>
              <a:gd name="T43" fmla="*/ 2147483647 h 852"/>
              <a:gd name="T44" fmla="*/ 2147483647 w 903"/>
              <a:gd name="T45" fmla="*/ 2147483647 h 852"/>
              <a:gd name="T46" fmla="*/ 2147483647 w 903"/>
              <a:gd name="T47" fmla="*/ 2147483647 h 852"/>
              <a:gd name="T48" fmla="*/ 2147483647 w 903"/>
              <a:gd name="T49" fmla="*/ 2147483647 h 852"/>
              <a:gd name="T50" fmla="*/ 2147483647 w 903"/>
              <a:gd name="T51" fmla="*/ 2147483647 h 852"/>
              <a:gd name="T52" fmla="*/ 2147483647 w 903"/>
              <a:gd name="T53" fmla="*/ 2147483647 h 852"/>
              <a:gd name="T54" fmla="*/ 2147483647 w 903"/>
              <a:gd name="T55" fmla="*/ 2147483647 h 852"/>
              <a:gd name="T56" fmla="*/ 2147483647 w 903"/>
              <a:gd name="T57" fmla="*/ 2147483647 h 852"/>
              <a:gd name="T58" fmla="*/ 2147483647 w 903"/>
              <a:gd name="T59" fmla="*/ 2147483647 h 852"/>
              <a:gd name="T60" fmla="*/ 2147483647 w 903"/>
              <a:gd name="T61" fmla="*/ 2147483647 h 852"/>
              <a:gd name="T62" fmla="*/ 2147483647 w 903"/>
              <a:gd name="T63" fmla="*/ 2147483647 h 852"/>
              <a:gd name="T64" fmla="*/ 2147483647 w 903"/>
              <a:gd name="T65" fmla="*/ 2147483647 h 852"/>
              <a:gd name="T66" fmla="*/ 2147483647 w 903"/>
              <a:gd name="T67" fmla="*/ 2147483647 h 852"/>
              <a:gd name="T68" fmla="*/ 2147483647 w 903"/>
              <a:gd name="T69" fmla="*/ 2147483647 h 852"/>
              <a:gd name="T70" fmla="*/ 2147483647 w 903"/>
              <a:gd name="T71" fmla="*/ 2147483647 h 852"/>
              <a:gd name="T72" fmla="*/ 2147483647 w 903"/>
              <a:gd name="T73" fmla="*/ 2147483647 h 852"/>
              <a:gd name="T74" fmla="*/ 2147483647 w 903"/>
              <a:gd name="T75" fmla="*/ 2147483647 h 852"/>
              <a:gd name="T76" fmla="*/ 2147483647 w 903"/>
              <a:gd name="T77" fmla="*/ 2147483647 h 852"/>
              <a:gd name="T78" fmla="*/ 2147483647 w 903"/>
              <a:gd name="T79" fmla="*/ 2147483647 h 852"/>
              <a:gd name="T80" fmla="*/ 2147483647 w 903"/>
              <a:gd name="T81" fmla="*/ 2147483647 h 852"/>
              <a:gd name="T82" fmla="*/ 2147483647 w 903"/>
              <a:gd name="T83" fmla="*/ 2147483647 h 852"/>
              <a:gd name="T84" fmla="*/ 2147483647 w 903"/>
              <a:gd name="T85" fmla="*/ 2147483647 h 852"/>
              <a:gd name="T86" fmla="*/ 2147483647 w 903"/>
              <a:gd name="T87" fmla="*/ 2147483647 h 852"/>
              <a:gd name="T88" fmla="*/ 2147483647 w 903"/>
              <a:gd name="T89" fmla="*/ 2147483647 h 852"/>
              <a:gd name="T90" fmla="*/ 2147483647 w 903"/>
              <a:gd name="T91" fmla="*/ 2147483647 h 852"/>
              <a:gd name="T92" fmla="*/ 2147483647 w 903"/>
              <a:gd name="T93" fmla="*/ 2147483647 h 852"/>
              <a:gd name="T94" fmla="*/ 2147483647 w 903"/>
              <a:gd name="T95" fmla="*/ 2147483647 h 852"/>
              <a:gd name="T96" fmla="*/ 2147483647 w 903"/>
              <a:gd name="T97" fmla="*/ 2147483647 h 8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3"/>
              <a:gd name="T148" fmla="*/ 0 h 852"/>
              <a:gd name="T149" fmla="*/ 903 w 903"/>
              <a:gd name="T150" fmla="*/ 852 h 8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3" h="852">
                <a:moveTo>
                  <a:pt x="19" y="225"/>
                </a:moveTo>
                <a:lnTo>
                  <a:pt x="13" y="231"/>
                </a:lnTo>
                <a:lnTo>
                  <a:pt x="22" y="236"/>
                </a:lnTo>
                <a:lnTo>
                  <a:pt x="19" y="245"/>
                </a:lnTo>
                <a:lnTo>
                  <a:pt x="3" y="243"/>
                </a:lnTo>
                <a:lnTo>
                  <a:pt x="0" y="257"/>
                </a:lnTo>
                <a:lnTo>
                  <a:pt x="9" y="276"/>
                </a:lnTo>
                <a:lnTo>
                  <a:pt x="31" y="287"/>
                </a:lnTo>
                <a:lnTo>
                  <a:pt x="55" y="285"/>
                </a:lnTo>
                <a:lnTo>
                  <a:pt x="69" y="296"/>
                </a:lnTo>
                <a:lnTo>
                  <a:pt x="52" y="324"/>
                </a:lnTo>
                <a:lnTo>
                  <a:pt x="61" y="339"/>
                </a:lnTo>
                <a:lnTo>
                  <a:pt x="39" y="348"/>
                </a:lnTo>
                <a:lnTo>
                  <a:pt x="53" y="382"/>
                </a:lnTo>
                <a:lnTo>
                  <a:pt x="37" y="380"/>
                </a:lnTo>
                <a:lnTo>
                  <a:pt x="7" y="390"/>
                </a:lnTo>
                <a:lnTo>
                  <a:pt x="28" y="402"/>
                </a:lnTo>
                <a:lnTo>
                  <a:pt x="48" y="441"/>
                </a:lnTo>
                <a:lnTo>
                  <a:pt x="49" y="465"/>
                </a:lnTo>
                <a:lnTo>
                  <a:pt x="28" y="470"/>
                </a:lnTo>
                <a:lnTo>
                  <a:pt x="25" y="496"/>
                </a:lnTo>
                <a:lnTo>
                  <a:pt x="46" y="479"/>
                </a:lnTo>
                <a:lnTo>
                  <a:pt x="70" y="480"/>
                </a:lnTo>
                <a:lnTo>
                  <a:pt x="89" y="494"/>
                </a:lnTo>
                <a:lnTo>
                  <a:pt x="91" y="521"/>
                </a:lnTo>
                <a:lnTo>
                  <a:pt x="115" y="527"/>
                </a:lnTo>
                <a:lnTo>
                  <a:pt x="126" y="551"/>
                </a:lnTo>
                <a:lnTo>
                  <a:pt x="147" y="558"/>
                </a:lnTo>
                <a:lnTo>
                  <a:pt x="166" y="551"/>
                </a:lnTo>
                <a:lnTo>
                  <a:pt x="187" y="555"/>
                </a:lnTo>
                <a:lnTo>
                  <a:pt x="204" y="593"/>
                </a:lnTo>
                <a:lnTo>
                  <a:pt x="234" y="599"/>
                </a:lnTo>
                <a:lnTo>
                  <a:pt x="243" y="615"/>
                </a:lnTo>
                <a:lnTo>
                  <a:pt x="276" y="611"/>
                </a:lnTo>
                <a:lnTo>
                  <a:pt x="285" y="620"/>
                </a:lnTo>
                <a:lnTo>
                  <a:pt x="295" y="618"/>
                </a:lnTo>
                <a:lnTo>
                  <a:pt x="309" y="630"/>
                </a:lnTo>
                <a:lnTo>
                  <a:pt x="351" y="630"/>
                </a:lnTo>
                <a:lnTo>
                  <a:pt x="369" y="647"/>
                </a:lnTo>
                <a:lnTo>
                  <a:pt x="377" y="700"/>
                </a:lnTo>
                <a:lnTo>
                  <a:pt x="349" y="743"/>
                </a:lnTo>
                <a:lnTo>
                  <a:pt x="359" y="830"/>
                </a:lnTo>
                <a:lnTo>
                  <a:pt x="379" y="852"/>
                </a:lnTo>
                <a:lnTo>
                  <a:pt x="406" y="846"/>
                </a:lnTo>
                <a:lnTo>
                  <a:pt x="435" y="800"/>
                </a:lnTo>
                <a:lnTo>
                  <a:pt x="457" y="813"/>
                </a:lnTo>
                <a:lnTo>
                  <a:pt x="483" y="808"/>
                </a:lnTo>
                <a:lnTo>
                  <a:pt x="493" y="780"/>
                </a:lnTo>
                <a:lnTo>
                  <a:pt x="485" y="718"/>
                </a:lnTo>
                <a:lnTo>
                  <a:pt x="498" y="719"/>
                </a:lnTo>
                <a:lnTo>
                  <a:pt x="540" y="699"/>
                </a:lnTo>
                <a:lnTo>
                  <a:pt x="559" y="700"/>
                </a:lnTo>
                <a:lnTo>
                  <a:pt x="553" y="662"/>
                </a:lnTo>
                <a:lnTo>
                  <a:pt x="537" y="660"/>
                </a:lnTo>
                <a:lnTo>
                  <a:pt x="537" y="629"/>
                </a:lnTo>
                <a:lnTo>
                  <a:pt x="514" y="596"/>
                </a:lnTo>
                <a:lnTo>
                  <a:pt x="499" y="596"/>
                </a:lnTo>
                <a:lnTo>
                  <a:pt x="499" y="536"/>
                </a:lnTo>
                <a:lnTo>
                  <a:pt x="531" y="500"/>
                </a:lnTo>
                <a:lnTo>
                  <a:pt x="534" y="471"/>
                </a:lnTo>
                <a:lnTo>
                  <a:pt x="565" y="461"/>
                </a:lnTo>
                <a:lnTo>
                  <a:pt x="573" y="443"/>
                </a:lnTo>
                <a:lnTo>
                  <a:pt x="603" y="446"/>
                </a:lnTo>
                <a:lnTo>
                  <a:pt x="613" y="476"/>
                </a:lnTo>
                <a:lnTo>
                  <a:pt x="648" y="485"/>
                </a:lnTo>
                <a:lnTo>
                  <a:pt x="666" y="479"/>
                </a:lnTo>
                <a:lnTo>
                  <a:pt x="669" y="504"/>
                </a:lnTo>
                <a:lnTo>
                  <a:pt x="700" y="494"/>
                </a:lnTo>
                <a:lnTo>
                  <a:pt x="714" y="516"/>
                </a:lnTo>
                <a:lnTo>
                  <a:pt x="757" y="504"/>
                </a:lnTo>
                <a:lnTo>
                  <a:pt x="768" y="518"/>
                </a:lnTo>
                <a:lnTo>
                  <a:pt x="778" y="507"/>
                </a:lnTo>
                <a:lnTo>
                  <a:pt x="823" y="507"/>
                </a:lnTo>
                <a:lnTo>
                  <a:pt x="837" y="528"/>
                </a:lnTo>
                <a:lnTo>
                  <a:pt x="847" y="516"/>
                </a:lnTo>
                <a:lnTo>
                  <a:pt x="874" y="536"/>
                </a:lnTo>
                <a:lnTo>
                  <a:pt x="876" y="492"/>
                </a:lnTo>
                <a:lnTo>
                  <a:pt x="897" y="476"/>
                </a:lnTo>
                <a:lnTo>
                  <a:pt x="894" y="450"/>
                </a:lnTo>
                <a:lnTo>
                  <a:pt x="903" y="423"/>
                </a:lnTo>
                <a:lnTo>
                  <a:pt x="900" y="396"/>
                </a:lnTo>
                <a:lnTo>
                  <a:pt x="882" y="378"/>
                </a:lnTo>
                <a:lnTo>
                  <a:pt x="880" y="339"/>
                </a:lnTo>
                <a:lnTo>
                  <a:pt x="865" y="330"/>
                </a:lnTo>
                <a:lnTo>
                  <a:pt x="858" y="303"/>
                </a:lnTo>
                <a:lnTo>
                  <a:pt x="865" y="280"/>
                </a:lnTo>
                <a:lnTo>
                  <a:pt x="846" y="264"/>
                </a:lnTo>
                <a:lnTo>
                  <a:pt x="835" y="238"/>
                </a:lnTo>
                <a:lnTo>
                  <a:pt x="819" y="231"/>
                </a:lnTo>
                <a:lnTo>
                  <a:pt x="789" y="234"/>
                </a:lnTo>
                <a:lnTo>
                  <a:pt x="778" y="218"/>
                </a:lnTo>
                <a:lnTo>
                  <a:pt x="757" y="212"/>
                </a:lnTo>
                <a:lnTo>
                  <a:pt x="741" y="218"/>
                </a:lnTo>
                <a:lnTo>
                  <a:pt x="720" y="216"/>
                </a:lnTo>
                <a:lnTo>
                  <a:pt x="718" y="204"/>
                </a:lnTo>
                <a:lnTo>
                  <a:pt x="705" y="213"/>
                </a:lnTo>
                <a:lnTo>
                  <a:pt x="678" y="210"/>
                </a:lnTo>
                <a:lnTo>
                  <a:pt x="664" y="186"/>
                </a:lnTo>
                <a:lnTo>
                  <a:pt x="625" y="167"/>
                </a:lnTo>
                <a:lnTo>
                  <a:pt x="586" y="170"/>
                </a:lnTo>
                <a:lnTo>
                  <a:pt x="576" y="146"/>
                </a:lnTo>
                <a:lnTo>
                  <a:pt x="546" y="138"/>
                </a:lnTo>
                <a:lnTo>
                  <a:pt x="513" y="120"/>
                </a:lnTo>
                <a:lnTo>
                  <a:pt x="485" y="128"/>
                </a:lnTo>
                <a:lnTo>
                  <a:pt x="475" y="116"/>
                </a:lnTo>
                <a:lnTo>
                  <a:pt x="489" y="101"/>
                </a:lnTo>
                <a:lnTo>
                  <a:pt x="490" y="80"/>
                </a:lnTo>
                <a:lnTo>
                  <a:pt x="505" y="54"/>
                </a:lnTo>
                <a:lnTo>
                  <a:pt x="502" y="38"/>
                </a:lnTo>
                <a:lnTo>
                  <a:pt x="475" y="32"/>
                </a:lnTo>
                <a:lnTo>
                  <a:pt x="468" y="14"/>
                </a:lnTo>
                <a:lnTo>
                  <a:pt x="448" y="3"/>
                </a:lnTo>
                <a:lnTo>
                  <a:pt x="442" y="15"/>
                </a:lnTo>
                <a:lnTo>
                  <a:pt x="418" y="12"/>
                </a:lnTo>
                <a:lnTo>
                  <a:pt x="408" y="0"/>
                </a:lnTo>
                <a:lnTo>
                  <a:pt x="369" y="3"/>
                </a:lnTo>
                <a:lnTo>
                  <a:pt x="349" y="41"/>
                </a:lnTo>
                <a:lnTo>
                  <a:pt x="328" y="35"/>
                </a:lnTo>
                <a:lnTo>
                  <a:pt x="312" y="48"/>
                </a:lnTo>
                <a:lnTo>
                  <a:pt x="318" y="75"/>
                </a:lnTo>
                <a:lnTo>
                  <a:pt x="282" y="65"/>
                </a:lnTo>
                <a:lnTo>
                  <a:pt x="267" y="54"/>
                </a:lnTo>
                <a:lnTo>
                  <a:pt x="250" y="60"/>
                </a:lnTo>
                <a:lnTo>
                  <a:pt x="249" y="80"/>
                </a:lnTo>
                <a:lnTo>
                  <a:pt x="226" y="75"/>
                </a:lnTo>
                <a:lnTo>
                  <a:pt x="214" y="93"/>
                </a:lnTo>
                <a:lnTo>
                  <a:pt x="174" y="98"/>
                </a:lnTo>
                <a:lnTo>
                  <a:pt x="141" y="128"/>
                </a:lnTo>
                <a:lnTo>
                  <a:pt x="162" y="161"/>
                </a:lnTo>
                <a:lnTo>
                  <a:pt x="150" y="165"/>
                </a:lnTo>
                <a:lnTo>
                  <a:pt x="163" y="182"/>
                </a:lnTo>
                <a:lnTo>
                  <a:pt x="151" y="201"/>
                </a:lnTo>
                <a:lnTo>
                  <a:pt x="129" y="204"/>
                </a:lnTo>
                <a:lnTo>
                  <a:pt x="136" y="219"/>
                </a:lnTo>
                <a:lnTo>
                  <a:pt x="127" y="231"/>
                </a:lnTo>
                <a:lnTo>
                  <a:pt x="109" y="230"/>
                </a:lnTo>
                <a:lnTo>
                  <a:pt x="105" y="218"/>
                </a:lnTo>
                <a:lnTo>
                  <a:pt x="89" y="208"/>
                </a:lnTo>
                <a:lnTo>
                  <a:pt x="53" y="200"/>
                </a:lnTo>
                <a:lnTo>
                  <a:pt x="49" y="207"/>
                </a:lnTo>
                <a:lnTo>
                  <a:pt x="58" y="219"/>
                </a:lnTo>
                <a:lnTo>
                  <a:pt x="58" y="242"/>
                </a:lnTo>
                <a:lnTo>
                  <a:pt x="100" y="254"/>
                </a:lnTo>
                <a:lnTo>
                  <a:pt x="100" y="266"/>
                </a:lnTo>
                <a:lnTo>
                  <a:pt x="55" y="251"/>
                </a:lnTo>
                <a:lnTo>
                  <a:pt x="49" y="261"/>
                </a:lnTo>
                <a:lnTo>
                  <a:pt x="39" y="260"/>
                </a:lnTo>
                <a:lnTo>
                  <a:pt x="34" y="227"/>
                </a:lnTo>
                <a:lnTo>
                  <a:pt x="19" y="225"/>
                </a:lnTo>
                <a:close/>
              </a:path>
            </a:pathLst>
          </a:custGeom>
          <a:solidFill>
            <a:srgbClr val="FFC000"/>
          </a:solidFill>
          <a:ln w="12700">
            <a:solidFill>
              <a:schemeClr val="tx1"/>
            </a:solidFill>
            <a:round/>
            <a:headEnd/>
            <a:tailEnd/>
          </a:ln>
        </p:spPr>
        <p:txBody>
          <a:bodyPr/>
          <a:lstStyle/>
          <a:p>
            <a:endParaRPr lang="ja-JP" altLang="en-US"/>
          </a:p>
        </p:txBody>
      </p:sp>
      <p:sp>
        <p:nvSpPr>
          <p:cNvPr id="12318" name="Freeform 30"/>
          <p:cNvSpPr>
            <a:spLocks/>
          </p:cNvSpPr>
          <p:nvPr/>
        </p:nvSpPr>
        <p:spPr bwMode="auto">
          <a:xfrm>
            <a:off x="6982355" y="3757613"/>
            <a:ext cx="1895210" cy="2328862"/>
          </a:xfrm>
          <a:custGeom>
            <a:avLst/>
            <a:gdLst>
              <a:gd name="T0" fmla="*/ 2147483647 w 1102"/>
              <a:gd name="T1" fmla="*/ 2147483647 h 1467"/>
              <a:gd name="T2" fmla="*/ 2147483647 w 1102"/>
              <a:gd name="T3" fmla="*/ 2147483647 h 1467"/>
              <a:gd name="T4" fmla="*/ 2147483647 w 1102"/>
              <a:gd name="T5" fmla="*/ 2147483647 h 1467"/>
              <a:gd name="T6" fmla="*/ 2147483647 w 1102"/>
              <a:gd name="T7" fmla="*/ 2147483647 h 1467"/>
              <a:gd name="T8" fmla="*/ 2147483647 w 1102"/>
              <a:gd name="T9" fmla="*/ 2147483647 h 1467"/>
              <a:gd name="T10" fmla="*/ 2147483647 w 1102"/>
              <a:gd name="T11" fmla="*/ 2147483647 h 1467"/>
              <a:gd name="T12" fmla="*/ 2147483647 w 1102"/>
              <a:gd name="T13" fmla="*/ 2147483647 h 1467"/>
              <a:gd name="T14" fmla="*/ 2147483647 w 1102"/>
              <a:gd name="T15" fmla="*/ 2147483647 h 1467"/>
              <a:gd name="T16" fmla="*/ 2147483647 w 1102"/>
              <a:gd name="T17" fmla="*/ 2147483647 h 1467"/>
              <a:gd name="T18" fmla="*/ 2147483647 w 1102"/>
              <a:gd name="T19" fmla="*/ 2147483647 h 1467"/>
              <a:gd name="T20" fmla="*/ 2147483647 w 1102"/>
              <a:gd name="T21" fmla="*/ 2147483647 h 1467"/>
              <a:gd name="T22" fmla="*/ 2147483647 w 1102"/>
              <a:gd name="T23" fmla="*/ 2147483647 h 1467"/>
              <a:gd name="T24" fmla="*/ 2147483647 w 1102"/>
              <a:gd name="T25" fmla="*/ 2147483647 h 1467"/>
              <a:gd name="T26" fmla="*/ 2147483647 w 1102"/>
              <a:gd name="T27" fmla="*/ 2147483647 h 1467"/>
              <a:gd name="T28" fmla="*/ 2147483647 w 1102"/>
              <a:gd name="T29" fmla="*/ 2147483647 h 1467"/>
              <a:gd name="T30" fmla="*/ 2147483647 w 1102"/>
              <a:gd name="T31" fmla="*/ 2147483647 h 1467"/>
              <a:gd name="T32" fmla="*/ 2147483647 w 1102"/>
              <a:gd name="T33" fmla="*/ 2147483647 h 1467"/>
              <a:gd name="T34" fmla="*/ 2147483647 w 1102"/>
              <a:gd name="T35" fmla="*/ 2147483647 h 1467"/>
              <a:gd name="T36" fmla="*/ 2147483647 w 1102"/>
              <a:gd name="T37" fmla="*/ 2147483647 h 1467"/>
              <a:gd name="T38" fmla="*/ 2147483647 w 1102"/>
              <a:gd name="T39" fmla="*/ 2147483647 h 1467"/>
              <a:gd name="T40" fmla="*/ 2147483647 w 1102"/>
              <a:gd name="T41" fmla="*/ 2147483647 h 1467"/>
              <a:gd name="T42" fmla="*/ 2147483647 w 1102"/>
              <a:gd name="T43" fmla="*/ 2147483647 h 1467"/>
              <a:gd name="T44" fmla="*/ 2147483647 w 1102"/>
              <a:gd name="T45" fmla="*/ 2147483647 h 1467"/>
              <a:gd name="T46" fmla="*/ 2147483647 w 1102"/>
              <a:gd name="T47" fmla="*/ 2147483647 h 1467"/>
              <a:gd name="T48" fmla="*/ 2147483647 w 1102"/>
              <a:gd name="T49" fmla="*/ 2147483647 h 1467"/>
              <a:gd name="T50" fmla="*/ 2147483647 w 1102"/>
              <a:gd name="T51" fmla="*/ 2147483647 h 1467"/>
              <a:gd name="T52" fmla="*/ 2147483647 w 1102"/>
              <a:gd name="T53" fmla="*/ 2147483647 h 1467"/>
              <a:gd name="T54" fmla="*/ 2147483647 w 1102"/>
              <a:gd name="T55" fmla="*/ 2147483647 h 1467"/>
              <a:gd name="T56" fmla="*/ 2147483647 w 1102"/>
              <a:gd name="T57" fmla="*/ 2147483647 h 1467"/>
              <a:gd name="T58" fmla="*/ 2147483647 w 1102"/>
              <a:gd name="T59" fmla="*/ 2147483647 h 1467"/>
              <a:gd name="T60" fmla="*/ 2147483647 w 1102"/>
              <a:gd name="T61" fmla="*/ 2147483647 h 1467"/>
              <a:gd name="T62" fmla="*/ 2147483647 w 1102"/>
              <a:gd name="T63" fmla="*/ 2147483647 h 1467"/>
              <a:gd name="T64" fmla="*/ 2147483647 w 1102"/>
              <a:gd name="T65" fmla="*/ 2147483647 h 1467"/>
              <a:gd name="T66" fmla="*/ 2147483647 w 1102"/>
              <a:gd name="T67" fmla="*/ 2147483647 h 1467"/>
              <a:gd name="T68" fmla="*/ 2147483647 w 1102"/>
              <a:gd name="T69" fmla="*/ 2147483647 h 1467"/>
              <a:gd name="T70" fmla="*/ 2147483647 w 1102"/>
              <a:gd name="T71" fmla="*/ 2147483647 h 1467"/>
              <a:gd name="T72" fmla="*/ 2147483647 w 1102"/>
              <a:gd name="T73" fmla="*/ 2147483647 h 1467"/>
              <a:gd name="T74" fmla="*/ 2147483647 w 1102"/>
              <a:gd name="T75" fmla="*/ 2147483647 h 1467"/>
              <a:gd name="T76" fmla="*/ 2147483647 w 1102"/>
              <a:gd name="T77" fmla="*/ 2147483647 h 1467"/>
              <a:gd name="T78" fmla="*/ 2147483647 w 1102"/>
              <a:gd name="T79" fmla="*/ 2147483647 h 1467"/>
              <a:gd name="T80" fmla="*/ 2147483647 w 1102"/>
              <a:gd name="T81" fmla="*/ 2147483647 h 1467"/>
              <a:gd name="T82" fmla="*/ 2147483647 w 1102"/>
              <a:gd name="T83" fmla="*/ 2147483647 h 1467"/>
              <a:gd name="T84" fmla="*/ 2147483647 w 1102"/>
              <a:gd name="T85" fmla="*/ 2147483647 h 1467"/>
              <a:gd name="T86" fmla="*/ 2147483647 w 1102"/>
              <a:gd name="T87" fmla="*/ 2147483647 h 1467"/>
              <a:gd name="T88" fmla="*/ 2147483647 w 1102"/>
              <a:gd name="T89" fmla="*/ 2147483647 h 1467"/>
              <a:gd name="T90" fmla="*/ 2147483647 w 1102"/>
              <a:gd name="T91" fmla="*/ 2147483647 h 1467"/>
              <a:gd name="T92" fmla="*/ 2147483647 w 1102"/>
              <a:gd name="T93" fmla="*/ 2147483647 h 1467"/>
              <a:gd name="T94" fmla="*/ 2147483647 w 1102"/>
              <a:gd name="T95" fmla="*/ 2147483647 h 1467"/>
              <a:gd name="T96" fmla="*/ 2147483647 w 1102"/>
              <a:gd name="T97" fmla="*/ 2147483647 h 1467"/>
              <a:gd name="T98" fmla="*/ 2147483647 w 1102"/>
              <a:gd name="T99" fmla="*/ 2147483647 h 1467"/>
              <a:gd name="T100" fmla="*/ 2147483647 w 1102"/>
              <a:gd name="T101" fmla="*/ 2147483647 h 1467"/>
              <a:gd name="T102" fmla="*/ 2147483647 w 1102"/>
              <a:gd name="T103" fmla="*/ 2147483647 h 1467"/>
              <a:gd name="T104" fmla="*/ 2147483647 w 1102"/>
              <a:gd name="T105" fmla="*/ 2147483647 h 1467"/>
              <a:gd name="T106" fmla="*/ 2147483647 w 1102"/>
              <a:gd name="T107" fmla="*/ 2147483647 h 1467"/>
              <a:gd name="T108" fmla="*/ 2147483647 w 1102"/>
              <a:gd name="T109" fmla="*/ 2147483647 h 1467"/>
              <a:gd name="T110" fmla="*/ 2147483647 w 1102"/>
              <a:gd name="T111" fmla="*/ 2147483647 h 1467"/>
              <a:gd name="T112" fmla="*/ 2147483647 w 1102"/>
              <a:gd name="T113" fmla="*/ 2147483647 h 1467"/>
              <a:gd name="T114" fmla="*/ 2147483647 w 1102"/>
              <a:gd name="T115" fmla="*/ 2147483647 h 1467"/>
              <a:gd name="T116" fmla="*/ 2147483647 w 1102"/>
              <a:gd name="T117" fmla="*/ 2147483647 h 1467"/>
              <a:gd name="T118" fmla="*/ 2147483647 w 1102"/>
              <a:gd name="T119" fmla="*/ 2147483647 h 1467"/>
              <a:gd name="T120" fmla="*/ 2147483647 w 1102"/>
              <a:gd name="T121" fmla="*/ 2147483647 h 1467"/>
              <a:gd name="T122" fmla="*/ 2147483647 w 1102"/>
              <a:gd name="T123" fmla="*/ 2147483647 h 14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2"/>
              <a:gd name="T187" fmla="*/ 0 h 1467"/>
              <a:gd name="T188" fmla="*/ 1102 w 1102"/>
              <a:gd name="T189" fmla="*/ 1467 h 14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2" h="1467">
                <a:moveTo>
                  <a:pt x="577" y="204"/>
                </a:moveTo>
                <a:lnTo>
                  <a:pt x="550" y="174"/>
                </a:lnTo>
                <a:lnTo>
                  <a:pt x="541" y="135"/>
                </a:lnTo>
                <a:lnTo>
                  <a:pt x="556" y="111"/>
                </a:lnTo>
                <a:lnTo>
                  <a:pt x="521" y="101"/>
                </a:lnTo>
                <a:lnTo>
                  <a:pt x="526" y="75"/>
                </a:lnTo>
                <a:lnTo>
                  <a:pt x="499" y="77"/>
                </a:lnTo>
                <a:lnTo>
                  <a:pt x="476" y="66"/>
                </a:lnTo>
                <a:lnTo>
                  <a:pt x="421" y="65"/>
                </a:lnTo>
                <a:lnTo>
                  <a:pt x="380" y="1"/>
                </a:lnTo>
                <a:lnTo>
                  <a:pt x="361" y="0"/>
                </a:lnTo>
                <a:lnTo>
                  <a:pt x="319" y="20"/>
                </a:lnTo>
                <a:lnTo>
                  <a:pt x="306" y="19"/>
                </a:lnTo>
                <a:lnTo>
                  <a:pt x="314" y="81"/>
                </a:lnTo>
                <a:lnTo>
                  <a:pt x="304" y="109"/>
                </a:lnTo>
                <a:lnTo>
                  <a:pt x="313" y="129"/>
                </a:lnTo>
                <a:lnTo>
                  <a:pt x="307" y="161"/>
                </a:lnTo>
                <a:lnTo>
                  <a:pt x="289" y="188"/>
                </a:lnTo>
                <a:lnTo>
                  <a:pt x="286" y="278"/>
                </a:lnTo>
                <a:lnTo>
                  <a:pt x="254" y="294"/>
                </a:lnTo>
                <a:lnTo>
                  <a:pt x="221" y="296"/>
                </a:lnTo>
                <a:lnTo>
                  <a:pt x="199" y="329"/>
                </a:lnTo>
                <a:lnTo>
                  <a:pt x="170" y="330"/>
                </a:lnTo>
                <a:lnTo>
                  <a:pt x="160" y="353"/>
                </a:lnTo>
                <a:lnTo>
                  <a:pt x="112" y="371"/>
                </a:lnTo>
                <a:lnTo>
                  <a:pt x="92" y="384"/>
                </a:lnTo>
                <a:lnTo>
                  <a:pt x="102" y="421"/>
                </a:lnTo>
                <a:lnTo>
                  <a:pt x="77" y="458"/>
                </a:lnTo>
                <a:lnTo>
                  <a:pt x="101" y="474"/>
                </a:lnTo>
                <a:lnTo>
                  <a:pt x="112" y="512"/>
                </a:lnTo>
                <a:lnTo>
                  <a:pt x="106" y="529"/>
                </a:lnTo>
                <a:lnTo>
                  <a:pt x="133" y="539"/>
                </a:lnTo>
                <a:lnTo>
                  <a:pt x="134" y="569"/>
                </a:lnTo>
                <a:lnTo>
                  <a:pt x="156" y="537"/>
                </a:lnTo>
                <a:lnTo>
                  <a:pt x="173" y="611"/>
                </a:lnTo>
                <a:lnTo>
                  <a:pt x="196" y="638"/>
                </a:lnTo>
                <a:lnTo>
                  <a:pt x="226" y="635"/>
                </a:lnTo>
                <a:lnTo>
                  <a:pt x="215" y="666"/>
                </a:lnTo>
                <a:lnTo>
                  <a:pt x="238" y="685"/>
                </a:lnTo>
                <a:lnTo>
                  <a:pt x="236" y="740"/>
                </a:lnTo>
                <a:lnTo>
                  <a:pt x="209" y="744"/>
                </a:lnTo>
                <a:lnTo>
                  <a:pt x="211" y="762"/>
                </a:lnTo>
                <a:lnTo>
                  <a:pt x="226" y="779"/>
                </a:lnTo>
                <a:lnTo>
                  <a:pt x="175" y="792"/>
                </a:lnTo>
                <a:lnTo>
                  <a:pt x="190" y="825"/>
                </a:lnTo>
                <a:lnTo>
                  <a:pt x="142" y="873"/>
                </a:lnTo>
                <a:lnTo>
                  <a:pt x="131" y="972"/>
                </a:lnTo>
                <a:lnTo>
                  <a:pt x="74" y="977"/>
                </a:lnTo>
                <a:lnTo>
                  <a:pt x="88" y="997"/>
                </a:lnTo>
                <a:lnTo>
                  <a:pt x="25" y="1046"/>
                </a:lnTo>
                <a:lnTo>
                  <a:pt x="0" y="1055"/>
                </a:lnTo>
                <a:lnTo>
                  <a:pt x="10" y="1103"/>
                </a:lnTo>
                <a:lnTo>
                  <a:pt x="42" y="1135"/>
                </a:lnTo>
                <a:lnTo>
                  <a:pt x="46" y="1211"/>
                </a:lnTo>
                <a:lnTo>
                  <a:pt x="68" y="1233"/>
                </a:lnTo>
                <a:lnTo>
                  <a:pt x="68" y="1267"/>
                </a:lnTo>
                <a:lnTo>
                  <a:pt x="108" y="1295"/>
                </a:lnTo>
                <a:lnTo>
                  <a:pt x="104" y="1313"/>
                </a:lnTo>
                <a:lnTo>
                  <a:pt x="130" y="1341"/>
                </a:lnTo>
                <a:lnTo>
                  <a:pt x="162" y="1343"/>
                </a:lnTo>
                <a:lnTo>
                  <a:pt x="166" y="1359"/>
                </a:lnTo>
                <a:lnTo>
                  <a:pt x="222" y="1349"/>
                </a:lnTo>
                <a:lnTo>
                  <a:pt x="242" y="1365"/>
                </a:lnTo>
                <a:lnTo>
                  <a:pt x="284" y="1369"/>
                </a:lnTo>
                <a:lnTo>
                  <a:pt x="324" y="1389"/>
                </a:lnTo>
                <a:lnTo>
                  <a:pt x="372" y="1437"/>
                </a:lnTo>
                <a:lnTo>
                  <a:pt x="422" y="1427"/>
                </a:lnTo>
                <a:lnTo>
                  <a:pt x="460" y="1443"/>
                </a:lnTo>
                <a:lnTo>
                  <a:pt x="488" y="1435"/>
                </a:lnTo>
                <a:lnTo>
                  <a:pt x="512" y="1451"/>
                </a:lnTo>
                <a:lnTo>
                  <a:pt x="536" y="1451"/>
                </a:lnTo>
                <a:lnTo>
                  <a:pt x="560" y="1467"/>
                </a:lnTo>
                <a:lnTo>
                  <a:pt x="574" y="1381"/>
                </a:lnTo>
                <a:lnTo>
                  <a:pt x="612" y="1327"/>
                </a:lnTo>
                <a:lnTo>
                  <a:pt x="638" y="1305"/>
                </a:lnTo>
                <a:lnTo>
                  <a:pt x="694" y="1315"/>
                </a:lnTo>
                <a:lnTo>
                  <a:pt x="700" y="1291"/>
                </a:lnTo>
                <a:lnTo>
                  <a:pt x="744" y="1271"/>
                </a:lnTo>
                <a:lnTo>
                  <a:pt x="754" y="1259"/>
                </a:lnTo>
                <a:lnTo>
                  <a:pt x="778" y="1247"/>
                </a:lnTo>
                <a:lnTo>
                  <a:pt x="836" y="1201"/>
                </a:lnTo>
                <a:lnTo>
                  <a:pt x="858" y="1203"/>
                </a:lnTo>
                <a:lnTo>
                  <a:pt x="872" y="1209"/>
                </a:lnTo>
                <a:lnTo>
                  <a:pt x="874" y="1225"/>
                </a:lnTo>
                <a:lnTo>
                  <a:pt x="908" y="1233"/>
                </a:lnTo>
                <a:lnTo>
                  <a:pt x="908" y="1205"/>
                </a:lnTo>
                <a:lnTo>
                  <a:pt x="934" y="1175"/>
                </a:lnTo>
                <a:lnTo>
                  <a:pt x="960" y="1167"/>
                </a:lnTo>
                <a:lnTo>
                  <a:pt x="974" y="1137"/>
                </a:lnTo>
                <a:lnTo>
                  <a:pt x="1018" y="1109"/>
                </a:lnTo>
                <a:lnTo>
                  <a:pt x="1012" y="1089"/>
                </a:lnTo>
                <a:lnTo>
                  <a:pt x="1028" y="1045"/>
                </a:lnTo>
                <a:lnTo>
                  <a:pt x="1050" y="1037"/>
                </a:lnTo>
                <a:lnTo>
                  <a:pt x="1046" y="989"/>
                </a:lnTo>
                <a:lnTo>
                  <a:pt x="1034" y="985"/>
                </a:lnTo>
                <a:lnTo>
                  <a:pt x="1024" y="845"/>
                </a:lnTo>
                <a:lnTo>
                  <a:pt x="1048" y="709"/>
                </a:lnTo>
                <a:lnTo>
                  <a:pt x="1078" y="695"/>
                </a:lnTo>
                <a:lnTo>
                  <a:pt x="1092" y="647"/>
                </a:lnTo>
                <a:lnTo>
                  <a:pt x="1084" y="629"/>
                </a:lnTo>
                <a:lnTo>
                  <a:pt x="1102" y="541"/>
                </a:lnTo>
                <a:lnTo>
                  <a:pt x="1088" y="469"/>
                </a:lnTo>
                <a:lnTo>
                  <a:pt x="1094" y="417"/>
                </a:lnTo>
                <a:lnTo>
                  <a:pt x="1052" y="425"/>
                </a:lnTo>
                <a:lnTo>
                  <a:pt x="1007" y="410"/>
                </a:lnTo>
                <a:lnTo>
                  <a:pt x="956" y="419"/>
                </a:lnTo>
                <a:lnTo>
                  <a:pt x="913" y="386"/>
                </a:lnTo>
                <a:lnTo>
                  <a:pt x="901" y="356"/>
                </a:lnTo>
                <a:lnTo>
                  <a:pt x="878" y="368"/>
                </a:lnTo>
                <a:lnTo>
                  <a:pt x="829" y="320"/>
                </a:lnTo>
                <a:lnTo>
                  <a:pt x="802" y="307"/>
                </a:lnTo>
                <a:lnTo>
                  <a:pt x="764" y="313"/>
                </a:lnTo>
                <a:lnTo>
                  <a:pt x="750" y="271"/>
                </a:lnTo>
                <a:lnTo>
                  <a:pt x="774" y="253"/>
                </a:lnTo>
                <a:lnTo>
                  <a:pt x="770" y="227"/>
                </a:lnTo>
                <a:lnTo>
                  <a:pt x="751" y="185"/>
                </a:lnTo>
                <a:lnTo>
                  <a:pt x="766" y="167"/>
                </a:lnTo>
                <a:lnTo>
                  <a:pt x="758" y="143"/>
                </a:lnTo>
                <a:lnTo>
                  <a:pt x="724" y="147"/>
                </a:lnTo>
                <a:lnTo>
                  <a:pt x="716" y="179"/>
                </a:lnTo>
                <a:lnTo>
                  <a:pt x="686" y="197"/>
                </a:lnTo>
                <a:lnTo>
                  <a:pt x="670" y="181"/>
                </a:lnTo>
                <a:lnTo>
                  <a:pt x="622" y="206"/>
                </a:lnTo>
                <a:lnTo>
                  <a:pt x="577" y="204"/>
                </a:lnTo>
                <a:close/>
              </a:path>
            </a:pathLst>
          </a:custGeom>
          <a:solidFill>
            <a:srgbClr val="FFC000"/>
          </a:solidFill>
          <a:ln w="12700">
            <a:solidFill>
              <a:schemeClr val="tx1"/>
            </a:solidFill>
            <a:round/>
            <a:headEnd/>
            <a:tailEnd/>
          </a:ln>
        </p:spPr>
        <p:txBody>
          <a:bodyPr/>
          <a:lstStyle/>
          <a:p>
            <a:endParaRPr lang="ja-JP" altLang="en-US"/>
          </a:p>
        </p:txBody>
      </p:sp>
      <p:sp>
        <p:nvSpPr>
          <p:cNvPr id="12319" name="Freeform 31"/>
          <p:cNvSpPr>
            <a:spLocks/>
          </p:cNvSpPr>
          <p:nvPr/>
        </p:nvSpPr>
        <p:spPr bwMode="auto">
          <a:xfrm>
            <a:off x="5709708" y="2089150"/>
            <a:ext cx="1754188" cy="768350"/>
          </a:xfrm>
          <a:custGeom>
            <a:avLst/>
            <a:gdLst>
              <a:gd name="T0" fmla="*/ 2147483647 w 1020"/>
              <a:gd name="T1" fmla="*/ 2147483647 h 484"/>
              <a:gd name="T2" fmla="*/ 2147483647 w 1020"/>
              <a:gd name="T3" fmla="*/ 2147483647 h 484"/>
              <a:gd name="T4" fmla="*/ 2147483647 w 1020"/>
              <a:gd name="T5" fmla="*/ 2147483647 h 484"/>
              <a:gd name="T6" fmla="*/ 2147483647 w 1020"/>
              <a:gd name="T7" fmla="*/ 2147483647 h 484"/>
              <a:gd name="T8" fmla="*/ 2147483647 w 1020"/>
              <a:gd name="T9" fmla="*/ 2147483647 h 484"/>
              <a:gd name="T10" fmla="*/ 2147483647 w 1020"/>
              <a:gd name="T11" fmla="*/ 2147483647 h 484"/>
              <a:gd name="T12" fmla="*/ 2147483647 w 1020"/>
              <a:gd name="T13" fmla="*/ 2147483647 h 484"/>
              <a:gd name="T14" fmla="*/ 2147483647 w 1020"/>
              <a:gd name="T15" fmla="*/ 2147483647 h 484"/>
              <a:gd name="T16" fmla="*/ 2147483647 w 1020"/>
              <a:gd name="T17" fmla="*/ 2147483647 h 484"/>
              <a:gd name="T18" fmla="*/ 2147483647 w 1020"/>
              <a:gd name="T19" fmla="*/ 2147483647 h 484"/>
              <a:gd name="T20" fmla="*/ 2147483647 w 1020"/>
              <a:gd name="T21" fmla="*/ 2147483647 h 484"/>
              <a:gd name="T22" fmla="*/ 2147483647 w 1020"/>
              <a:gd name="T23" fmla="*/ 2147483647 h 484"/>
              <a:gd name="T24" fmla="*/ 2147483647 w 1020"/>
              <a:gd name="T25" fmla="*/ 2147483647 h 484"/>
              <a:gd name="T26" fmla="*/ 2147483647 w 1020"/>
              <a:gd name="T27" fmla="*/ 2147483647 h 484"/>
              <a:gd name="T28" fmla="*/ 2147483647 w 1020"/>
              <a:gd name="T29" fmla="*/ 2147483647 h 484"/>
              <a:gd name="T30" fmla="*/ 2147483647 w 1020"/>
              <a:gd name="T31" fmla="*/ 2147483647 h 484"/>
              <a:gd name="T32" fmla="*/ 2147483647 w 1020"/>
              <a:gd name="T33" fmla="*/ 2147483647 h 484"/>
              <a:gd name="T34" fmla="*/ 2147483647 w 1020"/>
              <a:gd name="T35" fmla="*/ 2147483647 h 484"/>
              <a:gd name="T36" fmla="*/ 2147483647 w 1020"/>
              <a:gd name="T37" fmla="*/ 2147483647 h 484"/>
              <a:gd name="T38" fmla="*/ 2147483647 w 1020"/>
              <a:gd name="T39" fmla="*/ 2147483647 h 484"/>
              <a:gd name="T40" fmla="*/ 2147483647 w 1020"/>
              <a:gd name="T41" fmla="*/ 2147483647 h 484"/>
              <a:gd name="T42" fmla="*/ 2147483647 w 1020"/>
              <a:gd name="T43" fmla="*/ 2147483647 h 484"/>
              <a:gd name="T44" fmla="*/ 2147483647 w 1020"/>
              <a:gd name="T45" fmla="*/ 2147483647 h 484"/>
              <a:gd name="T46" fmla="*/ 2147483647 w 1020"/>
              <a:gd name="T47" fmla="*/ 2147483647 h 484"/>
              <a:gd name="T48" fmla="*/ 2147483647 w 1020"/>
              <a:gd name="T49" fmla="*/ 2147483647 h 484"/>
              <a:gd name="T50" fmla="*/ 2147483647 w 1020"/>
              <a:gd name="T51" fmla="*/ 2147483647 h 484"/>
              <a:gd name="T52" fmla="*/ 2147483647 w 1020"/>
              <a:gd name="T53" fmla="*/ 2147483647 h 484"/>
              <a:gd name="T54" fmla="*/ 2147483647 w 1020"/>
              <a:gd name="T55" fmla="*/ 2147483647 h 484"/>
              <a:gd name="T56" fmla="*/ 2147483647 w 1020"/>
              <a:gd name="T57" fmla="*/ 2147483647 h 484"/>
              <a:gd name="T58" fmla="*/ 2147483647 w 1020"/>
              <a:gd name="T59" fmla="*/ 2147483647 h 484"/>
              <a:gd name="T60" fmla="*/ 2147483647 w 1020"/>
              <a:gd name="T61" fmla="*/ 2147483647 h 484"/>
              <a:gd name="T62" fmla="*/ 2147483647 w 1020"/>
              <a:gd name="T63" fmla="*/ 2147483647 h 484"/>
              <a:gd name="T64" fmla="*/ 2147483647 w 1020"/>
              <a:gd name="T65" fmla="*/ 2147483647 h 484"/>
              <a:gd name="T66" fmla="*/ 2147483647 w 1020"/>
              <a:gd name="T67" fmla="*/ 2147483647 h 484"/>
              <a:gd name="T68" fmla="*/ 2147483647 w 1020"/>
              <a:gd name="T69" fmla="*/ 2147483647 h 484"/>
              <a:gd name="T70" fmla="*/ 2147483647 w 1020"/>
              <a:gd name="T71" fmla="*/ 2147483647 h 484"/>
              <a:gd name="T72" fmla="*/ 2147483647 w 1020"/>
              <a:gd name="T73" fmla="*/ 2147483647 h 484"/>
              <a:gd name="T74" fmla="*/ 2147483647 w 1020"/>
              <a:gd name="T75" fmla="*/ 2147483647 h 484"/>
              <a:gd name="T76" fmla="*/ 2147483647 w 1020"/>
              <a:gd name="T77" fmla="*/ 2147483647 h 484"/>
              <a:gd name="T78" fmla="*/ 2147483647 w 1020"/>
              <a:gd name="T79" fmla="*/ 2147483647 h 484"/>
              <a:gd name="T80" fmla="*/ 2147483647 w 1020"/>
              <a:gd name="T81" fmla="*/ 2147483647 h 484"/>
              <a:gd name="T82" fmla="*/ 2147483647 w 1020"/>
              <a:gd name="T83" fmla="*/ 2147483647 h 484"/>
              <a:gd name="T84" fmla="*/ 2147483647 w 1020"/>
              <a:gd name="T85" fmla="*/ 2147483647 h 484"/>
              <a:gd name="T86" fmla="*/ 2147483647 w 1020"/>
              <a:gd name="T87" fmla="*/ 2147483647 h 484"/>
              <a:gd name="T88" fmla="*/ 2147483647 w 1020"/>
              <a:gd name="T89" fmla="*/ 2147483647 h 484"/>
              <a:gd name="T90" fmla="*/ 2147483647 w 1020"/>
              <a:gd name="T91" fmla="*/ 2147483647 h 484"/>
              <a:gd name="T92" fmla="*/ 2147483647 w 1020"/>
              <a:gd name="T93" fmla="*/ 2147483647 h 484"/>
              <a:gd name="T94" fmla="*/ 2147483647 w 1020"/>
              <a:gd name="T95" fmla="*/ 2147483647 h 484"/>
              <a:gd name="T96" fmla="*/ 2147483647 w 1020"/>
              <a:gd name="T97" fmla="*/ 2147483647 h 484"/>
              <a:gd name="T98" fmla="*/ 2147483647 w 1020"/>
              <a:gd name="T99" fmla="*/ 2147483647 h 484"/>
              <a:gd name="T100" fmla="*/ 2147483647 w 1020"/>
              <a:gd name="T101" fmla="*/ 2147483647 h 484"/>
              <a:gd name="T102" fmla="*/ 2147483647 w 1020"/>
              <a:gd name="T103" fmla="*/ 2147483647 h 484"/>
              <a:gd name="T104" fmla="*/ 2147483647 w 1020"/>
              <a:gd name="T105" fmla="*/ 2147483647 h 484"/>
              <a:gd name="T106" fmla="*/ 2147483647 w 1020"/>
              <a:gd name="T107" fmla="*/ 2147483647 h 484"/>
              <a:gd name="T108" fmla="*/ 2147483647 w 1020"/>
              <a:gd name="T109" fmla="*/ 2147483647 h 484"/>
              <a:gd name="T110" fmla="*/ 2147483647 w 1020"/>
              <a:gd name="T111" fmla="*/ 2147483647 h 484"/>
              <a:gd name="T112" fmla="*/ 2147483647 w 1020"/>
              <a:gd name="T113" fmla="*/ 2147483647 h 484"/>
              <a:gd name="T114" fmla="*/ 2147483647 w 1020"/>
              <a:gd name="T115" fmla="*/ 2147483647 h 484"/>
              <a:gd name="T116" fmla="*/ 2147483647 w 1020"/>
              <a:gd name="T117" fmla="*/ 2147483647 h 484"/>
              <a:gd name="T118" fmla="*/ 2147483647 w 1020"/>
              <a:gd name="T119" fmla="*/ 0 h 484"/>
              <a:gd name="T120" fmla="*/ 2147483647 w 1020"/>
              <a:gd name="T121" fmla="*/ 2147483647 h 484"/>
              <a:gd name="T122" fmla="*/ 2147483647 w 1020"/>
              <a:gd name="T123" fmla="*/ 2147483647 h 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484"/>
              <a:gd name="T188" fmla="*/ 1020 w 1020"/>
              <a:gd name="T189" fmla="*/ 484 h 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484">
                <a:moveTo>
                  <a:pt x="0" y="32"/>
                </a:moveTo>
                <a:lnTo>
                  <a:pt x="10" y="80"/>
                </a:lnTo>
                <a:lnTo>
                  <a:pt x="28" y="94"/>
                </a:lnTo>
                <a:lnTo>
                  <a:pt x="51" y="105"/>
                </a:lnTo>
                <a:lnTo>
                  <a:pt x="78" y="109"/>
                </a:lnTo>
                <a:lnTo>
                  <a:pt x="97" y="124"/>
                </a:lnTo>
                <a:lnTo>
                  <a:pt x="139" y="127"/>
                </a:lnTo>
                <a:lnTo>
                  <a:pt x="172" y="156"/>
                </a:lnTo>
                <a:lnTo>
                  <a:pt x="174" y="169"/>
                </a:lnTo>
                <a:lnTo>
                  <a:pt x="162" y="178"/>
                </a:lnTo>
                <a:lnTo>
                  <a:pt x="165" y="195"/>
                </a:lnTo>
                <a:lnTo>
                  <a:pt x="148" y="195"/>
                </a:lnTo>
                <a:lnTo>
                  <a:pt x="154" y="216"/>
                </a:lnTo>
                <a:lnTo>
                  <a:pt x="177" y="225"/>
                </a:lnTo>
                <a:lnTo>
                  <a:pt x="189" y="262"/>
                </a:lnTo>
                <a:lnTo>
                  <a:pt x="192" y="291"/>
                </a:lnTo>
                <a:lnTo>
                  <a:pt x="207" y="298"/>
                </a:lnTo>
                <a:lnTo>
                  <a:pt x="235" y="282"/>
                </a:lnTo>
                <a:lnTo>
                  <a:pt x="250" y="286"/>
                </a:lnTo>
                <a:lnTo>
                  <a:pt x="258" y="282"/>
                </a:lnTo>
                <a:lnTo>
                  <a:pt x="288" y="283"/>
                </a:lnTo>
                <a:lnTo>
                  <a:pt x="312" y="297"/>
                </a:lnTo>
                <a:lnTo>
                  <a:pt x="319" y="325"/>
                </a:lnTo>
                <a:lnTo>
                  <a:pt x="337" y="331"/>
                </a:lnTo>
                <a:lnTo>
                  <a:pt x="336" y="351"/>
                </a:lnTo>
                <a:lnTo>
                  <a:pt x="355" y="355"/>
                </a:lnTo>
                <a:lnTo>
                  <a:pt x="370" y="345"/>
                </a:lnTo>
                <a:lnTo>
                  <a:pt x="367" y="324"/>
                </a:lnTo>
                <a:lnTo>
                  <a:pt x="385" y="309"/>
                </a:lnTo>
                <a:lnTo>
                  <a:pt x="403" y="322"/>
                </a:lnTo>
                <a:lnTo>
                  <a:pt x="411" y="352"/>
                </a:lnTo>
                <a:lnTo>
                  <a:pt x="442" y="361"/>
                </a:lnTo>
                <a:lnTo>
                  <a:pt x="468" y="361"/>
                </a:lnTo>
                <a:lnTo>
                  <a:pt x="483" y="387"/>
                </a:lnTo>
                <a:lnTo>
                  <a:pt x="520" y="384"/>
                </a:lnTo>
                <a:lnTo>
                  <a:pt x="531" y="408"/>
                </a:lnTo>
                <a:lnTo>
                  <a:pt x="541" y="391"/>
                </a:lnTo>
                <a:lnTo>
                  <a:pt x="577" y="400"/>
                </a:lnTo>
                <a:lnTo>
                  <a:pt x="570" y="436"/>
                </a:lnTo>
                <a:lnTo>
                  <a:pt x="588" y="441"/>
                </a:lnTo>
                <a:lnTo>
                  <a:pt x="583" y="469"/>
                </a:lnTo>
                <a:lnTo>
                  <a:pt x="603" y="468"/>
                </a:lnTo>
                <a:lnTo>
                  <a:pt x="612" y="469"/>
                </a:lnTo>
                <a:lnTo>
                  <a:pt x="619" y="483"/>
                </a:lnTo>
                <a:lnTo>
                  <a:pt x="631" y="484"/>
                </a:lnTo>
                <a:lnTo>
                  <a:pt x="639" y="463"/>
                </a:lnTo>
                <a:lnTo>
                  <a:pt x="660" y="445"/>
                </a:lnTo>
                <a:lnTo>
                  <a:pt x="670" y="445"/>
                </a:lnTo>
                <a:lnTo>
                  <a:pt x="670" y="463"/>
                </a:lnTo>
                <a:lnTo>
                  <a:pt x="687" y="457"/>
                </a:lnTo>
                <a:lnTo>
                  <a:pt x="700" y="462"/>
                </a:lnTo>
                <a:lnTo>
                  <a:pt x="702" y="480"/>
                </a:lnTo>
                <a:lnTo>
                  <a:pt x="736" y="450"/>
                </a:lnTo>
                <a:lnTo>
                  <a:pt x="775" y="445"/>
                </a:lnTo>
                <a:lnTo>
                  <a:pt x="783" y="427"/>
                </a:lnTo>
                <a:lnTo>
                  <a:pt x="811" y="430"/>
                </a:lnTo>
                <a:lnTo>
                  <a:pt x="813" y="409"/>
                </a:lnTo>
                <a:lnTo>
                  <a:pt x="829" y="405"/>
                </a:lnTo>
                <a:lnTo>
                  <a:pt x="843" y="417"/>
                </a:lnTo>
                <a:lnTo>
                  <a:pt x="882" y="430"/>
                </a:lnTo>
                <a:lnTo>
                  <a:pt x="876" y="402"/>
                </a:lnTo>
                <a:lnTo>
                  <a:pt x="886" y="388"/>
                </a:lnTo>
                <a:lnTo>
                  <a:pt x="912" y="391"/>
                </a:lnTo>
                <a:lnTo>
                  <a:pt x="931" y="354"/>
                </a:lnTo>
                <a:lnTo>
                  <a:pt x="970" y="351"/>
                </a:lnTo>
                <a:lnTo>
                  <a:pt x="981" y="364"/>
                </a:lnTo>
                <a:lnTo>
                  <a:pt x="1003" y="366"/>
                </a:lnTo>
                <a:lnTo>
                  <a:pt x="1008" y="355"/>
                </a:lnTo>
                <a:lnTo>
                  <a:pt x="1014" y="333"/>
                </a:lnTo>
                <a:lnTo>
                  <a:pt x="1003" y="315"/>
                </a:lnTo>
                <a:lnTo>
                  <a:pt x="1000" y="294"/>
                </a:lnTo>
                <a:lnTo>
                  <a:pt x="1005" y="273"/>
                </a:lnTo>
                <a:lnTo>
                  <a:pt x="994" y="271"/>
                </a:lnTo>
                <a:lnTo>
                  <a:pt x="1020" y="241"/>
                </a:lnTo>
                <a:lnTo>
                  <a:pt x="1017" y="216"/>
                </a:lnTo>
                <a:lnTo>
                  <a:pt x="1000" y="199"/>
                </a:lnTo>
                <a:lnTo>
                  <a:pt x="966" y="193"/>
                </a:lnTo>
                <a:lnTo>
                  <a:pt x="957" y="214"/>
                </a:lnTo>
                <a:lnTo>
                  <a:pt x="933" y="217"/>
                </a:lnTo>
                <a:lnTo>
                  <a:pt x="928" y="238"/>
                </a:lnTo>
                <a:lnTo>
                  <a:pt x="912" y="247"/>
                </a:lnTo>
                <a:lnTo>
                  <a:pt x="895" y="243"/>
                </a:lnTo>
                <a:lnTo>
                  <a:pt x="903" y="220"/>
                </a:lnTo>
                <a:lnTo>
                  <a:pt x="898" y="190"/>
                </a:lnTo>
                <a:lnTo>
                  <a:pt x="885" y="187"/>
                </a:lnTo>
                <a:lnTo>
                  <a:pt x="891" y="166"/>
                </a:lnTo>
                <a:lnTo>
                  <a:pt x="879" y="135"/>
                </a:lnTo>
                <a:lnTo>
                  <a:pt x="846" y="118"/>
                </a:lnTo>
                <a:lnTo>
                  <a:pt x="820" y="123"/>
                </a:lnTo>
                <a:lnTo>
                  <a:pt x="760" y="105"/>
                </a:lnTo>
                <a:lnTo>
                  <a:pt x="756" y="70"/>
                </a:lnTo>
                <a:lnTo>
                  <a:pt x="738" y="69"/>
                </a:lnTo>
                <a:lnTo>
                  <a:pt x="727" y="48"/>
                </a:lnTo>
                <a:lnTo>
                  <a:pt x="726" y="30"/>
                </a:lnTo>
                <a:lnTo>
                  <a:pt x="709" y="25"/>
                </a:lnTo>
                <a:lnTo>
                  <a:pt x="706" y="6"/>
                </a:lnTo>
                <a:lnTo>
                  <a:pt x="684" y="6"/>
                </a:lnTo>
                <a:lnTo>
                  <a:pt x="673" y="22"/>
                </a:lnTo>
                <a:lnTo>
                  <a:pt x="643" y="21"/>
                </a:lnTo>
                <a:lnTo>
                  <a:pt x="633" y="45"/>
                </a:lnTo>
                <a:lnTo>
                  <a:pt x="624" y="28"/>
                </a:lnTo>
                <a:lnTo>
                  <a:pt x="636" y="6"/>
                </a:lnTo>
                <a:lnTo>
                  <a:pt x="618" y="1"/>
                </a:lnTo>
                <a:lnTo>
                  <a:pt x="595" y="13"/>
                </a:lnTo>
                <a:lnTo>
                  <a:pt x="583" y="30"/>
                </a:lnTo>
                <a:lnTo>
                  <a:pt x="585" y="64"/>
                </a:lnTo>
                <a:lnTo>
                  <a:pt x="550" y="81"/>
                </a:lnTo>
                <a:lnTo>
                  <a:pt x="549" y="66"/>
                </a:lnTo>
                <a:lnTo>
                  <a:pt x="565" y="54"/>
                </a:lnTo>
                <a:lnTo>
                  <a:pt x="564" y="34"/>
                </a:lnTo>
                <a:lnTo>
                  <a:pt x="556" y="24"/>
                </a:lnTo>
                <a:lnTo>
                  <a:pt x="537" y="42"/>
                </a:lnTo>
                <a:lnTo>
                  <a:pt x="493" y="39"/>
                </a:lnTo>
                <a:lnTo>
                  <a:pt x="493" y="21"/>
                </a:lnTo>
                <a:lnTo>
                  <a:pt x="468" y="9"/>
                </a:lnTo>
                <a:lnTo>
                  <a:pt x="388" y="4"/>
                </a:lnTo>
                <a:lnTo>
                  <a:pt x="346" y="27"/>
                </a:lnTo>
                <a:lnTo>
                  <a:pt x="321" y="19"/>
                </a:lnTo>
                <a:lnTo>
                  <a:pt x="307" y="6"/>
                </a:lnTo>
                <a:lnTo>
                  <a:pt x="246" y="0"/>
                </a:lnTo>
                <a:lnTo>
                  <a:pt x="220" y="6"/>
                </a:lnTo>
                <a:lnTo>
                  <a:pt x="106" y="30"/>
                </a:lnTo>
                <a:lnTo>
                  <a:pt x="75" y="18"/>
                </a:lnTo>
                <a:lnTo>
                  <a:pt x="42" y="37"/>
                </a:lnTo>
                <a:lnTo>
                  <a:pt x="0" y="32"/>
                </a:lnTo>
                <a:close/>
              </a:path>
            </a:pathLst>
          </a:custGeom>
          <a:solidFill>
            <a:srgbClr val="FF0000"/>
          </a:solidFill>
          <a:ln w="12700">
            <a:solidFill>
              <a:schemeClr val="tx1"/>
            </a:solidFill>
            <a:round/>
            <a:headEnd/>
            <a:tailEnd/>
          </a:ln>
        </p:spPr>
        <p:txBody>
          <a:bodyPr/>
          <a:lstStyle/>
          <a:p>
            <a:endParaRPr lang="ja-JP" altLang="en-US"/>
          </a:p>
        </p:txBody>
      </p:sp>
      <p:sp>
        <p:nvSpPr>
          <p:cNvPr id="12320" name="Freeform 32"/>
          <p:cNvSpPr>
            <a:spLocks/>
          </p:cNvSpPr>
          <p:nvPr/>
        </p:nvSpPr>
        <p:spPr bwMode="auto">
          <a:xfrm>
            <a:off x="5969398" y="4457700"/>
            <a:ext cx="297523" cy="330200"/>
          </a:xfrm>
          <a:custGeom>
            <a:avLst/>
            <a:gdLst>
              <a:gd name="T0" fmla="*/ 0 w 173"/>
              <a:gd name="T1" fmla="*/ 2147483647 h 208"/>
              <a:gd name="T2" fmla="*/ 2147483647 w 173"/>
              <a:gd name="T3" fmla="*/ 2147483647 h 208"/>
              <a:gd name="T4" fmla="*/ 2147483647 w 173"/>
              <a:gd name="T5" fmla="*/ 2147483647 h 208"/>
              <a:gd name="T6" fmla="*/ 2147483647 w 173"/>
              <a:gd name="T7" fmla="*/ 2147483647 h 208"/>
              <a:gd name="T8" fmla="*/ 2147483647 w 173"/>
              <a:gd name="T9" fmla="*/ 2147483647 h 208"/>
              <a:gd name="T10" fmla="*/ 2147483647 w 173"/>
              <a:gd name="T11" fmla="*/ 2147483647 h 208"/>
              <a:gd name="T12" fmla="*/ 2147483647 w 173"/>
              <a:gd name="T13" fmla="*/ 2147483647 h 208"/>
              <a:gd name="T14" fmla="*/ 2147483647 w 173"/>
              <a:gd name="T15" fmla="*/ 2147483647 h 208"/>
              <a:gd name="T16" fmla="*/ 2147483647 w 173"/>
              <a:gd name="T17" fmla="*/ 2147483647 h 208"/>
              <a:gd name="T18" fmla="*/ 2147483647 w 173"/>
              <a:gd name="T19" fmla="*/ 2147483647 h 208"/>
              <a:gd name="T20" fmla="*/ 2147483647 w 173"/>
              <a:gd name="T21" fmla="*/ 2147483647 h 208"/>
              <a:gd name="T22" fmla="*/ 2147483647 w 173"/>
              <a:gd name="T23" fmla="*/ 2147483647 h 208"/>
              <a:gd name="T24" fmla="*/ 2147483647 w 173"/>
              <a:gd name="T25" fmla="*/ 2147483647 h 208"/>
              <a:gd name="T26" fmla="*/ 2147483647 w 173"/>
              <a:gd name="T27" fmla="*/ 2147483647 h 208"/>
              <a:gd name="T28" fmla="*/ 2147483647 w 173"/>
              <a:gd name="T29" fmla="*/ 2147483647 h 208"/>
              <a:gd name="T30" fmla="*/ 2147483647 w 173"/>
              <a:gd name="T31" fmla="*/ 0 h 208"/>
              <a:gd name="T32" fmla="*/ 2147483647 w 173"/>
              <a:gd name="T33" fmla="*/ 2147483647 h 208"/>
              <a:gd name="T34" fmla="*/ 2147483647 w 173"/>
              <a:gd name="T35" fmla="*/ 2147483647 h 208"/>
              <a:gd name="T36" fmla="*/ 2147483647 w 173"/>
              <a:gd name="T37" fmla="*/ 2147483647 h 208"/>
              <a:gd name="T38" fmla="*/ 2147483647 w 173"/>
              <a:gd name="T39" fmla="*/ 2147483647 h 208"/>
              <a:gd name="T40" fmla="*/ 2147483647 w 173"/>
              <a:gd name="T41" fmla="*/ 2147483647 h 208"/>
              <a:gd name="T42" fmla="*/ 2147483647 w 173"/>
              <a:gd name="T43" fmla="*/ 2147483647 h 208"/>
              <a:gd name="T44" fmla="*/ 0 w 173"/>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
              <a:gd name="T70" fmla="*/ 0 h 208"/>
              <a:gd name="T71" fmla="*/ 173 w 173"/>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 h="208">
                <a:moveTo>
                  <a:pt x="0" y="119"/>
                </a:moveTo>
                <a:lnTo>
                  <a:pt x="11" y="168"/>
                </a:lnTo>
                <a:lnTo>
                  <a:pt x="2" y="191"/>
                </a:lnTo>
                <a:lnTo>
                  <a:pt x="45" y="208"/>
                </a:lnTo>
                <a:lnTo>
                  <a:pt x="86" y="198"/>
                </a:lnTo>
                <a:lnTo>
                  <a:pt x="78" y="176"/>
                </a:lnTo>
                <a:lnTo>
                  <a:pt x="75" y="137"/>
                </a:lnTo>
                <a:lnTo>
                  <a:pt x="123" y="118"/>
                </a:lnTo>
                <a:lnTo>
                  <a:pt x="121" y="88"/>
                </a:lnTo>
                <a:lnTo>
                  <a:pt x="137" y="66"/>
                </a:lnTo>
                <a:lnTo>
                  <a:pt x="173" y="68"/>
                </a:lnTo>
                <a:lnTo>
                  <a:pt x="173" y="38"/>
                </a:lnTo>
                <a:lnTo>
                  <a:pt x="153" y="35"/>
                </a:lnTo>
                <a:lnTo>
                  <a:pt x="155" y="15"/>
                </a:lnTo>
                <a:lnTo>
                  <a:pt x="138" y="15"/>
                </a:lnTo>
                <a:lnTo>
                  <a:pt x="137" y="0"/>
                </a:lnTo>
                <a:lnTo>
                  <a:pt x="119" y="14"/>
                </a:lnTo>
                <a:lnTo>
                  <a:pt x="99" y="15"/>
                </a:lnTo>
                <a:lnTo>
                  <a:pt x="87" y="56"/>
                </a:lnTo>
                <a:lnTo>
                  <a:pt x="62" y="59"/>
                </a:lnTo>
                <a:lnTo>
                  <a:pt x="42" y="74"/>
                </a:lnTo>
                <a:lnTo>
                  <a:pt x="25" y="74"/>
                </a:lnTo>
                <a:lnTo>
                  <a:pt x="0" y="119"/>
                </a:lnTo>
                <a:close/>
              </a:path>
            </a:pathLst>
          </a:custGeom>
          <a:solidFill>
            <a:srgbClr val="FFC000"/>
          </a:solidFill>
          <a:ln w="12700">
            <a:solidFill>
              <a:schemeClr val="tx1"/>
            </a:solidFill>
            <a:round/>
            <a:headEnd/>
            <a:tailEnd/>
          </a:ln>
        </p:spPr>
        <p:txBody>
          <a:bodyPr/>
          <a:lstStyle/>
          <a:p>
            <a:endParaRPr lang="ja-JP" altLang="en-US"/>
          </a:p>
        </p:txBody>
      </p:sp>
      <p:sp>
        <p:nvSpPr>
          <p:cNvPr id="12321" name="Freeform 33"/>
          <p:cNvSpPr>
            <a:spLocks/>
          </p:cNvSpPr>
          <p:nvPr/>
        </p:nvSpPr>
        <p:spPr bwMode="auto">
          <a:xfrm>
            <a:off x="6411384" y="4965700"/>
            <a:ext cx="650081" cy="744538"/>
          </a:xfrm>
          <a:custGeom>
            <a:avLst/>
            <a:gdLst>
              <a:gd name="T0" fmla="*/ 0 w 378"/>
              <a:gd name="T1" fmla="*/ 2147483647 h 469"/>
              <a:gd name="T2" fmla="*/ 2147483647 w 378"/>
              <a:gd name="T3" fmla="*/ 2147483647 h 469"/>
              <a:gd name="T4" fmla="*/ 2147483647 w 378"/>
              <a:gd name="T5" fmla="*/ 2147483647 h 469"/>
              <a:gd name="T6" fmla="*/ 2147483647 w 378"/>
              <a:gd name="T7" fmla="*/ 2147483647 h 469"/>
              <a:gd name="T8" fmla="*/ 2147483647 w 378"/>
              <a:gd name="T9" fmla="*/ 2147483647 h 469"/>
              <a:gd name="T10" fmla="*/ 2147483647 w 378"/>
              <a:gd name="T11" fmla="*/ 2147483647 h 469"/>
              <a:gd name="T12" fmla="*/ 2147483647 w 378"/>
              <a:gd name="T13" fmla="*/ 2147483647 h 469"/>
              <a:gd name="T14" fmla="*/ 2147483647 w 378"/>
              <a:gd name="T15" fmla="*/ 2147483647 h 469"/>
              <a:gd name="T16" fmla="*/ 2147483647 w 378"/>
              <a:gd name="T17" fmla="*/ 2147483647 h 469"/>
              <a:gd name="T18" fmla="*/ 2147483647 w 378"/>
              <a:gd name="T19" fmla="*/ 2147483647 h 469"/>
              <a:gd name="T20" fmla="*/ 2147483647 w 378"/>
              <a:gd name="T21" fmla="*/ 2147483647 h 469"/>
              <a:gd name="T22" fmla="*/ 2147483647 w 378"/>
              <a:gd name="T23" fmla="*/ 2147483647 h 469"/>
              <a:gd name="T24" fmla="*/ 2147483647 w 378"/>
              <a:gd name="T25" fmla="*/ 2147483647 h 469"/>
              <a:gd name="T26" fmla="*/ 2147483647 w 378"/>
              <a:gd name="T27" fmla="*/ 2147483647 h 469"/>
              <a:gd name="T28" fmla="*/ 2147483647 w 378"/>
              <a:gd name="T29" fmla="*/ 2147483647 h 469"/>
              <a:gd name="T30" fmla="*/ 2147483647 w 378"/>
              <a:gd name="T31" fmla="*/ 2147483647 h 469"/>
              <a:gd name="T32" fmla="*/ 2147483647 w 378"/>
              <a:gd name="T33" fmla="*/ 2147483647 h 469"/>
              <a:gd name="T34" fmla="*/ 2147483647 w 378"/>
              <a:gd name="T35" fmla="*/ 2147483647 h 469"/>
              <a:gd name="T36" fmla="*/ 2147483647 w 378"/>
              <a:gd name="T37" fmla="*/ 2147483647 h 469"/>
              <a:gd name="T38" fmla="*/ 2147483647 w 378"/>
              <a:gd name="T39" fmla="*/ 2147483647 h 469"/>
              <a:gd name="T40" fmla="*/ 2147483647 w 378"/>
              <a:gd name="T41" fmla="*/ 2147483647 h 469"/>
              <a:gd name="T42" fmla="*/ 2147483647 w 378"/>
              <a:gd name="T43" fmla="*/ 2147483647 h 469"/>
              <a:gd name="T44" fmla="*/ 2147483647 w 378"/>
              <a:gd name="T45" fmla="*/ 2147483647 h 469"/>
              <a:gd name="T46" fmla="*/ 2147483647 w 378"/>
              <a:gd name="T47" fmla="*/ 2147483647 h 469"/>
              <a:gd name="T48" fmla="*/ 2147483647 w 378"/>
              <a:gd name="T49" fmla="*/ 2147483647 h 469"/>
              <a:gd name="T50" fmla="*/ 2147483647 w 378"/>
              <a:gd name="T51" fmla="*/ 2147483647 h 469"/>
              <a:gd name="T52" fmla="*/ 2147483647 w 378"/>
              <a:gd name="T53" fmla="*/ 2147483647 h 469"/>
              <a:gd name="T54" fmla="*/ 2147483647 w 378"/>
              <a:gd name="T55" fmla="*/ 2147483647 h 469"/>
              <a:gd name="T56" fmla="*/ 2147483647 w 378"/>
              <a:gd name="T57" fmla="*/ 2147483647 h 469"/>
              <a:gd name="T58" fmla="*/ 2147483647 w 378"/>
              <a:gd name="T59" fmla="*/ 2147483647 h 469"/>
              <a:gd name="T60" fmla="*/ 2147483647 w 378"/>
              <a:gd name="T61" fmla="*/ 2147483647 h 469"/>
              <a:gd name="T62" fmla="*/ 2147483647 w 378"/>
              <a:gd name="T63" fmla="*/ 2147483647 h 469"/>
              <a:gd name="T64" fmla="*/ 2147483647 w 378"/>
              <a:gd name="T65" fmla="*/ 0 h 469"/>
              <a:gd name="T66" fmla="*/ 2147483647 w 378"/>
              <a:gd name="T67" fmla="*/ 2147483647 h 469"/>
              <a:gd name="T68" fmla="*/ 2147483647 w 378"/>
              <a:gd name="T69" fmla="*/ 2147483647 h 469"/>
              <a:gd name="T70" fmla="*/ 0 w 378"/>
              <a:gd name="T71" fmla="*/ 2147483647 h 4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469"/>
              <a:gd name="T110" fmla="*/ 378 w 378"/>
              <a:gd name="T111" fmla="*/ 469 h 4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469">
                <a:moveTo>
                  <a:pt x="0" y="24"/>
                </a:moveTo>
                <a:lnTo>
                  <a:pt x="6" y="104"/>
                </a:lnTo>
                <a:lnTo>
                  <a:pt x="28" y="154"/>
                </a:lnTo>
                <a:lnTo>
                  <a:pt x="56" y="166"/>
                </a:lnTo>
                <a:lnTo>
                  <a:pt x="57" y="208"/>
                </a:lnTo>
                <a:lnTo>
                  <a:pt x="100" y="235"/>
                </a:lnTo>
                <a:lnTo>
                  <a:pt x="96" y="276"/>
                </a:lnTo>
                <a:lnTo>
                  <a:pt x="45" y="310"/>
                </a:lnTo>
                <a:lnTo>
                  <a:pt x="45" y="348"/>
                </a:lnTo>
                <a:lnTo>
                  <a:pt x="106" y="388"/>
                </a:lnTo>
                <a:lnTo>
                  <a:pt x="138" y="392"/>
                </a:lnTo>
                <a:lnTo>
                  <a:pt x="193" y="421"/>
                </a:lnTo>
                <a:lnTo>
                  <a:pt x="258" y="442"/>
                </a:lnTo>
                <a:lnTo>
                  <a:pt x="310" y="430"/>
                </a:lnTo>
                <a:lnTo>
                  <a:pt x="331" y="469"/>
                </a:lnTo>
                <a:lnTo>
                  <a:pt x="356" y="448"/>
                </a:lnTo>
                <a:lnTo>
                  <a:pt x="378" y="450"/>
                </a:lnTo>
                <a:lnTo>
                  <a:pt x="375" y="375"/>
                </a:lnTo>
                <a:lnTo>
                  <a:pt x="342" y="342"/>
                </a:lnTo>
                <a:lnTo>
                  <a:pt x="332" y="294"/>
                </a:lnTo>
                <a:lnTo>
                  <a:pt x="356" y="284"/>
                </a:lnTo>
                <a:lnTo>
                  <a:pt x="316" y="261"/>
                </a:lnTo>
                <a:lnTo>
                  <a:pt x="316" y="196"/>
                </a:lnTo>
                <a:lnTo>
                  <a:pt x="301" y="177"/>
                </a:lnTo>
                <a:lnTo>
                  <a:pt x="318" y="120"/>
                </a:lnTo>
                <a:lnTo>
                  <a:pt x="312" y="96"/>
                </a:lnTo>
                <a:lnTo>
                  <a:pt x="288" y="86"/>
                </a:lnTo>
                <a:lnTo>
                  <a:pt x="262" y="57"/>
                </a:lnTo>
                <a:lnTo>
                  <a:pt x="237" y="66"/>
                </a:lnTo>
                <a:lnTo>
                  <a:pt x="207" y="52"/>
                </a:lnTo>
                <a:lnTo>
                  <a:pt x="186" y="4"/>
                </a:lnTo>
                <a:lnTo>
                  <a:pt x="150" y="3"/>
                </a:lnTo>
                <a:lnTo>
                  <a:pt x="128" y="0"/>
                </a:lnTo>
                <a:lnTo>
                  <a:pt x="106" y="14"/>
                </a:lnTo>
                <a:lnTo>
                  <a:pt x="64" y="6"/>
                </a:lnTo>
                <a:lnTo>
                  <a:pt x="0" y="24"/>
                </a:lnTo>
                <a:close/>
              </a:path>
            </a:pathLst>
          </a:custGeom>
          <a:solidFill>
            <a:schemeClr val="accent3"/>
          </a:solidFill>
          <a:ln w="12700">
            <a:solidFill>
              <a:schemeClr val="tx1"/>
            </a:solidFill>
            <a:round/>
            <a:headEnd/>
            <a:tailEnd/>
          </a:ln>
        </p:spPr>
        <p:txBody>
          <a:bodyPr/>
          <a:lstStyle/>
          <a:p>
            <a:endParaRPr lang="ja-JP" altLang="en-US"/>
          </a:p>
        </p:txBody>
      </p:sp>
      <p:sp>
        <p:nvSpPr>
          <p:cNvPr id="12322" name="Freeform 34"/>
          <p:cNvSpPr>
            <a:spLocks/>
          </p:cNvSpPr>
          <p:nvPr/>
        </p:nvSpPr>
        <p:spPr bwMode="auto">
          <a:xfrm>
            <a:off x="5785379" y="5295901"/>
            <a:ext cx="1320800" cy="893763"/>
          </a:xfrm>
          <a:custGeom>
            <a:avLst/>
            <a:gdLst>
              <a:gd name="T0" fmla="*/ 2147483647 w 768"/>
              <a:gd name="T1" fmla="*/ 2147483647 h 563"/>
              <a:gd name="T2" fmla="*/ 2147483647 w 768"/>
              <a:gd name="T3" fmla="*/ 2147483647 h 563"/>
              <a:gd name="T4" fmla="*/ 2147483647 w 768"/>
              <a:gd name="T5" fmla="*/ 2147483647 h 563"/>
              <a:gd name="T6" fmla="*/ 2147483647 w 768"/>
              <a:gd name="T7" fmla="*/ 2147483647 h 563"/>
              <a:gd name="T8" fmla="*/ 2147483647 w 768"/>
              <a:gd name="T9" fmla="*/ 2147483647 h 563"/>
              <a:gd name="T10" fmla="*/ 2147483647 w 768"/>
              <a:gd name="T11" fmla="*/ 2147483647 h 563"/>
              <a:gd name="T12" fmla="*/ 2147483647 w 768"/>
              <a:gd name="T13" fmla="*/ 2147483647 h 563"/>
              <a:gd name="T14" fmla="*/ 2147483647 w 768"/>
              <a:gd name="T15" fmla="*/ 2147483647 h 563"/>
              <a:gd name="T16" fmla="*/ 2147483647 w 768"/>
              <a:gd name="T17" fmla="*/ 2147483647 h 563"/>
              <a:gd name="T18" fmla="*/ 2147483647 w 768"/>
              <a:gd name="T19" fmla="*/ 2147483647 h 563"/>
              <a:gd name="T20" fmla="*/ 2147483647 w 768"/>
              <a:gd name="T21" fmla="*/ 2147483647 h 563"/>
              <a:gd name="T22" fmla="*/ 2147483647 w 768"/>
              <a:gd name="T23" fmla="*/ 2147483647 h 563"/>
              <a:gd name="T24" fmla="*/ 2147483647 w 768"/>
              <a:gd name="T25" fmla="*/ 2147483647 h 563"/>
              <a:gd name="T26" fmla="*/ 2147483647 w 768"/>
              <a:gd name="T27" fmla="*/ 2147483647 h 563"/>
              <a:gd name="T28" fmla="*/ 2147483647 w 768"/>
              <a:gd name="T29" fmla="*/ 2147483647 h 563"/>
              <a:gd name="T30" fmla="*/ 2147483647 w 768"/>
              <a:gd name="T31" fmla="*/ 2147483647 h 563"/>
              <a:gd name="T32" fmla="*/ 2147483647 w 768"/>
              <a:gd name="T33" fmla="*/ 2147483647 h 563"/>
              <a:gd name="T34" fmla="*/ 2147483647 w 768"/>
              <a:gd name="T35" fmla="*/ 2147483647 h 563"/>
              <a:gd name="T36" fmla="*/ 2147483647 w 768"/>
              <a:gd name="T37" fmla="*/ 2147483647 h 563"/>
              <a:gd name="T38" fmla="*/ 2147483647 w 768"/>
              <a:gd name="T39" fmla="*/ 2147483647 h 563"/>
              <a:gd name="T40" fmla="*/ 2147483647 w 768"/>
              <a:gd name="T41" fmla="*/ 2147483647 h 563"/>
              <a:gd name="T42" fmla="*/ 2147483647 w 768"/>
              <a:gd name="T43" fmla="*/ 2147483647 h 563"/>
              <a:gd name="T44" fmla="*/ 2147483647 w 768"/>
              <a:gd name="T45" fmla="*/ 0 h 563"/>
              <a:gd name="T46" fmla="*/ 2147483647 w 768"/>
              <a:gd name="T47" fmla="*/ 2147483647 h 563"/>
              <a:gd name="T48" fmla="*/ 2147483647 w 768"/>
              <a:gd name="T49" fmla="*/ 2147483647 h 563"/>
              <a:gd name="T50" fmla="*/ 2147483647 w 768"/>
              <a:gd name="T51" fmla="*/ 2147483647 h 563"/>
              <a:gd name="T52" fmla="*/ 2147483647 w 768"/>
              <a:gd name="T53" fmla="*/ 2147483647 h 563"/>
              <a:gd name="T54" fmla="*/ 2147483647 w 768"/>
              <a:gd name="T55" fmla="*/ 2147483647 h 563"/>
              <a:gd name="T56" fmla="*/ 2147483647 w 768"/>
              <a:gd name="T57" fmla="*/ 2147483647 h 563"/>
              <a:gd name="T58" fmla="*/ 2147483647 w 768"/>
              <a:gd name="T59" fmla="*/ 2147483647 h 563"/>
              <a:gd name="T60" fmla="*/ 2147483647 w 768"/>
              <a:gd name="T61" fmla="*/ 2147483647 h 563"/>
              <a:gd name="T62" fmla="*/ 2147483647 w 768"/>
              <a:gd name="T63" fmla="*/ 2147483647 h 563"/>
              <a:gd name="T64" fmla="*/ 2147483647 w 768"/>
              <a:gd name="T65" fmla="*/ 2147483647 h 563"/>
              <a:gd name="T66" fmla="*/ 2147483647 w 768"/>
              <a:gd name="T67" fmla="*/ 2147483647 h 5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8"/>
              <a:gd name="T103" fmla="*/ 0 h 563"/>
              <a:gd name="T104" fmla="*/ 768 w 768"/>
              <a:gd name="T105" fmla="*/ 563 h 5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8" h="563">
                <a:moveTo>
                  <a:pt x="0" y="254"/>
                </a:moveTo>
                <a:lnTo>
                  <a:pt x="86" y="290"/>
                </a:lnTo>
                <a:lnTo>
                  <a:pt x="116" y="326"/>
                </a:lnTo>
                <a:lnTo>
                  <a:pt x="126" y="374"/>
                </a:lnTo>
                <a:lnTo>
                  <a:pt x="160" y="389"/>
                </a:lnTo>
                <a:lnTo>
                  <a:pt x="186" y="376"/>
                </a:lnTo>
                <a:lnTo>
                  <a:pt x="203" y="393"/>
                </a:lnTo>
                <a:lnTo>
                  <a:pt x="233" y="393"/>
                </a:lnTo>
                <a:lnTo>
                  <a:pt x="235" y="423"/>
                </a:lnTo>
                <a:lnTo>
                  <a:pt x="269" y="426"/>
                </a:lnTo>
                <a:lnTo>
                  <a:pt x="304" y="396"/>
                </a:lnTo>
                <a:lnTo>
                  <a:pt x="296" y="281"/>
                </a:lnTo>
                <a:lnTo>
                  <a:pt x="311" y="266"/>
                </a:lnTo>
                <a:lnTo>
                  <a:pt x="340" y="276"/>
                </a:lnTo>
                <a:lnTo>
                  <a:pt x="376" y="326"/>
                </a:lnTo>
                <a:lnTo>
                  <a:pt x="377" y="353"/>
                </a:lnTo>
                <a:lnTo>
                  <a:pt x="415" y="410"/>
                </a:lnTo>
                <a:lnTo>
                  <a:pt x="439" y="413"/>
                </a:lnTo>
                <a:lnTo>
                  <a:pt x="475" y="471"/>
                </a:lnTo>
                <a:lnTo>
                  <a:pt x="511" y="471"/>
                </a:lnTo>
                <a:lnTo>
                  <a:pt x="542" y="494"/>
                </a:lnTo>
                <a:lnTo>
                  <a:pt x="536" y="524"/>
                </a:lnTo>
                <a:lnTo>
                  <a:pt x="560" y="537"/>
                </a:lnTo>
                <a:lnTo>
                  <a:pt x="568" y="563"/>
                </a:lnTo>
                <a:lnTo>
                  <a:pt x="604" y="563"/>
                </a:lnTo>
                <a:lnTo>
                  <a:pt x="598" y="548"/>
                </a:lnTo>
                <a:lnTo>
                  <a:pt x="630" y="506"/>
                </a:lnTo>
                <a:lnTo>
                  <a:pt x="652" y="508"/>
                </a:lnTo>
                <a:lnTo>
                  <a:pt x="736" y="482"/>
                </a:lnTo>
                <a:lnTo>
                  <a:pt x="762" y="462"/>
                </a:lnTo>
                <a:lnTo>
                  <a:pt x="768" y="452"/>
                </a:lnTo>
                <a:lnTo>
                  <a:pt x="740" y="412"/>
                </a:lnTo>
                <a:lnTo>
                  <a:pt x="710" y="350"/>
                </a:lnTo>
                <a:lnTo>
                  <a:pt x="682" y="332"/>
                </a:lnTo>
                <a:lnTo>
                  <a:pt x="706" y="288"/>
                </a:lnTo>
                <a:lnTo>
                  <a:pt x="695" y="261"/>
                </a:lnTo>
                <a:lnTo>
                  <a:pt x="674" y="222"/>
                </a:lnTo>
                <a:lnTo>
                  <a:pt x="622" y="234"/>
                </a:lnTo>
                <a:lnTo>
                  <a:pt x="557" y="213"/>
                </a:lnTo>
                <a:lnTo>
                  <a:pt x="502" y="185"/>
                </a:lnTo>
                <a:lnTo>
                  <a:pt x="470" y="180"/>
                </a:lnTo>
                <a:lnTo>
                  <a:pt x="409" y="140"/>
                </a:lnTo>
                <a:lnTo>
                  <a:pt x="408" y="102"/>
                </a:lnTo>
                <a:lnTo>
                  <a:pt x="460" y="68"/>
                </a:lnTo>
                <a:lnTo>
                  <a:pt x="464" y="27"/>
                </a:lnTo>
                <a:lnTo>
                  <a:pt x="421" y="0"/>
                </a:lnTo>
                <a:lnTo>
                  <a:pt x="398" y="14"/>
                </a:lnTo>
                <a:lnTo>
                  <a:pt x="406" y="36"/>
                </a:lnTo>
                <a:lnTo>
                  <a:pt x="382" y="28"/>
                </a:lnTo>
                <a:lnTo>
                  <a:pt x="324" y="54"/>
                </a:lnTo>
                <a:lnTo>
                  <a:pt x="314" y="6"/>
                </a:lnTo>
                <a:lnTo>
                  <a:pt x="278" y="36"/>
                </a:lnTo>
                <a:lnTo>
                  <a:pt x="286" y="116"/>
                </a:lnTo>
                <a:lnTo>
                  <a:pt x="314" y="134"/>
                </a:lnTo>
                <a:lnTo>
                  <a:pt x="286" y="147"/>
                </a:lnTo>
                <a:lnTo>
                  <a:pt x="274" y="182"/>
                </a:lnTo>
                <a:lnTo>
                  <a:pt x="263" y="149"/>
                </a:lnTo>
                <a:lnTo>
                  <a:pt x="227" y="144"/>
                </a:lnTo>
                <a:lnTo>
                  <a:pt x="217" y="119"/>
                </a:lnTo>
                <a:lnTo>
                  <a:pt x="185" y="140"/>
                </a:lnTo>
                <a:lnTo>
                  <a:pt x="190" y="180"/>
                </a:lnTo>
                <a:lnTo>
                  <a:pt x="126" y="208"/>
                </a:lnTo>
                <a:lnTo>
                  <a:pt x="110" y="240"/>
                </a:lnTo>
                <a:lnTo>
                  <a:pt x="62" y="232"/>
                </a:lnTo>
                <a:lnTo>
                  <a:pt x="64" y="212"/>
                </a:lnTo>
                <a:lnTo>
                  <a:pt x="37" y="228"/>
                </a:lnTo>
                <a:lnTo>
                  <a:pt x="20" y="212"/>
                </a:lnTo>
                <a:lnTo>
                  <a:pt x="2" y="225"/>
                </a:lnTo>
                <a:lnTo>
                  <a:pt x="0" y="254"/>
                </a:lnTo>
                <a:close/>
              </a:path>
            </a:pathLst>
          </a:custGeom>
          <a:solidFill>
            <a:schemeClr val="accent3"/>
          </a:solidFill>
          <a:ln w="12700">
            <a:solidFill>
              <a:schemeClr val="tx1"/>
            </a:solidFill>
            <a:round/>
            <a:headEnd/>
            <a:tailEnd/>
          </a:ln>
        </p:spPr>
        <p:txBody>
          <a:bodyPr/>
          <a:lstStyle/>
          <a:p>
            <a:endParaRPr lang="ja-JP" altLang="en-US"/>
          </a:p>
        </p:txBody>
      </p:sp>
      <p:sp>
        <p:nvSpPr>
          <p:cNvPr id="12323" name="Freeform 35"/>
          <p:cNvSpPr>
            <a:spLocks/>
          </p:cNvSpPr>
          <p:nvPr/>
        </p:nvSpPr>
        <p:spPr bwMode="auto">
          <a:xfrm>
            <a:off x="5520531" y="4419601"/>
            <a:ext cx="467783" cy="347663"/>
          </a:xfrm>
          <a:custGeom>
            <a:avLst/>
            <a:gdLst>
              <a:gd name="T0" fmla="*/ 0 w 272"/>
              <a:gd name="T1" fmla="*/ 2147483647 h 219"/>
              <a:gd name="T2" fmla="*/ 2147483647 w 272"/>
              <a:gd name="T3" fmla="*/ 2147483647 h 219"/>
              <a:gd name="T4" fmla="*/ 2147483647 w 272"/>
              <a:gd name="T5" fmla="*/ 2147483647 h 219"/>
              <a:gd name="T6" fmla="*/ 2147483647 w 272"/>
              <a:gd name="T7" fmla="*/ 2147483647 h 219"/>
              <a:gd name="T8" fmla="*/ 2147483647 w 272"/>
              <a:gd name="T9" fmla="*/ 2147483647 h 219"/>
              <a:gd name="T10" fmla="*/ 2147483647 w 272"/>
              <a:gd name="T11" fmla="*/ 2147483647 h 219"/>
              <a:gd name="T12" fmla="*/ 2147483647 w 272"/>
              <a:gd name="T13" fmla="*/ 2147483647 h 219"/>
              <a:gd name="T14" fmla="*/ 2147483647 w 272"/>
              <a:gd name="T15" fmla="*/ 2147483647 h 219"/>
              <a:gd name="T16" fmla="*/ 2147483647 w 272"/>
              <a:gd name="T17" fmla="*/ 2147483647 h 219"/>
              <a:gd name="T18" fmla="*/ 2147483647 w 272"/>
              <a:gd name="T19" fmla="*/ 2147483647 h 219"/>
              <a:gd name="T20" fmla="*/ 2147483647 w 272"/>
              <a:gd name="T21" fmla="*/ 2147483647 h 219"/>
              <a:gd name="T22" fmla="*/ 2147483647 w 272"/>
              <a:gd name="T23" fmla="*/ 2147483647 h 219"/>
              <a:gd name="T24" fmla="*/ 2147483647 w 272"/>
              <a:gd name="T25" fmla="*/ 2147483647 h 219"/>
              <a:gd name="T26" fmla="*/ 2147483647 w 272"/>
              <a:gd name="T27" fmla="*/ 2147483647 h 219"/>
              <a:gd name="T28" fmla="*/ 2147483647 w 272"/>
              <a:gd name="T29" fmla="*/ 2147483647 h 219"/>
              <a:gd name="T30" fmla="*/ 2147483647 w 272"/>
              <a:gd name="T31" fmla="*/ 2147483647 h 219"/>
              <a:gd name="T32" fmla="*/ 2147483647 w 272"/>
              <a:gd name="T33" fmla="*/ 2147483647 h 219"/>
              <a:gd name="T34" fmla="*/ 2147483647 w 272"/>
              <a:gd name="T35" fmla="*/ 2147483647 h 219"/>
              <a:gd name="T36" fmla="*/ 2147483647 w 272"/>
              <a:gd name="T37" fmla="*/ 2147483647 h 219"/>
              <a:gd name="T38" fmla="*/ 2147483647 w 272"/>
              <a:gd name="T39" fmla="*/ 2147483647 h 219"/>
              <a:gd name="T40" fmla="*/ 2147483647 w 272"/>
              <a:gd name="T41" fmla="*/ 2147483647 h 219"/>
              <a:gd name="T42" fmla="*/ 2147483647 w 272"/>
              <a:gd name="T43" fmla="*/ 2147483647 h 219"/>
              <a:gd name="T44" fmla="*/ 2147483647 w 272"/>
              <a:gd name="T45" fmla="*/ 2147483647 h 219"/>
              <a:gd name="T46" fmla="*/ 2147483647 w 272"/>
              <a:gd name="T47" fmla="*/ 2147483647 h 219"/>
              <a:gd name="T48" fmla="*/ 2147483647 w 272"/>
              <a:gd name="T49" fmla="*/ 2147483647 h 219"/>
              <a:gd name="T50" fmla="*/ 2147483647 w 272"/>
              <a:gd name="T51" fmla="*/ 2147483647 h 219"/>
              <a:gd name="T52" fmla="*/ 2147483647 w 272"/>
              <a:gd name="T53" fmla="*/ 0 h 219"/>
              <a:gd name="T54" fmla="*/ 2147483647 w 272"/>
              <a:gd name="T55" fmla="*/ 2147483647 h 219"/>
              <a:gd name="T56" fmla="*/ 2147483647 w 272"/>
              <a:gd name="T57" fmla="*/ 2147483647 h 219"/>
              <a:gd name="T58" fmla="*/ 0 w 272"/>
              <a:gd name="T59" fmla="*/ 2147483647 h 2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2"/>
              <a:gd name="T91" fmla="*/ 0 h 219"/>
              <a:gd name="T92" fmla="*/ 272 w 272"/>
              <a:gd name="T93" fmla="*/ 219 h 2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2" h="219">
                <a:moveTo>
                  <a:pt x="0" y="32"/>
                </a:moveTo>
                <a:lnTo>
                  <a:pt x="26" y="42"/>
                </a:lnTo>
                <a:lnTo>
                  <a:pt x="44" y="62"/>
                </a:lnTo>
                <a:lnTo>
                  <a:pt x="114" y="74"/>
                </a:lnTo>
                <a:lnTo>
                  <a:pt x="114" y="98"/>
                </a:lnTo>
                <a:lnTo>
                  <a:pt x="84" y="120"/>
                </a:lnTo>
                <a:lnTo>
                  <a:pt x="111" y="155"/>
                </a:lnTo>
                <a:lnTo>
                  <a:pt x="140" y="156"/>
                </a:lnTo>
                <a:lnTo>
                  <a:pt x="159" y="173"/>
                </a:lnTo>
                <a:lnTo>
                  <a:pt x="155" y="197"/>
                </a:lnTo>
                <a:lnTo>
                  <a:pt x="176" y="214"/>
                </a:lnTo>
                <a:lnTo>
                  <a:pt x="192" y="210"/>
                </a:lnTo>
                <a:lnTo>
                  <a:pt x="209" y="219"/>
                </a:lnTo>
                <a:lnTo>
                  <a:pt x="240" y="210"/>
                </a:lnTo>
                <a:lnTo>
                  <a:pt x="262" y="214"/>
                </a:lnTo>
                <a:lnTo>
                  <a:pt x="272" y="192"/>
                </a:lnTo>
                <a:lnTo>
                  <a:pt x="261" y="143"/>
                </a:lnTo>
                <a:lnTo>
                  <a:pt x="240" y="132"/>
                </a:lnTo>
                <a:lnTo>
                  <a:pt x="227" y="140"/>
                </a:lnTo>
                <a:lnTo>
                  <a:pt x="219" y="114"/>
                </a:lnTo>
                <a:lnTo>
                  <a:pt x="236" y="102"/>
                </a:lnTo>
                <a:lnTo>
                  <a:pt x="228" y="87"/>
                </a:lnTo>
                <a:lnTo>
                  <a:pt x="230" y="42"/>
                </a:lnTo>
                <a:lnTo>
                  <a:pt x="209" y="39"/>
                </a:lnTo>
                <a:lnTo>
                  <a:pt x="189" y="48"/>
                </a:lnTo>
                <a:lnTo>
                  <a:pt x="164" y="9"/>
                </a:lnTo>
                <a:lnTo>
                  <a:pt x="143" y="0"/>
                </a:lnTo>
                <a:lnTo>
                  <a:pt x="80" y="2"/>
                </a:lnTo>
                <a:lnTo>
                  <a:pt x="14" y="16"/>
                </a:lnTo>
                <a:lnTo>
                  <a:pt x="0" y="32"/>
                </a:lnTo>
                <a:close/>
              </a:path>
            </a:pathLst>
          </a:custGeom>
          <a:solidFill>
            <a:srgbClr val="0070C0"/>
          </a:solidFill>
          <a:ln w="12700">
            <a:solidFill>
              <a:schemeClr val="tx1"/>
            </a:solidFill>
            <a:round/>
            <a:headEnd/>
            <a:tailEnd/>
          </a:ln>
        </p:spPr>
        <p:txBody>
          <a:bodyPr/>
          <a:lstStyle/>
          <a:p>
            <a:endParaRPr lang="ja-JP" altLang="en-US"/>
          </a:p>
        </p:txBody>
      </p:sp>
      <p:sp>
        <p:nvSpPr>
          <p:cNvPr id="12324" name="Freeform 36"/>
          <p:cNvSpPr>
            <a:spLocks/>
          </p:cNvSpPr>
          <p:nvPr/>
        </p:nvSpPr>
        <p:spPr bwMode="auto">
          <a:xfrm>
            <a:off x="6189531" y="4113213"/>
            <a:ext cx="579569" cy="344487"/>
          </a:xfrm>
          <a:custGeom>
            <a:avLst/>
            <a:gdLst>
              <a:gd name="T0" fmla="*/ 2147483647 w 337"/>
              <a:gd name="T1" fmla="*/ 2147483647 h 217"/>
              <a:gd name="T2" fmla="*/ 2147483647 w 337"/>
              <a:gd name="T3" fmla="*/ 2147483647 h 217"/>
              <a:gd name="T4" fmla="*/ 2147483647 w 337"/>
              <a:gd name="T5" fmla="*/ 2147483647 h 217"/>
              <a:gd name="T6" fmla="*/ 2147483647 w 337"/>
              <a:gd name="T7" fmla="*/ 2147483647 h 217"/>
              <a:gd name="T8" fmla="*/ 0 w 337"/>
              <a:gd name="T9" fmla="*/ 2147483647 h 217"/>
              <a:gd name="T10" fmla="*/ 2147483647 w 337"/>
              <a:gd name="T11" fmla="*/ 2147483647 h 217"/>
              <a:gd name="T12" fmla="*/ 2147483647 w 337"/>
              <a:gd name="T13" fmla="*/ 2147483647 h 217"/>
              <a:gd name="T14" fmla="*/ 2147483647 w 337"/>
              <a:gd name="T15" fmla="*/ 2147483647 h 217"/>
              <a:gd name="T16" fmla="*/ 2147483647 w 337"/>
              <a:gd name="T17" fmla="*/ 2147483647 h 217"/>
              <a:gd name="T18" fmla="*/ 2147483647 w 337"/>
              <a:gd name="T19" fmla="*/ 2147483647 h 217"/>
              <a:gd name="T20" fmla="*/ 2147483647 w 337"/>
              <a:gd name="T21" fmla="*/ 2147483647 h 217"/>
              <a:gd name="T22" fmla="*/ 2147483647 w 337"/>
              <a:gd name="T23" fmla="*/ 2147483647 h 217"/>
              <a:gd name="T24" fmla="*/ 2147483647 w 337"/>
              <a:gd name="T25" fmla="*/ 2147483647 h 217"/>
              <a:gd name="T26" fmla="*/ 2147483647 w 337"/>
              <a:gd name="T27" fmla="*/ 2147483647 h 217"/>
              <a:gd name="T28" fmla="*/ 2147483647 w 337"/>
              <a:gd name="T29" fmla="*/ 2147483647 h 217"/>
              <a:gd name="T30" fmla="*/ 2147483647 w 337"/>
              <a:gd name="T31" fmla="*/ 2147483647 h 217"/>
              <a:gd name="T32" fmla="*/ 2147483647 w 337"/>
              <a:gd name="T33" fmla="*/ 2147483647 h 217"/>
              <a:gd name="T34" fmla="*/ 2147483647 w 337"/>
              <a:gd name="T35" fmla="*/ 2147483647 h 217"/>
              <a:gd name="T36" fmla="*/ 2147483647 w 337"/>
              <a:gd name="T37" fmla="*/ 2147483647 h 217"/>
              <a:gd name="T38" fmla="*/ 2147483647 w 337"/>
              <a:gd name="T39" fmla="*/ 2147483647 h 217"/>
              <a:gd name="T40" fmla="*/ 2147483647 w 337"/>
              <a:gd name="T41" fmla="*/ 2147483647 h 217"/>
              <a:gd name="T42" fmla="*/ 2147483647 w 337"/>
              <a:gd name="T43" fmla="*/ 2147483647 h 217"/>
              <a:gd name="T44" fmla="*/ 2147483647 w 337"/>
              <a:gd name="T45" fmla="*/ 2147483647 h 217"/>
              <a:gd name="T46" fmla="*/ 2147483647 w 337"/>
              <a:gd name="T47" fmla="*/ 2147483647 h 217"/>
              <a:gd name="T48" fmla="*/ 2147483647 w 337"/>
              <a:gd name="T49" fmla="*/ 2147483647 h 217"/>
              <a:gd name="T50" fmla="*/ 2147483647 w 337"/>
              <a:gd name="T51" fmla="*/ 2147483647 h 217"/>
              <a:gd name="T52" fmla="*/ 2147483647 w 337"/>
              <a:gd name="T53" fmla="*/ 2147483647 h 217"/>
              <a:gd name="T54" fmla="*/ 2147483647 w 337"/>
              <a:gd name="T55" fmla="*/ 2147483647 h 217"/>
              <a:gd name="T56" fmla="*/ 2147483647 w 337"/>
              <a:gd name="T57" fmla="*/ 2147483647 h 217"/>
              <a:gd name="T58" fmla="*/ 2147483647 w 337"/>
              <a:gd name="T59" fmla="*/ 2147483647 h 217"/>
              <a:gd name="T60" fmla="*/ 2147483647 w 337"/>
              <a:gd name="T61" fmla="*/ 2147483647 h 217"/>
              <a:gd name="T62" fmla="*/ 2147483647 w 337"/>
              <a:gd name="T63" fmla="*/ 2147483647 h 217"/>
              <a:gd name="T64" fmla="*/ 2147483647 w 337"/>
              <a:gd name="T65" fmla="*/ 0 h 217"/>
              <a:gd name="T66" fmla="*/ 2147483647 w 337"/>
              <a:gd name="T67" fmla="*/ 2147483647 h 217"/>
              <a:gd name="T68" fmla="*/ 2147483647 w 337"/>
              <a:gd name="T69" fmla="*/ 2147483647 h 217"/>
              <a:gd name="T70" fmla="*/ 2147483647 w 337"/>
              <a:gd name="T71" fmla="*/ 2147483647 h 217"/>
              <a:gd name="T72" fmla="*/ 2147483647 w 337"/>
              <a:gd name="T73" fmla="*/ 2147483647 h 217"/>
              <a:gd name="T74" fmla="*/ 2147483647 w 337"/>
              <a:gd name="T75" fmla="*/ 2147483647 h 217"/>
              <a:gd name="T76" fmla="*/ 2147483647 w 337"/>
              <a:gd name="T77" fmla="*/ 2147483647 h 217"/>
              <a:gd name="T78" fmla="*/ 2147483647 w 337"/>
              <a:gd name="T79" fmla="*/ 2147483647 h 217"/>
              <a:gd name="T80" fmla="*/ 2147483647 w 337"/>
              <a:gd name="T81" fmla="*/ 2147483647 h 217"/>
              <a:gd name="T82" fmla="*/ 2147483647 w 337"/>
              <a:gd name="T83" fmla="*/ 2147483647 h 217"/>
              <a:gd name="T84" fmla="*/ 2147483647 w 337"/>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217"/>
              <a:gd name="T131" fmla="*/ 337 w 337"/>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217">
                <a:moveTo>
                  <a:pt x="36" y="13"/>
                </a:moveTo>
                <a:lnTo>
                  <a:pt x="12" y="13"/>
                </a:lnTo>
                <a:lnTo>
                  <a:pt x="4" y="28"/>
                </a:lnTo>
                <a:lnTo>
                  <a:pt x="15" y="42"/>
                </a:lnTo>
                <a:lnTo>
                  <a:pt x="0" y="48"/>
                </a:lnTo>
                <a:lnTo>
                  <a:pt x="1" y="64"/>
                </a:lnTo>
                <a:lnTo>
                  <a:pt x="22" y="72"/>
                </a:lnTo>
                <a:lnTo>
                  <a:pt x="27" y="87"/>
                </a:lnTo>
                <a:lnTo>
                  <a:pt x="37" y="114"/>
                </a:lnTo>
                <a:lnTo>
                  <a:pt x="13" y="149"/>
                </a:lnTo>
                <a:lnTo>
                  <a:pt x="33" y="195"/>
                </a:lnTo>
                <a:lnTo>
                  <a:pt x="52" y="207"/>
                </a:lnTo>
                <a:lnTo>
                  <a:pt x="79" y="217"/>
                </a:lnTo>
                <a:lnTo>
                  <a:pt x="79" y="202"/>
                </a:lnTo>
                <a:lnTo>
                  <a:pt x="105" y="205"/>
                </a:lnTo>
                <a:lnTo>
                  <a:pt x="107" y="181"/>
                </a:lnTo>
                <a:lnTo>
                  <a:pt x="123" y="175"/>
                </a:lnTo>
                <a:lnTo>
                  <a:pt x="143" y="185"/>
                </a:lnTo>
                <a:lnTo>
                  <a:pt x="165" y="177"/>
                </a:lnTo>
                <a:lnTo>
                  <a:pt x="178" y="187"/>
                </a:lnTo>
                <a:lnTo>
                  <a:pt x="190" y="181"/>
                </a:lnTo>
                <a:lnTo>
                  <a:pt x="189" y="157"/>
                </a:lnTo>
                <a:lnTo>
                  <a:pt x="211" y="159"/>
                </a:lnTo>
                <a:lnTo>
                  <a:pt x="211" y="145"/>
                </a:lnTo>
                <a:lnTo>
                  <a:pt x="227" y="145"/>
                </a:lnTo>
                <a:lnTo>
                  <a:pt x="237" y="171"/>
                </a:lnTo>
                <a:lnTo>
                  <a:pt x="256" y="180"/>
                </a:lnTo>
                <a:lnTo>
                  <a:pt x="277" y="183"/>
                </a:lnTo>
                <a:lnTo>
                  <a:pt x="277" y="157"/>
                </a:lnTo>
                <a:lnTo>
                  <a:pt x="298" y="123"/>
                </a:lnTo>
                <a:lnTo>
                  <a:pt x="325" y="105"/>
                </a:lnTo>
                <a:lnTo>
                  <a:pt x="316" y="60"/>
                </a:lnTo>
                <a:lnTo>
                  <a:pt x="337" y="0"/>
                </a:lnTo>
                <a:lnTo>
                  <a:pt x="303" y="9"/>
                </a:lnTo>
                <a:lnTo>
                  <a:pt x="279" y="9"/>
                </a:lnTo>
                <a:lnTo>
                  <a:pt x="255" y="21"/>
                </a:lnTo>
                <a:lnTo>
                  <a:pt x="249" y="79"/>
                </a:lnTo>
                <a:lnTo>
                  <a:pt x="169" y="87"/>
                </a:lnTo>
                <a:lnTo>
                  <a:pt x="150" y="67"/>
                </a:lnTo>
                <a:lnTo>
                  <a:pt x="120" y="61"/>
                </a:lnTo>
                <a:lnTo>
                  <a:pt x="87" y="67"/>
                </a:lnTo>
                <a:lnTo>
                  <a:pt x="79" y="25"/>
                </a:lnTo>
                <a:lnTo>
                  <a:pt x="36" y="13"/>
                </a:lnTo>
                <a:close/>
              </a:path>
            </a:pathLst>
          </a:custGeom>
          <a:solidFill>
            <a:srgbClr val="FFC000"/>
          </a:solidFill>
          <a:ln w="12700">
            <a:solidFill>
              <a:schemeClr val="tx1"/>
            </a:solidFill>
            <a:round/>
            <a:headEnd/>
            <a:tailEnd/>
          </a:ln>
        </p:spPr>
        <p:txBody>
          <a:bodyPr/>
          <a:lstStyle/>
          <a:p>
            <a:endParaRPr lang="ja-JP" altLang="en-US"/>
          </a:p>
        </p:txBody>
      </p:sp>
      <p:sp>
        <p:nvSpPr>
          <p:cNvPr id="12325" name="Freeform 37"/>
          <p:cNvSpPr>
            <a:spLocks/>
          </p:cNvSpPr>
          <p:nvPr/>
        </p:nvSpPr>
        <p:spPr bwMode="auto">
          <a:xfrm>
            <a:off x="6665913" y="3995738"/>
            <a:ext cx="509058" cy="601662"/>
          </a:xfrm>
          <a:custGeom>
            <a:avLst/>
            <a:gdLst>
              <a:gd name="T0" fmla="*/ 2147483647 w 296"/>
              <a:gd name="T1" fmla="*/ 2147483647 h 379"/>
              <a:gd name="T2" fmla="*/ 2147483647 w 296"/>
              <a:gd name="T3" fmla="*/ 2147483647 h 379"/>
              <a:gd name="T4" fmla="*/ 2147483647 w 296"/>
              <a:gd name="T5" fmla="*/ 2147483647 h 379"/>
              <a:gd name="T6" fmla="*/ 2147483647 w 296"/>
              <a:gd name="T7" fmla="*/ 2147483647 h 379"/>
              <a:gd name="T8" fmla="*/ 2147483647 w 296"/>
              <a:gd name="T9" fmla="*/ 2147483647 h 379"/>
              <a:gd name="T10" fmla="*/ 0 w 296"/>
              <a:gd name="T11" fmla="*/ 2147483647 h 379"/>
              <a:gd name="T12" fmla="*/ 0 w 296"/>
              <a:gd name="T13" fmla="*/ 2147483647 h 379"/>
              <a:gd name="T14" fmla="*/ 0 w 296"/>
              <a:gd name="T15" fmla="*/ 2147483647 h 379"/>
              <a:gd name="T16" fmla="*/ 2147483647 w 296"/>
              <a:gd name="T17" fmla="*/ 2147483647 h 379"/>
              <a:gd name="T18" fmla="*/ 2147483647 w 296"/>
              <a:gd name="T19" fmla="*/ 2147483647 h 379"/>
              <a:gd name="T20" fmla="*/ 2147483647 w 296"/>
              <a:gd name="T21" fmla="*/ 2147483647 h 379"/>
              <a:gd name="T22" fmla="*/ 2147483647 w 296"/>
              <a:gd name="T23" fmla="*/ 2147483647 h 379"/>
              <a:gd name="T24" fmla="*/ 2147483647 w 296"/>
              <a:gd name="T25" fmla="*/ 2147483647 h 379"/>
              <a:gd name="T26" fmla="*/ 2147483647 w 296"/>
              <a:gd name="T27" fmla="*/ 2147483647 h 379"/>
              <a:gd name="T28" fmla="*/ 2147483647 w 296"/>
              <a:gd name="T29" fmla="*/ 2147483647 h 379"/>
              <a:gd name="T30" fmla="*/ 2147483647 w 296"/>
              <a:gd name="T31" fmla="*/ 2147483647 h 379"/>
              <a:gd name="T32" fmla="*/ 2147483647 w 296"/>
              <a:gd name="T33" fmla="*/ 2147483647 h 379"/>
              <a:gd name="T34" fmla="*/ 2147483647 w 296"/>
              <a:gd name="T35" fmla="*/ 2147483647 h 379"/>
              <a:gd name="T36" fmla="*/ 2147483647 w 296"/>
              <a:gd name="T37" fmla="*/ 2147483647 h 379"/>
              <a:gd name="T38" fmla="*/ 2147483647 w 296"/>
              <a:gd name="T39" fmla="*/ 2147483647 h 379"/>
              <a:gd name="T40" fmla="*/ 2147483647 w 296"/>
              <a:gd name="T41" fmla="*/ 2147483647 h 379"/>
              <a:gd name="T42" fmla="*/ 2147483647 w 296"/>
              <a:gd name="T43" fmla="*/ 2147483647 h 379"/>
              <a:gd name="T44" fmla="*/ 2147483647 w 296"/>
              <a:gd name="T45" fmla="*/ 2147483647 h 379"/>
              <a:gd name="T46" fmla="*/ 2147483647 w 296"/>
              <a:gd name="T47" fmla="*/ 2147483647 h 379"/>
              <a:gd name="T48" fmla="*/ 2147483647 w 296"/>
              <a:gd name="T49" fmla="*/ 2147483647 h 379"/>
              <a:gd name="T50" fmla="*/ 2147483647 w 296"/>
              <a:gd name="T51" fmla="*/ 2147483647 h 379"/>
              <a:gd name="T52" fmla="*/ 2147483647 w 296"/>
              <a:gd name="T53" fmla="*/ 2147483647 h 379"/>
              <a:gd name="T54" fmla="*/ 2147483647 w 296"/>
              <a:gd name="T55" fmla="*/ 2147483647 h 379"/>
              <a:gd name="T56" fmla="*/ 2147483647 w 296"/>
              <a:gd name="T57" fmla="*/ 2147483647 h 379"/>
              <a:gd name="T58" fmla="*/ 2147483647 w 296"/>
              <a:gd name="T59" fmla="*/ 2147483647 h 379"/>
              <a:gd name="T60" fmla="*/ 2147483647 w 296"/>
              <a:gd name="T61" fmla="*/ 2147483647 h 379"/>
              <a:gd name="T62" fmla="*/ 2147483647 w 296"/>
              <a:gd name="T63" fmla="*/ 2147483647 h 379"/>
              <a:gd name="T64" fmla="*/ 2147483647 w 296"/>
              <a:gd name="T65" fmla="*/ 2147483647 h 379"/>
              <a:gd name="T66" fmla="*/ 2147483647 w 296"/>
              <a:gd name="T67" fmla="*/ 0 h 379"/>
              <a:gd name="T68" fmla="*/ 2147483647 w 296"/>
              <a:gd name="T69" fmla="*/ 2147483647 h 379"/>
              <a:gd name="T70" fmla="*/ 2147483647 w 296"/>
              <a:gd name="T71" fmla="*/ 2147483647 h 379"/>
              <a:gd name="T72" fmla="*/ 2147483647 w 296"/>
              <a:gd name="T73" fmla="*/ 2147483647 h 3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379"/>
              <a:gd name="T113" fmla="*/ 296 w 296"/>
              <a:gd name="T114" fmla="*/ 379 h 3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379">
                <a:moveTo>
                  <a:pt x="52" y="43"/>
                </a:moveTo>
                <a:lnTo>
                  <a:pt x="60" y="73"/>
                </a:lnTo>
                <a:lnTo>
                  <a:pt x="39" y="134"/>
                </a:lnTo>
                <a:lnTo>
                  <a:pt x="48" y="179"/>
                </a:lnTo>
                <a:lnTo>
                  <a:pt x="21" y="197"/>
                </a:lnTo>
                <a:lnTo>
                  <a:pt x="0" y="231"/>
                </a:lnTo>
                <a:lnTo>
                  <a:pt x="0" y="257"/>
                </a:lnTo>
                <a:lnTo>
                  <a:pt x="0" y="275"/>
                </a:lnTo>
                <a:lnTo>
                  <a:pt x="23" y="269"/>
                </a:lnTo>
                <a:lnTo>
                  <a:pt x="33" y="309"/>
                </a:lnTo>
                <a:lnTo>
                  <a:pt x="60" y="320"/>
                </a:lnTo>
                <a:lnTo>
                  <a:pt x="80" y="308"/>
                </a:lnTo>
                <a:lnTo>
                  <a:pt x="81" y="345"/>
                </a:lnTo>
                <a:lnTo>
                  <a:pt x="94" y="367"/>
                </a:lnTo>
                <a:lnTo>
                  <a:pt x="135" y="368"/>
                </a:lnTo>
                <a:lnTo>
                  <a:pt x="168" y="361"/>
                </a:lnTo>
                <a:lnTo>
                  <a:pt x="166" y="341"/>
                </a:lnTo>
                <a:lnTo>
                  <a:pt x="213" y="341"/>
                </a:lnTo>
                <a:lnTo>
                  <a:pt x="225" y="378"/>
                </a:lnTo>
                <a:lnTo>
                  <a:pt x="260" y="368"/>
                </a:lnTo>
                <a:lnTo>
                  <a:pt x="290" y="379"/>
                </a:lnTo>
                <a:lnTo>
                  <a:pt x="296" y="361"/>
                </a:lnTo>
                <a:lnTo>
                  <a:pt x="285" y="324"/>
                </a:lnTo>
                <a:lnTo>
                  <a:pt x="261" y="308"/>
                </a:lnTo>
                <a:lnTo>
                  <a:pt x="287" y="272"/>
                </a:lnTo>
                <a:lnTo>
                  <a:pt x="276" y="234"/>
                </a:lnTo>
                <a:lnTo>
                  <a:pt x="296" y="221"/>
                </a:lnTo>
                <a:lnTo>
                  <a:pt x="285" y="185"/>
                </a:lnTo>
                <a:lnTo>
                  <a:pt x="257" y="149"/>
                </a:lnTo>
                <a:lnTo>
                  <a:pt x="272" y="87"/>
                </a:lnTo>
                <a:lnTo>
                  <a:pt x="248" y="57"/>
                </a:lnTo>
                <a:lnTo>
                  <a:pt x="209" y="65"/>
                </a:lnTo>
                <a:lnTo>
                  <a:pt x="160" y="1"/>
                </a:lnTo>
                <a:lnTo>
                  <a:pt x="123" y="0"/>
                </a:lnTo>
                <a:lnTo>
                  <a:pt x="86" y="17"/>
                </a:lnTo>
                <a:lnTo>
                  <a:pt x="80" y="41"/>
                </a:lnTo>
                <a:lnTo>
                  <a:pt x="52" y="43"/>
                </a:lnTo>
                <a:close/>
              </a:path>
            </a:pathLst>
          </a:custGeom>
          <a:solidFill>
            <a:srgbClr val="0070C0"/>
          </a:solidFill>
          <a:ln w="12700">
            <a:solidFill>
              <a:schemeClr val="tx1"/>
            </a:solidFill>
            <a:round/>
            <a:headEnd/>
            <a:tailEnd/>
          </a:ln>
        </p:spPr>
        <p:txBody>
          <a:bodyPr/>
          <a:lstStyle/>
          <a:p>
            <a:endParaRPr lang="ja-JP" altLang="en-US"/>
          </a:p>
        </p:txBody>
      </p:sp>
      <p:sp>
        <p:nvSpPr>
          <p:cNvPr id="12326" name="Freeform 38"/>
          <p:cNvSpPr>
            <a:spLocks/>
          </p:cNvSpPr>
          <p:nvPr/>
        </p:nvSpPr>
        <p:spPr bwMode="auto">
          <a:xfrm>
            <a:off x="6841332" y="3522663"/>
            <a:ext cx="677598" cy="823912"/>
          </a:xfrm>
          <a:custGeom>
            <a:avLst/>
            <a:gdLst>
              <a:gd name="T0" fmla="*/ 2147483647 w 394"/>
              <a:gd name="T1" fmla="*/ 2147483647 h 519"/>
              <a:gd name="T2" fmla="*/ 2147483647 w 394"/>
              <a:gd name="T3" fmla="*/ 2147483647 h 519"/>
              <a:gd name="T4" fmla="*/ 2147483647 w 394"/>
              <a:gd name="T5" fmla="*/ 2147483647 h 519"/>
              <a:gd name="T6" fmla="*/ 2147483647 w 394"/>
              <a:gd name="T7" fmla="*/ 2147483647 h 519"/>
              <a:gd name="T8" fmla="*/ 0 w 394"/>
              <a:gd name="T9" fmla="*/ 2147483647 h 519"/>
              <a:gd name="T10" fmla="*/ 0 w 394"/>
              <a:gd name="T11" fmla="*/ 2147483647 h 519"/>
              <a:gd name="T12" fmla="*/ 2147483647 w 394"/>
              <a:gd name="T13" fmla="*/ 2147483647 h 519"/>
              <a:gd name="T14" fmla="*/ 2147483647 w 394"/>
              <a:gd name="T15" fmla="*/ 2147483647 h 519"/>
              <a:gd name="T16" fmla="*/ 2147483647 w 394"/>
              <a:gd name="T17" fmla="*/ 2147483647 h 519"/>
              <a:gd name="T18" fmla="*/ 2147483647 w 394"/>
              <a:gd name="T19" fmla="*/ 2147483647 h 519"/>
              <a:gd name="T20" fmla="*/ 2147483647 w 394"/>
              <a:gd name="T21" fmla="*/ 2147483647 h 519"/>
              <a:gd name="T22" fmla="*/ 2147483647 w 394"/>
              <a:gd name="T23" fmla="*/ 2147483647 h 519"/>
              <a:gd name="T24" fmla="*/ 2147483647 w 394"/>
              <a:gd name="T25" fmla="*/ 2147483647 h 519"/>
              <a:gd name="T26" fmla="*/ 2147483647 w 394"/>
              <a:gd name="T27" fmla="*/ 2147483647 h 519"/>
              <a:gd name="T28" fmla="*/ 2147483647 w 394"/>
              <a:gd name="T29" fmla="*/ 2147483647 h 519"/>
              <a:gd name="T30" fmla="*/ 2147483647 w 394"/>
              <a:gd name="T31" fmla="*/ 2147483647 h 519"/>
              <a:gd name="T32" fmla="*/ 2147483647 w 394"/>
              <a:gd name="T33" fmla="*/ 2147483647 h 519"/>
              <a:gd name="T34" fmla="*/ 2147483647 w 394"/>
              <a:gd name="T35" fmla="*/ 2147483647 h 519"/>
              <a:gd name="T36" fmla="*/ 2147483647 w 394"/>
              <a:gd name="T37" fmla="*/ 2147483647 h 519"/>
              <a:gd name="T38" fmla="*/ 2147483647 w 394"/>
              <a:gd name="T39" fmla="*/ 2147483647 h 519"/>
              <a:gd name="T40" fmla="*/ 2147483647 w 394"/>
              <a:gd name="T41" fmla="*/ 2147483647 h 519"/>
              <a:gd name="T42" fmla="*/ 2147483647 w 394"/>
              <a:gd name="T43" fmla="*/ 2147483647 h 519"/>
              <a:gd name="T44" fmla="*/ 2147483647 w 394"/>
              <a:gd name="T45" fmla="*/ 2147483647 h 519"/>
              <a:gd name="T46" fmla="*/ 2147483647 w 394"/>
              <a:gd name="T47" fmla="*/ 2147483647 h 519"/>
              <a:gd name="T48" fmla="*/ 2147483647 w 394"/>
              <a:gd name="T49" fmla="*/ 2147483647 h 519"/>
              <a:gd name="T50" fmla="*/ 2147483647 w 394"/>
              <a:gd name="T51" fmla="*/ 2147483647 h 519"/>
              <a:gd name="T52" fmla="*/ 2147483647 w 394"/>
              <a:gd name="T53" fmla="*/ 2147483647 h 519"/>
              <a:gd name="T54" fmla="*/ 2147483647 w 394"/>
              <a:gd name="T55" fmla="*/ 2147483647 h 519"/>
              <a:gd name="T56" fmla="*/ 2147483647 w 394"/>
              <a:gd name="T57" fmla="*/ 2147483647 h 519"/>
              <a:gd name="T58" fmla="*/ 2147483647 w 394"/>
              <a:gd name="T59" fmla="*/ 2147483647 h 519"/>
              <a:gd name="T60" fmla="*/ 2147483647 w 394"/>
              <a:gd name="T61" fmla="*/ 2147483647 h 519"/>
              <a:gd name="T62" fmla="*/ 2147483647 w 394"/>
              <a:gd name="T63" fmla="*/ 2147483647 h 519"/>
              <a:gd name="T64" fmla="*/ 2147483647 w 394"/>
              <a:gd name="T65" fmla="*/ 2147483647 h 519"/>
              <a:gd name="T66" fmla="*/ 2147483647 w 394"/>
              <a:gd name="T67" fmla="*/ 2147483647 h 519"/>
              <a:gd name="T68" fmla="*/ 2147483647 w 394"/>
              <a:gd name="T69" fmla="*/ 2147483647 h 519"/>
              <a:gd name="T70" fmla="*/ 2147483647 w 394"/>
              <a:gd name="T71" fmla="*/ 2147483647 h 519"/>
              <a:gd name="T72" fmla="*/ 2147483647 w 394"/>
              <a:gd name="T73" fmla="*/ 2147483647 h 519"/>
              <a:gd name="T74" fmla="*/ 2147483647 w 394"/>
              <a:gd name="T75" fmla="*/ 2147483647 h 519"/>
              <a:gd name="T76" fmla="*/ 2147483647 w 394"/>
              <a:gd name="T77" fmla="*/ 2147483647 h 519"/>
              <a:gd name="T78" fmla="*/ 2147483647 w 394"/>
              <a:gd name="T79" fmla="*/ 2147483647 h 519"/>
              <a:gd name="T80" fmla="*/ 2147483647 w 394"/>
              <a:gd name="T81" fmla="*/ 2147483647 h 519"/>
              <a:gd name="T82" fmla="*/ 2147483647 w 394"/>
              <a:gd name="T83" fmla="*/ 2147483647 h 519"/>
              <a:gd name="T84" fmla="*/ 2147483647 w 394"/>
              <a:gd name="T85" fmla="*/ 2147483647 h 519"/>
              <a:gd name="T86" fmla="*/ 2147483647 w 394"/>
              <a:gd name="T87" fmla="*/ 2147483647 h 519"/>
              <a:gd name="T88" fmla="*/ 2147483647 w 394"/>
              <a:gd name="T89" fmla="*/ 2147483647 h 519"/>
              <a:gd name="T90" fmla="*/ 2147483647 w 394"/>
              <a:gd name="T91" fmla="*/ 2147483647 h 519"/>
              <a:gd name="T92" fmla="*/ 2147483647 w 394"/>
              <a:gd name="T93" fmla="*/ 2147483647 h 519"/>
              <a:gd name="T94" fmla="*/ 2147483647 w 394"/>
              <a:gd name="T95" fmla="*/ 0 h 519"/>
              <a:gd name="T96" fmla="*/ 2147483647 w 394"/>
              <a:gd name="T97" fmla="*/ 2147483647 h 5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4"/>
              <a:gd name="T148" fmla="*/ 0 h 519"/>
              <a:gd name="T149" fmla="*/ 394 w 394"/>
              <a:gd name="T150" fmla="*/ 519 h 5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4" h="519">
                <a:moveTo>
                  <a:pt x="50" y="7"/>
                </a:moveTo>
                <a:lnTo>
                  <a:pt x="38" y="37"/>
                </a:lnTo>
                <a:lnTo>
                  <a:pt x="20" y="37"/>
                </a:lnTo>
                <a:lnTo>
                  <a:pt x="17" y="58"/>
                </a:lnTo>
                <a:lnTo>
                  <a:pt x="0" y="67"/>
                </a:lnTo>
                <a:lnTo>
                  <a:pt x="0" y="97"/>
                </a:lnTo>
                <a:lnTo>
                  <a:pt x="12" y="124"/>
                </a:lnTo>
                <a:lnTo>
                  <a:pt x="36" y="130"/>
                </a:lnTo>
                <a:lnTo>
                  <a:pt x="38" y="153"/>
                </a:lnTo>
                <a:lnTo>
                  <a:pt x="59" y="163"/>
                </a:lnTo>
                <a:lnTo>
                  <a:pt x="45" y="180"/>
                </a:lnTo>
                <a:lnTo>
                  <a:pt x="63" y="226"/>
                </a:lnTo>
                <a:lnTo>
                  <a:pt x="56" y="250"/>
                </a:lnTo>
                <a:lnTo>
                  <a:pt x="58" y="299"/>
                </a:lnTo>
                <a:lnTo>
                  <a:pt x="107" y="363"/>
                </a:lnTo>
                <a:lnTo>
                  <a:pt x="146" y="355"/>
                </a:lnTo>
                <a:lnTo>
                  <a:pt x="170" y="385"/>
                </a:lnTo>
                <a:lnTo>
                  <a:pt x="154" y="447"/>
                </a:lnTo>
                <a:lnTo>
                  <a:pt x="183" y="483"/>
                </a:lnTo>
                <a:lnTo>
                  <a:pt x="194" y="519"/>
                </a:lnTo>
                <a:lnTo>
                  <a:pt x="242" y="501"/>
                </a:lnTo>
                <a:lnTo>
                  <a:pt x="252" y="478"/>
                </a:lnTo>
                <a:lnTo>
                  <a:pt x="281" y="477"/>
                </a:lnTo>
                <a:lnTo>
                  <a:pt x="303" y="444"/>
                </a:lnTo>
                <a:lnTo>
                  <a:pt x="336" y="442"/>
                </a:lnTo>
                <a:lnTo>
                  <a:pt x="368" y="425"/>
                </a:lnTo>
                <a:lnTo>
                  <a:pt x="371" y="336"/>
                </a:lnTo>
                <a:lnTo>
                  <a:pt x="389" y="309"/>
                </a:lnTo>
                <a:lnTo>
                  <a:pt x="394" y="277"/>
                </a:lnTo>
                <a:lnTo>
                  <a:pt x="386" y="257"/>
                </a:lnTo>
                <a:lnTo>
                  <a:pt x="360" y="262"/>
                </a:lnTo>
                <a:lnTo>
                  <a:pt x="338" y="249"/>
                </a:lnTo>
                <a:lnTo>
                  <a:pt x="309" y="295"/>
                </a:lnTo>
                <a:lnTo>
                  <a:pt x="282" y="301"/>
                </a:lnTo>
                <a:lnTo>
                  <a:pt x="263" y="279"/>
                </a:lnTo>
                <a:lnTo>
                  <a:pt x="252" y="192"/>
                </a:lnTo>
                <a:lnTo>
                  <a:pt x="280" y="151"/>
                </a:lnTo>
                <a:lnTo>
                  <a:pt x="272" y="96"/>
                </a:lnTo>
                <a:lnTo>
                  <a:pt x="254" y="79"/>
                </a:lnTo>
                <a:lnTo>
                  <a:pt x="212" y="79"/>
                </a:lnTo>
                <a:lnTo>
                  <a:pt x="198" y="67"/>
                </a:lnTo>
                <a:lnTo>
                  <a:pt x="188" y="69"/>
                </a:lnTo>
                <a:lnTo>
                  <a:pt x="179" y="60"/>
                </a:lnTo>
                <a:lnTo>
                  <a:pt x="146" y="64"/>
                </a:lnTo>
                <a:lnTo>
                  <a:pt x="137" y="48"/>
                </a:lnTo>
                <a:lnTo>
                  <a:pt x="107" y="42"/>
                </a:lnTo>
                <a:lnTo>
                  <a:pt x="90" y="4"/>
                </a:lnTo>
                <a:lnTo>
                  <a:pt x="69" y="0"/>
                </a:lnTo>
                <a:lnTo>
                  <a:pt x="50" y="7"/>
                </a:lnTo>
                <a:close/>
              </a:path>
            </a:pathLst>
          </a:custGeom>
          <a:solidFill>
            <a:srgbClr val="FFC000"/>
          </a:solidFill>
          <a:ln w="12700">
            <a:solidFill>
              <a:schemeClr val="tx1"/>
            </a:solidFill>
            <a:round/>
            <a:headEnd/>
            <a:tailEnd/>
          </a:ln>
        </p:spPr>
        <p:txBody>
          <a:bodyPr/>
          <a:lstStyle/>
          <a:p>
            <a:endParaRPr lang="ja-JP" altLang="en-US"/>
          </a:p>
        </p:txBody>
      </p:sp>
      <p:sp>
        <p:nvSpPr>
          <p:cNvPr id="12327" name="Freeform 39"/>
          <p:cNvSpPr>
            <a:spLocks/>
          </p:cNvSpPr>
          <p:nvPr/>
        </p:nvSpPr>
        <p:spPr bwMode="auto">
          <a:xfrm>
            <a:off x="6148256" y="4762500"/>
            <a:ext cx="388673" cy="514350"/>
          </a:xfrm>
          <a:custGeom>
            <a:avLst/>
            <a:gdLst>
              <a:gd name="T0" fmla="*/ 2147483647 w 226"/>
              <a:gd name="T1" fmla="*/ 2147483647 h 324"/>
              <a:gd name="T2" fmla="*/ 2147483647 w 226"/>
              <a:gd name="T3" fmla="*/ 2147483647 h 324"/>
              <a:gd name="T4" fmla="*/ 2147483647 w 226"/>
              <a:gd name="T5" fmla="*/ 2147483647 h 324"/>
              <a:gd name="T6" fmla="*/ 2147483647 w 226"/>
              <a:gd name="T7" fmla="*/ 2147483647 h 324"/>
              <a:gd name="T8" fmla="*/ 2147483647 w 226"/>
              <a:gd name="T9" fmla="*/ 2147483647 h 324"/>
              <a:gd name="T10" fmla="*/ 2147483647 w 226"/>
              <a:gd name="T11" fmla="*/ 2147483647 h 324"/>
              <a:gd name="T12" fmla="*/ 0 w 226"/>
              <a:gd name="T13" fmla="*/ 2147483647 h 324"/>
              <a:gd name="T14" fmla="*/ 2147483647 w 226"/>
              <a:gd name="T15" fmla="*/ 2147483647 h 324"/>
              <a:gd name="T16" fmla="*/ 2147483647 w 226"/>
              <a:gd name="T17" fmla="*/ 2147483647 h 324"/>
              <a:gd name="T18" fmla="*/ 2147483647 w 226"/>
              <a:gd name="T19" fmla="*/ 2147483647 h 324"/>
              <a:gd name="T20" fmla="*/ 2147483647 w 226"/>
              <a:gd name="T21" fmla="*/ 2147483647 h 324"/>
              <a:gd name="T22" fmla="*/ 2147483647 w 226"/>
              <a:gd name="T23" fmla="*/ 2147483647 h 324"/>
              <a:gd name="T24" fmla="*/ 2147483647 w 226"/>
              <a:gd name="T25" fmla="*/ 2147483647 h 324"/>
              <a:gd name="T26" fmla="*/ 2147483647 w 226"/>
              <a:gd name="T27" fmla="*/ 2147483647 h 324"/>
              <a:gd name="T28" fmla="*/ 2147483647 w 226"/>
              <a:gd name="T29" fmla="*/ 2147483647 h 324"/>
              <a:gd name="T30" fmla="*/ 2147483647 w 226"/>
              <a:gd name="T31" fmla="*/ 2147483647 h 324"/>
              <a:gd name="T32" fmla="*/ 2147483647 w 226"/>
              <a:gd name="T33" fmla="*/ 2147483647 h 324"/>
              <a:gd name="T34" fmla="*/ 2147483647 w 226"/>
              <a:gd name="T35" fmla="*/ 2147483647 h 324"/>
              <a:gd name="T36" fmla="*/ 2147483647 w 226"/>
              <a:gd name="T37" fmla="*/ 2147483647 h 324"/>
              <a:gd name="T38" fmla="*/ 2147483647 w 226"/>
              <a:gd name="T39" fmla="*/ 2147483647 h 324"/>
              <a:gd name="T40" fmla="*/ 2147483647 w 226"/>
              <a:gd name="T41" fmla="*/ 2147483647 h 324"/>
              <a:gd name="T42" fmla="*/ 2147483647 w 226"/>
              <a:gd name="T43" fmla="*/ 2147483647 h 324"/>
              <a:gd name="T44" fmla="*/ 2147483647 w 226"/>
              <a:gd name="T45" fmla="*/ 2147483647 h 324"/>
              <a:gd name="T46" fmla="*/ 2147483647 w 226"/>
              <a:gd name="T47" fmla="*/ 2147483647 h 324"/>
              <a:gd name="T48" fmla="*/ 2147483647 w 226"/>
              <a:gd name="T49" fmla="*/ 2147483647 h 324"/>
              <a:gd name="T50" fmla="*/ 2147483647 w 226"/>
              <a:gd name="T51" fmla="*/ 2147483647 h 324"/>
              <a:gd name="T52" fmla="*/ 2147483647 w 226"/>
              <a:gd name="T53" fmla="*/ 2147483647 h 324"/>
              <a:gd name="T54" fmla="*/ 2147483647 w 226"/>
              <a:gd name="T55" fmla="*/ 2147483647 h 324"/>
              <a:gd name="T56" fmla="*/ 2147483647 w 226"/>
              <a:gd name="T57" fmla="*/ 2147483647 h 324"/>
              <a:gd name="T58" fmla="*/ 2147483647 w 226"/>
              <a:gd name="T59" fmla="*/ 2147483647 h 324"/>
              <a:gd name="T60" fmla="*/ 2147483647 w 226"/>
              <a:gd name="T61" fmla="*/ 2147483647 h 324"/>
              <a:gd name="T62" fmla="*/ 2147483647 w 226"/>
              <a:gd name="T63" fmla="*/ 0 h 324"/>
              <a:gd name="T64" fmla="*/ 2147483647 w 226"/>
              <a:gd name="T65" fmla="*/ 2147483647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324"/>
              <a:gd name="T101" fmla="*/ 226 w 226"/>
              <a:gd name="T102" fmla="*/ 324 h 3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324">
                <a:moveTo>
                  <a:pt x="70" y="3"/>
                </a:moveTo>
                <a:lnTo>
                  <a:pt x="88" y="24"/>
                </a:lnTo>
                <a:lnTo>
                  <a:pt x="84" y="51"/>
                </a:lnTo>
                <a:lnTo>
                  <a:pt x="39" y="80"/>
                </a:lnTo>
                <a:lnTo>
                  <a:pt x="39" y="98"/>
                </a:lnTo>
                <a:lnTo>
                  <a:pt x="16" y="107"/>
                </a:lnTo>
                <a:lnTo>
                  <a:pt x="0" y="122"/>
                </a:lnTo>
                <a:lnTo>
                  <a:pt x="15" y="170"/>
                </a:lnTo>
                <a:lnTo>
                  <a:pt x="42" y="149"/>
                </a:lnTo>
                <a:lnTo>
                  <a:pt x="55" y="111"/>
                </a:lnTo>
                <a:lnTo>
                  <a:pt x="72" y="120"/>
                </a:lnTo>
                <a:lnTo>
                  <a:pt x="61" y="147"/>
                </a:lnTo>
                <a:lnTo>
                  <a:pt x="66" y="183"/>
                </a:lnTo>
                <a:lnTo>
                  <a:pt x="54" y="230"/>
                </a:lnTo>
                <a:lnTo>
                  <a:pt x="75" y="228"/>
                </a:lnTo>
                <a:lnTo>
                  <a:pt x="99" y="212"/>
                </a:lnTo>
                <a:lnTo>
                  <a:pt x="139" y="251"/>
                </a:lnTo>
                <a:lnTo>
                  <a:pt x="114" y="275"/>
                </a:lnTo>
                <a:lnTo>
                  <a:pt x="129" y="324"/>
                </a:lnTo>
                <a:lnTo>
                  <a:pt x="141" y="290"/>
                </a:lnTo>
                <a:lnTo>
                  <a:pt x="163" y="278"/>
                </a:lnTo>
                <a:lnTo>
                  <a:pt x="181" y="282"/>
                </a:lnTo>
                <a:lnTo>
                  <a:pt x="159" y="232"/>
                </a:lnTo>
                <a:lnTo>
                  <a:pt x="153" y="152"/>
                </a:lnTo>
                <a:lnTo>
                  <a:pt x="217" y="134"/>
                </a:lnTo>
                <a:lnTo>
                  <a:pt x="226" y="98"/>
                </a:lnTo>
                <a:lnTo>
                  <a:pt x="211" y="77"/>
                </a:lnTo>
                <a:lnTo>
                  <a:pt x="225" y="59"/>
                </a:lnTo>
                <a:lnTo>
                  <a:pt x="213" y="35"/>
                </a:lnTo>
                <a:lnTo>
                  <a:pt x="192" y="45"/>
                </a:lnTo>
                <a:lnTo>
                  <a:pt x="139" y="30"/>
                </a:lnTo>
                <a:lnTo>
                  <a:pt x="111" y="0"/>
                </a:lnTo>
                <a:lnTo>
                  <a:pt x="70" y="3"/>
                </a:lnTo>
                <a:close/>
              </a:path>
            </a:pathLst>
          </a:custGeom>
          <a:solidFill>
            <a:srgbClr val="FFC000"/>
          </a:solidFill>
          <a:ln w="12700">
            <a:solidFill>
              <a:schemeClr val="tx1"/>
            </a:solidFill>
            <a:round/>
            <a:headEnd/>
            <a:tailEnd/>
          </a:ln>
        </p:spPr>
        <p:txBody>
          <a:bodyPr/>
          <a:lstStyle/>
          <a:p>
            <a:endParaRPr lang="ja-JP" altLang="en-US"/>
          </a:p>
        </p:txBody>
      </p:sp>
      <p:sp>
        <p:nvSpPr>
          <p:cNvPr id="12328" name="Freeform 41"/>
          <p:cNvSpPr>
            <a:spLocks/>
          </p:cNvSpPr>
          <p:nvPr/>
        </p:nvSpPr>
        <p:spPr bwMode="auto">
          <a:xfrm>
            <a:off x="6346032" y="2798763"/>
            <a:ext cx="608806" cy="715962"/>
          </a:xfrm>
          <a:custGeom>
            <a:avLst/>
            <a:gdLst>
              <a:gd name="T0" fmla="*/ 2147483647 w 354"/>
              <a:gd name="T1" fmla="*/ 2147483647 h 451"/>
              <a:gd name="T2" fmla="*/ 2147483647 w 354"/>
              <a:gd name="T3" fmla="*/ 2147483647 h 451"/>
              <a:gd name="T4" fmla="*/ 2147483647 w 354"/>
              <a:gd name="T5" fmla="*/ 2147483647 h 451"/>
              <a:gd name="T6" fmla="*/ 2147483647 w 354"/>
              <a:gd name="T7" fmla="*/ 2147483647 h 451"/>
              <a:gd name="T8" fmla="*/ 2147483647 w 354"/>
              <a:gd name="T9" fmla="*/ 2147483647 h 451"/>
              <a:gd name="T10" fmla="*/ 2147483647 w 354"/>
              <a:gd name="T11" fmla="*/ 2147483647 h 451"/>
              <a:gd name="T12" fmla="*/ 2147483647 w 354"/>
              <a:gd name="T13" fmla="*/ 2147483647 h 451"/>
              <a:gd name="T14" fmla="*/ 2147483647 w 354"/>
              <a:gd name="T15" fmla="*/ 2147483647 h 451"/>
              <a:gd name="T16" fmla="*/ 2147483647 w 354"/>
              <a:gd name="T17" fmla="*/ 2147483647 h 451"/>
              <a:gd name="T18" fmla="*/ 2147483647 w 354"/>
              <a:gd name="T19" fmla="*/ 2147483647 h 451"/>
              <a:gd name="T20" fmla="*/ 0 w 354"/>
              <a:gd name="T21" fmla="*/ 2147483647 h 451"/>
              <a:gd name="T22" fmla="*/ 2147483647 w 354"/>
              <a:gd name="T23" fmla="*/ 2147483647 h 451"/>
              <a:gd name="T24" fmla="*/ 2147483647 w 354"/>
              <a:gd name="T25" fmla="*/ 2147483647 h 451"/>
              <a:gd name="T26" fmla="*/ 2147483647 w 354"/>
              <a:gd name="T27" fmla="*/ 2147483647 h 451"/>
              <a:gd name="T28" fmla="*/ 2147483647 w 354"/>
              <a:gd name="T29" fmla="*/ 2147483647 h 451"/>
              <a:gd name="T30" fmla="*/ 2147483647 w 354"/>
              <a:gd name="T31" fmla="*/ 2147483647 h 451"/>
              <a:gd name="T32" fmla="*/ 2147483647 w 354"/>
              <a:gd name="T33" fmla="*/ 2147483647 h 451"/>
              <a:gd name="T34" fmla="*/ 2147483647 w 354"/>
              <a:gd name="T35" fmla="*/ 2147483647 h 451"/>
              <a:gd name="T36" fmla="*/ 2147483647 w 354"/>
              <a:gd name="T37" fmla="*/ 2147483647 h 451"/>
              <a:gd name="T38" fmla="*/ 2147483647 w 354"/>
              <a:gd name="T39" fmla="*/ 2147483647 h 451"/>
              <a:gd name="T40" fmla="*/ 2147483647 w 354"/>
              <a:gd name="T41" fmla="*/ 2147483647 h 451"/>
              <a:gd name="T42" fmla="*/ 2147483647 w 354"/>
              <a:gd name="T43" fmla="*/ 2147483647 h 451"/>
              <a:gd name="T44" fmla="*/ 2147483647 w 354"/>
              <a:gd name="T45" fmla="*/ 2147483647 h 451"/>
              <a:gd name="T46" fmla="*/ 2147483647 w 354"/>
              <a:gd name="T47" fmla="*/ 2147483647 h 451"/>
              <a:gd name="T48" fmla="*/ 2147483647 w 354"/>
              <a:gd name="T49" fmla="*/ 2147483647 h 451"/>
              <a:gd name="T50" fmla="*/ 2147483647 w 354"/>
              <a:gd name="T51" fmla="*/ 2147483647 h 451"/>
              <a:gd name="T52" fmla="*/ 2147483647 w 354"/>
              <a:gd name="T53" fmla="*/ 2147483647 h 451"/>
              <a:gd name="T54" fmla="*/ 2147483647 w 354"/>
              <a:gd name="T55" fmla="*/ 2147483647 h 451"/>
              <a:gd name="T56" fmla="*/ 2147483647 w 354"/>
              <a:gd name="T57" fmla="*/ 2147483647 h 451"/>
              <a:gd name="T58" fmla="*/ 2147483647 w 354"/>
              <a:gd name="T59" fmla="*/ 2147483647 h 451"/>
              <a:gd name="T60" fmla="*/ 2147483647 w 354"/>
              <a:gd name="T61" fmla="*/ 2147483647 h 451"/>
              <a:gd name="T62" fmla="*/ 2147483647 w 354"/>
              <a:gd name="T63" fmla="*/ 2147483647 h 451"/>
              <a:gd name="T64" fmla="*/ 2147483647 w 354"/>
              <a:gd name="T65" fmla="*/ 2147483647 h 451"/>
              <a:gd name="T66" fmla="*/ 2147483647 w 354"/>
              <a:gd name="T67" fmla="*/ 2147483647 h 451"/>
              <a:gd name="T68" fmla="*/ 2147483647 w 354"/>
              <a:gd name="T69" fmla="*/ 2147483647 h 451"/>
              <a:gd name="T70" fmla="*/ 2147483647 w 354"/>
              <a:gd name="T71" fmla="*/ 2147483647 h 451"/>
              <a:gd name="T72" fmla="*/ 2147483647 w 354"/>
              <a:gd name="T73" fmla="*/ 2147483647 h 451"/>
              <a:gd name="T74" fmla="*/ 2147483647 w 354"/>
              <a:gd name="T75" fmla="*/ 2147483647 h 451"/>
              <a:gd name="T76" fmla="*/ 2147483647 w 354"/>
              <a:gd name="T77" fmla="*/ 2147483647 h 451"/>
              <a:gd name="T78" fmla="*/ 2147483647 w 354"/>
              <a:gd name="T79" fmla="*/ 2147483647 h 451"/>
              <a:gd name="T80" fmla="*/ 2147483647 w 354"/>
              <a:gd name="T81" fmla="*/ 2147483647 h 451"/>
              <a:gd name="T82" fmla="*/ 2147483647 w 354"/>
              <a:gd name="T83" fmla="*/ 2147483647 h 451"/>
              <a:gd name="T84" fmla="*/ 2147483647 w 354"/>
              <a:gd name="T85" fmla="*/ 2147483647 h 451"/>
              <a:gd name="T86" fmla="*/ 2147483647 w 354"/>
              <a:gd name="T87" fmla="*/ 2147483647 h 451"/>
              <a:gd name="T88" fmla="*/ 2147483647 w 354"/>
              <a:gd name="T89" fmla="*/ 0 h 451"/>
              <a:gd name="T90" fmla="*/ 2147483647 w 354"/>
              <a:gd name="T91" fmla="*/ 2147483647 h 451"/>
              <a:gd name="T92" fmla="*/ 2147483647 w 354"/>
              <a:gd name="T93" fmla="*/ 2147483647 h 451"/>
              <a:gd name="T94" fmla="*/ 2147483647 w 354"/>
              <a:gd name="T95" fmla="*/ 2147483647 h 4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4"/>
              <a:gd name="T145" fmla="*/ 0 h 451"/>
              <a:gd name="T146" fmla="*/ 354 w 354"/>
              <a:gd name="T147" fmla="*/ 451 h 4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4" h="451">
                <a:moveTo>
                  <a:pt x="233" y="21"/>
                </a:moveTo>
                <a:lnTo>
                  <a:pt x="209" y="36"/>
                </a:lnTo>
                <a:lnTo>
                  <a:pt x="200" y="76"/>
                </a:lnTo>
                <a:lnTo>
                  <a:pt x="176" y="84"/>
                </a:lnTo>
                <a:lnTo>
                  <a:pt x="155" y="79"/>
                </a:lnTo>
                <a:lnTo>
                  <a:pt x="144" y="81"/>
                </a:lnTo>
                <a:lnTo>
                  <a:pt x="136" y="97"/>
                </a:lnTo>
                <a:lnTo>
                  <a:pt x="150" y="108"/>
                </a:lnTo>
                <a:lnTo>
                  <a:pt x="153" y="120"/>
                </a:lnTo>
                <a:lnTo>
                  <a:pt x="132" y="121"/>
                </a:lnTo>
                <a:lnTo>
                  <a:pt x="112" y="137"/>
                </a:lnTo>
                <a:lnTo>
                  <a:pt x="126" y="151"/>
                </a:lnTo>
                <a:lnTo>
                  <a:pt x="101" y="174"/>
                </a:lnTo>
                <a:lnTo>
                  <a:pt x="114" y="190"/>
                </a:lnTo>
                <a:lnTo>
                  <a:pt x="114" y="225"/>
                </a:lnTo>
                <a:lnTo>
                  <a:pt x="96" y="243"/>
                </a:lnTo>
                <a:lnTo>
                  <a:pt x="75" y="243"/>
                </a:lnTo>
                <a:lnTo>
                  <a:pt x="72" y="225"/>
                </a:lnTo>
                <a:lnTo>
                  <a:pt x="51" y="232"/>
                </a:lnTo>
                <a:lnTo>
                  <a:pt x="38" y="259"/>
                </a:lnTo>
                <a:lnTo>
                  <a:pt x="12" y="255"/>
                </a:lnTo>
                <a:lnTo>
                  <a:pt x="0" y="273"/>
                </a:lnTo>
                <a:lnTo>
                  <a:pt x="26" y="282"/>
                </a:lnTo>
                <a:lnTo>
                  <a:pt x="27" y="297"/>
                </a:lnTo>
                <a:lnTo>
                  <a:pt x="14" y="298"/>
                </a:lnTo>
                <a:lnTo>
                  <a:pt x="36" y="319"/>
                </a:lnTo>
                <a:lnTo>
                  <a:pt x="48" y="319"/>
                </a:lnTo>
                <a:lnTo>
                  <a:pt x="59" y="345"/>
                </a:lnTo>
                <a:lnTo>
                  <a:pt x="57" y="370"/>
                </a:lnTo>
                <a:lnTo>
                  <a:pt x="41" y="370"/>
                </a:lnTo>
                <a:lnTo>
                  <a:pt x="48" y="385"/>
                </a:lnTo>
                <a:lnTo>
                  <a:pt x="80" y="388"/>
                </a:lnTo>
                <a:lnTo>
                  <a:pt x="92" y="395"/>
                </a:lnTo>
                <a:lnTo>
                  <a:pt x="108" y="393"/>
                </a:lnTo>
                <a:lnTo>
                  <a:pt x="110" y="378"/>
                </a:lnTo>
                <a:lnTo>
                  <a:pt x="129" y="370"/>
                </a:lnTo>
                <a:lnTo>
                  <a:pt x="138" y="405"/>
                </a:lnTo>
                <a:lnTo>
                  <a:pt x="126" y="438"/>
                </a:lnTo>
                <a:lnTo>
                  <a:pt x="129" y="450"/>
                </a:lnTo>
                <a:lnTo>
                  <a:pt x="153" y="451"/>
                </a:lnTo>
                <a:lnTo>
                  <a:pt x="171" y="408"/>
                </a:lnTo>
                <a:lnTo>
                  <a:pt x="161" y="387"/>
                </a:lnTo>
                <a:lnTo>
                  <a:pt x="179" y="385"/>
                </a:lnTo>
                <a:lnTo>
                  <a:pt x="189" y="399"/>
                </a:lnTo>
                <a:lnTo>
                  <a:pt x="216" y="401"/>
                </a:lnTo>
                <a:lnTo>
                  <a:pt x="219" y="375"/>
                </a:lnTo>
                <a:lnTo>
                  <a:pt x="240" y="370"/>
                </a:lnTo>
                <a:lnTo>
                  <a:pt x="239" y="346"/>
                </a:lnTo>
                <a:lnTo>
                  <a:pt x="219" y="307"/>
                </a:lnTo>
                <a:lnTo>
                  <a:pt x="198" y="295"/>
                </a:lnTo>
                <a:lnTo>
                  <a:pt x="228" y="285"/>
                </a:lnTo>
                <a:lnTo>
                  <a:pt x="244" y="287"/>
                </a:lnTo>
                <a:lnTo>
                  <a:pt x="230" y="253"/>
                </a:lnTo>
                <a:lnTo>
                  <a:pt x="252" y="244"/>
                </a:lnTo>
                <a:lnTo>
                  <a:pt x="243" y="229"/>
                </a:lnTo>
                <a:lnTo>
                  <a:pt x="260" y="201"/>
                </a:lnTo>
                <a:lnTo>
                  <a:pt x="246" y="190"/>
                </a:lnTo>
                <a:lnTo>
                  <a:pt x="222" y="192"/>
                </a:lnTo>
                <a:lnTo>
                  <a:pt x="200" y="181"/>
                </a:lnTo>
                <a:lnTo>
                  <a:pt x="191" y="162"/>
                </a:lnTo>
                <a:lnTo>
                  <a:pt x="194" y="148"/>
                </a:lnTo>
                <a:lnTo>
                  <a:pt x="210" y="150"/>
                </a:lnTo>
                <a:lnTo>
                  <a:pt x="213" y="141"/>
                </a:lnTo>
                <a:lnTo>
                  <a:pt x="204" y="136"/>
                </a:lnTo>
                <a:lnTo>
                  <a:pt x="210" y="130"/>
                </a:lnTo>
                <a:lnTo>
                  <a:pt x="225" y="132"/>
                </a:lnTo>
                <a:lnTo>
                  <a:pt x="230" y="165"/>
                </a:lnTo>
                <a:lnTo>
                  <a:pt x="240" y="166"/>
                </a:lnTo>
                <a:lnTo>
                  <a:pt x="246" y="156"/>
                </a:lnTo>
                <a:lnTo>
                  <a:pt x="291" y="171"/>
                </a:lnTo>
                <a:lnTo>
                  <a:pt x="291" y="159"/>
                </a:lnTo>
                <a:lnTo>
                  <a:pt x="249" y="147"/>
                </a:lnTo>
                <a:lnTo>
                  <a:pt x="249" y="124"/>
                </a:lnTo>
                <a:lnTo>
                  <a:pt x="240" y="112"/>
                </a:lnTo>
                <a:lnTo>
                  <a:pt x="244" y="105"/>
                </a:lnTo>
                <a:lnTo>
                  <a:pt x="281" y="114"/>
                </a:lnTo>
                <a:lnTo>
                  <a:pt x="296" y="123"/>
                </a:lnTo>
                <a:lnTo>
                  <a:pt x="300" y="135"/>
                </a:lnTo>
                <a:lnTo>
                  <a:pt x="318" y="136"/>
                </a:lnTo>
                <a:lnTo>
                  <a:pt x="327" y="124"/>
                </a:lnTo>
                <a:lnTo>
                  <a:pt x="320" y="109"/>
                </a:lnTo>
                <a:lnTo>
                  <a:pt x="342" y="106"/>
                </a:lnTo>
                <a:lnTo>
                  <a:pt x="354" y="87"/>
                </a:lnTo>
                <a:lnTo>
                  <a:pt x="341" y="70"/>
                </a:lnTo>
                <a:lnTo>
                  <a:pt x="353" y="66"/>
                </a:lnTo>
                <a:lnTo>
                  <a:pt x="332" y="33"/>
                </a:lnTo>
                <a:lnTo>
                  <a:pt x="330" y="15"/>
                </a:lnTo>
                <a:lnTo>
                  <a:pt x="318" y="10"/>
                </a:lnTo>
                <a:lnTo>
                  <a:pt x="300" y="13"/>
                </a:lnTo>
                <a:lnTo>
                  <a:pt x="303" y="0"/>
                </a:lnTo>
                <a:lnTo>
                  <a:pt x="290" y="0"/>
                </a:lnTo>
                <a:lnTo>
                  <a:pt x="269" y="15"/>
                </a:lnTo>
                <a:lnTo>
                  <a:pt x="261" y="39"/>
                </a:lnTo>
                <a:lnTo>
                  <a:pt x="249" y="37"/>
                </a:lnTo>
                <a:lnTo>
                  <a:pt x="243" y="22"/>
                </a:lnTo>
                <a:lnTo>
                  <a:pt x="233" y="21"/>
                </a:lnTo>
                <a:close/>
              </a:path>
            </a:pathLst>
          </a:custGeom>
          <a:solidFill>
            <a:srgbClr val="0070C0"/>
          </a:solidFill>
          <a:ln w="12700">
            <a:solidFill>
              <a:schemeClr val="tx1"/>
            </a:solidFill>
            <a:round/>
            <a:headEnd/>
            <a:tailEnd/>
          </a:ln>
        </p:spPr>
        <p:txBody>
          <a:bodyPr/>
          <a:lstStyle/>
          <a:p>
            <a:endParaRPr lang="ja-JP" altLang="en-US"/>
          </a:p>
        </p:txBody>
      </p:sp>
      <p:sp>
        <p:nvSpPr>
          <p:cNvPr id="12329" name="Freeform 42"/>
          <p:cNvSpPr>
            <a:spLocks/>
          </p:cNvSpPr>
          <p:nvPr/>
        </p:nvSpPr>
        <p:spPr bwMode="auto">
          <a:xfrm>
            <a:off x="8366787" y="2951163"/>
            <a:ext cx="634603" cy="309562"/>
          </a:xfrm>
          <a:custGeom>
            <a:avLst/>
            <a:gdLst>
              <a:gd name="T0" fmla="*/ 0 w 369"/>
              <a:gd name="T1" fmla="*/ 2147483647 h 195"/>
              <a:gd name="T2" fmla="*/ 2147483647 w 369"/>
              <a:gd name="T3" fmla="*/ 2147483647 h 195"/>
              <a:gd name="T4" fmla="*/ 2147483647 w 369"/>
              <a:gd name="T5" fmla="*/ 2147483647 h 195"/>
              <a:gd name="T6" fmla="*/ 2147483647 w 369"/>
              <a:gd name="T7" fmla="*/ 2147483647 h 195"/>
              <a:gd name="T8" fmla="*/ 2147483647 w 369"/>
              <a:gd name="T9" fmla="*/ 2147483647 h 195"/>
              <a:gd name="T10" fmla="*/ 2147483647 w 369"/>
              <a:gd name="T11" fmla="*/ 2147483647 h 195"/>
              <a:gd name="T12" fmla="*/ 2147483647 w 369"/>
              <a:gd name="T13" fmla="*/ 2147483647 h 195"/>
              <a:gd name="T14" fmla="*/ 2147483647 w 369"/>
              <a:gd name="T15" fmla="*/ 2147483647 h 195"/>
              <a:gd name="T16" fmla="*/ 2147483647 w 369"/>
              <a:gd name="T17" fmla="*/ 2147483647 h 195"/>
              <a:gd name="T18" fmla="*/ 2147483647 w 369"/>
              <a:gd name="T19" fmla="*/ 2147483647 h 195"/>
              <a:gd name="T20" fmla="*/ 2147483647 w 369"/>
              <a:gd name="T21" fmla="*/ 2147483647 h 195"/>
              <a:gd name="T22" fmla="*/ 2147483647 w 369"/>
              <a:gd name="T23" fmla="*/ 2147483647 h 195"/>
              <a:gd name="T24" fmla="*/ 2147483647 w 369"/>
              <a:gd name="T25" fmla="*/ 2147483647 h 195"/>
              <a:gd name="T26" fmla="*/ 2147483647 w 369"/>
              <a:gd name="T27" fmla="*/ 2147483647 h 195"/>
              <a:gd name="T28" fmla="*/ 2147483647 w 369"/>
              <a:gd name="T29" fmla="*/ 0 h 195"/>
              <a:gd name="T30" fmla="*/ 2147483647 w 369"/>
              <a:gd name="T31" fmla="*/ 2147483647 h 195"/>
              <a:gd name="T32" fmla="*/ 2147483647 w 369"/>
              <a:gd name="T33" fmla="*/ 2147483647 h 195"/>
              <a:gd name="T34" fmla="*/ 2147483647 w 369"/>
              <a:gd name="T35" fmla="*/ 2147483647 h 195"/>
              <a:gd name="T36" fmla="*/ 2147483647 w 369"/>
              <a:gd name="T37" fmla="*/ 2147483647 h 195"/>
              <a:gd name="T38" fmla="*/ 2147483647 w 369"/>
              <a:gd name="T39" fmla="*/ 2147483647 h 195"/>
              <a:gd name="T40" fmla="*/ 2147483647 w 369"/>
              <a:gd name="T41" fmla="*/ 2147483647 h 195"/>
              <a:gd name="T42" fmla="*/ 2147483647 w 369"/>
              <a:gd name="T43" fmla="*/ 2147483647 h 195"/>
              <a:gd name="T44" fmla="*/ 2147483647 w 369"/>
              <a:gd name="T45" fmla="*/ 2147483647 h 195"/>
              <a:gd name="T46" fmla="*/ 2147483647 w 369"/>
              <a:gd name="T47" fmla="*/ 2147483647 h 195"/>
              <a:gd name="T48" fmla="*/ 2147483647 w 369"/>
              <a:gd name="T49" fmla="*/ 2147483647 h 195"/>
              <a:gd name="T50" fmla="*/ 0 w 369"/>
              <a:gd name="T51" fmla="*/ 2147483647 h 1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9"/>
              <a:gd name="T79" fmla="*/ 0 h 195"/>
              <a:gd name="T80" fmla="*/ 369 w 369"/>
              <a:gd name="T81" fmla="*/ 195 h 1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9" h="195">
                <a:moveTo>
                  <a:pt x="0" y="139"/>
                </a:moveTo>
                <a:lnTo>
                  <a:pt x="19" y="171"/>
                </a:lnTo>
                <a:lnTo>
                  <a:pt x="130" y="171"/>
                </a:lnTo>
                <a:lnTo>
                  <a:pt x="141" y="195"/>
                </a:lnTo>
                <a:lnTo>
                  <a:pt x="240" y="189"/>
                </a:lnTo>
                <a:lnTo>
                  <a:pt x="262" y="183"/>
                </a:lnTo>
                <a:lnTo>
                  <a:pt x="255" y="163"/>
                </a:lnTo>
                <a:lnTo>
                  <a:pt x="283" y="143"/>
                </a:lnTo>
                <a:lnTo>
                  <a:pt x="336" y="162"/>
                </a:lnTo>
                <a:lnTo>
                  <a:pt x="369" y="157"/>
                </a:lnTo>
                <a:lnTo>
                  <a:pt x="367" y="67"/>
                </a:lnTo>
                <a:lnTo>
                  <a:pt x="333" y="24"/>
                </a:lnTo>
                <a:lnTo>
                  <a:pt x="306" y="24"/>
                </a:lnTo>
                <a:lnTo>
                  <a:pt x="289" y="3"/>
                </a:lnTo>
                <a:lnTo>
                  <a:pt x="243" y="0"/>
                </a:lnTo>
                <a:lnTo>
                  <a:pt x="217" y="34"/>
                </a:lnTo>
                <a:lnTo>
                  <a:pt x="192" y="27"/>
                </a:lnTo>
                <a:lnTo>
                  <a:pt x="163" y="40"/>
                </a:lnTo>
                <a:lnTo>
                  <a:pt x="147" y="85"/>
                </a:lnTo>
                <a:lnTo>
                  <a:pt x="117" y="93"/>
                </a:lnTo>
                <a:lnTo>
                  <a:pt x="111" y="115"/>
                </a:lnTo>
                <a:lnTo>
                  <a:pt x="67" y="114"/>
                </a:lnTo>
                <a:lnTo>
                  <a:pt x="60" y="93"/>
                </a:lnTo>
                <a:lnTo>
                  <a:pt x="30" y="90"/>
                </a:lnTo>
                <a:lnTo>
                  <a:pt x="7" y="103"/>
                </a:lnTo>
                <a:lnTo>
                  <a:pt x="0" y="139"/>
                </a:lnTo>
                <a:close/>
              </a:path>
            </a:pathLst>
          </a:custGeom>
          <a:solidFill>
            <a:srgbClr val="FF0000"/>
          </a:solidFill>
          <a:ln w="12700">
            <a:solidFill>
              <a:schemeClr val="tx1"/>
            </a:solidFill>
            <a:round/>
            <a:headEnd/>
            <a:tailEnd/>
          </a:ln>
        </p:spPr>
        <p:txBody>
          <a:bodyPr/>
          <a:lstStyle/>
          <a:p>
            <a:endParaRPr lang="ja-JP" altLang="en-US"/>
          </a:p>
        </p:txBody>
      </p:sp>
      <p:sp>
        <p:nvSpPr>
          <p:cNvPr id="12330" name="Freeform 43"/>
          <p:cNvSpPr>
            <a:spLocks/>
          </p:cNvSpPr>
          <p:nvPr/>
        </p:nvSpPr>
        <p:spPr bwMode="auto">
          <a:xfrm>
            <a:off x="7444979" y="2616201"/>
            <a:ext cx="727471" cy="411163"/>
          </a:xfrm>
          <a:custGeom>
            <a:avLst/>
            <a:gdLst>
              <a:gd name="T0" fmla="*/ 2147483647 w 423"/>
              <a:gd name="T1" fmla="*/ 2147483647 h 259"/>
              <a:gd name="T2" fmla="*/ 2147483647 w 423"/>
              <a:gd name="T3" fmla="*/ 2147483647 h 259"/>
              <a:gd name="T4" fmla="*/ 2147483647 w 423"/>
              <a:gd name="T5" fmla="*/ 0 h 259"/>
              <a:gd name="T6" fmla="*/ 0 w 423"/>
              <a:gd name="T7" fmla="*/ 2147483647 h 259"/>
              <a:gd name="T8" fmla="*/ 2147483647 w 423"/>
              <a:gd name="T9" fmla="*/ 2147483647 h 259"/>
              <a:gd name="T10" fmla="*/ 2147483647 w 423"/>
              <a:gd name="T11" fmla="*/ 2147483647 h 259"/>
              <a:gd name="T12" fmla="*/ 2147483647 w 423"/>
              <a:gd name="T13" fmla="*/ 2147483647 h 259"/>
              <a:gd name="T14" fmla="*/ 2147483647 w 423"/>
              <a:gd name="T15" fmla="*/ 2147483647 h 259"/>
              <a:gd name="T16" fmla="*/ 2147483647 w 423"/>
              <a:gd name="T17" fmla="*/ 2147483647 h 259"/>
              <a:gd name="T18" fmla="*/ 2147483647 w 423"/>
              <a:gd name="T19" fmla="*/ 2147483647 h 259"/>
              <a:gd name="T20" fmla="*/ 2147483647 w 423"/>
              <a:gd name="T21" fmla="*/ 2147483647 h 259"/>
              <a:gd name="T22" fmla="*/ 2147483647 w 423"/>
              <a:gd name="T23" fmla="*/ 2147483647 h 259"/>
              <a:gd name="T24" fmla="*/ 2147483647 w 423"/>
              <a:gd name="T25" fmla="*/ 2147483647 h 259"/>
              <a:gd name="T26" fmla="*/ 2147483647 w 423"/>
              <a:gd name="T27" fmla="*/ 2147483647 h 259"/>
              <a:gd name="T28" fmla="*/ 2147483647 w 423"/>
              <a:gd name="T29" fmla="*/ 2147483647 h 259"/>
              <a:gd name="T30" fmla="*/ 2147483647 w 423"/>
              <a:gd name="T31" fmla="*/ 2147483647 h 259"/>
              <a:gd name="T32" fmla="*/ 2147483647 w 423"/>
              <a:gd name="T33" fmla="*/ 2147483647 h 259"/>
              <a:gd name="T34" fmla="*/ 2147483647 w 423"/>
              <a:gd name="T35" fmla="*/ 2147483647 h 259"/>
              <a:gd name="T36" fmla="*/ 2147483647 w 423"/>
              <a:gd name="T37" fmla="*/ 2147483647 h 259"/>
              <a:gd name="T38" fmla="*/ 2147483647 w 423"/>
              <a:gd name="T39" fmla="*/ 2147483647 h 259"/>
              <a:gd name="T40" fmla="*/ 2147483647 w 423"/>
              <a:gd name="T41" fmla="*/ 2147483647 h 259"/>
              <a:gd name="T42" fmla="*/ 2147483647 w 423"/>
              <a:gd name="T43" fmla="*/ 2147483647 h 259"/>
              <a:gd name="T44" fmla="*/ 2147483647 w 423"/>
              <a:gd name="T45" fmla="*/ 2147483647 h 259"/>
              <a:gd name="T46" fmla="*/ 2147483647 w 423"/>
              <a:gd name="T47" fmla="*/ 2147483647 h 259"/>
              <a:gd name="T48" fmla="*/ 2147483647 w 423"/>
              <a:gd name="T49" fmla="*/ 2147483647 h 259"/>
              <a:gd name="T50" fmla="*/ 2147483647 w 423"/>
              <a:gd name="T51" fmla="*/ 2147483647 h 259"/>
              <a:gd name="T52" fmla="*/ 2147483647 w 423"/>
              <a:gd name="T53" fmla="*/ 2147483647 h 259"/>
              <a:gd name="T54" fmla="*/ 2147483647 w 423"/>
              <a:gd name="T55" fmla="*/ 2147483647 h 259"/>
              <a:gd name="T56" fmla="*/ 2147483647 w 423"/>
              <a:gd name="T57" fmla="*/ 2147483647 h 259"/>
              <a:gd name="T58" fmla="*/ 2147483647 w 423"/>
              <a:gd name="T59" fmla="*/ 2147483647 h 259"/>
              <a:gd name="T60" fmla="*/ 2147483647 w 423"/>
              <a:gd name="T61" fmla="*/ 2147483647 h 259"/>
              <a:gd name="T62" fmla="*/ 2147483647 w 423"/>
              <a:gd name="T63" fmla="*/ 2147483647 h 259"/>
              <a:gd name="T64" fmla="*/ 2147483647 w 423"/>
              <a:gd name="T65" fmla="*/ 2147483647 h 259"/>
              <a:gd name="T66" fmla="*/ 2147483647 w 423"/>
              <a:gd name="T67" fmla="*/ 2147483647 h 259"/>
              <a:gd name="T68" fmla="*/ 2147483647 w 423"/>
              <a:gd name="T69" fmla="*/ 2147483647 h 259"/>
              <a:gd name="T70" fmla="*/ 2147483647 w 423"/>
              <a:gd name="T71" fmla="*/ 2147483647 h 259"/>
              <a:gd name="T72" fmla="*/ 2147483647 w 423"/>
              <a:gd name="T73" fmla="*/ 2147483647 h 259"/>
              <a:gd name="T74" fmla="*/ 2147483647 w 423"/>
              <a:gd name="T75" fmla="*/ 2147483647 h 259"/>
              <a:gd name="T76" fmla="*/ 2147483647 w 423"/>
              <a:gd name="T77" fmla="*/ 2147483647 h 259"/>
              <a:gd name="T78" fmla="*/ 2147483647 w 423"/>
              <a:gd name="T79" fmla="*/ 2147483647 h 259"/>
              <a:gd name="T80" fmla="*/ 2147483647 w 423"/>
              <a:gd name="T81" fmla="*/ 2147483647 h 259"/>
              <a:gd name="T82" fmla="*/ 2147483647 w 423"/>
              <a:gd name="T83" fmla="*/ 2147483647 h 259"/>
              <a:gd name="T84" fmla="*/ 2147483647 w 423"/>
              <a:gd name="T85" fmla="*/ 2147483647 h 259"/>
              <a:gd name="T86" fmla="*/ 2147483647 w 423"/>
              <a:gd name="T87" fmla="*/ 2147483647 h 259"/>
              <a:gd name="T88" fmla="*/ 2147483647 w 423"/>
              <a:gd name="T89" fmla="*/ 2147483647 h 259"/>
              <a:gd name="T90" fmla="*/ 2147483647 w 423"/>
              <a:gd name="T91" fmla="*/ 2147483647 h 2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3"/>
              <a:gd name="T139" fmla="*/ 0 h 259"/>
              <a:gd name="T140" fmla="*/ 423 w 423"/>
              <a:gd name="T141" fmla="*/ 259 h 2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3" h="259">
                <a:moveTo>
                  <a:pt x="153" y="38"/>
                </a:moveTo>
                <a:lnTo>
                  <a:pt x="93" y="12"/>
                </a:lnTo>
                <a:lnTo>
                  <a:pt x="5" y="0"/>
                </a:lnTo>
                <a:lnTo>
                  <a:pt x="0" y="23"/>
                </a:lnTo>
                <a:lnTo>
                  <a:pt x="20" y="34"/>
                </a:lnTo>
                <a:lnTo>
                  <a:pt x="27" y="52"/>
                </a:lnTo>
                <a:lnTo>
                  <a:pt x="54" y="58"/>
                </a:lnTo>
                <a:lnTo>
                  <a:pt x="57" y="74"/>
                </a:lnTo>
                <a:lnTo>
                  <a:pt x="42" y="100"/>
                </a:lnTo>
                <a:lnTo>
                  <a:pt x="41" y="121"/>
                </a:lnTo>
                <a:lnTo>
                  <a:pt x="27" y="136"/>
                </a:lnTo>
                <a:lnTo>
                  <a:pt x="37" y="148"/>
                </a:lnTo>
                <a:lnTo>
                  <a:pt x="65" y="140"/>
                </a:lnTo>
                <a:lnTo>
                  <a:pt x="98" y="158"/>
                </a:lnTo>
                <a:lnTo>
                  <a:pt x="128" y="166"/>
                </a:lnTo>
                <a:lnTo>
                  <a:pt x="138" y="190"/>
                </a:lnTo>
                <a:lnTo>
                  <a:pt x="177" y="187"/>
                </a:lnTo>
                <a:lnTo>
                  <a:pt x="216" y="206"/>
                </a:lnTo>
                <a:lnTo>
                  <a:pt x="230" y="230"/>
                </a:lnTo>
                <a:lnTo>
                  <a:pt x="257" y="233"/>
                </a:lnTo>
                <a:lnTo>
                  <a:pt x="270" y="224"/>
                </a:lnTo>
                <a:lnTo>
                  <a:pt x="272" y="236"/>
                </a:lnTo>
                <a:lnTo>
                  <a:pt x="293" y="238"/>
                </a:lnTo>
                <a:lnTo>
                  <a:pt x="309" y="232"/>
                </a:lnTo>
                <a:lnTo>
                  <a:pt x="330" y="238"/>
                </a:lnTo>
                <a:lnTo>
                  <a:pt x="341" y="254"/>
                </a:lnTo>
                <a:lnTo>
                  <a:pt x="371" y="251"/>
                </a:lnTo>
                <a:lnTo>
                  <a:pt x="387" y="259"/>
                </a:lnTo>
                <a:lnTo>
                  <a:pt x="395" y="223"/>
                </a:lnTo>
                <a:lnTo>
                  <a:pt x="385" y="140"/>
                </a:lnTo>
                <a:lnTo>
                  <a:pt x="407" y="146"/>
                </a:lnTo>
                <a:lnTo>
                  <a:pt x="423" y="137"/>
                </a:lnTo>
                <a:lnTo>
                  <a:pt x="405" y="61"/>
                </a:lnTo>
                <a:lnTo>
                  <a:pt x="413" y="26"/>
                </a:lnTo>
                <a:lnTo>
                  <a:pt x="404" y="16"/>
                </a:lnTo>
                <a:lnTo>
                  <a:pt x="384" y="28"/>
                </a:lnTo>
                <a:lnTo>
                  <a:pt x="371" y="13"/>
                </a:lnTo>
                <a:lnTo>
                  <a:pt x="357" y="10"/>
                </a:lnTo>
                <a:lnTo>
                  <a:pt x="336" y="32"/>
                </a:lnTo>
                <a:lnTo>
                  <a:pt x="311" y="26"/>
                </a:lnTo>
                <a:lnTo>
                  <a:pt x="275" y="38"/>
                </a:lnTo>
                <a:lnTo>
                  <a:pt x="246" y="20"/>
                </a:lnTo>
                <a:lnTo>
                  <a:pt x="206" y="8"/>
                </a:lnTo>
                <a:lnTo>
                  <a:pt x="169" y="10"/>
                </a:lnTo>
                <a:lnTo>
                  <a:pt x="177" y="32"/>
                </a:lnTo>
                <a:lnTo>
                  <a:pt x="153" y="38"/>
                </a:lnTo>
                <a:close/>
              </a:path>
            </a:pathLst>
          </a:custGeom>
          <a:solidFill>
            <a:srgbClr val="0070C0"/>
          </a:solidFill>
          <a:ln w="12700">
            <a:solidFill>
              <a:schemeClr val="tx1"/>
            </a:solidFill>
            <a:round/>
            <a:headEnd/>
            <a:tailEnd/>
          </a:ln>
        </p:spPr>
        <p:txBody>
          <a:bodyPr/>
          <a:lstStyle/>
          <a:p>
            <a:endParaRPr lang="ja-JP" altLang="en-US"/>
          </a:p>
        </p:txBody>
      </p:sp>
      <p:sp>
        <p:nvSpPr>
          <p:cNvPr id="12331" name="Freeform 44"/>
          <p:cNvSpPr>
            <a:spLocks/>
          </p:cNvSpPr>
          <p:nvPr/>
        </p:nvSpPr>
        <p:spPr bwMode="auto">
          <a:xfrm>
            <a:off x="8191368" y="3171826"/>
            <a:ext cx="810021" cy="322263"/>
          </a:xfrm>
          <a:custGeom>
            <a:avLst/>
            <a:gdLst>
              <a:gd name="T0" fmla="*/ 2147483647 w 471"/>
              <a:gd name="T1" fmla="*/ 2147483647 h 203"/>
              <a:gd name="T2" fmla="*/ 0 w 471"/>
              <a:gd name="T3" fmla="*/ 2147483647 h 203"/>
              <a:gd name="T4" fmla="*/ 2147483647 w 471"/>
              <a:gd name="T5" fmla="*/ 2147483647 h 203"/>
              <a:gd name="T6" fmla="*/ 2147483647 w 471"/>
              <a:gd name="T7" fmla="*/ 2147483647 h 203"/>
              <a:gd name="T8" fmla="*/ 2147483647 w 471"/>
              <a:gd name="T9" fmla="*/ 2147483647 h 203"/>
              <a:gd name="T10" fmla="*/ 2147483647 w 471"/>
              <a:gd name="T11" fmla="*/ 2147483647 h 203"/>
              <a:gd name="T12" fmla="*/ 2147483647 w 471"/>
              <a:gd name="T13" fmla="*/ 2147483647 h 203"/>
              <a:gd name="T14" fmla="*/ 2147483647 w 471"/>
              <a:gd name="T15" fmla="*/ 2147483647 h 203"/>
              <a:gd name="T16" fmla="*/ 2147483647 w 471"/>
              <a:gd name="T17" fmla="*/ 2147483647 h 203"/>
              <a:gd name="T18" fmla="*/ 2147483647 w 471"/>
              <a:gd name="T19" fmla="*/ 2147483647 h 203"/>
              <a:gd name="T20" fmla="*/ 2147483647 w 471"/>
              <a:gd name="T21" fmla="*/ 2147483647 h 203"/>
              <a:gd name="T22" fmla="*/ 2147483647 w 471"/>
              <a:gd name="T23" fmla="*/ 2147483647 h 203"/>
              <a:gd name="T24" fmla="*/ 2147483647 w 471"/>
              <a:gd name="T25" fmla="*/ 2147483647 h 203"/>
              <a:gd name="T26" fmla="*/ 2147483647 w 471"/>
              <a:gd name="T27" fmla="*/ 2147483647 h 203"/>
              <a:gd name="T28" fmla="*/ 2147483647 w 471"/>
              <a:gd name="T29" fmla="*/ 2147483647 h 203"/>
              <a:gd name="T30" fmla="*/ 2147483647 w 471"/>
              <a:gd name="T31" fmla="*/ 2147483647 h 203"/>
              <a:gd name="T32" fmla="*/ 2147483647 w 471"/>
              <a:gd name="T33" fmla="*/ 2147483647 h 203"/>
              <a:gd name="T34" fmla="*/ 2147483647 w 471"/>
              <a:gd name="T35" fmla="*/ 2147483647 h 203"/>
              <a:gd name="T36" fmla="*/ 2147483647 w 471"/>
              <a:gd name="T37" fmla="*/ 2147483647 h 203"/>
              <a:gd name="T38" fmla="*/ 2147483647 w 471"/>
              <a:gd name="T39" fmla="*/ 2147483647 h 203"/>
              <a:gd name="T40" fmla="*/ 2147483647 w 471"/>
              <a:gd name="T41" fmla="*/ 2147483647 h 203"/>
              <a:gd name="T42" fmla="*/ 2147483647 w 471"/>
              <a:gd name="T43" fmla="*/ 2147483647 h 203"/>
              <a:gd name="T44" fmla="*/ 2147483647 w 471"/>
              <a:gd name="T45" fmla="*/ 2147483647 h 203"/>
              <a:gd name="T46" fmla="*/ 2147483647 w 471"/>
              <a:gd name="T47" fmla="*/ 2147483647 h 203"/>
              <a:gd name="T48" fmla="*/ 2147483647 w 471"/>
              <a:gd name="T49" fmla="*/ 2147483647 h 203"/>
              <a:gd name="T50" fmla="*/ 2147483647 w 471"/>
              <a:gd name="T51" fmla="*/ 2147483647 h 203"/>
              <a:gd name="T52" fmla="*/ 2147483647 w 471"/>
              <a:gd name="T53" fmla="*/ 2147483647 h 203"/>
              <a:gd name="T54" fmla="*/ 2147483647 w 471"/>
              <a:gd name="T55" fmla="*/ 2147483647 h 203"/>
              <a:gd name="T56" fmla="*/ 2147483647 w 471"/>
              <a:gd name="T57" fmla="*/ 2147483647 h 203"/>
              <a:gd name="T58" fmla="*/ 2147483647 w 471"/>
              <a:gd name="T59" fmla="*/ 0 h 203"/>
              <a:gd name="T60" fmla="*/ 2147483647 w 471"/>
              <a:gd name="T61" fmla="*/ 2147483647 h 203"/>
              <a:gd name="T62" fmla="*/ 2147483647 w 471"/>
              <a:gd name="T63" fmla="*/ 2147483647 h 203"/>
              <a:gd name="T64" fmla="*/ 2147483647 w 471"/>
              <a:gd name="T65" fmla="*/ 2147483647 h 203"/>
              <a:gd name="T66" fmla="*/ 2147483647 w 471"/>
              <a:gd name="T67" fmla="*/ 2147483647 h 2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1"/>
              <a:gd name="T103" fmla="*/ 0 h 203"/>
              <a:gd name="T104" fmla="*/ 471 w 471"/>
              <a:gd name="T105" fmla="*/ 203 h 2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1" h="203">
                <a:moveTo>
                  <a:pt x="59" y="44"/>
                </a:moveTo>
                <a:lnTo>
                  <a:pt x="0" y="48"/>
                </a:lnTo>
                <a:lnTo>
                  <a:pt x="18" y="66"/>
                </a:lnTo>
                <a:lnTo>
                  <a:pt x="21" y="93"/>
                </a:lnTo>
                <a:lnTo>
                  <a:pt x="12" y="120"/>
                </a:lnTo>
                <a:lnTo>
                  <a:pt x="15" y="146"/>
                </a:lnTo>
                <a:lnTo>
                  <a:pt x="37" y="167"/>
                </a:lnTo>
                <a:lnTo>
                  <a:pt x="63" y="159"/>
                </a:lnTo>
                <a:lnTo>
                  <a:pt x="87" y="194"/>
                </a:lnTo>
                <a:lnTo>
                  <a:pt x="121" y="184"/>
                </a:lnTo>
                <a:lnTo>
                  <a:pt x="132" y="203"/>
                </a:lnTo>
                <a:lnTo>
                  <a:pt x="178" y="189"/>
                </a:lnTo>
                <a:lnTo>
                  <a:pt x="195" y="171"/>
                </a:lnTo>
                <a:lnTo>
                  <a:pt x="222" y="176"/>
                </a:lnTo>
                <a:lnTo>
                  <a:pt x="241" y="160"/>
                </a:lnTo>
                <a:lnTo>
                  <a:pt x="249" y="179"/>
                </a:lnTo>
                <a:lnTo>
                  <a:pt x="294" y="168"/>
                </a:lnTo>
                <a:lnTo>
                  <a:pt x="367" y="189"/>
                </a:lnTo>
                <a:lnTo>
                  <a:pt x="408" y="183"/>
                </a:lnTo>
                <a:lnTo>
                  <a:pt x="467" y="194"/>
                </a:lnTo>
                <a:lnTo>
                  <a:pt x="471" y="18"/>
                </a:lnTo>
                <a:lnTo>
                  <a:pt x="438" y="23"/>
                </a:lnTo>
                <a:lnTo>
                  <a:pt x="385" y="5"/>
                </a:lnTo>
                <a:lnTo>
                  <a:pt x="357" y="24"/>
                </a:lnTo>
                <a:lnTo>
                  <a:pt x="364" y="44"/>
                </a:lnTo>
                <a:lnTo>
                  <a:pt x="341" y="50"/>
                </a:lnTo>
                <a:lnTo>
                  <a:pt x="243" y="56"/>
                </a:lnTo>
                <a:lnTo>
                  <a:pt x="232" y="32"/>
                </a:lnTo>
                <a:lnTo>
                  <a:pt x="121" y="32"/>
                </a:lnTo>
                <a:lnTo>
                  <a:pt x="101" y="0"/>
                </a:lnTo>
                <a:lnTo>
                  <a:pt x="87" y="16"/>
                </a:lnTo>
                <a:lnTo>
                  <a:pt x="73" y="8"/>
                </a:lnTo>
                <a:lnTo>
                  <a:pt x="57" y="23"/>
                </a:lnTo>
                <a:lnTo>
                  <a:pt x="59" y="44"/>
                </a:lnTo>
                <a:close/>
              </a:path>
            </a:pathLst>
          </a:custGeom>
          <a:solidFill>
            <a:srgbClr val="FF0000"/>
          </a:solidFill>
          <a:ln w="12700">
            <a:solidFill>
              <a:schemeClr val="tx1"/>
            </a:solidFill>
            <a:round/>
            <a:headEnd/>
            <a:tailEnd/>
          </a:ln>
        </p:spPr>
        <p:txBody>
          <a:bodyPr/>
          <a:lstStyle/>
          <a:p>
            <a:endParaRPr lang="ja-JP" altLang="en-US"/>
          </a:p>
        </p:txBody>
      </p:sp>
      <p:sp>
        <p:nvSpPr>
          <p:cNvPr id="12332" name="Freeform 45"/>
          <p:cNvSpPr>
            <a:spLocks/>
          </p:cNvSpPr>
          <p:nvPr/>
        </p:nvSpPr>
        <p:spPr bwMode="auto">
          <a:xfrm>
            <a:off x="6604000" y="728663"/>
            <a:ext cx="457465" cy="331787"/>
          </a:xfrm>
          <a:custGeom>
            <a:avLst/>
            <a:gdLst>
              <a:gd name="T0" fmla="*/ 0 w 266"/>
              <a:gd name="T1" fmla="*/ 2147483647 h 209"/>
              <a:gd name="T2" fmla="*/ 2147483647 w 266"/>
              <a:gd name="T3" fmla="*/ 2147483647 h 209"/>
              <a:gd name="T4" fmla="*/ 2147483647 w 266"/>
              <a:gd name="T5" fmla="*/ 2147483647 h 209"/>
              <a:gd name="T6" fmla="*/ 2147483647 w 266"/>
              <a:gd name="T7" fmla="*/ 2147483647 h 209"/>
              <a:gd name="T8" fmla="*/ 2147483647 w 266"/>
              <a:gd name="T9" fmla="*/ 2147483647 h 209"/>
              <a:gd name="T10" fmla="*/ 2147483647 w 266"/>
              <a:gd name="T11" fmla="*/ 2147483647 h 209"/>
              <a:gd name="T12" fmla="*/ 2147483647 w 266"/>
              <a:gd name="T13" fmla="*/ 2147483647 h 209"/>
              <a:gd name="T14" fmla="*/ 2147483647 w 266"/>
              <a:gd name="T15" fmla="*/ 2147483647 h 209"/>
              <a:gd name="T16" fmla="*/ 2147483647 w 266"/>
              <a:gd name="T17" fmla="*/ 2147483647 h 209"/>
              <a:gd name="T18" fmla="*/ 2147483647 w 266"/>
              <a:gd name="T19" fmla="*/ 2147483647 h 209"/>
              <a:gd name="T20" fmla="*/ 2147483647 w 266"/>
              <a:gd name="T21" fmla="*/ 2147483647 h 209"/>
              <a:gd name="T22" fmla="*/ 2147483647 w 266"/>
              <a:gd name="T23" fmla="*/ 2147483647 h 209"/>
              <a:gd name="T24" fmla="*/ 2147483647 w 266"/>
              <a:gd name="T25" fmla="*/ 2147483647 h 209"/>
              <a:gd name="T26" fmla="*/ 2147483647 w 266"/>
              <a:gd name="T27" fmla="*/ 2147483647 h 209"/>
              <a:gd name="T28" fmla="*/ 2147483647 w 266"/>
              <a:gd name="T29" fmla="*/ 2147483647 h 209"/>
              <a:gd name="T30" fmla="*/ 2147483647 w 266"/>
              <a:gd name="T31" fmla="*/ 2147483647 h 209"/>
              <a:gd name="T32" fmla="*/ 2147483647 w 266"/>
              <a:gd name="T33" fmla="*/ 2147483647 h 209"/>
              <a:gd name="T34" fmla="*/ 2147483647 w 266"/>
              <a:gd name="T35" fmla="*/ 2147483647 h 209"/>
              <a:gd name="T36" fmla="*/ 2147483647 w 266"/>
              <a:gd name="T37" fmla="*/ 2147483647 h 209"/>
              <a:gd name="T38" fmla="*/ 2147483647 w 266"/>
              <a:gd name="T39" fmla="*/ 2147483647 h 209"/>
              <a:gd name="T40" fmla="*/ 2147483647 w 266"/>
              <a:gd name="T41" fmla="*/ 2147483647 h 209"/>
              <a:gd name="T42" fmla="*/ 2147483647 w 266"/>
              <a:gd name="T43" fmla="*/ 2147483647 h 209"/>
              <a:gd name="T44" fmla="*/ 2147483647 w 266"/>
              <a:gd name="T45" fmla="*/ 2147483647 h 209"/>
              <a:gd name="T46" fmla="*/ 2147483647 w 266"/>
              <a:gd name="T47" fmla="*/ 0 h 209"/>
              <a:gd name="T48" fmla="*/ 2147483647 w 266"/>
              <a:gd name="T49" fmla="*/ 2147483647 h 209"/>
              <a:gd name="T50" fmla="*/ 2147483647 w 266"/>
              <a:gd name="T51" fmla="*/ 2147483647 h 209"/>
              <a:gd name="T52" fmla="*/ 2147483647 w 266"/>
              <a:gd name="T53" fmla="*/ 2147483647 h 209"/>
              <a:gd name="T54" fmla="*/ 2147483647 w 266"/>
              <a:gd name="T55" fmla="*/ 2147483647 h 209"/>
              <a:gd name="T56" fmla="*/ 2147483647 w 266"/>
              <a:gd name="T57" fmla="*/ 2147483647 h 209"/>
              <a:gd name="T58" fmla="*/ 2147483647 w 266"/>
              <a:gd name="T59" fmla="*/ 2147483647 h 209"/>
              <a:gd name="T60" fmla="*/ 2147483647 w 266"/>
              <a:gd name="T61" fmla="*/ 2147483647 h 209"/>
              <a:gd name="T62" fmla="*/ 2147483647 w 266"/>
              <a:gd name="T63" fmla="*/ 2147483647 h 209"/>
              <a:gd name="T64" fmla="*/ 0 w 266"/>
              <a:gd name="T65" fmla="*/ 2147483647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6"/>
              <a:gd name="T100" fmla="*/ 0 h 209"/>
              <a:gd name="T101" fmla="*/ 266 w 266"/>
              <a:gd name="T102" fmla="*/ 209 h 2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6" h="209">
                <a:moveTo>
                  <a:pt x="0" y="61"/>
                </a:moveTo>
                <a:lnTo>
                  <a:pt x="2" y="89"/>
                </a:lnTo>
                <a:lnTo>
                  <a:pt x="15" y="95"/>
                </a:lnTo>
                <a:lnTo>
                  <a:pt x="32" y="123"/>
                </a:lnTo>
                <a:lnTo>
                  <a:pt x="71" y="120"/>
                </a:lnTo>
                <a:lnTo>
                  <a:pt x="84" y="131"/>
                </a:lnTo>
                <a:lnTo>
                  <a:pt x="113" y="131"/>
                </a:lnTo>
                <a:lnTo>
                  <a:pt x="138" y="152"/>
                </a:lnTo>
                <a:lnTo>
                  <a:pt x="140" y="185"/>
                </a:lnTo>
                <a:lnTo>
                  <a:pt x="182" y="204"/>
                </a:lnTo>
                <a:lnTo>
                  <a:pt x="216" y="209"/>
                </a:lnTo>
                <a:lnTo>
                  <a:pt x="225" y="183"/>
                </a:lnTo>
                <a:lnTo>
                  <a:pt x="230" y="158"/>
                </a:lnTo>
                <a:lnTo>
                  <a:pt x="240" y="159"/>
                </a:lnTo>
                <a:lnTo>
                  <a:pt x="242" y="183"/>
                </a:lnTo>
                <a:lnTo>
                  <a:pt x="254" y="185"/>
                </a:lnTo>
                <a:lnTo>
                  <a:pt x="266" y="155"/>
                </a:lnTo>
                <a:lnTo>
                  <a:pt x="238" y="123"/>
                </a:lnTo>
                <a:lnTo>
                  <a:pt x="263" y="96"/>
                </a:lnTo>
                <a:lnTo>
                  <a:pt x="255" y="71"/>
                </a:lnTo>
                <a:lnTo>
                  <a:pt x="262" y="41"/>
                </a:lnTo>
                <a:lnTo>
                  <a:pt x="245" y="41"/>
                </a:lnTo>
                <a:lnTo>
                  <a:pt x="221" y="24"/>
                </a:lnTo>
                <a:lnTo>
                  <a:pt x="210" y="0"/>
                </a:lnTo>
                <a:lnTo>
                  <a:pt x="186" y="3"/>
                </a:lnTo>
                <a:lnTo>
                  <a:pt x="174" y="27"/>
                </a:lnTo>
                <a:lnTo>
                  <a:pt x="134" y="44"/>
                </a:lnTo>
                <a:lnTo>
                  <a:pt x="104" y="42"/>
                </a:lnTo>
                <a:lnTo>
                  <a:pt x="80" y="33"/>
                </a:lnTo>
                <a:lnTo>
                  <a:pt x="51" y="51"/>
                </a:lnTo>
                <a:lnTo>
                  <a:pt x="30" y="48"/>
                </a:lnTo>
                <a:lnTo>
                  <a:pt x="18" y="59"/>
                </a:lnTo>
                <a:lnTo>
                  <a:pt x="0" y="61"/>
                </a:lnTo>
                <a:close/>
              </a:path>
            </a:pathLst>
          </a:custGeom>
          <a:solidFill>
            <a:srgbClr val="FF0000"/>
          </a:solidFill>
          <a:ln w="12700">
            <a:solidFill>
              <a:schemeClr val="tx1"/>
            </a:solidFill>
            <a:round/>
            <a:headEnd/>
            <a:tailEnd/>
          </a:ln>
        </p:spPr>
        <p:txBody>
          <a:bodyPr/>
          <a:lstStyle/>
          <a:p>
            <a:endParaRPr lang="ja-JP" altLang="en-US"/>
          </a:p>
        </p:txBody>
      </p:sp>
      <p:sp>
        <p:nvSpPr>
          <p:cNvPr id="12333" name="Freeform 46"/>
          <p:cNvSpPr>
            <a:spLocks/>
          </p:cNvSpPr>
          <p:nvPr/>
        </p:nvSpPr>
        <p:spPr bwMode="auto">
          <a:xfrm>
            <a:off x="6480175" y="817564"/>
            <a:ext cx="464344" cy="396875"/>
          </a:xfrm>
          <a:custGeom>
            <a:avLst/>
            <a:gdLst>
              <a:gd name="T0" fmla="*/ 2147483647 w 270"/>
              <a:gd name="T1" fmla="*/ 2147483647 h 250"/>
              <a:gd name="T2" fmla="*/ 2147483647 w 270"/>
              <a:gd name="T3" fmla="*/ 2147483647 h 250"/>
              <a:gd name="T4" fmla="*/ 2147483647 w 270"/>
              <a:gd name="T5" fmla="*/ 2147483647 h 250"/>
              <a:gd name="T6" fmla="*/ 2147483647 w 270"/>
              <a:gd name="T7" fmla="*/ 2147483647 h 250"/>
              <a:gd name="T8" fmla="*/ 2147483647 w 270"/>
              <a:gd name="T9" fmla="*/ 2147483647 h 250"/>
              <a:gd name="T10" fmla="*/ 2147483647 w 270"/>
              <a:gd name="T11" fmla="*/ 2147483647 h 250"/>
              <a:gd name="T12" fmla="*/ 2147483647 w 270"/>
              <a:gd name="T13" fmla="*/ 2147483647 h 250"/>
              <a:gd name="T14" fmla="*/ 2147483647 w 270"/>
              <a:gd name="T15" fmla="*/ 2147483647 h 250"/>
              <a:gd name="T16" fmla="*/ 2147483647 w 270"/>
              <a:gd name="T17" fmla="*/ 2147483647 h 250"/>
              <a:gd name="T18" fmla="*/ 2147483647 w 270"/>
              <a:gd name="T19" fmla="*/ 2147483647 h 250"/>
              <a:gd name="T20" fmla="*/ 2147483647 w 270"/>
              <a:gd name="T21" fmla="*/ 2147483647 h 250"/>
              <a:gd name="T22" fmla="*/ 2147483647 w 270"/>
              <a:gd name="T23" fmla="*/ 2147483647 h 250"/>
              <a:gd name="T24" fmla="*/ 2147483647 w 270"/>
              <a:gd name="T25" fmla="*/ 2147483647 h 250"/>
              <a:gd name="T26" fmla="*/ 2147483647 w 270"/>
              <a:gd name="T27" fmla="*/ 2147483647 h 250"/>
              <a:gd name="T28" fmla="*/ 2147483647 w 270"/>
              <a:gd name="T29" fmla="*/ 2147483647 h 250"/>
              <a:gd name="T30" fmla="*/ 2147483647 w 270"/>
              <a:gd name="T31" fmla="*/ 2147483647 h 250"/>
              <a:gd name="T32" fmla="*/ 2147483647 w 270"/>
              <a:gd name="T33" fmla="*/ 2147483647 h 250"/>
              <a:gd name="T34" fmla="*/ 2147483647 w 270"/>
              <a:gd name="T35" fmla="*/ 2147483647 h 250"/>
              <a:gd name="T36" fmla="*/ 2147483647 w 270"/>
              <a:gd name="T37" fmla="*/ 2147483647 h 250"/>
              <a:gd name="T38" fmla="*/ 2147483647 w 270"/>
              <a:gd name="T39" fmla="*/ 2147483647 h 250"/>
              <a:gd name="T40" fmla="*/ 2147483647 w 270"/>
              <a:gd name="T41" fmla="*/ 2147483647 h 250"/>
              <a:gd name="T42" fmla="*/ 2147483647 w 270"/>
              <a:gd name="T43" fmla="*/ 2147483647 h 250"/>
              <a:gd name="T44" fmla="*/ 2147483647 w 270"/>
              <a:gd name="T45" fmla="*/ 2147483647 h 250"/>
              <a:gd name="T46" fmla="*/ 2147483647 w 270"/>
              <a:gd name="T47" fmla="*/ 0 h 250"/>
              <a:gd name="T48" fmla="*/ 2147483647 w 270"/>
              <a:gd name="T49" fmla="*/ 2147483647 h 250"/>
              <a:gd name="T50" fmla="*/ 2147483647 w 270"/>
              <a:gd name="T51" fmla="*/ 2147483647 h 250"/>
              <a:gd name="T52" fmla="*/ 2147483647 w 270"/>
              <a:gd name="T53" fmla="*/ 2147483647 h 250"/>
              <a:gd name="T54" fmla="*/ 2147483647 w 270"/>
              <a:gd name="T55" fmla="*/ 2147483647 h 250"/>
              <a:gd name="T56" fmla="*/ 0 w 270"/>
              <a:gd name="T57" fmla="*/ 2147483647 h 250"/>
              <a:gd name="T58" fmla="*/ 2147483647 w 270"/>
              <a:gd name="T59" fmla="*/ 2147483647 h 2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0"/>
              <a:gd name="T91" fmla="*/ 0 h 250"/>
              <a:gd name="T92" fmla="*/ 270 w 270"/>
              <a:gd name="T93" fmla="*/ 250 h 2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0" h="250">
                <a:moveTo>
                  <a:pt x="2" y="129"/>
                </a:moveTo>
                <a:lnTo>
                  <a:pt x="63" y="174"/>
                </a:lnTo>
                <a:lnTo>
                  <a:pt x="54" y="184"/>
                </a:lnTo>
                <a:lnTo>
                  <a:pt x="28" y="181"/>
                </a:lnTo>
                <a:lnTo>
                  <a:pt x="30" y="207"/>
                </a:lnTo>
                <a:lnTo>
                  <a:pt x="78" y="250"/>
                </a:lnTo>
                <a:lnTo>
                  <a:pt x="113" y="232"/>
                </a:lnTo>
                <a:lnTo>
                  <a:pt x="131" y="243"/>
                </a:lnTo>
                <a:lnTo>
                  <a:pt x="153" y="216"/>
                </a:lnTo>
                <a:lnTo>
                  <a:pt x="176" y="222"/>
                </a:lnTo>
                <a:lnTo>
                  <a:pt x="200" y="196"/>
                </a:lnTo>
                <a:lnTo>
                  <a:pt x="227" y="201"/>
                </a:lnTo>
                <a:lnTo>
                  <a:pt x="270" y="201"/>
                </a:lnTo>
                <a:lnTo>
                  <a:pt x="254" y="148"/>
                </a:lnTo>
                <a:lnTo>
                  <a:pt x="212" y="129"/>
                </a:lnTo>
                <a:lnTo>
                  <a:pt x="210" y="96"/>
                </a:lnTo>
                <a:lnTo>
                  <a:pt x="185" y="75"/>
                </a:lnTo>
                <a:lnTo>
                  <a:pt x="156" y="75"/>
                </a:lnTo>
                <a:lnTo>
                  <a:pt x="143" y="64"/>
                </a:lnTo>
                <a:lnTo>
                  <a:pt x="104" y="67"/>
                </a:lnTo>
                <a:lnTo>
                  <a:pt x="87" y="39"/>
                </a:lnTo>
                <a:lnTo>
                  <a:pt x="74" y="33"/>
                </a:lnTo>
                <a:lnTo>
                  <a:pt x="72" y="5"/>
                </a:lnTo>
                <a:lnTo>
                  <a:pt x="50" y="0"/>
                </a:lnTo>
                <a:lnTo>
                  <a:pt x="27" y="19"/>
                </a:lnTo>
                <a:lnTo>
                  <a:pt x="21" y="39"/>
                </a:lnTo>
                <a:lnTo>
                  <a:pt x="27" y="58"/>
                </a:lnTo>
                <a:lnTo>
                  <a:pt x="6" y="75"/>
                </a:lnTo>
                <a:lnTo>
                  <a:pt x="0" y="99"/>
                </a:lnTo>
                <a:lnTo>
                  <a:pt x="2" y="129"/>
                </a:lnTo>
                <a:close/>
              </a:path>
            </a:pathLst>
          </a:custGeom>
          <a:solidFill>
            <a:srgbClr val="FFC000"/>
          </a:solidFill>
          <a:ln w="12700">
            <a:solidFill>
              <a:schemeClr val="tx1"/>
            </a:solidFill>
            <a:round/>
            <a:headEnd/>
            <a:tailEnd/>
          </a:ln>
        </p:spPr>
        <p:txBody>
          <a:bodyPr/>
          <a:lstStyle/>
          <a:p>
            <a:endParaRPr lang="ja-JP" altLang="en-US"/>
          </a:p>
        </p:txBody>
      </p:sp>
      <p:sp>
        <p:nvSpPr>
          <p:cNvPr id="12334" name="Freeform 47"/>
          <p:cNvSpPr>
            <a:spLocks/>
          </p:cNvSpPr>
          <p:nvPr/>
        </p:nvSpPr>
        <p:spPr bwMode="auto">
          <a:xfrm>
            <a:off x="7269560" y="1533525"/>
            <a:ext cx="858176" cy="833438"/>
          </a:xfrm>
          <a:custGeom>
            <a:avLst/>
            <a:gdLst>
              <a:gd name="T0" fmla="*/ 2147483647 w 499"/>
              <a:gd name="T1" fmla="*/ 2147483647 h 525"/>
              <a:gd name="T2" fmla="*/ 2147483647 w 499"/>
              <a:gd name="T3" fmla="*/ 2147483647 h 525"/>
              <a:gd name="T4" fmla="*/ 2147483647 w 499"/>
              <a:gd name="T5" fmla="*/ 2147483647 h 525"/>
              <a:gd name="T6" fmla="*/ 2147483647 w 499"/>
              <a:gd name="T7" fmla="*/ 2147483647 h 525"/>
              <a:gd name="T8" fmla="*/ 2147483647 w 499"/>
              <a:gd name="T9" fmla="*/ 2147483647 h 525"/>
              <a:gd name="T10" fmla="*/ 2147483647 w 499"/>
              <a:gd name="T11" fmla="*/ 2147483647 h 525"/>
              <a:gd name="T12" fmla="*/ 2147483647 w 499"/>
              <a:gd name="T13" fmla="*/ 2147483647 h 525"/>
              <a:gd name="T14" fmla="*/ 2147483647 w 499"/>
              <a:gd name="T15" fmla="*/ 2147483647 h 525"/>
              <a:gd name="T16" fmla="*/ 2147483647 w 499"/>
              <a:gd name="T17" fmla="*/ 2147483647 h 525"/>
              <a:gd name="T18" fmla="*/ 0 w 499"/>
              <a:gd name="T19" fmla="*/ 2147483647 h 525"/>
              <a:gd name="T20" fmla="*/ 2147483647 w 499"/>
              <a:gd name="T21" fmla="*/ 2147483647 h 525"/>
              <a:gd name="T22" fmla="*/ 2147483647 w 499"/>
              <a:gd name="T23" fmla="*/ 2147483647 h 525"/>
              <a:gd name="T24" fmla="*/ 2147483647 w 499"/>
              <a:gd name="T25" fmla="*/ 2147483647 h 525"/>
              <a:gd name="T26" fmla="*/ 2147483647 w 499"/>
              <a:gd name="T27" fmla="*/ 2147483647 h 525"/>
              <a:gd name="T28" fmla="*/ 2147483647 w 499"/>
              <a:gd name="T29" fmla="*/ 2147483647 h 525"/>
              <a:gd name="T30" fmla="*/ 2147483647 w 499"/>
              <a:gd name="T31" fmla="*/ 2147483647 h 525"/>
              <a:gd name="T32" fmla="*/ 2147483647 w 499"/>
              <a:gd name="T33" fmla="*/ 2147483647 h 525"/>
              <a:gd name="T34" fmla="*/ 2147483647 w 499"/>
              <a:gd name="T35" fmla="*/ 2147483647 h 525"/>
              <a:gd name="T36" fmla="*/ 2147483647 w 499"/>
              <a:gd name="T37" fmla="*/ 2147483647 h 525"/>
              <a:gd name="T38" fmla="*/ 2147483647 w 499"/>
              <a:gd name="T39" fmla="*/ 2147483647 h 525"/>
              <a:gd name="T40" fmla="*/ 2147483647 w 499"/>
              <a:gd name="T41" fmla="*/ 2147483647 h 525"/>
              <a:gd name="T42" fmla="*/ 2147483647 w 499"/>
              <a:gd name="T43" fmla="*/ 2147483647 h 525"/>
              <a:gd name="T44" fmla="*/ 2147483647 w 499"/>
              <a:gd name="T45" fmla="*/ 2147483647 h 525"/>
              <a:gd name="T46" fmla="*/ 2147483647 w 499"/>
              <a:gd name="T47" fmla="*/ 2147483647 h 525"/>
              <a:gd name="T48" fmla="*/ 2147483647 w 499"/>
              <a:gd name="T49" fmla="*/ 2147483647 h 525"/>
              <a:gd name="T50" fmla="*/ 2147483647 w 499"/>
              <a:gd name="T51" fmla="*/ 2147483647 h 525"/>
              <a:gd name="T52" fmla="*/ 2147483647 w 499"/>
              <a:gd name="T53" fmla="*/ 2147483647 h 525"/>
              <a:gd name="T54" fmla="*/ 2147483647 w 499"/>
              <a:gd name="T55" fmla="*/ 2147483647 h 525"/>
              <a:gd name="T56" fmla="*/ 2147483647 w 499"/>
              <a:gd name="T57" fmla="*/ 2147483647 h 525"/>
              <a:gd name="T58" fmla="*/ 2147483647 w 499"/>
              <a:gd name="T59" fmla="*/ 2147483647 h 525"/>
              <a:gd name="T60" fmla="*/ 2147483647 w 499"/>
              <a:gd name="T61" fmla="*/ 2147483647 h 525"/>
              <a:gd name="T62" fmla="*/ 2147483647 w 499"/>
              <a:gd name="T63" fmla="*/ 2147483647 h 525"/>
              <a:gd name="T64" fmla="*/ 2147483647 w 499"/>
              <a:gd name="T65" fmla="*/ 2147483647 h 525"/>
              <a:gd name="T66" fmla="*/ 2147483647 w 499"/>
              <a:gd name="T67" fmla="*/ 2147483647 h 525"/>
              <a:gd name="T68" fmla="*/ 2147483647 w 499"/>
              <a:gd name="T69" fmla="*/ 2147483647 h 525"/>
              <a:gd name="T70" fmla="*/ 2147483647 w 499"/>
              <a:gd name="T71" fmla="*/ 2147483647 h 525"/>
              <a:gd name="T72" fmla="*/ 2147483647 w 499"/>
              <a:gd name="T73" fmla="*/ 2147483647 h 525"/>
              <a:gd name="T74" fmla="*/ 2147483647 w 499"/>
              <a:gd name="T75" fmla="*/ 2147483647 h 525"/>
              <a:gd name="T76" fmla="*/ 2147483647 w 499"/>
              <a:gd name="T77" fmla="*/ 2147483647 h 525"/>
              <a:gd name="T78" fmla="*/ 2147483647 w 499"/>
              <a:gd name="T79" fmla="*/ 2147483647 h 525"/>
              <a:gd name="T80" fmla="*/ 2147483647 w 499"/>
              <a:gd name="T81" fmla="*/ 2147483647 h 525"/>
              <a:gd name="T82" fmla="*/ 2147483647 w 499"/>
              <a:gd name="T83" fmla="*/ 2147483647 h 525"/>
              <a:gd name="T84" fmla="*/ 2147483647 w 499"/>
              <a:gd name="T85" fmla="*/ 2147483647 h 525"/>
              <a:gd name="T86" fmla="*/ 2147483647 w 499"/>
              <a:gd name="T87" fmla="*/ 2147483647 h 525"/>
              <a:gd name="T88" fmla="*/ 2147483647 w 499"/>
              <a:gd name="T89" fmla="*/ 0 h 525"/>
              <a:gd name="T90" fmla="*/ 2147483647 w 499"/>
              <a:gd name="T91" fmla="*/ 2147483647 h 525"/>
              <a:gd name="T92" fmla="*/ 2147483647 w 499"/>
              <a:gd name="T93" fmla="*/ 2147483647 h 525"/>
              <a:gd name="T94" fmla="*/ 2147483647 w 499"/>
              <a:gd name="T95" fmla="*/ 2147483647 h 525"/>
              <a:gd name="T96" fmla="*/ 2147483647 w 499"/>
              <a:gd name="T97" fmla="*/ 2147483647 h 525"/>
              <a:gd name="T98" fmla="*/ 2147483647 w 499"/>
              <a:gd name="T99" fmla="*/ 2147483647 h 525"/>
              <a:gd name="T100" fmla="*/ 2147483647 w 499"/>
              <a:gd name="T101" fmla="*/ 2147483647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9"/>
              <a:gd name="T154" fmla="*/ 0 h 525"/>
              <a:gd name="T155" fmla="*/ 499 w 499"/>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9" h="525">
                <a:moveTo>
                  <a:pt x="89" y="72"/>
                </a:moveTo>
                <a:lnTo>
                  <a:pt x="86" y="92"/>
                </a:lnTo>
                <a:lnTo>
                  <a:pt x="92" y="113"/>
                </a:lnTo>
                <a:lnTo>
                  <a:pt x="69" y="120"/>
                </a:lnTo>
                <a:lnTo>
                  <a:pt x="71" y="135"/>
                </a:lnTo>
                <a:lnTo>
                  <a:pt x="53" y="164"/>
                </a:lnTo>
                <a:lnTo>
                  <a:pt x="35" y="179"/>
                </a:lnTo>
                <a:lnTo>
                  <a:pt x="23" y="188"/>
                </a:lnTo>
                <a:lnTo>
                  <a:pt x="6" y="209"/>
                </a:lnTo>
                <a:lnTo>
                  <a:pt x="0" y="236"/>
                </a:lnTo>
                <a:lnTo>
                  <a:pt x="18" y="242"/>
                </a:lnTo>
                <a:lnTo>
                  <a:pt x="24" y="234"/>
                </a:lnTo>
                <a:lnTo>
                  <a:pt x="44" y="243"/>
                </a:lnTo>
                <a:lnTo>
                  <a:pt x="60" y="278"/>
                </a:lnTo>
                <a:lnTo>
                  <a:pt x="53" y="291"/>
                </a:lnTo>
                <a:lnTo>
                  <a:pt x="66" y="353"/>
                </a:lnTo>
                <a:lnTo>
                  <a:pt x="59" y="360"/>
                </a:lnTo>
                <a:lnTo>
                  <a:pt x="75" y="424"/>
                </a:lnTo>
                <a:lnTo>
                  <a:pt x="129" y="477"/>
                </a:lnTo>
                <a:lnTo>
                  <a:pt x="155" y="492"/>
                </a:lnTo>
                <a:lnTo>
                  <a:pt x="182" y="492"/>
                </a:lnTo>
                <a:lnTo>
                  <a:pt x="185" y="504"/>
                </a:lnTo>
                <a:lnTo>
                  <a:pt x="245" y="495"/>
                </a:lnTo>
                <a:lnTo>
                  <a:pt x="321" y="521"/>
                </a:lnTo>
                <a:lnTo>
                  <a:pt x="337" y="510"/>
                </a:lnTo>
                <a:lnTo>
                  <a:pt x="408" y="525"/>
                </a:lnTo>
                <a:lnTo>
                  <a:pt x="409" y="502"/>
                </a:lnTo>
                <a:lnTo>
                  <a:pt x="429" y="486"/>
                </a:lnTo>
                <a:lnTo>
                  <a:pt x="434" y="470"/>
                </a:lnTo>
                <a:lnTo>
                  <a:pt x="428" y="449"/>
                </a:lnTo>
                <a:lnTo>
                  <a:pt x="461" y="440"/>
                </a:lnTo>
                <a:lnTo>
                  <a:pt x="473" y="410"/>
                </a:lnTo>
                <a:lnTo>
                  <a:pt x="456" y="333"/>
                </a:lnTo>
                <a:lnTo>
                  <a:pt x="459" y="278"/>
                </a:lnTo>
                <a:lnTo>
                  <a:pt x="429" y="281"/>
                </a:lnTo>
                <a:lnTo>
                  <a:pt x="443" y="216"/>
                </a:lnTo>
                <a:lnTo>
                  <a:pt x="439" y="174"/>
                </a:lnTo>
                <a:lnTo>
                  <a:pt x="423" y="172"/>
                </a:lnTo>
                <a:lnTo>
                  <a:pt x="427" y="152"/>
                </a:lnTo>
                <a:lnTo>
                  <a:pt x="461" y="148"/>
                </a:lnTo>
                <a:lnTo>
                  <a:pt x="499" y="118"/>
                </a:lnTo>
                <a:lnTo>
                  <a:pt x="487" y="76"/>
                </a:lnTo>
                <a:lnTo>
                  <a:pt x="458" y="44"/>
                </a:lnTo>
                <a:lnTo>
                  <a:pt x="407" y="18"/>
                </a:lnTo>
                <a:lnTo>
                  <a:pt x="320" y="0"/>
                </a:lnTo>
                <a:lnTo>
                  <a:pt x="237" y="32"/>
                </a:lnTo>
                <a:lnTo>
                  <a:pt x="201" y="36"/>
                </a:lnTo>
                <a:lnTo>
                  <a:pt x="168" y="33"/>
                </a:lnTo>
                <a:lnTo>
                  <a:pt x="138" y="54"/>
                </a:lnTo>
                <a:lnTo>
                  <a:pt x="105" y="51"/>
                </a:lnTo>
                <a:lnTo>
                  <a:pt x="89" y="72"/>
                </a:lnTo>
                <a:close/>
              </a:path>
            </a:pathLst>
          </a:custGeom>
          <a:solidFill>
            <a:srgbClr val="FFC000"/>
          </a:solidFill>
          <a:ln w="12700">
            <a:solidFill>
              <a:schemeClr val="tx1"/>
            </a:solidFill>
            <a:round/>
            <a:headEnd/>
            <a:tailEnd/>
          </a:ln>
        </p:spPr>
        <p:txBody>
          <a:bodyPr/>
          <a:lstStyle/>
          <a:p>
            <a:endParaRPr lang="ja-JP" altLang="en-US"/>
          </a:p>
        </p:txBody>
      </p:sp>
      <p:sp>
        <p:nvSpPr>
          <p:cNvPr id="12335" name="Freeform 48"/>
          <p:cNvSpPr>
            <a:spLocks/>
          </p:cNvSpPr>
          <p:nvPr/>
        </p:nvSpPr>
        <p:spPr bwMode="auto">
          <a:xfrm>
            <a:off x="7971236" y="1589088"/>
            <a:ext cx="992319" cy="1216025"/>
          </a:xfrm>
          <a:custGeom>
            <a:avLst/>
            <a:gdLst>
              <a:gd name="T0" fmla="*/ 2147483647 w 577"/>
              <a:gd name="T1" fmla="*/ 2147483647 h 766"/>
              <a:gd name="T2" fmla="*/ 2147483647 w 577"/>
              <a:gd name="T3" fmla="*/ 2147483647 h 766"/>
              <a:gd name="T4" fmla="*/ 2147483647 w 577"/>
              <a:gd name="T5" fmla="*/ 2147483647 h 766"/>
              <a:gd name="T6" fmla="*/ 2147483647 w 577"/>
              <a:gd name="T7" fmla="*/ 2147483647 h 766"/>
              <a:gd name="T8" fmla="*/ 2147483647 w 577"/>
              <a:gd name="T9" fmla="*/ 2147483647 h 766"/>
              <a:gd name="T10" fmla="*/ 2147483647 w 577"/>
              <a:gd name="T11" fmla="*/ 2147483647 h 766"/>
              <a:gd name="T12" fmla="*/ 2147483647 w 577"/>
              <a:gd name="T13" fmla="*/ 2147483647 h 766"/>
              <a:gd name="T14" fmla="*/ 2147483647 w 577"/>
              <a:gd name="T15" fmla="*/ 2147483647 h 766"/>
              <a:gd name="T16" fmla="*/ 2147483647 w 577"/>
              <a:gd name="T17" fmla="*/ 2147483647 h 766"/>
              <a:gd name="T18" fmla="*/ 2147483647 w 577"/>
              <a:gd name="T19" fmla="*/ 2147483647 h 766"/>
              <a:gd name="T20" fmla="*/ 2147483647 w 577"/>
              <a:gd name="T21" fmla="*/ 2147483647 h 766"/>
              <a:gd name="T22" fmla="*/ 2147483647 w 577"/>
              <a:gd name="T23" fmla="*/ 2147483647 h 766"/>
              <a:gd name="T24" fmla="*/ 2147483647 w 577"/>
              <a:gd name="T25" fmla="*/ 2147483647 h 766"/>
              <a:gd name="T26" fmla="*/ 2147483647 w 577"/>
              <a:gd name="T27" fmla="*/ 2147483647 h 766"/>
              <a:gd name="T28" fmla="*/ 2147483647 w 577"/>
              <a:gd name="T29" fmla="*/ 2147483647 h 766"/>
              <a:gd name="T30" fmla="*/ 2147483647 w 577"/>
              <a:gd name="T31" fmla="*/ 2147483647 h 766"/>
              <a:gd name="T32" fmla="*/ 2147483647 w 577"/>
              <a:gd name="T33" fmla="*/ 2147483647 h 766"/>
              <a:gd name="T34" fmla="*/ 2147483647 w 577"/>
              <a:gd name="T35" fmla="*/ 2147483647 h 766"/>
              <a:gd name="T36" fmla="*/ 2147483647 w 577"/>
              <a:gd name="T37" fmla="*/ 2147483647 h 766"/>
              <a:gd name="T38" fmla="*/ 2147483647 w 577"/>
              <a:gd name="T39" fmla="*/ 2147483647 h 766"/>
              <a:gd name="T40" fmla="*/ 2147483647 w 577"/>
              <a:gd name="T41" fmla="*/ 2147483647 h 766"/>
              <a:gd name="T42" fmla="*/ 2147483647 w 577"/>
              <a:gd name="T43" fmla="*/ 2147483647 h 766"/>
              <a:gd name="T44" fmla="*/ 2147483647 w 577"/>
              <a:gd name="T45" fmla="*/ 2147483647 h 766"/>
              <a:gd name="T46" fmla="*/ 2147483647 w 577"/>
              <a:gd name="T47" fmla="*/ 2147483647 h 766"/>
              <a:gd name="T48" fmla="*/ 2147483647 w 577"/>
              <a:gd name="T49" fmla="*/ 2147483647 h 766"/>
              <a:gd name="T50" fmla="*/ 2147483647 w 577"/>
              <a:gd name="T51" fmla="*/ 2147483647 h 766"/>
              <a:gd name="T52" fmla="*/ 2147483647 w 577"/>
              <a:gd name="T53" fmla="*/ 2147483647 h 766"/>
              <a:gd name="T54" fmla="*/ 2147483647 w 577"/>
              <a:gd name="T55" fmla="*/ 2147483647 h 766"/>
              <a:gd name="T56" fmla="*/ 2147483647 w 577"/>
              <a:gd name="T57" fmla="*/ 2147483647 h 766"/>
              <a:gd name="T58" fmla="*/ 2147483647 w 577"/>
              <a:gd name="T59" fmla="*/ 2147483647 h 766"/>
              <a:gd name="T60" fmla="*/ 2147483647 w 577"/>
              <a:gd name="T61" fmla="*/ 2147483647 h 766"/>
              <a:gd name="T62" fmla="*/ 2147483647 w 577"/>
              <a:gd name="T63" fmla="*/ 2147483647 h 766"/>
              <a:gd name="T64" fmla="*/ 2147483647 w 577"/>
              <a:gd name="T65" fmla="*/ 2147483647 h 766"/>
              <a:gd name="T66" fmla="*/ 2147483647 w 577"/>
              <a:gd name="T67" fmla="*/ 2147483647 h 766"/>
              <a:gd name="T68" fmla="*/ 2147483647 w 577"/>
              <a:gd name="T69" fmla="*/ 2147483647 h 766"/>
              <a:gd name="T70" fmla="*/ 2147483647 w 577"/>
              <a:gd name="T71" fmla="*/ 2147483647 h 766"/>
              <a:gd name="T72" fmla="*/ 2147483647 w 577"/>
              <a:gd name="T73" fmla="*/ 2147483647 h 766"/>
              <a:gd name="T74" fmla="*/ 2147483647 w 577"/>
              <a:gd name="T75" fmla="*/ 2147483647 h 766"/>
              <a:gd name="T76" fmla="*/ 2147483647 w 577"/>
              <a:gd name="T77" fmla="*/ 2147483647 h 766"/>
              <a:gd name="T78" fmla="*/ 2147483647 w 577"/>
              <a:gd name="T79" fmla="*/ 2147483647 h 766"/>
              <a:gd name="T80" fmla="*/ 2147483647 w 577"/>
              <a:gd name="T81" fmla="*/ 2147483647 h 766"/>
              <a:gd name="T82" fmla="*/ 2147483647 w 577"/>
              <a:gd name="T83" fmla="*/ 2147483647 h 766"/>
              <a:gd name="T84" fmla="*/ 2147483647 w 577"/>
              <a:gd name="T85" fmla="*/ 0 h 766"/>
              <a:gd name="T86" fmla="*/ 2147483647 w 577"/>
              <a:gd name="T87" fmla="*/ 2147483647 h 766"/>
              <a:gd name="T88" fmla="*/ 2147483647 w 577"/>
              <a:gd name="T89" fmla="*/ 2147483647 h 766"/>
              <a:gd name="T90" fmla="*/ 2147483647 w 577"/>
              <a:gd name="T91" fmla="*/ 2147483647 h 766"/>
              <a:gd name="T92" fmla="*/ 2147483647 w 577"/>
              <a:gd name="T93" fmla="*/ 2147483647 h 766"/>
              <a:gd name="T94" fmla="*/ 2147483647 w 577"/>
              <a:gd name="T95" fmla="*/ 2147483647 h 766"/>
              <a:gd name="T96" fmla="*/ 0 w 577"/>
              <a:gd name="T97" fmla="*/ 2147483647 h 766"/>
              <a:gd name="T98" fmla="*/ 2147483647 w 577"/>
              <a:gd name="T99" fmla="*/ 2147483647 h 766"/>
              <a:gd name="T100" fmla="*/ 2147483647 w 577"/>
              <a:gd name="T101" fmla="*/ 2147483647 h 7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7"/>
              <a:gd name="T154" fmla="*/ 0 h 766"/>
              <a:gd name="T155" fmla="*/ 577 w 577"/>
              <a:gd name="T156" fmla="*/ 766 h 7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7" h="766">
                <a:moveTo>
                  <a:pt x="21" y="179"/>
                </a:moveTo>
                <a:lnTo>
                  <a:pt x="7" y="246"/>
                </a:lnTo>
                <a:lnTo>
                  <a:pt x="37" y="243"/>
                </a:lnTo>
                <a:lnTo>
                  <a:pt x="34" y="298"/>
                </a:lnTo>
                <a:lnTo>
                  <a:pt x="51" y="375"/>
                </a:lnTo>
                <a:lnTo>
                  <a:pt x="39" y="405"/>
                </a:lnTo>
                <a:lnTo>
                  <a:pt x="6" y="414"/>
                </a:lnTo>
                <a:lnTo>
                  <a:pt x="11" y="435"/>
                </a:lnTo>
                <a:lnTo>
                  <a:pt x="30" y="430"/>
                </a:lnTo>
                <a:lnTo>
                  <a:pt x="49" y="457"/>
                </a:lnTo>
                <a:lnTo>
                  <a:pt x="43" y="475"/>
                </a:lnTo>
                <a:lnTo>
                  <a:pt x="72" y="495"/>
                </a:lnTo>
                <a:lnTo>
                  <a:pt x="81" y="541"/>
                </a:lnTo>
                <a:lnTo>
                  <a:pt x="75" y="559"/>
                </a:lnTo>
                <a:lnTo>
                  <a:pt x="83" y="611"/>
                </a:lnTo>
                <a:lnTo>
                  <a:pt x="125" y="621"/>
                </a:lnTo>
                <a:lnTo>
                  <a:pt x="141" y="633"/>
                </a:lnTo>
                <a:lnTo>
                  <a:pt x="166" y="667"/>
                </a:lnTo>
                <a:lnTo>
                  <a:pt x="162" y="711"/>
                </a:lnTo>
                <a:lnTo>
                  <a:pt x="186" y="706"/>
                </a:lnTo>
                <a:lnTo>
                  <a:pt x="207" y="721"/>
                </a:lnTo>
                <a:lnTo>
                  <a:pt x="267" y="741"/>
                </a:lnTo>
                <a:lnTo>
                  <a:pt x="270" y="694"/>
                </a:lnTo>
                <a:lnTo>
                  <a:pt x="304" y="693"/>
                </a:lnTo>
                <a:lnTo>
                  <a:pt x="340" y="723"/>
                </a:lnTo>
                <a:lnTo>
                  <a:pt x="430" y="741"/>
                </a:lnTo>
                <a:lnTo>
                  <a:pt x="471" y="766"/>
                </a:lnTo>
                <a:lnTo>
                  <a:pt x="502" y="745"/>
                </a:lnTo>
                <a:lnTo>
                  <a:pt x="546" y="753"/>
                </a:lnTo>
                <a:lnTo>
                  <a:pt x="577" y="733"/>
                </a:lnTo>
                <a:lnTo>
                  <a:pt x="556" y="553"/>
                </a:lnTo>
                <a:lnTo>
                  <a:pt x="545" y="451"/>
                </a:lnTo>
                <a:lnTo>
                  <a:pt x="534" y="403"/>
                </a:lnTo>
                <a:lnTo>
                  <a:pt x="544" y="387"/>
                </a:lnTo>
                <a:lnTo>
                  <a:pt x="522" y="219"/>
                </a:lnTo>
                <a:lnTo>
                  <a:pt x="502" y="66"/>
                </a:lnTo>
                <a:lnTo>
                  <a:pt x="463" y="69"/>
                </a:lnTo>
                <a:lnTo>
                  <a:pt x="384" y="19"/>
                </a:lnTo>
                <a:lnTo>
                  <a:pt x="309" y="7"/>
                </a:lnTo>
                <a:lnTo>
                  <a:pt x="286" y="28"/>
                </a:lnTo>
                <a:lnTo>
                  <a:pt x="243" y="10"/>
                </a:lnTo>
                <a:lnTo>
                  <a:pt x="199" y="25"/>
                </a:lnTo>
                <a:lnTo>
                  <a:pt x="156" y="0"/>
                </a:lnTo>
                <a:lnTo>
                  <a:pt x="114" y="33"/>
                </a:lnTo>
                <a:lnTo>
                  <a:pt x="66" y="42"/>
                </a:lnTo>
                <a:lnTo>
                  <a:pt x="78" y="84"/>
                </a:lnTo>
                <a:lnTo>
                  <a:pt x="39" y="114"/>
                </a:lnTo>
                <a:lnTo>
                  <a:pt x="6" y="117"/>
                </a:lnTo>
                <a:lnTo>
                  <a:pt x="0" y="135"/>
                </a:lnTo>
                <a:lnTo>
                  <a:pt x="18" y="139"/>
                </a:lnTo>
                <a:lnTo>
                  <a:pt x="21" y="179"/>
                </a:lnTo>
                <a:close/>
              </a:path>
            </a:pathLst>
          </a:custGeom>
          <a:solidFill>
            <a:srgbClr val="FFC000"/>
          </a:solidFill>
          <a:ln w="12700">
            <a:solidFill>
              <a:schemeClr val="tx1"/>
            </a:solidFill>
            <a:round/>
            <a:headEnd/>
            <a:tailEnd/>
          </a:ln>
        </p:spPr>
        <p:txBody>
          <a:bodyPr/>
          <a:lstStyle/>
          <a:p>
            <a:endParaRPr lang="ja-JP" altLang="en-US"/>
          </a:p>
        </p:txBody>
      </p:sp>
      <p:sp>
        <p:nvSpPr>
          <p:cNvPr id="12336" name="Freeform 49"/>
          <p:cNvSpPr>
            <a:spLocks/>
          </p:cNvSpPr>
          <p:nvPr/>
        </p:nvSpPr>
        <p:spPr bwMode="auto">
          <a:xfrm>
            <a:off x="6604000" y="757238"/>
            <a:ext cx="1073150" cy="1131887"/>
          </a:xfrm>
          <a:custGeom>
            <a:avLst/>
            <a:gdLst>
              <a:gd name="T0" fmla="*/ 2147483647 w 624"/>
              <a:gd name="T1" fmla="*/ 2147483647 h 713"/>
              <a:gd name="T2" fmla="*/ 2147483647 w 624"/>
              <a:gd name="T3" fmla="*/ 2147483647 h 713"/>
              <a:gd name="T4" fmla="*/ 2147483647 w 624"/>
              <a:gd name="T5" fmla="*/ 2147483647 h 713"/>
              <a:gd name="T6" fmla="*/ 2147483647 w 624"/>
              <a:gd name="T7" fmla="*/ 2147483647 h 713"/>
              <a:gd name="T8" fmla="*/ 2147483647 w 624"/>
              <a:gd name="T9" fmla="*/ 2147483647 h 713"/>
              <a:gd name="T10" fmla="*/ 2147483647 w 624"/>
              <a:gd name="T11" fmla="*/ 2147483647 h 713"/>
              <a:gd name="T12" fmla="*/ 2147483647 w 624"/>
              <a:gd name="T13" fmla="*/ 2147483647 h 713"/>
              <a:gd name="T14" fmla="*/ 0 w 624"/>
              <a:gd name="T15" fmla="*/ 2147483647 h 713"/>
              <a:gd name="T16" fmla="*/ 2147483647 w 624"/>
              <a:gd name="T17" fmla="*/ 2147483647 h 713"/>
              <a:gd name="T18" fmla="*/ 2147483647 w 624"/>
              <a:gd name="T19" fmla="*/ 2147483647 h 713"/>
              <a:gd name="T20" fmla="*/ 2147483647 w 624"/>
              <a:gd name="T21" fmla="*/ 2147483647 h 713"/>
              <a:gd name="T22" fmla="*/ 2147483647 w 624"/>
              <a:gd name="T23" fmla="*/ 2147483647 h 713"/>
              <a:gd name="T24" fmla="*/ 2147483647 w 624"/>
              <a:gd name="T25" fmla="*/ 2147483647 h 713"/>
              <a:gd name="T26" fmla="*/ 2147483647 w 624"/>
              <a:gd name="T27" fmla="*/ 2147483647 h 713"/>
              <a:gd name="T28" fmla="*/ 2147483647 w 624"/>
              <a:gd name="T29" fmla="*/ 2147483647 h 713"/>
              <a:gd name="T30" fmla="*/ 2147483647 w 624"/>
              <a:gd name="T31" fmla="*/ 2147483647 h 713"/>
              <a:gd name="T32" fmla="*/ 2147483647 w 624"/>
              <a:gd name="T33" fmla="*/ 2147483647 h 713"/>
              <a:gd name="T34" fmla="*/ 2147483647 w 624"/>
              <a:gd name="T35" fmla="*/ 2147483647 h 713"/>
              <a:gd name="T36" fmla="*/ 2147483647 w 624"/>
              <a:gd name="T37" fmla="*/ 2147483647 h 713"/>
              <a:gd name="T38" fmla="*/ 2147483647 w 624"/>
              <a:gd name="T39" fmla="*/ 2147483647 h 713"/>
              <a:gd name="T40" fmla="*/ 2147483647 w 624"/>
              <a:gd name="T41" fmla="*/ 2147483647 h 713"/>
              <a:gd name="T42" fmla="*/ 2147483647 w 624"/>
              <a:gd name="T43" fmla="*/ 2147483647 h 713"/>
              <a:gd name="T44" fmla="*/ 2147483647 w 624"/>
              <a:gd name="T45" fmla="*/ 2147483647 h 713"/>
              <a:gd name="T46" fmla="*/ 2147483647 w 624"/>
              <a:gd name="T47" fmla="*/ 2147483647 h 713"/>
              <a:gd name="T48" fmla="*/ 2147483647 w 624"/>
              <a:gd name="T49" fmla="*/ 2147483647 h 713"/>
              <a:gd name="T50" fmla="*/ 2147483647 w 624"/>
              <a:gd name="T51" fmla="*/ 2147483647 h 713"/>
              <a:gd name="T52" fmla="*/ 2147483647 w 624"/>
              <a:gd name="T53" fmla="*/ 2147483647 h 713"/>
              <a:gd name="T54" fmla="*/ 2147483647 w 624"/>
              <a:gd name="T55" fmla="*/ 2147483647 h 713"/>
              <a:gd name="T56" fmla="*/ 2147483647 w 624"/>
              <a:gd name="T57" fmla="*/ 2147483647 h 713"/>
              <a:gd name="T58" fmla="*/ 2147483647 w 624"/>
              <a:gd name="T59" fmla="*/ 2147483647 h 713"/>
              <a:gd name="T60" fmla="*/ 2147483647 w 624"/>
              <a:gd name="T61" fmla="*/ 2147483647 h 713"/>
              <a:gd name="T62" fmla="*/ 2147483647 w 624"/>
              <a:gd name="T63" fmla="*/ 2147483647 h 713"/>
              <a:gd name="T64" fmla="*/ 2147483647 w 624"/>
              <a:gd name="T65" fmla="*/ 2147483647 h 713"/>
              <a:gd name="T66" fmla="*/ 2147483647 w 624"/>
              <a:gd name="T67" fmla="*/ 2147483647 h 713"/>
              <a:gd name="T68" fmla="*/ 2147483647 w 624"/>
              <a:gd name="T69" fmla="*/ 2147483647 h 713"/>
              <a:gd name="T70" fmla="*/ 2147483647 w 624"/>
              <a:gd name="T71" fmla="*/ 2147483647 h 713"/>
              <a:gd name="T72" fmla="*/ 2147483647 w 624"/>
              <a:gd name="T73" fmla="*/ 2147483647 h 713"/>
              <a:gd name="T74" fmla="*/ 2147483647 w 624"/>
              <a:gd name="T75" fmla="*/ 2147483647 h 713"/>
              <a:gd name="T76" fmla="*/ 2147483647 w 624"/>
              <a:gd name="T77" fmla="*/ 2147483647 h 713"/>
              <a:gd name="T78" fmla="*/ 2147483647 w 624"/>
              <a:gd name="T79" fmla="*/ 2147483647 h 713"/>
              <a:gd name="T80" fmla="*/ 2147483647 w 624"/>
              <a:gd name="T81" fmla="*/ 2147483647 h 713"/>
              <a:gd name="T82" fmla="*/ 2147483647 w 624"/>
              <a:gd name="T83" fmla="*/ 2147483647 h 713"/>
              <a:gd name="T84" fmla="*/ 2147483647 w 624"/>
              <a:gd name="T85" fmla="*/ 2147483647 h 713"/>
              <a:gd name="T86" fmla="*/ 2147483647 w 624"/>
              <a:gd name="T87" fmla="*/ 2147483647 h 713"/>
              <a:gd name="T88" fmla="*/ 2147483647 w 624"/>
              <a:gd name="T89" fmla="*/ 2147483647 h 7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4"/>
              <a:gd name="T136" fmla="*/ 0 h 713"/>
              <a:gd name="T137" fmla="*/ 624 w 624"/>
              <a:gd name="T138" fmla="*/ 713 h 7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4" h="713">
                <a:moveTo>
                  <a:pt x="254" y="167"/>
                </a:moveTo>
                <a:lnTo>
                  <a:pt x="242" y="165"/>
                </a:lnTo>
                <a:lnTo>
                  <a:pt x="240" y="141"/>
                </a:lnTo>
                <a:lnTo>
                  <a:pt x="230" y="140"/>
                </a:lnTo>
                <a:lnTo>
                  <a:pt x="225" y="167"/>
                </a:lnTo>
                <a:lnTo>
                  <a:pt x="216" y="189"/>
                </a:lnTo>
                <a:lnTo>
                  <a:pt x="182" y="185"/>
                </a:lnTo>
                <a:lnTo>
                  <a:pt x="198" y="239"/>
                </a:lnTo>
                <a:lnTo>
                  <a:pt x="155" y="239"/>
                </a:lnTo>
                <a:lnTo>
                  <a:pt x="126" y="233"/>
                </a:lnTo>
                <a:lnTo>
                  <a:pt x="105" y="258"/>
                </a:lnTo>
                <a:lnTo>
                  <a:pt x="80" y="254"/>
                </a:lnTo>
                <a:lnTo>
                  <a:pt x="60" y="281"/>
                </a:lnTo>
                <a:lnTo>
                  <a:pt x="41" y="270"/>
                </a:lnTo>
                <a:lnTo>
                  <a:pt x="6" y="288"/>
                </a:lnTo>
                <a:lnTo>
                  <a:pt x="0" y="317"/>
                </a:lnTo>
                <a:lnTo>
                  <a:pt x="6" y="348"/>
                </a:lnTo>
                <a:lnTo>
                  <a:pt x="48" y="327"/>
                </a:lnTo>
                <a:lnTo>
                  <a:pt x="74" y="347"/>
                </a:lnTo>
                <a:lnTo>
                  <a:pt x="78" y="369"/>
                </a:lnTo>
                <a:lnTo>
                  <a:pt x="93" y="392"/>
                </a:lnTo>
                <a:lnTo>
                  <a:pt x="93" y="434"/>
                </a:lnTo>
                <a:lnTo>
                  <a:pt x="108" y="447"/>
                </a:lnTo>
                <a:lnTo>
                  <a:pt x="108" y="489"/>
                </a:lnTo>
                <a:lnTo>
                  <a:pt x="138" y="489"/>
                </a:lnTo>
                <a:lnTo>
                  <a:pt x="167" y="465"/>
                </a:lnTo>
                <a:lnTo>
                  <a:pt x="185" y="467"/>
                </a:lnTo>
                <a:lnTo>
                  <a:pt x="200" y="480"/>
                </a:lnTo>
                <a:lnTo>
                  <a:pt x="198" y="510"/>
                </a:lnTo>
                <a:lnTo>
                  <a:pt x="171" y="540"/>
                </a:lnTo>
                <a:lnTo>
                  <a:pt x="153" y="588"/>
                </a:lnTo>
                <a:lnTo>
                  <a:pt x="150" y="633"/>
                </a:lnTo>
                <a:lnTo>
                  <a:pt x="179" y="639"/>
                </a:lnTo>
                <a:lnTo>
                  <a:pt x="201" y="632"/>
                </a:lnTo>
                <a:lnTo>
                  <a:pt x="203" y="674"/>
                </a:lnTo>
                <a:lnTo>
                  <a:pt x="233" y="686"/>
                </a:lnTo>
                <a:lnTo>
                  <a:pt x="246" y="713"/>
                </a:lnTo>
                <a:lnTo>
                  <a:pt x="270" y="692"/>
                </a:lnTo>
                <a:lnTo>
                  <a:pt x="267" y="669"/>
                </a:lnTo>
                <a:lnTo>
                  <a:pt x="294" y="666"/>
                </a:lnTo>
                <a:lnTo>
                  <a:pt x="297" y="636"/>
                </a:lnTo>
                <a:lnTo>
                  <a:pt x="335" y="645"/>
                </a:lnTo>
                <a:lnTo>
                  <a:pt x="363" y="656"/>
                </a:lnTo>
                <a:lnTo>
                  <a:pt x="392" y="647"/>
                </a:lnTo>
                <a:lnTo>
                  <a:pt x="422" y="668"/>
                </a:lnTo>
                <a:lnTo>
                  <a:pt x="437" y="656"/>
                </a:lnTo>
                <a:lnTo>
                  <a:pt x="459" y="627"/>
                </a:lnTo>
                <a:lnTo>
                  <a:pt x="456" y="611"/>
                </a:lnTo>
                <a:lnTo>
                  <a:pt x="479" y="603"/>
                </a:lnTo>
                <a:lnTo>
                  <a:pt x="474" y="582"/>
                </a:lnTo>
                <a:lnTo>
                  <a:pt x="476" y="561"/>
                </a:lnTo>
                <a:lnTo>
                  <a:pt x="492" y="540"/>
                </a:lnTo>
                <a:lnTo>
                  <a:pt x="525" y="543"/>
                </a:lnTo>
                <a:lnTo>
                  <a:pt x="555" y="522"/>
                </a:lnTo>
                <a:lnTo>
                  <a:pt x="588" y="525"/>
                </a:lnTo>
                <a:lnTo>
                  <a:pt x="616" y="503"/>
                </a:lnTo>
                <a:lnTo>
                  <a:pt x="624" y="483"/>
                </a:lnTo>
                <a:lnTo>
                  <a:pt x="614" y="465"/>
                </a:lnTo>
                <a:lnTo>
                  <a:pt x="570" y="487"/>
                </a:lnTo>
                <a:lnTo>
                  <a:pt x="524" y="487"/>
                </a:lnTo>
                <a:lnTo>
                  <a:pt x="491" y="453"/>
                </a:lnTo>
                <a:lnTo>
                  <a:pt x="478" y="415"/>
                </a:lnTo>
                <a:lnTo>
                  <a:pt x="486" y="383"/>
                </a:lnTo>
                <a:lnTo>
                  <a:pt x="518" y="360"/>
                </a:lnTo>
                <a:lnTo>
                  <a:pt x="515" y="341"/>
                </a:lnTo>
                <a:lnTo>
                  <a:pt x="506" y="321"/>
                </a:lnTo>
                <a:lnTo>
                  <a:pt x="504" y="287"/>
                </a:lnTo>
                <a:lnTo>
                  <a:pt x="486" y="261"/>
                </a:lnTo>
                <a:lnTo>
                  <a:pt x="491" y="227"/>
                </a:lnTo>
                <a:lnTo>
                  <a:pt x="507" y="213"/>
                </a:lnTo>
                <a:lnTo>
                  <a:pt x="507" y="177"/>
                </a:lnTo>
                <a:lnTo>
                  <a:pt x="497" y="131"/>
                </a:lnTo>
                <a:lnTo>
                  <a:pt x="485" y="116"/>
                </a:lnTo>
                <a:lnTo>
                  <a:pt x="500" y="101"/>
                </a:lnTo>
                <a:lnTo>
                  <a:pt x="495" y="81"/>
                </a:lnTo>
                <a:lnTo>
                  <a:pt x="452" y="74"/>
                </a:lnTo>
                <a:lnTo>
                  <a:pt x="438" y="45"/>
                </a:lnTo>
                <a:lnTo>
                  <a:pt x="414" y="50"/>
                </a:lnTo>
                <a:lnTo>
                  <a:pt x="389" y="56"/>
                </a:lnTo>
                <a:lnTo>
                  <a:pt x="342" y="47"/>
                </a:lnTo>
                <a:lnTo>
                  <a:pt x="332" y="35"/>
                </a:lnTo>
                <a:lnTo>
                  <a:pt x="332" y="11"/>
                </a:lnTo>
                <a:lnTo>
                  <a:pt x="303" y="0"/>
                </a:lnTo>
                <a:lnTo>
                  <a:pt x="284" y="21"/>
                </a:lnTo>
                <a:lnTo>
                  <a:pt x="260" y="26"/>
                </a:lnTo>
                <a:lnTo>
                  <a:pt x="255" y="53"/>
                </a:lnTo>
                <a:lnTo>
                  <a:pt x="263" y="78"/>
                </a:lnTo>
                <a:lnTo>
                  <a:pt x="239" y="105"/>
                </a:lnTo>
                <a:lnTo>
                  <a:pt x="264" y="137"/>
                </a:lnTo>
                <a:lnTo>
                  <a:pt x="254" y="167"/>
                </a:lnTo>
                <a:close/>
              </a:path>
            </a:pathLst>
          </a:custGeom>
          <a:solidFill>
            <a:srgbClr val="FFC000"/>
          </a:solidFill>
          <a:ln w="12700">
            <a:solidFill>
              <a:schemeClr val="tx1"/>
            </a:solidFill>
            <a:round/>
            <a:headEnd/>
            <a:tailEnd/>
          </a:ln>
        </p:spPr>
        <p:txBody>
          <a:bodyPr/>
          <a:lstStyle/>
          <a:p>
            <a:endParaRPr lang="ja-JP" altLang="en-US"/>
          </a:p>
        </p:txBody>
      </p:sp>
      <p:sp>
        <p:nvSpPr>
          <p:cNvPr id="12337" name="Freeform 50"/>
          <p:cNvSpPr>
            <a:spLocks/>
          </p:cNvSpPr>
          <p:nvPr/>
        </p:nvSpPr>
        <p:spPr bwMode="auto">
          <a:xfrm>
            <a:off x="4595284" y="1558925"/>
            <a:ext cx="1145381" cy="1549400"/>
          </a:xfrm>
          <a:custGeom>
            <a:avLst/>
            <a:gdLst>
              <a:gd name="T0" fmla="*/ 2147483647 w 666"/>
              <a:gd name="T1" fmla="*/ 2147483647 h 976"/>
              <a:gd name="T2" fmla="*/ 2147483647 w 666"/>
              <a:gd name="T3" fmla="*/ 2147483647 h 976"/>
              <a:gd name="T4" fmla="*/ 2147483647 w 666"/>
              <a:gd name="T5" fmla="*/ 2147483647 h 976"/>
              <a:gd name="T6" fmla="*/ 2147483647 w 666"/>
              <a:gd name="T7" fmla="*/ 2147483647 h 976"/>
              <a:gd name="T8" fmla="*/ 2147483647 w 666"/>
              <a:gd name="T9" fmla="*/ 2147483647 h 976"/>
              <a:gd name="T10" fmla="*/ 2147483647 w 666"/>
              <a:gd name="T11" fmla="*/ 2147483647 h 976"/>
              <a:gd name="T12" fmla="*/ 2147483647 w 666"/>
              <a:gd name="T13" fmla="*/ 2147483647 h 976"/>
              <a:gd name="T14" fmla="*/ 2147483647 w 666"/>
              <a:gd name="T15" fmla="*/ 2147483647 h 976"/>
              <a:gd name="T16" fmla="*/ 2147483647 w 666"/>
              <a:gd name="T17" fmla="*/ 2147483647 h 976"/>
              <a:gd name="T18" fmla="*/ 2147483647 w 666"/>
              <a:gd name="T19" fmla="*/ 2147483647 h 976"/>
              <a:gd name="T20" fmla="*/ 2147483647 w 666"/>
              <a:gd name="T21" fmla="*/ 2147483647 h 976"/>
              <a:gd name="T22" fmla="*/ 2147483647 w 666"/>
              <a:gd name="T23" fmla="*/ 2147483647 h 976"/>
              <a:gd name="T24" fmla="*/ 2147483647 w 666"/>
              <a:gd name="T25" fmla="*/ 2147483647 h 976"/>
              <a:gd name="T26" fmla="*/ 2147483647 w 666"/>
              <a:gd name="T27" fmla="*/ 2147483647 h 976"/>
              <a:gd name="T28" fmla="*/ 2147483647 w 666"/>
              <a:gd name="T29" fmla="*/ 2147483647 h 976"/>
              <a:gd name="T30" fmla="*/ 0 w 666"/>
              <a:gd name="T31" fmla="*/ 2147483647 h 976"/>
              <a:gd name="T32" fmla="*/ 2147483647 w 666"/>
              <a:gd name="T33" fmla="*/ 2147483647 h 976"/>
              <a:gd name="T34" fmla="*/ 2147483647 w 666"/>
              <a:gd name="T35" fmla="*/ 2147483647 h 976"/>
              <a:gd name="T36" fmla="*/ 2147483647 w 666"/>
              <a:gd name="T37" fmla="*/ 2147483647 h 976"/>
              <a:gd name="T38" fmla="*/ 2147483647 w 666"/>
              <a:gd name="T39" fmla="*/ 2147483647 h 976"/>
              <a:gd name="T40" fmla="*/ 2147483647 w 666"/>
              <a:gd name="T41" fmla="*/ 2147483647 h 976"/>
              <a:gd name="T42" fmla="*/ 2147483647 w 666"/>
              <a:gd name="T43" fmla="*/ 2147483647 h 976"/>
              <a:gd name="T44" fmla="*/ 2147483647 w 666"/>
              <a:gd name="T45" fmla="*/ 2147483647 h 976"/>
              <a:gd name="T46" fmla="*/ 2147483647 w 666"/>
              <a:gd name="T47" fmla="*/ 2147483647 h 976"/>
              <a:gd name="T48" fmla="*/ 2147483647 w 666"/>
              <a:gd name="T49" fmla="*/ 2147483647 h 976"/>
              <a:gd name="T50" fmla="*/ 2147483647 w 666"/>
              <a:gd name="T51" fmla="*/ 2147483647 h 976"/>
              <a:gd name="T52" fmla="*/ 2147483647 w 666"/>
              <a:gd name="T53" fmla="*/ 2147483647 h 976"/>
              <a:gd name="T54" fmla="*/ 2147483647 w 666"/>
              <a:gd name="T55" fmla="*/ 2147483647 h 976"/>
              <a:gd name="T56" fmla="*/ 2147483647 w 666"/>
              <a:gd name="T57" fmla="*/ 2147483647 h 976"/>
              <a:gd name="T58" fmla="*/ 2147483647 w 666"/>
              <a:gd name="T59" fmla="*/ 2147483647 h 976"/>
              <a:gd name="T60" fmla="*/ 2147483647 w 666"/>
              <a:gd name="T61" fmla="*/ 2147483647 h 976"/>
              <a:gd name="T62" fmla="*/ 2147483647 w 666"/>
              <a:gd name="T63" fmla="*/ 2147483647 h 976"/>
              <a:gd name="T64" fmla="*/ 2147483647 w 666"/>
              <a:gd name="T65" fmla="*/ 2147483647 h 976"/>
              <a:gd name="T66" fmla="*/ 2147483647 w 666"/>
              <a:gd name="T67" fmla="*/ 2147483647 h 976"/>
              <a:gd name="T68" fmla="*/ 2147483647 w 666"/>
              <a:gd name="T69" fmla="*/ 2147483647 h 976"/>
              <a:gd name="T70" fmla="*/ 2147483647 w 666"/>
              <a:gd name="T71" fmla="*/ 2147483647 h 976"/>
              <a:gd name="T72" fmla="*/ 2147483647 w 666"/>
              <a:gd name="T73" fmla="*/ 2147483647 h 976"/>
              <a:gd name="T74" fmla="*/ 2147483647 w 666"/>
              <a:gd name="T75" fmla="*/ 2147483647 h 976"/>
              <a:gd name="T76" fmla="*/ 2147483647 w 666"/>
              <a:gd name="T77" fmla="*/ 2147483647 h 976"/>
              <a:gd name="T78" fmla="*/ 2147483647 w 666"/>
              <a:gd name="T79" fmla="*/ 2147483647 h 976"/>
              <a:gd name="T80" fmla="*/ 2147483647 w 666"/>
              <a:gd name="T81" fmla="*/ 2147483647 h 976"/>
              <a:gd name="T82" fmla="*/ 2147483647 w 666"/>
              <a:gd name="T83" fmla="*/ 2147483647 h 976"/>
              <a:gd name="T84" fmla="*/ 2147483647 w 666"/>
              <a:gd name="T85" fmla="*/ 2147483647 h 976"/>
              <a:gd name="T86" fmla="*/ 2147483647 w 666"/>
              <a:gd name="T87" fmla="*/ 2147483647 h 976"/>
              <a:gd name="T88" fmla="*/ 2147483647 w 666"/>
              <a:gd name="T89" fmla="*/ 2147483647 h 976"/>
              <a:gd name="T90" fmla="*/ 2147483647 w 666"/>
              <a:gd name="T91" fmla="*/ 2147483647 h 976"/>
              <a:gd name="T92" fmla="*/ 2147483647 w 666"/>
              <a:gd name="T93" fmla="*/ 2147483647 h 976"/>
              <a:gd name="T94" fmla="*/ 2147483647 w 666"/>
              <a:gd name="T95" fmla="*/ 2147483647 h 976"/>
              <a:gd name="T96" fmla="*/ 2147483647 w 666"/>
              <a:gd name="T97" fmla="*/ 2147483647 h 976"/>
              <a:gd name="T98" fmla="*/ 2147483647 w 666"/>
              <a:gd name="T99" fmla="*/ 2147483647 h 976"/>
              <a:gd name="T100" fmla="*/ 2147483647 w 666"/>
              <a:gd name="T101" fmla="*/ 2147483647 h 976"/>
              <a:gd name="T102" fmla="*/ 2147483647 w 666"/>
              <a:gd name="T103" fmla="*/ 2147483647 h 976"/>
              <a:gd name="T104" fmla="*/ 2147483647 w 666"/>
              <a:gd name="T105" fmla="*/ 2147483647 h 9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6"/>
              <a:gd name="T160" fmla="*/ 0 h 976"/>
              <a:gd name="T161" fmla="*/ 666 w 666"/>
              <a:gd name="T162" fmla="*/ 976 h 9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6" h="976">
                <a:moveTo>
                  <a:pt x="368" y="0"/>
                </a:moveTo>
                <a:lnTo>
                  <a:pt x="357" y="31"/>
                </a:lnTo>
                <a:lnTo>
                  <a:pt x="354" y="124"/>
                </a:lnTo>
                <a:lnTo>
                  <a:pt x="331" y="169"/>
                </a:lnTo>
                <a:lnTo>
                  <a:pt x="301" y="182"/>
                </a:lnTo>
                <a:lnTo>
                  <a:pt x="307" y="229"/>
                </a:lnTo>
                <a:lnTo>
                  <a:pt x="300" y="254"/>
                </a:lnTo>
                <a:lnTo>
                  <a:pt x="316" y="254"/>
                </a:lnTo>
                <a:lnTo>
                  <a:pt x="324" y="269"/>
                </a:lnTo>
                <a:lnTo>
                  <a:pt x="304" y="282"/>
                </a:lnTo>
                <a:lnTo>
                  <a:pt x="226" y="325"/>
                </a:lnTo>
                <a:lnTo>
                  <a:pt x="211" y="349"/>
                </a:lnTo>
                <a:lnTo>
                  <a:pt x="190" y="353"/>
                </a:lnTo>
                <a:lnTo>
                  <a:pt x="127" y="427"/>
                </a:lnTo>
                <a:lnTo>
                  <a:pt x="126" y="476"/>
                </a:lnTo>
                <a:lnTo>
                  <a:pt x="127" y="496"/>
                </a:lnTo>
                <a:lnTo>
                  <a:pt x="97" y="500"/>
                </a:lnTo>
                <a:lnTo>
                  <a:pt x="76" y="521"/>
                </a:lnTo>
                <a:lnTo>
                  <a:pt x="64" y="548"/>
                </a:lnTo>
                <a:lnTo>
                  <a:pt x="78" y="563"/>
                </a:lnTo>
                <a:lnTo>
                  <a:pt x="76" y="613"/>
                </a:lnTo>
                <a:lnTo>
                  <a:pt x="61" y="599"/>
                </a:lnTo>
                <a:lnTo>
                  <a:pt x="51" y="602"/>
                </a:lnTo>
                <a:lnTo>
                  <a:pt x="42" y="617"/>
                </a:lnTo>
                <a:lnTo>
                  <a:pt x="45" y="643"/>
                </a:lnTo>
                <a:lnTo>
                  <a:pt x="78" y="653"/>
                </a:lnTo>
                <a:lnTo>
                  <a:pt x="90" y="667"/>
                </a:lnTo>
                <a:lnTo>
                  <a:pt x="85" y="685"/>
                </a:lnTo>
                <a:lnTo>
                  <a:pt x="61" y="685"/>
                </a:lnTo>
                <a:lnTo>
                  <a:pt x="36" y="701"/>
                </a:lnTo>
                <a:lnTo>
                  <a:pt x="9" y="706"/>
                </a:lnTo>
                <a:lnTo>
                  <a:pt x="0" y="740"/>
                </a:lnTo>
                <a:lnTo>
                  <a:pt x="9" y="737"/>
                </a:lnTo>
                <a:lnTo>
                  <a:pt x="1" y="778"/>
                </a:lnTo>
                <a:lnTo>
                  <a:pt x="36" y="782"/>
                </a:lnTo>
                <a:lnTo>
                  <a:pt x="43" y="766"/>
                </a:lnTo>
                <a:lnTo>
                  <a:pt x="64" y="769"/>
                </a:lnTo>
                <a:lnTo>
                  <a:pt x="72" y="746"/>
                </a:lnTo>
                <a:lnTo>
                  <a:pt x="111" y="719"/>
                </a:lnTo>
                <a:lnTo>
                  <a:pt x="150" y="712"/>
                </a:lnTo>
                <a:lnTo>
                  <a:pt x="219" y="722"/>
                </a:lnTo>
                <a:lnTo>
                  <a:pt x="235" y="737"/>
                </a:lnTo>
                <a:lnTo>
                  <a:pt x="238" y="778"/>
                </a:lnTo>
                <a:lnTo>
                  <a:pt x="247" y="779"/>
                </a:lnTo>
                <a:lnTo>
                  <a:pt x="249" y="799"/>
                </a:lnTo>
                <a:lnTo>
                  <a:pt x="273" y="793"/>
                </a:lnTo>
                <a:lnTo>
                  <a:pt x="292" y="794"/>
                </a:lnTo>
                <a:lnTo>
                  <a:pt x="312" y="802"/>
                </a:lnTo>
                <a:lnTo>
                  <a:pt x="318" y="830"/>
                </a:lnTo>
                <a:lnTo>
                  <a:pt x="333" y="848"/>
                </a:lnTo>
                <a:lnTo>
                  <a:pt x="346" y="847"/>
                </a:lnTo>
                <a:lnTo>
                  <a:pt x="339" y="865"/>
                </a:lnTo>
                <a:lnTo>
                  <a:pt x="325" y="875"/>
                </a:lnTo>
                <a:lnTo>
                  <a:pt x="331" y="920"/>
                </a:lnTo>
                <a:lnTo>
                  <a:pt x="349" y="923"/>
                </a:lnTo>
                <a:lnTo>
                  <a:pt x="361" y="953"/>
                </a:lnTo>
                <a:lnTo>
                  <a:pt x="393" y="955"/>
                </a:lnTo>
                <a:lnTo>
                  <a:pt x="403" y="976"/>
                </a:lnTo>
                <a:lnTo>
                  <a:pt x="448" y="973"/>
                </a:lnTo>
                <a:lnTo>
                  <a:pt x="459" y="949"/>
                </a:lnTo>
                <a:lnTo>
                  <a:pt x="457" y="928"/>
                </a:lnTo>
                <a:lnTo>
                  <a:pt x="445" y="902"/>
                </a:lnTo>
                <a:lnTo>
                  <a:pt x="445" y="865"/>
                </a:lnTo>
                <a:lnTo>
                  <a:pt x="421" y="830"/>
                </a:lnTo>
                <a:lnTo>
                  <a:pt x="433" y="794"/>
                </a:lnTo>
                <a:lnTo>
                  <a:pt x="417" y="779"/>
                </a:lnTo>
                <a:lnTo>
                  <a:pt x="400" y="781"/>
                </a:lnTo>
                <a:lnTo>
                  <a:pt x="394" y="761"/>
                </a:lnTo>
                <a:lnTo>
                  <a:pt x="372" y="758"/>
                </a:lnTo>
                <a:lnTo>
                  <a:pt x="364" y="742"/>
                </a:lnTo>
                <a:lnTo>
                  <a:pt x="372" y="714"/>
                </a:lnTo>
                <a:lnTo>
                  <a:pt x="400" y="698"/>
                </a:lnTo>
                <a:lnTo>
                  <a:pt x="426" y="682"/>
                </a:lnTo>
                <a:lnTo>
                  <a:pt x="429" y="659"/>
                </a:lnTo>
                <a:lnTo>
                  <a:pt x="430" y="637"/>
                </a:lnTo>
                <a:lnTo>
                  <a:pt x="457" y="614"/>
                </a:lnTo>
                <a:lnTo>
                  <a:pt x="478" y="613"/>
                </a:lnTo>
                <a:lnTo>
                  <a:pt x="492" y="635"/>
                </a:lnTo>
                <a:lnTo>
                  <a:pt x="508" y="643"/>
                </a:lnTo>
                <a:lnTo>
                  <a:pt x="531" y="632"/>
                </a:lnTo>
                <a:lnTo>
                  <a:pt x="534" y="608"/>
                </a:lnTo>
                <a:lnTo>
                  <a:pt x="549" y="593"/>
                </a:lnTo>
                <a:lnTo>
                  <a:pt x="556" y="568"/>
                </a:lnTo>
                <a:lnTo>
                  <a:pt x="553" y="541"/>
                </a:lnTo>
                <a:lnTo>
                  <a:pt x="565" y="509"/>
                </a:lnTo>
                <a:lnTo>
                  <a:pt x="607" y="490"/>
                </a:lnTo>
                <a:lnTo>
                  <a:pt x="637" y="455"/>
                </a:lnTo>
                <a:lnTo>
                  <a:pt x="639" y="433"/>
                </a:lnTo>
                <a:lnTo>
                  <a:pt x="660" y="414"/>
                </a:lnTo>
                <a:lnTo>
                  <a:pt x="648" y="367"/>
                </a:lnTo>
                <a:lnTo>
                  <a:pt x="649" y="337"/>
                </a:lnTo>
                <a:lnTo>
                  <a:pt x="666" y="323"/>
                </a:lnTo>
                <a:lnTo>
                  <a:pt x="657" y="307"/>
                </a:lnTo>
                <a:lnTo>
                  <a:pt x="627" y="304"/>
                </a:lnTo>
                <a:lnTo>
                  <a:pt x="570" y="271"/>
                </a:lnTo>
                <a:lnTo>
                  <a:pt x="532" y="262"/>
                </a:lnTo>
                <a:lnTo>
                  <a:pt x="523" y="233"/>
                </a:lnTo>
                <a:lnTo>
                  <a:pt x="525" y="194"/>
                </a:lnTo>
                <a:lnTo>
                  <a:pt x="541" y="181"/>
                </a:lnTo>
                <a:lnTo>
                  <a:pt x="523" y="113"/>
                </a:lnTo>
                <a:lnTo>
                  <a:pt x="535" y="88"/>
                </a:lnTo>
                <a:lnTo>
                  <a:pt x="559" y="79"/>
                </a:lnTo>
                <a:lnTo>
                  <a:pt x="552" y="38"/>
                </a:lnTo>
                <a:lnTo>
                  <a:pt x="476" y="34"/>
                </a:lnTo>
                <a:lnTo>
                  <a:pt x="465" y="22"/>
                </a:lnTo>
                <a:lnTo>
                  <a:pt x="394" y="13"/>
                </a:lnTo>
                <a:lnTo>
                  <a:pt x="368" y="0"/>
                </a:lnTo>
                <a:close/>
              </a:path>
            </a:pathLst>
          </a:custGeom>
          <a:solidFill>
            <a:srgbClr val="FFC000"/>
          </a:solidFill>
          <a:ln w="12700">
            <a:solidFill>
              <a:schemeClr val="tx1"/>
            </a:solidFill>
            <a:round/>
            <a:headEnd/>
            <a:tailEnd/>
          </a:ln>
        </p:spPr>
        <p:txBody>
          <a:bodyPr/>
          <a:lstStyle/>
          <a:p>
            <a:endParaRPr lang="ja-JP" altLang="en-US"/>
          </a:p>
        </p:txBody>
      </p:sp>
      <p:sp>
        <p:nvSpPr>
          <p:cNvPr id="12338" name="Freeform 51"/>
          <p:cNvSpPr>
            <a:spLocks/>
          </p:cNvSpPr>
          <p:nvPr/>
        </p:nvSpPr>
        <p:spPr bwMode="auto">
          <a:xfrm>
            <a:off x="5704550" y="2238375"/>
            <a:ext cx="615685" cy="590550"/>
          </a:xfrm>
          <a:custGeom>
            <a:avLst/>
            <a:gdLst>
              <a:gd name="T0" fmla="*/ 2147483647 w 358"/>
              <a:gd name="T1" fmla="*/ 0 h 372"/>
              <a:gd name="T2" fmla="*/ 2147483647 w 358"/>
              <a:gd name="T3" fmla="*/ 2147483647 h 372"/>
              <a:gd name="T4" fmla="*/ 2147483647 w 358"/>
              <a:gd name="T5" fmla="*/ 2147483647 h 372"/>
              <a:gd name="T6" fmla="*/ 2147483647 w 358"/>
              <a:gd name="T7" fmla="*/ 2147483647 h 372"/>
              <a:gd name="T8" fmla="*/ 0 w 358"/>
              <a:gd name="T9" fmla="*/ 2147483647 h 372"/>
              <a:gd name="T10" fmla="*/ 2147483647 w 358"/>
              <a:gd name="T11" fmla="*/ 2147483647 h 372"/>
              <a:gd name="T12" fmla="*/ 2147483647 w 358"/>
              <a:gd name="T13" fmla="*/ 2147483647 h 372"/>
              <a:gd name="T14" fmla="*/ 2147483647 w 358"/>
              <a:gd name="T15" fmla="*/ 2147483647 h 372"/>
              <a:gd name="T16" fmla="*/ 2147483647 w 358"/>
              <a:gd name="T17" fmla="*/ 2147483647 h 372"/>
              <a:gd name="T18" fmla="*/ 2147483647 w 358"/>
              <a:gd name="T19" fmla="*/ 2147483647 h 372"/>
              <a:gd name="T20" fmla="*/ 2147483647 w 358"/>
              <a:gd name="T21" fmla="*/ 2147483647 h 372"/>
              <a:gd name="T22" fmla="*/ 2147483647 w 358"/>
              <a:gd name="T23" fmla="*/ 2147483647 h 372"/>
              <a:gd name="T24" fmla="*/ 2147483647 w 358"/>
              <a:gd name="T25" fmla="*/ 2147483647 h 372"/>
              <a:gd name="T26" fmla="*/ 2147483647 w 358"/>
              <a:gd name="T27" fmla="*/ 2147483647 h 372"/>
              <a:gd name="T28" fmla="*/ 2147483647 w 358"/>
              <a:gd name="T29" fmla="*/ 2147483647 h 372"/>
              <a:gd name="T30" fmla="*/ 2147483647 w 358"/>
              <a:gd name="T31" fmla="*/ 2147483647 h 372"/>
              <a:gd name="T32" fmla="*/ 2147483647 w 358"/>
              <a:gd name="T33" fmla="*/ 2147483647 h 372"/>
              <a:gd name="T34" fmla="*/ 2147483647 w 358"/>
              <a:gd name="T35" fmla="*/ 2147483647 h 372"/>
              <a:gd name="T36" fmla="*/ 2147483647 w 358"/>
              <a:gd name="T37" fmla="*/ 2147483647 h 372"/>
              <a:gd name="T38" fmla="*/ 2147483647 w 358"/>
              <a:gd name="T39" fmla="*/ 2147483647 h 372"/>
              <a:gd name="T40" fmla="*/ 2147483647 w 358"/>
              <a:gd name="T41" fmla="*/ 2147483647 h 372"/>
              <a:gd name="T42" fmla="*/ 2147483647 w 358"/>
              <a:gd name="T43" fmla="*/ 2147483647 h 372"/>
              <a:gd name="T44" fmla="*/ 2147483647 w 358"/>
              <a:gd name="T45" fmla="*/ 2147483647 h 372"/>
              <a:gd name="T46" fmla="*/ 2147483647 w 358"/>
              <a:gd name="T47" fmla="*/ 2147483647 h 372"/>
              <a:gd name="T48" fmla="*/ 2147483647 w 358"/>
              <a:gd name="T49" fmla="*/ 2147483647 h 372"/>
              <a:gd name="T50" fmla="*/ 2147483647 w 358"/>
              <a:gd name="T51" fmla="*/ 2147483647 h 372"/>
              <a:gd name="T52" fmla="*/ 2147483647 w 358"/>
              <a:gd name="T53" fmla="*/ 2147483647 h 372"/>
              <a:gd name="T54" fmla="*/ 2147483647 w 358"/>
              <a:gd name="T55" fmla="*/ 2147483647 h 372"/>
              <a:gd name="T56" fmla="*/ 2147483647 w 358"/>
              <a:gd name="T57" fmla="*/ 2147483647 h 372"/>
              <a:gd name="T58" fmla="*/ 2147483647 w 358"/>
              <a:gd name="T59" fmla="*/ 2147483647 h 372"/>
              <a:gd name="T60" fmla="*/ 2147483647 w 358"/>
              <a:gd name="T61" fmla="*/ 2147483647 h 372"/>
              <a:gd name="T62" fmla="*/ 2147483647 w 358"/>
              <a:gd name="T63" fmla="*/ 2147483647 h 372"/>
              <a:gd name="T64" fmla="*/ 2147483647 w 358"/>
              <a:gd name="T65" fmla="*/ 2147483647 h 372"/>
              <a:gd name="T66" fmla="*/ 2147483647 w 358"/>
              <a:gd name="T67" fmla="*/ 2147483647 h 372"/>
              <a:gd name="T68" fmla="*/ 2147483647 w 358"/>
              <a:gd name="T69" fmla="*/ 2147483647 h 372"/>
              <a:gd name="T70" fmla="*/ 2147483647 w 358"/>
              <a:gd name="T71" fmla="*/ 2147483647 h 372"/>
              <a:gd name="T72" fmla="*/ 2147483647 w 358"/>
              <a:gd name="T73" fmla="*/ 2147483647 h 372"/>
              <a:gd name="T74" fmla="*/ 2147483647 w 358"/>
              <a:gd name="T75" fmla="*/ 2147483647 h 372"/>
              <a:gd name="T76" fmla="*/ 2147483647 w 358"/>
              <a:gd name="T77" fmla="*/ 2147483647 h 372"/>
              <a:gd name="T78" fmla="*/ 2147483647 w 358"/>
              <a:gd name="T79" fmla="*/ 2147483647 h 372"/>
              <a:gd name="T80" fmla="*/ 2147483647 w 358"/>
              <a:gd name="T81" fmla="*/ 2147483647 h 372"/>
              <a:gd name="T82" fmla="*/ 2147483647 w 358"/>
              <a:gd name="T83" fmla="*/ 2147483647 h 372"/>
              <a:gd name="T84" fmla="*/ 2147483647 w 358"/>
              <a:gd name="T85" fmla="*/ 2147483647 h 372"/>
              <a:gd name="T86" fmla="*/ 2147483647 w 358"/>
              <a:gd name="T87" fmla="*/ 2147483647 h 372"/>
              <a:gd name="T88" fmla="*/ 2147483647 w 358"/>
              <a:gd name="T89" fmla="*/ 2147483647 h 372"/>
              <a:gd name="T90" fmla="*/ 2147483647 w 358"/>
              <a:gd name="T91" fmla="*/ 2147483647 h 372"/>
              <a:gd name="T92" fmla="*/ 2147483647 w 358"/>
              <a:gd name="T93" fmla="*/ 2147483647 h 372"/>
              <a:gd name="T94" fmla="*/ 2147483647 w 358"/>
              <a:gd name="T95" fmla="*/ 0 h 3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8"/>
              <a:gd name="T145" fmla="*/ 0 h 372"/>
              <a:gd name="T146" fmla="*/ 358 w 358"/>
              <a:gd name="T147" fmla="*/ 372 h 3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8" h="372">
                <a:moveTo>
                  <a:pt x="31" y="0"/>
                </a:moveTo>
                <a:lnTo>
                  <a:pt x="22" y="56"/>
                </a:lnTo>
                <a:lnTo>
                  <a:pt x="24" y="84"/>
                </a:lnTo>
                <a:lnTo>
                  <a:pt x="3" y="102"/>
                </a:lnTo>
                <a:lnTo>
                  <a:pt x="0" y="128"/>
                </a:lnTo>
                <a:lnTo>
                  <a:pt x="30" y="180"/>
                </a:lnTo>
                <a:lnTo>
                  <a:pt x="28" y="200"/>
                </a:lnTo>
                <a:lnTo>
                  <a:pt x="43" y="243"/>
                </a:lnTo>
                <a:lnTo>
                  <a:pt x="60" y="251"/>
                </a:lnTo>
                <a:lnTo>
                  <a:pt x="57" y="285"/>
                </a:lnTo>
                <a:lnTo>
                  <a:pt x="76" y="302"/>
                </a:lnTo>
                <a:lnTo>
                  <a:pt x="81" y="326"/>
                </a:lnTo>
                <a:lnTo>
                  <a:pt x="105" y="335"/>
                </a:lnTo>
                <a:lnTo>
                  <a:pt x="107" y="372"/>
                </a:lnTo>
                <a:lnTo>
                  <a:pt x="118" y="354"/>
                </a:lnTo>
                <a:lnTo>
                  <a:pt x="154" y="357"/>
                </a:lnTo>
                <a:lnTo>
                  <a:pt x="168" y="338"/>
                </a:lnTo>
                <a:lnTo>
                  <a:pt x="189" y="332"/>
                </a:lnTo>
                <a:lnTo>
                  <a:pt x="223" y="339"/>
                </a:lnTo>
                <a:lnTo>
                  <a:pt x="238" y="327"/>
                </a:lnTo>
                <a:lnTo>
                  <a:pt x="279" y="320"/>
                </a:lnTo>
                <a:lnTo>
                  <a:pt x="275" y="282"/>
                </a:lnTo>
                <a:lnTo>
                  <a:pt x="303" y="287"/>
                </a:lnTo>
                <a:lnTo>
                  <a:pt x="334" y="290"/>
                </a:lnTo>
                <a:lnTo>
                  <a:pt x="358" y="261"/>
                </a:lnTo>
                <a:lnTo>
                  <a:pt x="339" y="257"/>
                </a:lnTo>
                <a:lnTo>
                  <a:pt x="340" y="237"/>
                </a:lnTo>
                <a:lnTo>
                  <a:pt x="322" y="231"/>
                </a:lnTo>
                <a:lnTo>
                  <a:pt x="315" y="202"/>
                </a:lnTo>
                <a:lnTo>
                  <a:pt x="291" y="189"/>
                </a:lnTo>
                <a:lnTo>
                  <a:pt x="261" y="188"/>
                </a:lnTo>
                <a:lnTo>
                  <a:pt x="253" y="192"/>
                </a:lnTo>
                <a:lnTo>
                  <a:pt x="238" y="188"/>
                </a:lnTo>
                <a:lnTo>
                  <a:pt x="210" y="204"/>
                </a:lnTo>
                <a:lnTo>
                  <a:pt x="195" y="197"/>
                </a:lnTo>
                <a:lnTo>
                  <a:pt x="192" y="168"/>
                </a:lnTo>
                <a:lnTo>
                  <a:pt x="180" y="131"/>
                </a:lnTo>
                <a:lnTo>
                  <a:pt x="157" y="122"/>
                </a:lnTo>
                <a:lnTo>
                  <a:pt x="151" y="101"/>
                </a:lnTo>
                <a:lnTo>
                  <a:pt x="168" y="101"/>
                </a:lnTo>
                <a:lnTo>
                  <a:pt x="165" y="84"/>
                </a:lnTo>
                <a:lnTo>
                  <a:pt x="177" y="75"/>
                </a:lnTo>
                <a:lnTo>
                  <a:pt x="175" y="62"/>
                </a:lnTo>
                <a:lnTo>
                  <a:pt x="142" y="33"/>
                </a:lnTo>
                <a:lnTo>
                  <a:pt x="100" y="30"/>
                </a:lnTo>
                <a:lnTo>
                  <a:pt x="81" y="15"/>
                </a:lnTo>
                <a:lnTo>
                  <a:pt x="54" y="11"/>
                </a:lnTo>
                <a:lnTo>
                  <a:pt x="31" y="0"/>
                </a:lnTo>
                <a:close/>
              </a:path>
            </a:pathLst>
          </a:custGeom>
          <a:solidFill>
            <a:srgbClr val="0070C0"/>
          </a:solidFill>
          <a:ln w="12700">
            <a:solidFill>
              <a:schemeClr val="tx1"/>
            </a:solidFill>
            <a:round/>
            <a:headEnd/>
            <a:tailEnd/>
          </a:ln>
        </p:spPr>
        <p:txBody>
          <a:bodyPr/>
          <a:lstStyle/>
          <a:p>
            <a:endParaRPr lang="ja-JP" altLang="en-US"/>
          </a:p>
        </p:txBody>
      </p:sp>
      <p:sp>
        <p:nvSpPr>
          <p:cNvPr id="12339" name="Freeform 53"/>
          <p:cNvSpPr>
            <a:spLocks/>
          </p:cNvSpPr>
          <p:nvPr/>
        </p:nvSpPr>
        <p:spPr bwMode="auto">
          <a:xfrm>
            <a:off x="6659034" y="4537076"/>
            <a:ext cx="732631" cy="879475"/>
          </a:xfrm>
          <a:custGeom>
            <a:avLst/>
            <a:gdLst>
              <a:gd name="T0" fmla="*/ 2147483647 w 426"/>
              <a:gd name="T1" fmla="*/ 2147483647 h 554"/>
              <a:gd name="T2" fmla="*/ 2147483647 w 426"/>
              <a:gd name="T3" fmla="*/ 2147483647 h 554"/>
              <a:gd name="T4" fmla="*/ 2147483647 w 426"/>
              <a:gd name="T5" fmla="*/ 2147483647 h 554"/>
              <a:gd name="T6" fmla="*/ 2147483647 w 426"/>
              <a:gd name="T7" fmla="*/ 2147483647 h 554"/>
              <a:gd name="T8" fmla="*/ 2147483647 w 426"/>
              <a:gd name="T9" fmla="*/ 2147483647 h 554"/>
              <a:gd name="T10" fmla="*/ 2147483647 w 426"/>
              <a:gd name="T11" fmla="*/ 2147483647 h 554"/>
              <a:gd name="T12" fmla="*/ 2147483647 w 426"/>
              <a:gd name="T13" fmla="*/ 2147483647 h 554"/>
              <a:gd name="T14" fmla="*/ 0 w 426"/>
              <a:gd name="T15" fmla="*/ 2147483647 h 554"/>
              <a:gd name="T16" fmla="*/ 2147483647 w 426"/>
              <a:gd name="T17" fmla="*/ 2147483647 h 554"/>
              <a:gd name="T18" fmla="*/ 2147483647 w 426"/>
              <a:gd name="T19" fmla="*/ 2147483647 h 554"/>
              <a:gd name="T20" fmla="*/ 2147483647 w 426"/>
              <a:gd name="T21" fmla="*/ 2147483647 h 554"/>
              <a:gd name="T22" fmla="*/ 2147483647 w 426"/>
              <a:gd name="T23" fmla="*/ 2147483647 h 554"/>
              <a:gd name="T24" fmla="*/ 2147483647 w 426"/>
              <a:gd name="T25" fmla="*/ 2147483647 h 554"/>
              <a:gd name="T26" fmla="*/ 2147483647 w 426"/>
              <a:gd name="T27" fmla="*/ 2147483647 h 554"/>
              <a:gd name="T28" fmla="*/ 2147483647 w 426"/>
              <a:gd name="T29" fmla="*/ 2147483647 h 554"/>
              <a:gd name="T30" fmla="*/ 2147483647 w 426"/>
              <a:gd name="T31" fmla="*/ 2147483647 h 554"/>
              <a:gd name="T32" fmla="*/ 2147483647 w 426"/>
              <a:gd name="T33" fmla="*/ 2147483647 h 554"/>
              <a:gd name="T34" fmla="*/ 2147483647 w 426"/>
              <a:gd name="T35" fmla="*/ 2147483647 h 554"/>
              <a:gd name="T36" fmla="*/ 2147483647 w 426"/>
              <a:gd name="T37" fmla="*/ 2147483647 h 554"/>
              <a:gd name="T38" fmla="*/ 2147483647 w 426"/>
              <a:gd name="T39" fmla="*/ 2147483647 h 554"/>
              <a:gd name="T40" fmla="*/ 2147483647 w 426"/>
              <a:gd name="T41" fmla="*/ 2147483647 h 554"/>
              <a:gd name="T42" fmla="*/ 2147483647 w 426"/>
              <a:gd name="T43" fmla="*/ 2147483647 h 554"/>
              <a:gd name="T44" fmla="*/ 2147483647 w 426"/>
              <a:gd name="T45" fmla="*/ 2147483647 h 554"/>
              <a:gd name="T46" fmla="*/ 2147483647 w 426"/>
              <a:gd name="T47" fmla="*/ 2147483647 h 554"/>
              <a:gd name="T48" fmla="*/ 2147483647 w 426"/>
              <a:gd name="T49" fmla="*/ 2147483647 h 554"/>
              <a:gd name="T50" fmla="*/ 2147483647 w 426"/>
              <a:gd name="T51" fmla="*/ 2147483647 h 554"/>
              <a:gd name="T52" fmla="*/ 2147483647 w 426"/>
              <a:gd name="T53" fmla="*/ 2147483647 h 554"/>
              <a:gd name="T54" fmla="*/ 2147483647 w 426"/>
              <a:gd name="T55" fmla="*/ 2147483647 h 554"/>
              <a:gd name="T56" fmla="*/ 2147483647 w 426"/>
              <a:gd name="T57" fmla="*/ 2147483647 h 554"/>
              <a:gd name="T58" fmla="*/ 2147483647 w 426"/>
              <a:gd name="T59" fmla="*/ 2147483647 h 554"/>
              <a:gd name="T60" fmla="*/ 2147483647 w 426"/>
              <a:gd name="T61" fmla="*/ 2147483647 h 554"/>
              <a:gd name="T62" fmla="*/ 2147483647 w 426"/>
              <a:gd name="T63" fmla="*/ 2147483647 h 554"/>
              <a:gd name="T64" fmla="*/ 2147483647 w 426"/>
              <a:gd name="T65" fmla="*/ 2147483647 h 554"/>
              <a:gd name="T66" fmla="*/ 2147483647 w 426"/>
              <a:gd name="T67" fmla="*/ 2147483647 h 554"/>
              <a:gd name="T68" fmla="*/ 2147483647 w 426"/>
              <a:gd name="T69" fmla="*/ 2147483647 h 554"/>
              <a:gd name="T70" fmla="*/ 2147483647 w 426"/>
              <a:gd name="T71" fmla="*/ 2147483647 h 554"/>
              <a:gd name="T72" fmla="*/ 2147483647 w 426"/>
              <a:gd name="T73" fmla="*/ 2147483647 h 554"/>
              <a:gd name="T74" fmla="*/ 2147483647 w 426"/>
              <a:gd name="T75" fmla="*/ 2147483647 h 554"/>
              <a:gd name="T76" fmla="*/ 2147483647 w 426"/>
              <a:gd name="T77" fmla="*/ 2147483647 h 554"/>
              <a:gd name="T78" fmla="*/ 2147483647 w 426"/>
              <a:gd name="T79" fmla="*/ 2147483647 h 554"/>
              <a:gd name="T80" fmla="*/ 2147483647 w 426"/>
              <a:gd name="T81" fmla="*/ 2147483647 h 554"/>
              <a:gd name="T82" fmla="*/ 2147483647 w 426"/>
              <a:gd name="T83" fmla="*/ 2147483647 h 554"/>
              <a:gd name="T84" fmla="*/ 2147483647 w 426"/>
              <a:gd name="T85" fmla="*/ 2147483647 h 554"/>
              <a:gd name="T86" fmla="*/ 2147483647 w 426"/>
              <a:gd name="T87" fmla="*/ 0 h 554"/>
              <a:gd name="T88" fmla="*/ 2147483647 w 426"/>
              <a:gd name="T89" fmla="*/ 0 h 554"/>
              <a:gd name="T90" fmla="*/ 2147483647 w 426"/>
              <a:gd name="T91" fmla="*/ 2147483647 h 554"/>
              <a:gd name="T92" fmla="*/ 2147483647 w 426"/>
              <a:gd name="T93" fmla="*/ 2147483647 h 554"/>
              <a:gd name="T94" fmla="*/ 2147483647 w 426"/>
              <a:gd name="T95" fmla="*/ 2147483647 h 5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6"/>
              <a:gd name="T145" fmla="*/ 0 h 554"/>
              <a:gd name="T146" fmla="*/ 426 w 426"/>
              <a:gd name="T147" fmla="*/ 554 h 5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6" h="554">
                <a:moveTo>
                  <a:pt x="99" y="27"/>
                </a:moveTo>
                <a:lnTo>
                  <a:pt x="116" y="52"/>
                </a:lnTo>
                <a:lnTo>
                  <a:pt x="74" y="84"/>
                </a:lnTo>
                <a:lnTo>
                  <a:pt x="72" y="104"/>
                </a:lnTo>
                <a:lnTo>
                  <a:pt x="86" y="124"/>
                </a:lnTo>
                <a:lnTo>
                  <a:pt x="36" y="182"/>
                </a:lnTo>
                <a:lnTo>
                  <a:pt x="12" y="174"/>
                </a:lnTo>
                <a:lnTo>
                  <a:pt x="0" y="190"/>
                </a:lnTo>
                <a:lnTo>
                  <a:pt x="30" y="234"/>
                </a:lnTo>
                <a:lnTo>
                  <a:pt x="6" y="255"/>
                </a:lnTo>
                <a:lnTo>
                  <a:pt x="6" y="272"/>
                </a:lnTo>
                <a:lnTo>
                  <a:pt x="42" y="274"/>
                </a:lnTo>
                <a:lnTo>
                  <a:pt x="63" y="322"/>
                </a:lnTo>
                <a:lnTo>
                  <a:pt x="92" y="336"/>
                </a:lnTo>
                <a:lnTo>
                  <a:pt x="118" y="326"/>
                </a:lnTo>
                <a:lnTo>
                  <a:pt x="144" y="356"/>
                </a:lnTo>
                <a:lnTo>
                  <a:pt x="168" y="366"/>
                </a:lnTo>
                <a:lnTo>
                  <a:pt x="174" y="390"/>
                </a:lnTo>
                <a:lnTo>
                  <a:pt x="157" y="447"/>
                </a:lnTo>
                <a:lnTo>
                  <a:pt x="172" y="466"/>
                </a:lnTo>
                <a:lnTo>
                  <a:pt x="172" y="530"/>
                </a:lnTo>
                <a:lnTo>
                  <a:pt x="212" y="554"/>
                </a:lnTo>
                <a:lnTo>
                  <a:pt x="276" y="507"/>
                </a:lnTo>
                <a:lnTo>
                  <a:pt x="262" y="486"/>
                </a:lnTo>
                <a:lnTo>
                  <a:pt x="319" y="481"/>
                </a:lnTo>
                <a:lnTo>
                  <a:pt x="330" y="382"/>
                </a:lnTo>
                <a:lnTo>
                  <a:pt x="378" y="334"/>
                </a:lnTo>
                <a:lnTo>
                  <a:pt x="363" y="301"/>
                </a:lnTo>
                <a:lnTo>
                  <a:pt x="414" y="288"/>
                </a:lnTo>
                <a:lnTo>
                  <a:pt x="399" y="271"/>
                </a:lnTo>
                <a:lnTo>
                  <a:pt x="397" y="253"/>
                </a:lnTo>
                <a:lnTo>
                  <a:pt x="424" y="249"/>
                </a:lnTo>
                <a:lnTo>
                  <a:pt x="426" y="194"/>
                </a:lnTo>
                <a:lnTo>
                  <a:pt x="403" y="175"/>
                </a:lnTo>
                <a:lnTo>
                  <a:pt x="414" y="144"/>
                </a:lnTo>
                <a:lnTo>
                  <a:pt x="384" y="147"/>
                </a:lnTo>
                <a:lnTo>
                  <a:pt x="361" y="120"/>
                </a:lnTo>
                <a:lnTo>
                  <a:pt x="344" y="46"/>
                </a:lnTo>
                <a:lnTo>
                  <a:pt x="322" y="78"/>
                </a:lnTo>
                <a:lnTo>
                  <a:pt x="321" y="48"/>
                </a:lnTo>
                <a:lnTo>
                  <a:pt x="294" y="38"/>
                </a:lnTo>
                <a:lnTo>
                  <a:pt x="264" y="27"/>
                </a:lnTo>
                <a:lnTo>
                  <a:pt x="229" y="37"/>
                </a:lnTo>
                <a:lnTo>
                  <a:pt x="217" y="0"/>
                </a:lnTo>
                <a:lnTo>
                  <a:pt x="170" y="0"/>
                </a:lnTo>
                <a:lnTo>
                  <a:pt x="172" y="20"/>
                </a:lnTo>
                <a:lnTo>
                  <a:pt x="139" y="27"/>
                </a:lnTo>
                <a:lnTo>
                  <a:pt x="99" y="27"/>
                </a:lnTo>
                <a:close/>
              </a:path>
            </a:pathLst>
          </a:custGeom>
          <a:solidFill>
            <a:srgbClr val="0070C0"/>
          </a:solidFill>
          <a:ln w="12700">
            <a:solidFill>
              <a:schemeClr val="tx1"/>
            </a:solidFill>
            <a:round/>
            <a:headEnd/>
            <a:tailEnd/>
          </a:ln>
        </p:spPr>
        <p:txBody>
          <a:bodyPr/>
          <a:lstStyle/>
          <a:p>
            <a:endParaRPr lang="ja-JP" altLang="en-US"/>
          </a:p>
        </p:txBody>
      </p:sp>
      <p:sp>
        <p:nvSpPr>
          <p:cNvPr id="12340" name="Freeform 54"/>
          <p:cNvSpPr>
            <a:spLocks/>
          </p:cNvSpPr>
          <p:nvPr/>
        </p:nvSpPr>
        <p:spPr bwMode="auto">
          <a:xfrm>
            <a:off x="5572125" y="4938713"/>
            <a:ext cx="935567" cy="800100"/>
          </a:xfrm>
          <a:custGeom>
            <a:avLst/>
            <a:gdLst>
              <a:gd name="T0" fmla="*/ 0 w 544"/>
              <a:gd name="T1" fmla="*/ 2147483647 h 504"/>
              <a:gd name="T2" fmla="*/ 2147483647 w 544"/>
              <a:gd name="T3" fmla="*/ 2147483647 h 504"/>
              <a:gd name="T4" fmla="*/ 0 w 544"/>
              <a:gd name="T5" fmla="*/ 2147483647 h 504"/>
              <a:gd name="T6" fmla="*/ 2147483647 w 544"/>
              <a:gd name="T7" fmla="*/ 2147483647 h 504"/>
              <a:gd name="T8" fmla="*/ 2147483647 w 544"/>
              <a:gd name="T9" fmla="*/ 2147483647 h 504"/>
              <a:gd name="T10" fmla="*/ 2147483647 w 544"/>
              <a:gd name="T11" fmla="*/ 2147483647 h 504"/>
              <a:gd name="T12" fmla="*/ 2147483647 w 544"/>
              <a:gd name="T13" fmla="*/ 2147483647 h 504"/>
              <a:gd name="T14" fmla="*/ 2147483647 w 544"/>
              <a:gd name="T15" fmla="*/ 2147483647 h 504"/>
              <a:gd name="T16" fmla="*/ 2147483647 w 544"/>
              <a:gd name="T17" fmla="*/ 2147483647 h 504"/>
              <a:gd name="T18" fmla="*/ 2147483647 w 544"/>
              <a:gd name="T19" fmla="*/ 2147483647 h 504"/>
              <a:gd name="T20" fmla="*/ 2147483647 w 544"/>
              <a:gd name="T21" fmla="*/ 2147483647 h 504"/>
              <a:gd name="T22" fmla="*/ 2147483647 w 544"/>
              <a:gd name="T23" fmla="*/ 2147483647 h 504"/>
              <a:gd name="T24" fmla="*/ 2147483647 w 544"/>
              <a:gd name="T25" fmla="*/ 2147483647 h 504"/>
              <a:gd name="T26" fmla="*/ 2147483647 w 544"/>
              <a:gd name="T27" fmla="*/ 2147483647 h 504"/>
              <a:gd name="T28" fmla="*/ 2147483647 w 544"/>
              <a:gd name="T29" fmla="*/ 2147483647 h 504"/>
              <a:gd name="T30" fmla="*/ 2147483647 w 544"/>
              <a:gd name="T31" fmla="*/ 2147483647 h 504"/>
              <a:gd name="T32" fmla="*/ 2147483647 w 544"/>
              <a:gd name="T33" fmla="*/ 2147483647 h 504"/>
              <a:gd name="T34" fmla="*/ 2147483647 w 544"/>
              <a:gd name="T35" fmla="*/ 2147483647 h 504"/>
              <a:gd name="T36" fmla="*/ 2147483647 w 544"/>
              <a:gd name="T37" fmla="*/ 2147483647 h 504"/>
              <a:gd name="T38" fmla="*/ 2147483647 w 544"/>
              <a:gd name="T39" fmla="*/ 2147483647 h 504"/>
              <a:gd name="T40" fmla="*/ 2147483647 w 544"/>
              <a:gd name="T41" fmla="*/ 2147483647 h 504"/>
              <a:gd name="T42" fmla="*/ 2147483647 w 544"/>
              <a:gd name="T43" fmla="*/ 2147483647 h 504"/>
              <a:gd name="T44" fmla="*/ 2147483647 w 544"/>
              <a:gd name="T45" fmla="*/ 2147483647 h 504"/>
              <a:gd name="T46" fmla="*/ 2147483647 w 544"/>
              <a:gd name="T47" fmla="*/ 2147483647 h 504"/>
              <a:gd name="T48" fmla="*/ 2147483647 w 544"/>
              <a:gd name="T49" fmla="*/ 2147483647 h 504"/>
              <a:gd name="T50" fmla="*/ 2147483647 w 544"/>
              <a:gd name="T51" fmla="*/ 2147483647 h 504"/>
              <a:gd name="T52" fmla="*/ 2147483647 w 544"/>
              <a:gd name="T53" fmla="*/ 2147483647 h 504"/>
              <a:gd name="T54" fmla="*/ 2147483647 w 544"/>
              <a:gd name="T55" fmla="*/ 2147483647 h 504"/>
              <a:gd name="T56" fmla="*/ 2147483647 w 544"/>
              <a:gd name="T57" fmla="*/ 2147483647 h 504"/>
              <a:gd name="T58" fmla="*/ 2147483647 w 544"/>
              <a:gd name="T59" fmla="*/ 2147483647 h 504"/>
              <a:gd name="T60" fmla="*/ 2147483647 w 544"/>
              <a:gd name="T61" fmla="*/ 2147483647 h 504"/>
              <a:gd name="T62" fmla="*/ 2147483647 w 544"/>
              <a:gd name="T63" fmla="*/ 2147483647 h 504"/>
              <a:gd name="T64" fmla="*/ 2147483647 w 544"/>
              <a:gd name="T65" fmla="*/ 2147483647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4"/>
              <a:gd name="T100" fmla="*/ 0 h 504"/>
              <a:gd name="T101" fmla="*/ 544 w 544"/>
              <a:gd name="T102" fmla="*/ 504 h 5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4" h="504">
                <a:moveTo>
                  <a:pt x="17" y="251"/>
                </a:moveTo>
                <a:lnTo>
                  <a:pt x="0" y="279"/>
                </a:lnTo>
                <a:lnTo>
                  <a:pt x="22" y="333"/>
                </a:lnTo>
                <a:lnTo>
                  <a:pt x="2" y="361"/>
                </a:lnTo>
                <a:lnTo>
                  <a:pt x="22" y="409"/>
                </a:lnTo>
                <a:lnTo>
                  <a:pt x="0" y="435"/>
                </a:lnTo>
                <a:lnTo>
                  <a:pt x="8" y="469"/>
                </a:lnTo>
                <a:lnTo>
                  <a:pt x="54" y="499"/>
                </a:lnTo>
                <a:lnTo>
                  <a:pt x="117" y="504"/>
                </a:lnTo>
                <a:lnTo>
                  <a:pt x="125" y="479"/>
                </a:lnTo>
                <a:lnTo>
                  <a:pt x="126" y="450"/>
                </a:lnTo>
                <a:lnTo>
                  <a:pt x="144" y="437"/>
                </a:lnTo>
                <a:lnTo>
                  <a:pt x="161" y="453"/>
                </a:lnTo>
                <a:lnTo>
                  <a:pt x="188" y="437"/>
                </a:lnTo>
                <a:lnTo>
                  <a:pt x="186" y="457"/>
                </a:lnTo>
                <a:lnTo>
                  <a:pt x="234" y="465"/>
                </a:lnTo>
                <a:lnTo>
                  <a:pt x="251" y="434"/>
                </a:lnTo>
                <a:lnTo>
                  <a:pt x="314" y="405"/>
                </a:lnTo>
                <a:lnTo>
                  <a:pt x="309" y="365"/>
                </a:lnTo>
                <a:lnTo>
                  <a:pt x="340" y="343"/>
                </a:lnTo>
                <a:lnTo>
                  <a:pt x="351" y="369"/>
                </a:lnTo>
                <a:lnTo>
                  <a:pt x="387" y="374"/>
                </a:lnTo>
                <a:lnTo>
                  <a:pt x="398" y="407"/>
                </a:lnTo>
                <a:lnTo>
                  <a:pt x="410" y="372"/>
                </a:lnTo>
                <a:lnTo>
                  <a:pt x="438" y="359"/>
                </a:lnTo>
                <a:lnTo>
                  <a:pt x="410" y="341"/>
                </a:lnTo>
                <a:lnTo>
                  <a:pt x="402" y="261"/>
                </a:lnTo>
                <a:lnTo>
                  <a:pt x="438" y="231"/>
                </a:lnTo>
                <a:lnTo>
                  <a:pt x="448" y="279"/>
                </a:lnTo>
                <a:lnTo>
                  <a:pt x="506" y="253"/>
                </a:lnTo>
                <a:lnTo>
                  <a:pt x="530" y="261"/>
                </a:lnTo>
                <a:lnTo>
                  <a:pt x="522" y="239"/>
                </a:lnTo>
                <a:lnTo>
                  <a:pt x="544" y="225"/>
                </a:lnTo>
                <a:lnTo>
                  <a:pt x="544" y="183"/>
                </a:lnTo>
                <a:lnTo>
                  <a:pt x="516" y="171"/>
                </a:lnTo>
                <a:lnTo>
                  <a:pt x="498" y="167"/>
                </a:lnTo>
                <a:lnTo>
                  <a:pt x="476" y="179"/>
                </a:lnTo>
                <a:lnTo>
                  <a:pt x="464" y="213"/>
                </a:lnTo>
                <a:lnTo>
                  <a:pt x="448" y="163"/>
                </a:lnTo>
                <a:lnTo>
                  <a:pt x="474" y="139"/>
                </a:lnTo>
                <a:lnTo>
                  <a:pt x="434" y="101"/>
                </a:lnTo>
                <a:lnTo>
                  <a:pt x="410" y="117"/>
                </a:lnTo>
                <a:lnTo>
                  <a:pt x="388" y="119"/>
                </a:lnTo>
                <a:lnTo>
                  <a:pt x="401" y="72"/>
                </a:lnTo>
                <a:lnTo>
                  <a:pt x="396" y="36"/>
                </a:lnTo>
                <a:lnTo>
                  <a:pt x="407" y="9"/>
                </a:lnTo>
                <a:lnTo>
                  <a:pt x="390" y="0"/>
                </a:lnTo>
                <a:lnTo>
                  <a:pt x="377" y="38"/>
                </a:lnTo>
                <a:lnTo>
                  <a:pt x="350" y="59"/>
                </a:lnTo>
                <a:lnTo>
                  <a:pt x="334" y="11"/>
                </a:lnTo>
                <a:lnTo>
                  <a:pt x="315" y="36"/>
                </a:lnTo>
                <a:lnTo>
                  <a:pt x="293" y="39"/>
                </a:lnTo>
                <a:lnTo>
                  <a:pt x="276" y="86"/>
                </a:lnTo>
                <a:lnTo>
                  <a:pt x="276" y="133"/>
                </a:lnTo>
                <a:lnTo>
                  <a:pt x="252" y="119"/>
                </a:lnTo>
                <a:lnTo>
                  <a:pt x="202" y="117"/>
                </a:lnTo>
                <a:lnTo>
                  <a:pt x="186" y="155"/>
                </a:lnTo>
                <a:lnTo>
                  <a:pt x="200" y="162"/>
                </a:lnTo>
                <a:lnTo>
                  <a:pt x="180" y="188"/>
                </a:lnTo>
                <a:lnTo>
                  <a:pt x="186" y="204"/>
                </a:lnTo>
                <a:lnTo>
                  <a:pt x="168" y="230"/>
                </a:lnTo>
                <a:lnTo>
                  <a:pt x="126" y="221"/>
                </a:lnTo>
                <a:lnTo>
                  <a:pt x="69" y="242"/>
                </a:lnTo>
                <a:lnTo>
                  <a:pt x="56" y="287"/>
                </a:lnTo>
                <a:lnTo>
                  <a:pt x="45" y="279"/>
                </a:lnTo>
                <a:lnTo>
                  <a:pt x="44" y="263"/>
                </a:lnTo>
                <a:lnTo>
                  <a:pt x="17" y="251"/>
                </a:lnTo>
                <a:close/>
              </a:path>
            </a:pathLst>
          </a:custGeom>
          <a:solidFill>
            <a:srgbClr val="0070C0"/>
          </a:solidFill>
          <a:ln w="12700">
            <a:solidFill>
              <a:schemeClr val="tx1"/>
            </a:solidFill>
            <a:round/>
            <a:headEnd/>
            <a:tailEnd/>
          </a:ln>
        </p:spPr>
        <p:txBody>
          <a:bodyPr/>
          <a:lstStyle/>
          <a:p>
            <a:endParaRPr lang="ja-JP" altLang="en-US"/>
          </a:p>
        </p:txBody>
      </p:sp>
      <p:sp>
        <p:nvSpPr>
          <p:cNvPr id="12341" name="Freeform 55"/>
          <p:cNvSpPr>
            <a:spLocks/>
          </p:cNvSpPr>
          <p:nvPr/>
        </p:nvSpPr>
        <p:spPr bwMode="auto">
          <a:xfrm>
            <a:off x="5773341" y="5697539"/>
            <a:ext cx="1050792" cy="750887"/>
          </a:xfrm>
          <a:custGeom>
            <a:avLst/>
            <a:gdLst>
              <a:gd name="T0" fmla="*/ 2147483647 w 611"/>
              <a:gd name="T1" fmla="*/ 0 h 473"/>
              <a:gd name="T2" fmla="*/ 2147483647 w 611"/>
              <a:gd name="T3" fmla="*/ 2147483647 h 473"/>
              <a:gd name="T4" fmla="*/ 2147483647 w 611"/>
              <a:gd name="T5" fmla="*/ 2147483647 h 473"/>
              <a:gd name="T6" fmla="*/ 2147483647 w 611"/>
              <a:gd name="T7" fmla="*/ 2147483647 h 473"/>
              <a:gd name="T8" fmla="*/ 2147483647 w 611"/>
              <a:gd name="T9" fmla="*/ 2147483647 h 473"/>
              <a:gd name="T10" fmla="*/ 2147483647 w 611"/>
              <a:gd name="T11" fmla="*/ 2147483647 h 473"/>
              <a:gd name="T12" fmla="*/ 2147483647 w 611"/>
              <a:gd name="T13" fmla="*/ 2147483647 h 473"/>
              <a:gd name="T14" fmla="*/ 2147483647 w 611"/>
              <a:gd name="T15" fmla="*/ 2147483647 h 473"/>
              <a:gd name="T16" fmla="*/ 2147483647 w 611"/>
              <a:gd name="T17" fmla="*/ 2147483647 h 473"/>
              <a:gd name="T18" fmla="*/ 2147483647 w 611"/>
              <a:gd name="T19" fmla="*/ 2147483647 h 473"/>
              <a:gd name="T20" fmla="*/ 2147483647 w 611"/>
              <a:gd name="T21" fmla="*/ 2147483647 h 473"/>
              <a:gd name="T22" fmla="*/ 2147483647 w 611"/>
              <a:gd name="T23" fmla="*/ 2147483647 h 473"/>
              <a:gd name="T24" fmla="*/ 2147483647 w 611"/>
              <a:gd name="T25" fmla="*/ 2147483647 h 473"/>
              <a:gd name="T26" fmla="*/ 2147483647 w 611"/>
              <a:gd name="T27" fmla="*/ 2147483647 h 473"/>
              <a:gd name="T28" fmla="*/ 2147483647 w 611"/>
              <a:gd name="T29" fmla="*/ 2147483647 h 473"/>
              <a:gd name="T30" fmla="*/ 2147483647 w 611"/>
              <a:gd name="T31" fmla="*/ 2147483647 h 473"/>
              <a:gd name="T32" fmla="*/ 2147483647 w 611"/>
              <a:gd name="T33" fmla="*/ 2147483647 h 473"/>
              <a:gd name="T34" fmla="*/ 2147483647 w 611"/>
              <a:gd name="T35" fmla="*/ 2147483647 h 473"/>
              <a:gd name="T36" fmla="*/ 2147483647 w 611"/>
              <a:gd name="T37" fmla="*/ 2147483647 h 473"/>
              <a:gd name="T38" fmla="*/ 2147483647 w 611"/>
              <a:gd name="T39" fmla="*/ 2147483647 h 473"/>
              <a:gd name="T40" fmla="*/ 2147483647 w 611"/>
              <a:gd name="T41" fmla="*/ 2147483647 h 473"/>
              <a:gd name="T42" fmla="*/ 2147483647 w 611"/>
              <a:gd name="T43" fmla="*/ 2147483647 h 473"/>
              <a:gd name="T44" fmla="*/ 2147483647 w 611"/>
              <a:gd name="T45" fmla="*/ 2147483647 h 473"/>
              <a:gd name="T46" fmla="*/ 2147483647 w 611"/>
              <a:gd name="T47" fmla="*/ 2147483647 h 473"/>
              <a:gd name="T48" fmla="*/ 2147483647 w 611"/>
              <a:gd name="T49" fmla="*/ 2147483647 h 473"/>
              <a:gd name="T50" fmla="*/ 2147483647 w 611"/>
              <a:gd name="T51" fmla="*/ 2147483647 h 473"/>
              <a:gd name="T52" fmla="*/ 2147483647 w 611"/>
              <a:gd name="T53" fmla="*/ 2147483647 h 473"/>
              <a:gd name="T54" fmla="*/ 2147483647 w 611"/>
              <a:gd name="T55" fmla="*/ 2147483647 h 473"/>
              <a:gd name="T56" fmla="*/ 2147483647 w 611"/>
              <a:gd name="T57" fmla="*/ 2147483647 h 473"/>
              <a:gd name="T58" fmla="*/ 2147483647 w 611"/>
              <a:gd name="T59" fmla="*/ 2147483647 h 473"/>
              <a:gd name="T60" fmla="*/ 2147483647 w 611"/>
              <a:gd name="T61" fmla="*/ 2147483647 h 473"/>
              <a:gd name="T62" fmla="*/ 2147483647 w 611"/>
              <a:gd name="T63" fmla="*/ 2147483647 h 473"/>
              <a:gd name="T64" fmla="*/ 2147483647 w 611"/>
              <a:gd name="T65" fmla="*/ 2147483647 h 473"/>
              <a:gd name="T66" fmla="*/ 2147483647 w 611"/>
              <a:gd name="T67" fmla="*/ 2147483647 h 473"/>
              <a:gd name="T68" fmla="*/ 2147483647 w 611"/>
              <a:gd name="T69" fmla="*/ 2147483647 h 473"/>
              <a:gd name="T70" fmla="*/ 2147483647 w 611"/>
              <a:gd name="T71" fmla="*/ 2147483647 h 473"/>
              <a:gd name="T72" fmla="*/ 2147483647 w 611"/>
              <a:gd name="T73" fmla="*/ 2147483647 h 473"/>
              <a:gd name="T74" fmla="*/ 2147483647 w 611"/>
              <a:gd name="T75" fmla="*/ 2147483647 h 473"/>
              <a:gd name="T76" fmla="*/ 2147483647 w 611"/>
              <a:gd name="T77" fmla="*/ 2147483647 h 473"/>
              <a:gd name="T78" fmla="*/ 2147483647 w 611"/>
              <a:gd name="T79" fmla="*/ 2147483647 h 473"/>
              <a:gd name="T80" fmla="*/ 2147483647 w 611"/>
              <a:gd name="T81" fmla="*/ 2147483647 h 473"/>
              <a:gd name="T82" fmla="*/ 2147483647 w 611"/>
              <a:gd name="T83" fmla="*/ 2147483647 h 473"/>
              <a:gd name="T84" fmla="*/ 2147483647 w 611"/>
              <a:gd name="T85" fmla="*/ 2147483647 h 473"/>
              <a:gd name="T86" fmla="*/ 2147483647 w 611"/>
              <a:gd name="T87" fmla="*/ 2147483647 h 473"/>
              <a:gd name="T88" fmla="*/ 2147483647 w 611"/>
              <a:gd name="T89" fmla="*/ 2147483647 h 473"/>
              <a:gd name="T90" fmla="*/ 2147483647 w 611"/>
              <a:gd name="T91" fmla="*/ 2147483647 h 473"/>
              <a:gd name="T92" fmla="*/ 0 w 611"/>
              <a:gd name="T93" fmla="*/ 2147483647 h 473"/>
              <a:gd name="T94" fmla="*/ 2147483647 w 611"/>
              <a:gd name="T95" fmla="*/ 0 h 4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473"/>
              <a:gd name="T146" fmla="*/ 611 w 611"/>
              <a:gd name="T147" fmla="*/ 473 h 4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473">
                <a:moveTo>
                  <a:pt x="8" y="0"/>
                </a:moveTo>
                <a:lnTo>
                  <a:pt x="93" y="37"/>
                </a:lnTo>
                <a:lnTo>
                  <a:pt x="123" y="73"/>
                </a:lnTo>
                <a:lnTo>
                  <a:pt x="134" y="120"/>
                </a:lnTo>
                <a:lnTo>
                  <a:pt x="166" y="136"/>
                </a:lnTo>
                <a:lnTo>
                  <a:pt x="194" y="124"/>
                </a:lnTo>
                <a:lnTo>
                  <a:pt x="210" y="140"/>
                </a:lnTo>
                <a:lnTo>
                  <a:pt x="240" y="140"/>
                </a:lnTo>
                <a:lnTo>
                  <a:pt x="242" y="170"/>
                </a:lnTo>
                <a:lnTo>
                  <a:pt x="276" y="173"/>
                </a:lnTo>
                <a:lnTo>
                  <a:pt x="311" y="143"/>
                </a:lnTo>
                <a:lnTo>
                  <a:pt x="303" y="28"/>
                </a:lnTo>
                <a:lnTo>
                  <a:pt x="318" y="12"/>
                </a:lnTo>
                <a:lnTo>
                  <a:pt x="347" y="23"/>
                </a:lnTo>
                <a:lnTo>
                  <a:pt x="383" y="73"/>
                </a:lnTo>
                <a:lnTo>
                  <a:pt x="384" y="100"/>
                </a:lnTo>
                <a:lnTo>
                  <a:pt x="422" y="157"/>
                </a:lnTo>
                <a:lnTo>
                  <a:pt x="446" y="160"/>
                </a:lnTo>
                <a:lnTo>
                  <a:pt x="482" y="218"/>
                </a:lnTo>
                <a:lnTo>
                  <a:pt x="518" y="218"/>
                </a:lnTo>
                <a:lnTo>
                  <a:pt x="549" y="241"/>
                </a:lnTo>
                <a:lnTo>
                  <a:pt x="543" y="271"/>
                </a:lnTo>
                <a:lnTo>
                  <a:pt x="567" y="284"/>
                </a:lnTo>
                <a:lnTo>
                  <a:pt x="575" y="310"/>
                </a:lnTo>
                <a:lnTo>
                  <a:pt x="611" y="310"/>
                </a:lnTo>
                <a:lnTo>
                  <a:pt x="581" y="333"/>
                </a:lnTo>
                <a:lnTo>
                  <a:pt x="577" y="363"/>
                </a:lnTo>
                <a:lnTo>
                  <a:pt x="543" y="379"/>
                </a:lnTo>
                <a:lnTo>
                  <a:pt x="519" y="379"/>
                </a:lnTo>
                <a:lnTo>
                  <a:pt x="511" y="415"/>
                </a:lnTo>
                <a:lnTo>
                  <a:pt x="493" y="415"/>
                </a:lnTo>
                <a:lnTo>
                  <a:pt x="481" y="453"/>
                </a:lnTo>
                <a:lnTo>
                  <a:pt x="457" y="473"/>
                </a:lnTo>
                <a:lnTo>
                  <a:pt x="437" y="469"/>
                </a:lnTo>
                <a:lnTo>
                  <a:pt x="399" y="415"/>
                </a:lnTo>
                <a:lnTo>
                  <a:pt x="383" y="377"/>
                </a:lnTo>
                <a:lnTo>
                  <a:pt x="339" y="383"/>
                </a:lnTo>
                <a:lnTo>
                  <a:pt x="317" y="349"/>
                </a:lnTo>
                <a:lnTo>
                  <a:pt x="229" y="327"/>
                </a:lnTo>
                <a:lnTo>
                  <a:pt x="203" y="249"/>
                </a:lnTo>
                <a:lnTo>
                  <a:pt x="209" y="209"/>
                </a:lnTo>
                <a:lnTo>
                  <a:pt x="183" y="173"/>
                </a:lnTo>
                <a:lnTo>
                  <a:pt x="163" y="167"/>
                </a:lnTo>
                <a:lnTo>
                  <a:pt x="117" y="165"/>
                </a:lnTo>
                <a:lnTo>
                  <a:pt x="93" y="147"/>
                </a:lnTo>
                <a:lnTo>
                  <a:pt x="81" y="87"/>
                </a:lnTo>
                <a:lnTo>
                  <a:pt x="0" y="26"/>
                </a:lnTo>
                <a:lnTo>
                  <a:pt x="8" y="0"/>
                </a:lnTo>
                <a:close/>
              </a:path>
            </a:pathLst>
          </a:custGeom>
          <a:solidFill>
            <a:srgbClr val="0070C0"/>
          </a:solidFill>
          <a:ln w="12700">
            <a:solidFill>
              <a:schemeClr val="tx1"/>
            </a:solidFill>
            <a:round/>
            <a:headEnd/>
            <a:tailEnd/>
          </a:ln>
        </p:spPr>
        <p:txBody>
          <a:bodyPr/>
          <a:lstStyle/>
          <a:p>
            <a:endParaRPr lang="ja-JP" altLang="en-US"/>
          </a:p>
        </p:txBody>
      </p:sp>
      <p:sp>
        <p:nvSpPr>
          <p:cNvPr id="12342" name="Freeform 56"/>
          <p:cNvSpPr>
            <a:spLocks/>
          </p:cNvSpPr>
          <p:nvPr/>
        </p:nvSpPr>
        <p:spPr bwMode="auto">
          <a:xfrm>
            <a:off x="3793861" y="2441575"/>
            <a:ext cx="1007798" cy="1301750"/>
          </a:xfrm>
          <a:custGeom>
            <a:avLst/>
            <a:gdLst>
              <a:gd name="T0" fmla="*/ 2147483647 w 586"/>
              <a:gd name="T1" fmla="*/ 2147483647 h 820"/>
              <a:gd name="T2" fmla="*/ 0 w 586"/>
              <a:gd name="T3" fmla="*/ 2147483647 h 820"/>
              <a:gd name="T4" fmla="*/ 2147483647 w 586"/>
              <a:gd name="T5" fmla="*/ 2147483647 h 820"/>
              <a:gd name="T6" fmla="*/ 2147483647 w 586"/>
              <a:gd name="T7" fmla="*/ 2147483647 h 820"/>
              <a:gd name="T8" fmla="*/ 2147483647 w 586"/>
              <a:gd name="T9" fmla="*/ 2147483647 h 820"/>
              <a:gd name="T10" fmla="*/ 2147483647 w 586"/>
              <a:gd name="T11" fmla="*/ 2147483647 h 820"/>
              <a:gd name="T12" fmla="*/ 2147483647 w 586"/>
              <a:gd name="T13" fmla="*/ 2147483647 h 820"/>
              <a:gd name="T14" fmla="*/ 2147483647 w 586"/>
              <a:gd name="T15" fmla="*/ 2147483647 h 820"/>
              <a:gd name="T16" fmla="*/ 2147483647 w 586"/>
              <a:gd name="T17" fmla="*/ 2147483647 h 820"/>
              <a:gd name="T18" fmla="*/ 2147483647 w 586"/>
              <a:gd name="T19" fmla="*/ 2147483647 h 820"/>
              <a:gd name="T20" fmla="*/ 2147483647 w 586"/>
              <a:gd name="T21" fmla="*/ 2147483647 h 820"/>
              <a:gd name="T22" fmla="*/ 2147483647 w 586"/>
              <a:gd name="T23" fmla="*/ 2147483647 h 820"/>
              <a:gd name="T24" fmla="*/ 2147483647 w 586"/>
              <a:gd name="T25" fmla="*/ 2147483647 h 820"/>
              <a:gd name="T26" fmla="*/ 2147483647 w 586"/>
              <a:gd name="T27" fmla="*/ 2147483647 h 820"/>
              <a:gd name="T28" fmla="*/ 2147483647 w 586"/>
              <a:gd name="T29" fmla="*/ 2147483647 h 820"/>
              <a:gd name="T30" fmla="*/ 2147483647 w 586"/>
              <a:gd name="T31" fmla="*/ 2147483647 h 820"/>
              <a:gd name="T32" fmla="*/ 2147483647 w 586"/>
              <a:gd name="T33" fmla="*/ 2147483647 h 820"/>
              <a:gd name="T34" fmla="*/ 2147483647 w 586"/>
              <a:gd name="T35" fmla="*/ 2147483647 h 820"/>
              <a:gd name="T36" fmla="*/ 2147483647 w 586"/>
              <a:gd name="T37" fmla="*/ 2147483647 h 820"/>
              <a:gd name="T38" fmla="*/ 2147483647 w 586"/>
              <a:gd name="T39" fmla="*/ 2147483647 h 820"/>
              <a:gd name="T40" fmla="*/ 2147483647 w 586"/>
              <a:gd name="T41" fmla="*/ 2147483647 h 820"/>
              <a:gd name="T42" fmla="*/ 2147483647 w 586"/>
              <a:gd name="T43" fmla="*/ 2147483647 h 820"/>
              <a:gd name="T44" fmla="*/ 2147483647 w 586"/>
              <a:gd name="T45" fmla="*/ 2147483647 h 820"/>
              <a:gd name="T46" fmla="*/ 2147483647 w 586"/>
              <a:gd name="T47" fmla="*/ 2147483647 h 820"/>
              <a:gd name="T48" fmla="*/ 2147483647 w 586"/>
              <a:gd name="T49" fmla="*/ 2147483647 h 820"/>
              <a:gd name="T50" fmla="*/ 2147483647 w 586"/>
              <a:gd name="T51" fmla="*/ 2147483647 h 820"/>
              <a:gd name="T52" fmla="*/ 2147483647 w 586"/>
              <a:gd name="T53" fmla="*/ 2147483647 h 820"/>
              <a:gd name="T54" fmla="*/ 2147483647 w 586"/>
              <a:gd name="T55" fmla="*/ 2147483647 h 820"/>
              <a:gd name="T56" fmla="*/ 2147483647 w 586"/>
              <a:gd name="T57" fmla="*/ 2147483647 h 820"/>
              <a:gd name="T58" fmla="*/ 2147483647 w 586"/>
              <a:gd name="T59" fmla="*/ 2147483647 h 820"/>
              <a:gd name="T60" fmla="*/ 2147483647 w 586"/>
              <a:gd name="T61" fmla="*/ 2147483647 h 820"/>
              <a:gd name="T62" fmla="*/ 2147483647 w 586"/>
              <a:gd name="T63" fmla="*/ 2147483647 h 820"/>
              <a:gd name="T64" fmla="*/ 2147483647 w 586"/>
              <a:gd name="T65" fmla="*/ 2147483647 h 820"/>
              <a:gd name="T66" fmla="*/ 2147483647 w 586"/>
              <a:gd name="T67" fmla="*/ 2147483647 h 820"/>
              <a:gd name="T68" fmla="*/ 2147483647 w 586"/>
              <a:gd name="T69" fmla="*/ 2147483647 h 820"/>
              <a:gd name="T70" fmla="*/ 2147483647 w 586"/>
              <a:gd name="T71" fmla="*/ 2147483647 h 820"/>
              <a:gd name="T72" fmla="*/ 2147483647 w 586"/>
              <a:gd name="T73" fmla="*/ 2147483647 h 820"/>
              <a:gd name="T74" fmla="*/ 2147483647 w 586"/>
              <a:gd name="T75" fmla="*/ 0 h 820"/>
              <a:gd name="T76" fmla="*/ 2147483647 w 586"/>
              <a:gd name="T77" fmla="*/ 2147483647 h 820"/>
              <a:gd name="T78" fmla="*/ 2147483647 w 586"/>
              <a:gd name="T79" fmla="*/ 2147483647 h 820"/>
              <a:gd name="T80" fmla="*/ 2147483647 w 586"/>
              <a:gd name="T81" fmla="*/ 2147483647 h 820"/>
              <a:gd name="T82" fmla="*/ 2147483647 w 586"/>
              <a:gd name="T83" fmla="*/ 2147483647 h 820"/>
              <a:gd name="T84" fmla="*/ 2147483647 w 586"/>
              <a:gd name="T85" fmla="*/ 2147483647 h 8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6"/>
              <a:gd name="T130" fmla="*/ 0 h 820"/>
              <a:gd name="T131" fmla="*/ 586 w 586"/>
              <a:gd name="T132" fmla="*/ 820 h 8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6" h="820">
                <a:moveTo>
                  <a:pt x="22" y="150"/>
                </a:moveTo>
                <a:lnTo>
                  <a:pt x="37" y="181"/>
                </a:lnTo>
                <a:lnTo>
                  <a:pt x="25" y="225"/>
                </a:lnTo>
                <a:lnTo>
                  <a:pt x="0" y="248"/>
                </a:lnTo>
                <a:lnTo>
                  <a:pt x="14" y="279"/>
                </a:lnTo>
                <a:lnTo>
                  <a:pt x="46" y="294"/>
                </a:lnTo>
                <a:lnTo>
                  <a:pt x="54" y="344"/>
                </a:lnTo>
                <a:lnTo>
                  <a:pt x="68" y="348"/>
                </a:lnTo>
                <a:lnTo>
                  <a:pt x="68" y="392"/>
                </a:lnTo>
                <a:lnTo>
                  <a:pt x="86" y="400"/>
                </a:lnTo>
                <a:lnTo>
                  <a:pt x="125" y="391"/>
                </a:lnTo>
                <a:lnTo>
                  <a:pt x="162" y="402"/>
                </a:lnTo>
                <a:lnTo>
                  <a:pt x="174" y="384"/>
                </a:lnTo>
                <a:lnTo>
                  <a:pt x="190" y="424"/>
                </a:lnTo>
                <a:lnTo>
                  <a:pt x="179" y="448"/>
                </a:lnTo>
                <a:lnTo>
                  <a:pt x="179" y="480"/>
                </a:lnTo>
                <a:lnTo>
                  <a:pt x="180" y="530"/>
                </a:lnTo>
                <a:lnTo>
                  <a:pt x="198" y="560"/>
                </a:lnTo>
                <a:lnTo>
                  <a:pt x="218" y="566"/>
                </a:lnTo>
                <a:lnTo>
                  <a:pt x="220" y="616"/>
                </a:lnTo>
                <a:lnTo>
                  <a:pt x="196" y="616"/>
                </a:lnTo>
                <a:lnTo>
                  <a:pt x="168" y="652"/>
                </a:lnTo>
                <a:lnTo>
                  <a:pt x="138" y="654"/>
                </a:lnTo>
                <a:lnTo>
                  <a:pt x="86" y="709"/>
                </a:lnTo>
                <a:lnTo>
                  <a:pt x="120" y="728"/>
                </a:lnTo>
                <a:lnTo>
                  <a:pt x="128" y="756"/>
                </a:lnTo>
                <a:lnTo>
                  <a:pt x="190" y="726"/>
                </a:lnTo>
                <a:lnTo>
                  <a:pt x="210" y="736"/>
                </a:lnTo>
                <a:lnTo>
                  <a:pt x="190" y="760"/>
                </a:lnTo>
                <a:lnTo>
                  <a:pt x="192" y="788"/>
                </a:lnTo>
                <a:lnTo>
                  <a:pt x="210" y="812"/>
                </a:lnTo>
                <a:lnTo>
                  <a:pt x="248" y="812"/>
                </a:lnTo>
                <a:lnTo>
                  <a:pt x="302" y="782"/>
                </a:lnTo>
                <a:lnTo>
                  <a:pt x="346" y="804"/>
                </a:lnTo>
                <a:lnTo>
                  <a:pt x="396" y="796"/>
                </a:lnTo>
                <a:lnTo>
                  <a:pt x="444" y="820"/>
                </a:lnTo>
                <a:lnTo>
                  <a:pt x="472" y="762"/>
                </a:lnTo>
                <a:lnTo>
                  <a:pt x="502" y="772"/>
                </a:lnTo>
                <a:lnTo>
                  <a:pt x="532" y="756"/>
                </a:lnTo>
                <a:lnTo>
                  <a:pt x="524" y="735"/>
                </a:lnTo>
                <a:lnTo>
                  <a:pt x="541" y="735"/>
                </a:lnTo>
                <a:lnTo>
                  <a:pt x="544" y="667"/>
                </a:lnTo>
                <a:lnTo>
                  <a:pt x="533" y="624"/>
                </a:lnTo>
                <a:lnTo>
                  <a:pt x="527" y="558"/>
                </a:lnTo>
                <a:lnTo>
                  <a:pt x="545" y="535"/>
                </a:lnTo>
                <a:lnTo>
                  <a:pt x="542" y="525"/>
                </a:lnTo>
                <a:lnTo>
                  <a:pt x="560" y="510"/>
                </a:lnTo>
                <a:lnTo>
                  <a:pt x="562" y="498"/>
                </a:lnTo>
                <a:lnTo>
                  <a:pt x="586" y="481"/>
                </a:lnTo>
                <a:lnTo>
                  <a:pt x="570" y="438"/>
                </a:lnTo>
                <a:lnTo>
                  <a:pt x="528" y="398"/>
                </a:lnTo>
                <a:lnTo>
                  <a:pt x="536" y="340"/>
                </a:lnTo>
                <a:lnTo>
                  <a:pt x="523" y="337"/>
                </a:lnTo>
                <a:lnTo>
                  <a:pt x="527" y="315"/>
                </a:lnTo>
                <a:lnTo>
                  <a:pt x="515" y="312"/>
                </a:lnTo>
                <a:lnTo>
                  <a:pt x="494" y="338"/>
                </a:lnTo>
                <a:lnTo>
                  <a:pt x="494" y="296"/>
                </a:lnTo>
                <a:lnTo>
                  <a:pt x="480" y="292"/>
                </a:lnTo>
                <a:lnTo>
                  <a:pt x="467" y="249"/>
                </a:lnTo>
                <a:lnTo>
                  <a:pt x="467" y="222"/>
                </a:lnTo>
                <a:lnTo>
                  <a:pt x="475" y="181"/>
                </a:lnTo>
                <a:lnTo>
                  <a:pt x="466" y="184"/>
                </a:lnTo>
                <a:lnTo>
                  <a:pt x="476" y="152"/>
                </a:lnTo>
                <a:lnTo>
                  <a:pt x="460" y="134"/>
                </a:lnTo>
                <a:lnTo>
                  <a:pt x="460" y="112"/>
                </a:lnTo>
                <a:lnTo>
                  <a:pt x="438" y="108"/>
                </a:lnTo>
                <a:lnTo>
                  <a:pt x="416" y="120"/>
                </a:lnTo>
                <a:lnTo>
                  <a:pt x="398" y="88"/>
                </a:lnTo>
                <a:lnTo>
                  <a:pt x="378" y="92"/>
                </a:lnTo>
                <a:lnTo>
                  <a:pt x="334" y="74"/>
                </a:lnTo>
                <a:lnTo>
                  <a:pt x="305" y="81"/>
                </a:lnTo>
                <a:lnTo>
                  <a:pt x="307" y="54"/>
                </a:lnTo>
                <a:lnTo>
                  <a:pt x="288" y="32"/>
                </a:lnTo>
                <a:lnTo>
                  <a:pt x="260" y="28"/>
                </a:lnTo>
                <a:lnTo>
                  <a:pt x="229" y="10"/>
                </a:lnTo>
                <a:lnTo>
                  <a:pt x="190" y="0"/>
                </a:lnTo>
                <a:lnTo>
                  <a:pt x="176" y="16"/>
                </a:lnTo>
                <a:lnTo>
                  <a:pt x="151" y="52"/>
                </a:lnTo>
                <a:lnTo>
                  <a:pt x="178" y="76"/>
                </a:lnTo>
                <a:lnTo>
                  <a:pt x="176" y="108"/>
                </a:lnTo>
                <a:lnTo>
                  <a:pt x="110" y="118"/>
                </a:lnTo>
                <a:lnTo>
                  <a:pt x="94" y="132"/>
                </a:lnTo>
                <a:lnTo>
                  <a:pt x="88" y="142"/>
                </a:lnTo>
                <a:lnTo>
                  <a:pt x="96" y="162"/>
                </a:lnTo>
                <a:lnTo>
                  <a:pt x="52" y="165"/>
                </a:lnTo>
                <a:lnTo>
                  <a:pt x="22" y="150"/>
                </a:lnTo>
                <a:close/>
              </a:path>
            </a:pathLst>
          </a:custGeom>
          <a:solidFill>
            <a:srgbClr val="0070C0"/>
          </a:solidFill>
          <a:ln w="12700">
            <a:solidFill>
              <a:schemeClr val="tx1"/>
            </a:solidFill>
            <a:round/>
            <a:headEnd/>
            <a:tailEnd/>
          </a:ln>
        </p:spPr>
        <p:txBody>
          <a:bodyPr/>
          <a:lstStyle/>
          <a:p>
            <a:endParaRPr lang="ja-JP" altLang="en-US"/>
          </a:p>
        </p:txBody>
      </p:sp>
      <p:sp>
        <p:nvSpPr>
          <p:cNvPr id="12343" name="Freeform 57"/>
          <p:cNvSpPr>
            <a:spLocks/>
          </p:cNvSpPr>
          <p:nvPr/>
        </p:nvSpPr>
        <p:spPr bwMode="auto">
          <a:xfrm>
            <a:off x="8272198" y="3667126"/>
            <a:ext cx="703395" cy="493713"/>
          </a:xfrm>
          <a:custGeom>
            <a:avLst/>
            <a:gdLst>
              <a:gd name="T0" fmla="*/ 2147483647 w 409"/>
              <a:gd name="T1" fmla="*/ 0 h 311"/>
              <a:gd name="T2" fmla="*/ 2147483647 w 409"/>
              <a:gd name="T3" fmla="*/ 2147483647 h 311"/>
              <a:gd name="T4" fmla="*/ 2147483647 w 409"/>
              <a:gd name="T5" fmla="*/ 2147483647 h 311"/>
              <a:gd name="T6" fmla="*/ 2147483647 w 409"/>
              <a:gd name="T7" fmla="*/ 2147483647 h 311"/>
              <a:gd name="T8" fmla="*/ 2147483647 w 409"/>
              <a:gd name="T9" fmla="*/ 2147483647 h 311"/>
              <a:gd name="T10" fmla="*/ 2147483647 w 409"/>
              <a:gd name="T11" fmla="*/ 2147483647 h 311"/>
              <a:gd name="T12" fmla="*/ 2147483647 w 409"/>
              <a:gd name="T13" fmla="*/ 2147483647 h 311"/>
              <a:gd name="T14" fmla="*/ 2147483647 w 409"/>
              <a:gd name="T15" fmla="*/ 2147483647 h 311"/>
              <a:gd name="T16" fmla="*/ 2147483647 w 409"/>
              <a:gd name="T17" fmla="*/ 2147483647 h 311"/>
              <a:gd name="T18" fmla="*/ 2147483647 w 409"/>
              <a:gd name="T19" fmla="*/ 2147483647 h 311"/>
              <a:gd name="T20" fmla="*/ 0 w 409"/>
              <a:gd name="T21" fmla="*/ 2147483647 h 311"/>
              <a:gd name="T22" fmla="*/ 2147483647 w 409"/>
              <a:gd name="T23" fmla="*/ 2147483647 h 311"/>
              <a:gd name="T24" fmla="*/ 2147483647 w 409"/>
              <a:gd name="T25" fmla="*/ 2147483647 h 311"/>
              <a:gd name="T26" fmla="*/ 2147483647 w 409"/>
              <a:gd name="T27" fmla="*/ 2147483647 h 311"/>
              <a:gd name="T28" fmla="*/ 2147483647 w 409"/>
              <a:gd name="T29" fmla="*/ 2147483647 h 311"/>
              <a:gd name="T30" fmla="*/ 2147483647 w 409"/>
              <a:gd name="T31" fmla="*/ 2147483647 h 311"/>
              <a:gd name="T32" fmla="*/ 2147483647 w 409"/>
              <a:gd name="T33" fmla="*/ 2147483647 h 311"/>
              <a:gd name="T34" fmla="*/ 2147483647 w 409"/>
              <a:gd name="T35" fmla="*/ 2147483647 h 311"/>
              <a:gd name="T36" fmla="*/ 2147483647 w 409"/>
              <a:gd name="T37" fmla="*/ 2147483647 h 311"/>
              <a:gd name="T38" fmla="*/ 2147483647 w 409"/>
              <a:gd name="T39" fmla="*/ 2147483647 h 311"/>
              <a:gd name="T40" fmla="*/ 2147483647 w 409"/>
              <a:gd name="T41" fmla="*/ 2147483647 h 311"/>
              <a:gd name="T42" fmla="*/ 2147483647 w 409"/>
              <a:gd name="T43" fmla="*/ 2147483647 h 311"/>
              <a:gd name="T44" fmla="*/ 2147483647 w 409"/>
              <a:gd name="T45" fmla="*/ 2147483647 h 311"/>
              <a:gd name="T46" fmla="*/ 2147483647 w 409"/>
              <a:gd name="T47" fmla="*/ 2147483647 h 311"/>
              <a:gd name="T48" fmla="*/ 2147483647 w 409"/>
              <a:gd name="T49" fmla="*/ 2147483647 h 311"/>
              <a:gd name="T50" fmla="*/ 2147483647 w 409"/>
              <a:gd name="T51" fmla="*/ 2147483647 h 311"/>
              <a:gd name="T52" fmla="*/ 2147483647 w 409"/>
              <a:gd name="T53" fmla="*/ 2147483647 h 311"/>
              <a:gd name="T54" fmla="*/ 2147483647 w 409"/>
              <a:gd name="T55" fmla="*/ 2147483647 h 311"/>
              <a:gd name="T56" fmla="*/ 2147483647 w 409"/>
              <a:gd name="T57" fmla="*/ 2147483647 h 311"/>
              <a:gd name="T58" fmla="*/ 2147483647 w 409"/>
              <a:gd name="T59" fmla="*/ 2147483647 h 311"/>
              <a:gd name="T60" fmla="*/ 2147483647 w 409"/>
              <a:gd name="T61" fmla="*/ 2147483647 h 311"/>
              <a:gd name="T62" fmla="*/ 2147483647 w 409"/>
              <a:gd name="T63" fmla="*/ 2147483647 h 311"/>
              <a:gd name="T64" fmla="*/ 2147483647 w 409"/>
              <a:gd name="T65" fmla="*/ 2147483647 h 311"/>
              <a:gd name="T66" fmla="*/ 2147483647 w 409"/>
              <a:gd name="T67" fmla="*/ 2147483647 h 311"/>
              <a:gd name="T68" fmla="*/ 2147483647 w 409"/>
              <a:gd name="T69" fmla="*/ 2147483647 h 311"/>
              <a:gd name="T70" fmla="*/ 2147483647 w 409"/>
              <a:gd name="T71" fmla="*/ 2147483647 h 311"/>
              <a:gd name="T72" fmla="*/ 2147483647 w 409"/>
              <a:gd name="T73" fmla="*/ 2147483647 h 311"/>
              <a:gd name="T74" fmla="*/ 2147483647 w 409"/>
              <a:gd name="T75" fmla="*/ 2147483647 h 311"/>
              <a:gd name="T76" fmla="*/ 2147483647 w 409"/>
              <a:gd name="T77" fmla="*/ 0 h 3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9"/>
              <a:gd name="T118" fmla="*/ 0 h 311"/>
              <a:gd name="T119" fmla="*/ 409 w 409"/>
              <a:gd name="T120" fmla="*/ 311 h 3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9" h="311">
                <a:moveTo>
                  <a:pt x="116" y="0"/>
                </a:moveTo>
                <a:lnTo>
                  <a:pt x="80" y="16"/>
                </a:lnTo>
                <a:lnTo>
                  <a:pt x="86" y="26"/>
                </a:lnTo>
                <a:lnTo>
                  <a:pt x="72" y="54"/>
                </a:lnTo>
                <a:lnTo>
                  <a:pt x="85" y="110"/>
                </a:lnTo>
                <a:lnTo>
                  <a:pt x="71" y="138"/>
                </a:lnTo>
                <a:lnTo>
                  <a:pt x="49" y="137"/>
                </a:lnTo>
                <a:lnTo>
                  <a:pt x="50" y="164"/>
                </a:lnTo>
                <a:lnTo>
                  <a:pt x="8" y="200"/>
                </a:lnTo>
                <a:lnTo>
                  <a:pt x="16" y="224"/>
                </a:lnTo>
                <a:lnTo>
                  <a:pt x="0" y="242"/>
                </a:lnTo>
                <a:lnTo>
                  <a:pt x="20" y="284"/>
                </a:lnTo>
                <a:lnTo>
                  <a:pt x="24" y="310"/>
                </a:lnTo>
                <a:lnTo>
                  <a:pt x="47" y="311"/>
                </a:lnTo>
                <a:lnTo>
                  <a:pt x="53" y="294"/>
                </a:lnTo>
                <a:lnTo>
                  <a:pt x="74" y="297"/>
                </a:lnTo>
                <a:lnTo>
                  <a:pt x="83" y="282"/>
                </a:lnTo>
                <a:lnTo>
                  <a:pt x="112" y="284"/>
                </a:lnTo>
                <a:lnTo>
                  <a:pt x="121" y="299"/>
                </a:lnTo>
                <a:lnTo>
                  <a:pt x="166" y="305"/>
                </a:lnTo>
                <a:lnTo>
                  <a:pt x="182" y="288"/>
                </a:lnTo>
                <a:lnTo>
                  <a:pt x="215" y="288"/>
                </a:lnTo>
                <a:lnTo>
                  <a:pt x="242" y="302"/>
                </a:lnTo>
                <a:lnTo>
                  <a:pt x="370" y="299"/>
                </a:lnTo>
                <a:lnTo>
                  <a:pt x="404" y="106"/>
                </a:lnTo>
                <a:lnTo>
                  <a:pt x="409" y="66"/>
                </a:lnTo>
                <a:lnTo>
                  <a:pt x="374" y="59"/>
                </a:lnTo>
                <a:lnTo>
                  <a:pt x="343" y="59"/>
                </a:lnTo>
                <a:lnTo>
                  <a:pt x="334" y="74"/>
                </a:lnTo>
                <a:lnTo>
                  <a:pt x="358" y="83"/>
                </a:lnTo>
                <a:lnTo>
                  <a:pt x="346" y="93"/>
                </a:lnTo>
                <a:lnTo>
                  <a:pt x="317" y="95"/>
                </a:lnTo>
                <a:lnTo>
                  <a:pt x="296" y="74"/>
                </a:lnTo>
                <a:lnTo>
                  <a:pt x="271" y="72"/>
                </a:lnTo>
                <a:lnTo>
                  <a:pt x="236" y="48"/>
                </a:lnTo>
                <a:lnTo>
                  <a:pt x="223" y="54"/>
                </a:lnTo>
                <a:lnTo>
                  <a:pt x="188" y="42"/>
                </a:lnTo>
                <a:lnTo>
                  <a:pt x="168" y="8"/>
                </a:lnTo>
                <a:lnTo>
                  <a:pt x="116" y="0"/>
                </a:lnTo>
                <a:close/>
              </a:path>
            </a:pathLst>
          </a:custGeom>
          <a:solidFill>
            <a:srgbClr val="FF0000"/>
          </a:solidFill>
          <a:ln w="12700">
            <a:solidFill>
              <a:schemeClr val="tx1"/>
            </a:solidFill>
            <a:round/>
            <a:headEnd/>
            <a:tailEnd/>
          </a:ln>
        </p:spPr>
        <p:txBody>
          <a:bodyPr/>
          <a:lstStyle/>
          <a:p>
            <a:endParaRPr lang="ja-JP" altLang="en-US"/>
          </a:p>
        </p:txBody>
      </p:sp>
      <p:sp>
        <p:nvSpPr>
          <p:cNvPr id="12344" name="Freeform 58"/>
          <p:cNvSpPr>
            <a:spLocks/>
          </p:cNvSpPr>
          <p:nvPr/>
        </p:nvSpPr>
        <p:spPr bwMode="auto">
          <a:xfrm>
            <a:off x="8272198" y="4114800"/>
            <a:ext cx="653521" cy="317500"/>
          </a:xfrm>
          <a:custGeom>
            <a:avLst/>
            <a:gdLst>
              <a:gd name="T0" fmla="*/ 2147483647 w 380"/>
              <a:gd name="T1" fmla="*/ 2147483647 h 200"/>
              <a:gd name="T2" fmla="*/ 0 w 380"/>
              <a:gd name="T3" fmla="*/ 2147483647 h 200"/>
              <a:gd name="T4" fmla="*/ 2147483647 w 380"/>
              <a:gd name="T5" fmla="*/ 2147483647 h 200"/>
              <a:gd name="T6" fmla="*/ 2147483647 w 380"/>
              <a:gd name="T7" fmla="*/ 2147483647 h 200"/>
              <a:gd name="T8" fmla="*/ 2147483647 w 380"/>
              <a:gd name="T9" fmla="*/ 2147483647 h 200"/>
              <a:gd name="T10" fmla="*/ 2147483647 w 380"/>
              <a:gd name="T11" fmla="*/ 2147483647 h 200"/>
              <a:gd name="T12" fmla="*/ 2147483647 w 380"/>
              <a:gd name="T13" fmla="*/ 2147483647 h 200"/>
              <a:gd name="T14" fmla="*/ 2147483647 w 380"/>
              <a:gd name="T15" fmla="*/ 2147483647 h 200"/>
              <a:gd name="T16" fmla="*/ 2147483647 w 380"/>
              <a:gd name="T17" fmla="*/ 2147483647 h 200"/>
              <a:gd name="T18" fmla="*/ 2147483647 w 380"/>
              <a:gd name="T19" fmla="*/ 2147483647 h 200"/>
              <a:gd name="T20" fmla="*/ 2147483647 w 380"/>
              <a:gd name="T21" fmla="*/ 2147483647 h 200"/>
              <a:gd name="T22" fmla="*/ 2147483647 w 380"/>
              <a:gd name="T23" fmla="*/ 2147483647 h 200"/>
              <a:gd name="T24" fmla="*/ 2147483647 w 380"/>
              <a:gd name="T25" fmla="*/ 2147483647 h 200"/>
              <a:gd name="T26" fmla="*/ 2147483647 w 380"/>
              <a:gd name="T27" fmla="*/ 2147483647 h 200"/>
              <a:gd name="T28" fmla="*/ 2147483647 w 380"/>
              <a:gd name="T29" fmla="*/ 2147483647 h 200"/>
              <a:gd name="T30" fmla="*/ 2147483647 w 380"/>
              <a:gd name="T31" fmla="*/ 2147483647 h 200"/>
              <a:gd name="T32" fmla="*/ 2147483647 w 380"/>
              <a:gd name="T33" fmla="*/ 2147483647 h 200"/>
              <a:gd name="T34" fmla="*/ 2147483647 w 380"/>
              <a:gd name="T35" fmla="*/ 2147483647 h 200"/>
              <a:gd name="T36" fmla="*/ 2147483647 w 380"/>
              <a:gd name="T37" fmla="*/ 2147483647 h 200"/>
              <a:gd name="T38" fmla="*/ 2147483647 w 380"/>
              <a:gd name="T39" fmla="*/ 2147483647 h 200"/>
              <a:gd name="T40" fmla="*/ 2147483647 w 380"/>
              <a:gd name="T41" fmla="*/ 2147483647 h 200"/>
              <a:gd name="T42" fmla="*/ 2147483647 w 380"/>
              <a:gd name="T43" fmla="*/ 2147483647 h 200"/>
              <a:gd name="T44" fmla="*/ 2147483647 w 380"/>
              <a:gd name="T45" fmla="*/ 0 h 200"/>
              <a:gd name="T46" fmla="*/ 2147483647 w 380"/>
              <a:gd name="T47" fmla="*/ 2147483647 h 200"/>
              <a:gd name="T48" fmla="*/ 2147483647 w 380"/>
              <a:gd name="T49" fmla="*/ 2147483647 h 200"/>
              <a:gd name="T50" fmla="*/ 2147483647 w 380"/>
              <a:gd name="T51" fmla="*/ 2147483647 h 200"/>
              <a:gd name="T52" fmla="*/ 2147483647 w 380"/>
              <a:gd name="T53" fmla="*/ 2147483647 h 2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0"/>
              <a:gd name="T82" fmla="*/ 0 h 200"/>
              <a:gd name="T83" fmla="*/ 380 w 380"/>
              <a:gd name="T84" fmla="*/ 200 h 2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0" h="200">
                <a:moveTo>
                  <a:pt x="25" y="29"/>
                </a:moveTo>
                <a:lnTo>
                  <a:pt x="0" y="46"/>
                </a:lnTo>
                <a:lnTo>
                  <a:pt x="14" y="89"/>
                </a:lnTo>
                <a:lnTo>
                  <a:pt x="52" y="83"/>
                </a:lnTo>
                <a:lnTo>
                  <a:pt x="79" y="95"/>
                </a:lnTo>
                <a:lnTo>
                  <a:pt x="128" y="143"/>
                </a:lnTo>
                <a:lnTo>
                  <a:pt x="151" y="131"/>
                </a:lnTo>
                <a:lnTo>
                  <a:pt x="162" y="160"/>
                </a:lnTo>
                <a:lnTo>
                  <a:pt x="206" y="194"/>
                </a:lnTo>
                <a:lnTo>
                  <a:pt x="257" y="185"/>
                </a:lnTo>
                <a:lnTo>
                  <a:pt x="302" y="200"/>
                </a:lnTo>
                <a:lnTo>
                  <a:pt x="344" y="192"/>
                </a:lnTo>
                <a:lnTo>
                  <a:pt x="354" y="106"/>
                </a:lnTo>
                <a:lnTo>
                  <a:pt x="376" y="66"/>
                </a:lnTo>
                <a:lnTo>
                  <a:pt x="380" y="36"/>
                </a:lnTo>
                <a:lnTo>
                  <a:pt x="370" y="17"/>
                </a:lnTo>
                <a:lnTo>
                  <a:pt x="242" y="20"/>
                </a:lnTo>
                <a:lnTo>
                  <a:pt x="215" y="6"/>
                </a:lnTo>
                <a:lnTo>
                  <a:pt x="182" y="6"/>
                </a:lnTo>
                <a:lnTo>
                  <a:pt x="166" y="23"/>
                </a:lnTo>
                <a:lnTo>
                  <a:pt x="120" y="16"/>
                </a:lnTo>
                <a:lnTo>
                  <a:pt x="112" y="2"/>
                </a:lnTo>
                <a:lnTo>
                  <a:pt x="83" y="0"/>
                </a:lnTo>
                <a:lnTo>
                  <a:pt x="74" y="15"/>
                </a:lnTo>
                <a:lnTo>
                  <a:pt x="53" y="12"/>
                </a:lnTo>
                <a:lnTo>
                  <a:pt x="47" y="29"/>
                </a:lnTo>
                <a:lnTo>
                  <a:pt x="25" y="29"/>
                </a:lnTo>
                <a:close/>
              </a:path>
            </a:pathLst>
          </a:custGeom>
          <a:solidFill>
            <a:srgbClr val="FFC000"/>
          </a:solidFill>
          <a:ln w="12700">
            <a:solidFill>
              <a:schemeClr val="tx1"/>
            </a:solidFill>
            <a:round/>
            <a:headEnd/>
            <a:tailEnd/>
          </a:ln>
        </p:spPr>
        <p:txBody>
          <a:bodyPr/>
          <a:lstStyle/>
          <a:p>
            <a:endParaRPr lang="ja-JP" altLang="en-US"/>
          </a:p>
        </p:txBody>
      </p:sp>
      <p:sp>
        <p:nvSpPr>
          <p:cNvPr id="12345" name="Freeform 59"/>
          <p:cNvSpPr>
            <a:spLocks/>
          </p:cNvSpPr>
          <p:nvPr/>
        </p:nvSpPr>
        <p:spPr bwMode="auto">
          <a:xfrm>
            <a:off x="3281363" y="2146300"/>
            <a:ext cx="677598" cy="641350"/>
          </a:xfrm>
          <a:custGeom>
            <a:avLst/>
            <a:gdLst>
              <a:gd name="T0" fmla="*/ 2147483647 w 394"/>
              <a:gd name="T1" fmla="*/ 2147483647 h 404"/>
              <a:gd name="T2" fmla="*/ 0 w 394"/>
              <a:gd name="T3" fmla="*/ 2147483647 h 404"/>
              <a:gd name="T4" fmla="*/ 2147483647 w 394"/>
              <a:gd name="T5" fmla="*/ 2147483647 h 404"/>
              <a:gd name="T6" fmla="*/ 2147483647 w 394"/>
              <a:gd name="T7" fmla="*/ 2147483647 h 404"/>
              <a:gd name="T8" fmla="*/ 2147483647 w 394"/>
              <a:gd name="T9" fmla="*/ 2147483647 h 404"/>
              <a:gd name="T10" fmla="*/ 2147483647 w 394"/>
              <a:gd name="T11" fmla="*/ 2147483647 h 404"/>
              <a:gd name="T12" fmla="*/ 2147483647 w 394"/>
              <a:gd name="T13" fmla="*/ 2147483647 h 404"/>
              <a:gd name="T14" fmla="*/ 2147483647 w 394"/>
              <a:gd name="T15" fmla="*/ 2147483647 h 404"/>
              <a:gd name="T16" fmla="*/ 2147483647 w 394"/>
              <a:gd name="T17" fmla="*/ 2147483647 h 404"/>
              <a:gd name="T18" fmla="*/ 2147483647 w 394"/>
              <a:gd name="T19" fmla="*/ 2147483647 h 404"/>
              <a:gd name="T20" fmla="*/ 2147483647 w 394"/>
              <a:gd name="T21" fmla="*/ 2147483647 h 404"/>
              <a:gd name="T22" fmla="*/ 2147483647 w 394"/>
              <a:gd name="T23" fmla="*/ 2147483647 h 404"/>
              <a:gd name="T24" fmla="*/ 2147483647 w 394"/>
              <a:gd name="T25" fmla="*/ 2147483647 h 404"/>
              <a:gd name="T26" fmla="*/ 2147483647 w 394"/>
              <a:gd name="T27" fmla="*/ 2147483647 h 404"/>
              <a:gd name="T28" fmla="*/ 2147483647 w 394"/>
              <a:gd name="T29" fmla="*/ 2147483647 h 404"/>
              <a:gd name="T30" fmla="*/ 2147483647 w 394"/>
              <a:gd name="T31" fmla="*/ 2147483647 h 404"/>
              <a:gd name="T32" fmla="*/ 2147483647 w 394"/>
              <a:gd name="T33" fmla="*/ 2147483647 h 404"/>
              <a:gd name="T34" fmla="*/ 2147483647 w 394"/>
              <a:gd name="T35" fmla="*/ 2147483647 h 404"/>
              <a:gd name="T36" fmla="*/ 2147483647 w 394"/>
              <a:gd name="T37" fmla="*/ 2147483647 h 404"/>
              <a:gd name="T38" fmla="*/ 2147483647 w 394"/>
              <a:gd name="T39" fmla="*/ 2147483647 h 404"/>
              <a:gd name="T40" fmla="*/ 2147483647 w 394"/>
              <a:gd name="T41" fmla="*/ 2147483647 h 404"/>
              <a:gd name="T42" fmla="*/ 2147483647 w 394"/>
              <a:gd name="T43" fmla="*/ 2147483647 h 404"/>
              <a:gd name="T44" fmla="*/ 2147483647 w 394"/>
              <a:gd name="T45" fmla="*/ 2147483647 h 404"/>
              <a:gd name="T46" fmla="*/ 2147483647 w 394"/>
              <a:gd name="T47" fmla="*/ 2147483647 h 404"/>
              <a:gd name="T48" fmla="*/ 2147483647 w 394"/>
              <a:gd name="T49" fmla="*/ 2147483647 h 404"/>
              <a:gd name="T50" fmla="*/ 2147483647 w 394"/>
              <a:gd name="T51" fmla="*/ 2147483647 h 404"/>
              <a:gd name="T52" fmla="*/ 2147483647 w 394"/>
              <a:gd name="T53" fmla="*/ 2147483647 h 404"/>
              <a:gd name="T54" fmla="*/ 2147483647 w 394"/>
              <a:gd name="T55" fmla="*/ 2147483647 h 404"/>
              <a:gd name="T56" fmla="*/ 2147483647 w 394"/>
              <a:gd name="T57" fmla="*/ 2147483647 h 404"/>
              <a:gd name="T58" fmla="*/ 2147483647 w 394"/>
              <a:gd name="T59" fmla="*/ 2147483647 h 404"/>
              <a:gd name="T60" fmla="*/ 2147483647 w 394"/>
              <a:gd name="T61" fmla="*/ 2147483647 h 404"/>
              <a:gd name="T62" fmla="*/ 2147483647 w 394"/>
              <a:gd name="T63" fmla="*/ 2147483647 h 404"/>
              <a:gd name="T64" fmla="*/ 2147483647 w 394"/>
              <a:gd name="T65" fmla="*/ 2147483647 h 404"/>
              <a:gd name="T66" fmla="*/ 2147483647 w 394"/>
              <a:gd name="T67" fmla="*/ 2147483647 h 404"/>
              <a:gd name="T68" fmla="*/ 2147483647 w 394"/>
              <a:gd name="T69" fmla="*/ 2147483647 h 404"/>
              <a:gd name="T70" fmla="*/ 2147483647 w 394"/>
              <a:gd name="T71" fmla="*/ 2147483647 h 404"/>
              <a:gd name="T72" fmla="*/ 2147483647 w 394"/>
              <a:gd name="T73" fmla="*/ 2147483647 h 404"/>
              <a:gd name="T74" fmla="*/ 2147483647 w 394"/>
              <a:gd name="T75" fmla="*/ 2147483647 h 404"/>
              <a:gd name="T76" fmla="*/ 2147483647 w 394"/>
              <a:gd name="T77" fmla="*/ 2147483647 h 404"/>
              <a:gd name="T78" fmla="*/ 2147483647 w 394"/>
              <a:gd name="T79" fmla="*/ 2147483647 h 404"/>
              <a:gd name="T80" fmla="*/ 2147483647 w 394"/>
              <a:gd name="T81" fmla="*/ 2147483647 h 404"/>
              <a:gd name="T82" fmla="*/ 2147483647 w 394"/>
              <a:gd name="T83" fmla="*/ 2147483647 h 404"/>
              <a:gd name="T84" fmla="*/ 2147483647 w 394"/>
              <a:gd name="T85" fmla="*/ 2147483647 h 404"/>
              <a:gd name="T86" fmla="*/ 2147483647 w 394"/>
              <a:gd name="T87" fmla="*/ 2147483647 h 404"/>
              <a:gd name="T88" fmla="*/ 2147483647 w 394"/>
              <a:gd name="T89" fmla="*/ 2147483647 h 404"/>
              <a:gd name="T90" fmla="*/ 2147483647 w 394"/>
              <a:gd name="T91" fmla="*/ 0 h 404"/>
              <a:gd name="T92" fmla="*/ 2147483647 w 394"/>
              <a:gd name="T93" fmla="*/ 2147483647 h 404"/>
              <a:gd name="T94" fmla="*/ 2147483647 w 394"/>
              <a:gd name="T95" fmla="*/ 2147483647 h 404"/>
              <a:gd name="T96" fmla="*/ 2147483647 w 394"/>
              <a:gd name="T97" fmla="*/ 2147483647 h 404"/>
              <a:gd name="T98" fmla="*/ 2147483647 w 394"/>
              <a:gd name="T99" fmla="*/ 2147483647 h 404"/>
              <a:gd name="T100" fmla="*/ 2147483647 w 394"/>
              <a:gd name="T101" fmla="*/ 2147483647 h 404"/>
              <a:gd name="T102" fmla="*/ 2147483647 w 394"/>
              <a:gd name="T103" fmla="*/ 2147483647 h 404"/>
              <a:gd name="T104" fmla="*/ 2147483647 w 394"/>
              <a:gd name="T105" fmla="*/ 2147483647 h 404"/>
              <a:gd name="T106" fmla="*/ 2147483647 w 394"/>
              <a:gd name="T107" fmla="*/ 2147483647 h 404"/>
              <a:gd name="T108" fmla="*/ 2147483647 w 394"/>
              <a:gd name="T109" fmla="*/ 2147483647 h 404"/>
              <a:gd name="T110" fmla="*/ 2147483647 w 394"/>
              <a:gd name="T111" fmla="*/ 2147483647 h 404"/>
              <a:gd name="T112" fmla="*/ 2147483647 w 394"/>
              <a:gd name="T113" fmla="*/ 2147483647 h 404"/>
              <a:gd name="T114" fmla="*/ 2147483647 w 394"/>
              <a:gd name="T115" fmla="*/ 2147483647 h 404"/>
              <a:gd name="T116" fmla="*/ 2147483647 w 394"/>
              <a:gd name="T117" fmla="*/ 2147483647 h 404"/>
              <a:gd name="T118" fmla="*/ 2147483647 w 394"/>
              <a:gd name="T119" fmla="*/ 2147483647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404"/>
              <a:gd name="T182" fmla="*/ 394 w 394"/>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404">
                <a:moveTo>
                  <a:pt x="6" y="139"/>
                </a:moveTo>
                <a:lnTo>
                  <a:pt x="0" y="154"/>
                </a:lnTo>
                <a:lnTo>
                  <a:pt x="18" y="184"/>
                </a:lnTo>
                <a:lnTo>
                  <a:pt x="18" y="214"/>
                </a:lnTo>
                <a:lnTo>
                  <a:pt x="30" y="229"/>
                </a:lnTo>
                <a:lnTo>
                  <a:pt x="54" y="231"/>
                </a:lnTo>
                <a:lnTo>
                  <a:pt x="69" y="246"/>
                </a:lnTo>
                <a:lnTo>
                  <a:pt x="86" y="247"/>
                </a:lnTo>
                <a:lnTo>
                  <a:pt x="92" y="286"/>
                </a:lnTo>
                <a:lnTo>
                  <a:pt x="69" y="297"/>
                </a:lnTo>
                <a:lnTo>
                  <a:pt x="74" y="316"/>
                </a:lnTo>
                <a:lnTo>
                  <a:pt x="117" y="334"/>
                </a:lnTo>
                <a:lnTo>
                  <a:pt x="132" y="366"/>
                </a:lnTo>
                <a:lnTo>
                  <a:pt x="120" y="382"/>
                </a:lnTo>
                <a:lnTo>
                  <a:pt x="116" y="404"/>
                </a:lnTo>
                <a:lnTo>
                  <a:pt x="149" y="402"/>
                </a:lnTo>
                <a:lnTo>
                  <a:pt x="174" y="366"/>
                </a:lnTo>
                <a:lnTo>
                  <a:pt x="204" y="348"/>
                </a:lnTo>
                <a:lnTo>
                  <a:pt x="240" y="358"/>
                </a:lnTo>
                <a:lnTo>
                  <a:pt x="281" y="345"/>
                </a:lnTo>
                <a:lnTo>
                  <a:pt x="320" y="336"/>
                </a:lnTo>
                <a:lnTo>
                  <a:pt x="350" y="351"/>
                </a:lnTo>
                <a:lnTo>
                  <a:pt x="394" y="348"/>
                </a:lnTo>
                <a:lnTo>
                  <a:pt x="386" y="328"/>
                </a:lnTo>
                <a:lnTo>
                  <a:pt x="392" y="318"/>
                </a:lnTo>
                <a:lnTo>
                  <a:pt x="369" y="283"/>
                </a:lnTo>
                <a:lnTo>
                  <a:pt x="356" y="282"/>
                </a:lnTo>
                <a:lnTo>
                  <a:pt x="357" y="198"/>
                </a:lnTo>
                <a:lnTo>
                  <a:pt x="368" y="180"/>
                </a:lnTo>
                <a:lnTo>
                  <a:pt x="360" y="156"/>
                </a:lnTo>
                <a:lnTo>
                  <a:pt x="336" y="141"/>
                </a:lnTo>
                <a:lnTo>
                  <a:pt x="306" y="154"/>
                </a:lnTo>
                <a:lnTo>
                  <a:pt x="296" y="104"/>
                </a:lnTo>
                <a:lnTo>
                  <a:pt x="282" y="118"/>
                </a:lnTo>
                <a:lnTo>
                  <a:pt x="252" y="115"/>
                </a:lnTo>
                <a:lnTo>
                  <a:pt x="230" y="86"/>
                </a:lnTo>
                <a:lnTo>
                  <a:pt x="210" y="108"/>
                </a:lnTo>
                <a:lnTo>
                  <a:pt x="195" y="108"/>
                </a:lnTo>
                <a:lnTo>
                  <a:pt x="214" y="68"/>
                </a:lnTo>
                <a:lnTo>
                  <a:pt x="204" y="52"/>
                </a:lnTo>
                <a:lnTo>
                  <a:pt x="180" y="40"/>
                </a:lnTo>
                <a:lnTo>
                  <a:pt x="200" y="30"/>
                </a:lnTo>
                <a:lnTo>
                  <a:pt x="226" y="48"/>
                </a:lnTo>
                <a:lnTo>
                  <a:pt x="245" y="30"/>
                </a:lnTo>
                <a:lnTo>
                  <a:pt x="230" y="6"/>
                </a:lnTo>
                <a:lnTo>
                  <a:pt x="200" y="0"/>
                </a:lnTo>
                <a:lnTo>
                  <a:pt x="170" y="19"/>
                </a:lnTo>
                <a:lnTo>
                  <a:pt x="155" y="61"/>
                </a:lnTo>
                <a:lnTo>
                  <a:pt x="162" y="102"/>
                </a:lnTo>
                <a:lnTo>
                  <a:pt x="173" y="118"/>
                </a:lnTo>
                <a:lnTo>
                  <a:pt x="167" y="132"/>
                </a:lnTo>
                <a:lnTo>
                  <a:pt x="147" y="139"/>
                </a:lnTo>
                <a:lnTo>
                  <a:pt x="143" y="163"/>
                </a:lnTo>
                <a:lnTo>
                  <a:pt x="117" y="141"/>
                </a:lnTo>
                <a:lnTo>
                  <a:pt x="99" y="144"/>
                </a:lnTo>
                <a:lnTo>
                  <a:pt x="81" y="132"/>
                </a:lnTo>
                <a:lnTo>
                  <a:pt x="60" y="145"/>
                </a:lnTo>
                <a:lnTo>
                  <a:pt x="41" y="139"/>
                </a:lnTo>
                <a:lnTo>
                  <a:pt x="22" y="154"/>
                </a:lnTo>
                <a:lnTo>
                  <a:pt x="6" y="139"/>
                </a:lnTo>
                <a:close/>
              </a:path>
            </a:pathLst>
          </a:custGeom>
          <a:solidFill>
            <a:srgbClr val="0070C0"/>
          </a:solidFill>
          <a:ln w="12700">
            <a:solidFill>
              <a:schemeClr val="tx1"/>
            </a:solidFill>
            <a:round/>
            <a:headEnd/>
            <a:tailEnd/>
          </a:ln>
        </p:spPr>
        <p:txBody>
          <a:bodyPr/>
          <a:lstStyle/>
          <a:p>
            <a:endParaRPr lang="ja-JP" altLang="en-US"/>
          </a:p>
        </p:txBody>
      </p:sp>
      <p:sp>
        <p:nvSpPr>
          <p:cNvPr id="12346" name="Freeform 60"/>
          <p:cNvSpPr>
            <a:spLocks/>
          </p:cNvSpPr>
          <p:nvPr/>
        </p:nvSpPr>
        <p:spPr bwMode="auto">
          <a:xfrm>
            <a:off x="4597004" y="2689225"/>
            <a:ext cx="593328" cy="596900"/>
          </a:xfrm>
          <a:custGeom>
            <a:avLst/>
            <a:gdLst>
              <a:gd name="T0" fmla="*/ 0 w 345"/>
              <a:gd name="T1" fmla="*/ 2147483647 h 376"/>
              <a:gd name="T2" fmla="*/ 0 w 345"/>
              <a:gd name="T3" fmla="*/ 2147483647 h 376"/>
              <a:gd name="T4" fmla="*/ 2147483647 w 345"/>
              <a:gd name="T5" fmla="*/ 2147483647 h 376"/>
              <a:gd name="T6" fmla="*/ 2147483647 w 345"/>
              <a:gd name="T7" fmla="*/ 2147483647 h 376"/>
              <a:gd name="T8" fmla="*/ 2147483647 w 345"/>
              <a:gd name="T9" fmla="*/ 2147483647 h 376"/>
              <a:gd name="T10" fmla="*/ 2147483647 w 345"/>
              <a:gd name="T11" fmla="*/ 2147483647 h 376"/>
              <a:gd name="T12" fmla="*/ 2147483647 w 345"/>
              <a:gd name="T13" fmla="*/ 2147483647 h 376"/>
              <a:gd name="T14" fmla="*/ 2147483647 w 345"/>
              <a:gd name="T15" fmla="*/ 2147483647 h 376"/>
              <a:gd name="T16" fmla="*/ 2147483647 w 345"/>
              <a:gd name="T17" fmla="*/ 2147483647 h 376"/>
              <a:gd name="T18" fmla="*/ 2147483647 w 345"/>
              <a:gd name="T19" fmla="*/ 2147483647 h 376"/>
              <a:gd name="T20" fmla="*/ 2147483647 w 345"/>
              <a:gd name="T21" fmla="*/ 2147483647 h 376"/>
              <a:gd name="T22" fmla="*/ 2147483647 w 345"/>
              <a:gd name="T23" fmla="*/ 2147483647 h 376"/>
              <a:gd name="T24" fmla="*/ 2147483647 w 345"/>
              <a:gd name="T25" fmla="*/ 2147483647 h 376"/>
              <a:gd name="T26" fmla="*/ 2147483647 w 345"/>
              <a:gd name="T27" fmla="*/ 2147483647 h 376"/>
              <a:gd name="T28" fmla="*/ 2147483647 w 345"/>
              <a:gd name="T29" fmla="*/ 2147483647 h 376"/>
              <a:gd name="T30" fmla="*/ 2147483647 w 345"/>
              <a:gd name="T31" fmla="*/ 2147483647 h 376"/>
              <a:gd name="T32" fmla="*/ 2147483647 w 345"/>
              <a:gd name="T33" fmla="*/ 2147483647 h 376"/>
              <a:gd name="T34" fmla="*/ 2147483647 w 345"/>
              <a:gd name="T35" fmla="*/ 2147483647 h 376"/>
              <a:gd name="T36" fmla="*/ 2147483647 w 345"/>
              <a:gd name="T37" fmla="*/ 2147483647 h 376"/>
              <a:gd name="T38" fmla="*/ 2147483647 w 345"/>
              <a:gd name="T39" fmla="*/ 2147483647 h 376"/>
              <a:gd name="T40" fmla="*/ 2147483647 w 345"/>
              <a:gd name="T41" fmla="*/ 2147483647 h 376"/>
              <a:gd name="T42" fmla="*/ 2147483647 w 345"/>
              <a:gd name="T43" fmla="*/ 2147483647 h 376"/>
              <a:gd name="T44" fmla="*/ 2147483647 w 345"/>
              <a:gd name="T45" fmla="*/ 2147483647 h 376"/>
              <a:gd name="T46" fmla="*/ 2147483647 w 345"/>
              <a:gd name="T47" fmla="*/ 2147483647 h 376"/>
              <a:gd name="T48" fmla="*/ 2147483647 w 345"/>
              <a:gd name="T49" fmla="*/ 2147483647 h 376"/>
              <a:gd name="T50" fmla="*/ 2147483647 w 345"/>
              <a:gd name="T51" fmla="*/ 2147483647 h 376"/>
              <a:gd name="T52" fmla="*/ 2147483647 w 345"/>
              <a:gd name="T53" fmla="*/ 2147483647 h 376"/>
              <a:gd name="T54" fmla="*/ 2147483647 w 345"/>
              <a:gd name="T55" fmla="*/ 2147483647 h 376"/>
              <a:gd name="T56" fmla="*/ 2147483647 w 345"/>
              <a:gd name="T57" fmla="*/ 2147483647 h 376"/>
              <a:gd name="T58" fmla="*/ 2147483647 w 345"/>
              <a:gd name="T59" fmla="*/ 2147483647 h 376"/>
              <a:gd name="T60" fmla="*/ 2147483647 w 345"/>
              <a:gd name="T61" fmla="*/ 2147483647 h 376"/>
              <a:gd name="T62" fmla="*/ 2147483647 w 345"/>
              <a:gd name="T63" fmla="*/ 2147483647 h 376"/>
              <a:gd name="T64" fmla="*/ 2147483647 w 345"/>
              <a:gd name="T65" fmla="*/ 2147483647 h 376"/>
              <a:gd name="T66" fmla="*/ 2147483647 w 345"/>
              <a:gd name="T67" fmla="*/ 2147483647 h 376"/>
              <a:gd name="T68" fmla="*/ 2147483647 w 345"/>
              <a:gd name="T69" fmla="*/ 2147483647 h 376"/>
              <a:gd name="T70" fmla="*/ 2147483647 w 345"/>
              <a:gd name="T71" fmla="*/ 2147483647 h 376"/>
              <a:gd name="T72" fmla="*/ 2147483647 w 345"/>
              <a:gd name="T73" fmla="*/ 2147483647 h 376"/>
              <a:gd name="T74" fmla="*/ 2147483647 w 345"/>
              <a:gd name="T75" fmla="*/ 2147483647 h 376"/>
              <a:gd name="T76" fmla="*/ 2147483647 w 345"/>
              <a:gd name="T77" fmla="*/ 2147483647 h 376"/>
              <a:gd name="T78" fmla="*/ 2147483647 w 345"/>
              <a:gd name="T79" fmla="*/ 2147483647 h 376"/>
              <a:gd name="T80" fmla="*/ 2147483647 w 345"/>
              <a:gd name="T81" fmla="*/ 2147483647 h 376"/>
              <a:gd name="T82" fmla="*/ 2147483647 w 345"/>
              <a:gd name="T83" fmla="*/ 0 h 376"/>
              <a:gd name="T84" fmla="*/ 2147483647 w 345"/>
              <a:gd name="T85" fmla="*/ 2147483647 h 376"/>
              <a:gd name="T86" fmla="*/ 2147483647 w 345"/>
              <a:gd name="T87" fmla="*/ 2147483647 h 376"/>
              <a:gd name="T88" fmla="*/ 2147483647 w 345"/>
              <a:gd name="T89" fmla="*/ 2147483647 h 376"/>
              <a:gd name="T90" fmla="*/ 2147483647 w 345"/>
              <a:gd name="T91" fmla="*/ 2147483647 h 376"/>
              <a:gd name="T92" fmla="*/ 2147483647 w 345"/>
              <a:gd name="T93" fmla="*/ 2147483647 h 376"/>
              <a:gd name="T94" fmla="*/ 0 w 345"/>
              <a:gd name="T95" fmla="*/ 2147483647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5"/>
              <a:gd name="T145" fmla="*/ 0 h 376"/>
              <a:gd name="T146" fmla="*/ 345 w 345"/>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5" h="376">
                <a:moveTo>
                  <a:pt x="0" y="66"/>
                </a:moveTo>
                <a:lnTo>
                  <a:pt x="0" y="91"/>
                </a:lnTo>
                <a:lnTo>
                  <a:pt x="11" y="134"/>
                </a:lnTo>
                <a:lnTo>
                  <a:pt x="25" y="136"/>
                </a:lnTo>
                <a:lnTo>
                  <a:pt x="26" y="154"/>
                </a:lnTo>
                <a:lnTo>
                  <a:pt x="30" y="181"/>
                </a:lnTo>
                <a:lnTo>
                  <a:pt x="45" y="159"/>
                </a:lnTo>
                <a:lnTo>
                  <a:pt x="59" y="160"/>
                </a:lnTo>
                <a:lnTo>
                  <a:pt x="56" y="180"/>
                </a:lnTo>
                <a:lnTo>
                  <a:pt x="69" y="187"/>
                </a:lnTo>
                <a:lnTo>
                  <a:pt x="61" y="240"/>
                </a:lnTo>
                <a:lnTo>
                  <a:pt x="103" y="282"/>
                </a:lnTo>
                <a:lnTo>
                  <a:pt x="119" y="325"/>
                </a:lnTo>
                <a:lnTo>
                  <a:pt x="137" y="339"/>
                </a:lnTo>
                <a:lnTo>
                  <a:pt x="138" y="354"/>
                </a:lnTo>
                <a:lnTo>
                  <a:pt x="173" y="366"/>
                </a:lnTo>
                <a:lnTo>
                  <a:pt x="204" y="358"/>
                </a:lnTo>
                <a:lnTo>
                  <a:pt x="201" y="373"/>
                </a:lnTo>
                <a:lnTo>
                  <a:pt x="218" y="375"/>
                </a:lnTo>
                <a:lnTo>
                  <a:pt x="228" y="360"/>
                </a:lnTo>
                <a:lnTo>
                  <a:pt x="234" y="376"/>
                </a:lnTo>
                <a:lnTo>
                  <a:pt x="255" y="375"/>
                </a:lnTo>
                <a:lnTo>
                  <a:pt x="282" y="361"/>
                </a:lnTo>
                <a:lnTo>
                  <a:pt x="308" y="330"/>
                </a:lnTo>
                <a:lnTo>
                  <a:pt x="326" y="292"/>
                </a:lnTo>
                <a:lnTo>
                  <a:pt x="333" y="256"/>
                </a:lnTo>
                <a:lnTo>
                  <a:pt x="333" y="220"/>
                </a:lnTo>
                <a:lnTo>
                  <a:pt x="330" y="208"/>
                </a:lnTo>
                <a:lnTo>
                  <a:pt x="324" y="163"/>
                </a:lnTo>
                <a:lnTo>
                  <a:pt x="338" y="153"/>
                </a:lnTo>
                <a:lnTo>
                  <a:pt x="345" y="135"/>
                </a:lnTo>
                <a:lnTo>
                  <a:pt x="332" y="136"/>
                </a:lnTo>
                <a:lnTo>
                  <a:pt x="317" y="118"/>
                </a:lnTo>
                <a:lnTo>
                  <a:pt x="311" y="90"/>
                </a:lnTo>
                <a:lnTo>
                  <a:pt x="291" y="82"/>
                </a:lnTo>
                <a:lnTo>
                  <a:pt x="272" y="81"/>
                </a:lnTo>
                <a:lnTo>
                  <a:pt x="247" y="86"/>
                </a:lnTo>
                <a:lnTo>
                  <a:pt x="246" y="67"/>
                </a:lnTo>
                <a:lnTo>
                  <a:pt x="237" y="66"/>
                </a:lnTo>
                <a:lnTo>
                  <a:pt x="234" y="25"/>
                </a:lnTo>
                <a:lnTo>
                  <a:pt x="218" y="10"/>
                </a:lnTo>
                <a:lnTo>
                  <a:pt x="149" y="0"/>
                </a:lnTo>
                <a:lnTo>
                  <a:pt x="110" y="7"/>
                </a:lnTo>
                <a:lnTo>
                  <a:pt x="71" y="34"/>
                </a:lnTo>
                <a:lnTo>
                  <a:pt x="63" y="56"/>
                </a:lnTo>
                <a:lnTo>
                  <a:pt x="42" y="54"/>
                </a:lnTo>
                <a:lnTo>
                  <a:pt x="35" y="70"/>
                </a:lnTo>
                <a:lnTo>
                  <a:pt x="0" y="66"/>
                </a:lnTo>
                <a:close/>
              </a:path>
            </a:pathLst>
          </a:custGeom>
          <a:solidFill>
            <a:schemeClr val="accent5">
              <a:lumMod val="20000"/>
              <a:lumOff val="80000"/>
            </a:schemeClr>
          </a:solidFill>
          <a:ln w="12700">
            <a:solidFill>
              <a:srgbClr val="0000FF"/>
            </a:solidFill>
            <a:round/>
            <a:headEnd/>
            <a:tailEnd/>
          </a:ln>
        </p:spPr>
        <p:txBody>
          <a:bodyPr/>
          <a:lstStyle/>
          <a:p>
            <a:endParaRPr lang="ja-JP" altLang="en-US"/>
          </a:p>
        </p:txBody>
      </p:sp>
      <p:sp>
        <p:nvSpPr>
          <p:cNvPr id="12347" name="Rectangle 61"/>
          <p:cNvSpPr>
            <a:spLocks noChangeArrowheads="1"/>
          </p:cNvSpPr>
          <p:nvPr/>
        </p:nvSpPr>
        <p:spPr bwMode="auto">
          <a:xfrm>
            <a:off x="4485217" y="1844676"/>
            <a:ext cx="390393" cy="144463"/>
          </a:xfrm>
          <a:prstGeom prst="rect">
            <a:avLst/>
          </a:prstGeom>
          <a:noFill/>
          <a:ln w="12700" algn="ctr">
            <a:noFill/>
            <a:miter lim="800000"/>
            <a:headEnd/>
            <a:tailEnd/>
          </a:ln>
        </p:spPr>
        <p:txBody>
          <a:bodyPr wrap="none" anchor="ctr"/>
          <a:lstStyle/>
          <a:p>
            <a:r>
              <a:rPr lang="ja-JP" altLang="en-US" sz="600">
                <a:latin typeface="Arial" charset="0"/>
              </a:rPr>
              <a:t>北塩原村</a:t>
            </a:r>
          </a:p>
        </p:txBody>
      </p:sp>
      <p:sp>
        <p:nvSpPr>
          <p:cNvPr id="12348" name="Rectangle 62"/>
          <p:cNvSpPr>
            <a:spLocks noChangeArrowheads="1"/>
          </p:cNvSpPr>
          <p:nvPr/>
        </p:nvSpPr>
        <p:spPr bwMode="auto">
          <a:xfrm>
            <a:off x="2768865" y="3716339"/>
            <a:ext cx="390393" cy="142875"/>
          </a:xfrm>
          <a:prstGeom prst="rect">
            <a:avLst/>
          </a:prstGeom>
          <a:noFill/>
          <a:ln w="12700" algn="ctr">
            <a:noFill/>
            <a:miter lim="800000"/>
            <a:headEnd/>
            <a:tailEnd/>
          </a:ln>
        </p:spPr>
        <p:txBody>
          <a:bodyPr wrap="none" anchor="ctr"/>
          <a:lstStyle/>
          <a:p>
            <a:r>
              <a:rPr lang="ja-JP" altLang="en-US" sz="600">
                <a:latin typeface="Arial" charset="0"/>
              </a:rPr>
              <a:t>昭和村</a:t>
            </a:r>
          </a:p>
        </p:txBody>
      </p:sp>
      <p:sp>
        <p:nvSpPr>
          <p:cNvPr id="12349" name="Rectangle 63"/>
          <p:cNvSpPr>
            <a:spLocks noChangeArrowheads="1"/>
          </p:cNvSpPr>
          <p:nvPr/>
        </p:nvSpPr>
        <p:spPr bwMode="auto">
          <a:xfrm>
            <a:off x="2144581" y="3068639"/>
            <a:ext cx="388673" cy="142875"/>
          </a:xfrm>
          <a:prstGeom prst="rect">
            <a:avLst/>
          </a:prstGeom>
          <a:noFill/>
          <a:ln w="12700" algn="ctr">
            <a:noFill/>
            <a:miter lim="800000"/>
            <a:headEnd/>
            <a:tailEnd/>
          </a:ln>
        </p:spPr>
        <p:txBody>
          <a:bodyPr wrap="none" anchor="ctr"/>
          <a:lstStyle/>
          <a:p>
            <a:r>
              <a:rPr lang="ja-JP" altLang="en-US" sz="600">
                <a:latin typeface="Arial" charset="0"/>
              </a:rPr>
              <a:t>金山町</a:t>
            </a:r>
          </a:p>
        </p:txBody>
      </p:sp>
      <p:sp>
        <p:nvSpPr>
          <p:cNvPr id="12350" name="Rectangle 64"/>
          <p:cNvSpPr>
            <a:spLocks noChangeArrowheads="1"/>
          </p:cNvSpPr>
          <p:nvPr/>
        </p:nvSpPr>
        <p:spPr bwMode="auto">
          <a:xfrm>
            <a:off x="3002757" y="3213101"/>
            <a:ext cx="388673" cy="144463"/>
          </a:xfrm>
          <a:prstGeom prst="rect">
            <a:avLst/>
          </a:prstGeom>
          <a:noFill/>
          <a:ln w="12700" algn="ctr">
            <a:noFill/>
            <a:miter lim="800000"/>
            <a:headEnd/>
            <a:tailEnd/>
          </a:ln>
        </p:spPr>
        <p:txBody>
          <a:bodyPr wrap="none" anchor="ctr"/>
          <a:lstStyle/>
          <a:p>
            <a:r>
              <a:rPr lang="ja-JP" altLang="en-US" sz="600">
                <a:latin typeface="Arial" charset="0"/>
              </a:rPr>
              <a:t>柳津町</a:t>
            </a:r>
          </a:p>
        </p:txBody>
      </p:sp>
      <p:sp>
        <p:nvSpPr>
          <p:cNvPr id="12351" name="Rectangle 65"/>
          <p:cNvSpPr>
            <a:spLocks noChangeArrowheads="1"/>
          </p:cNvSpPr>
          <p:nvPr/>
        </p:nvSpPr>
        <p:spPr bwMode="auto">
          <a:xfrm>
            <a:off x="1363795" y="5157789"/>
            <a:ext cx="390392" cy="142875"/>
          </a:xfrm>
          <a:prstGeom prst="rect">
            <a:avLst/>
          </a:prstGeom>
          <a:noFill/>
          <a:ln w="12700" algn="ctr">
            <a:noFill/>
            <a:miter lim="800000"/>
            <a:headEnd/>
            <a:tailEnd/>
          </a:ln>
        </p:spPr>
        <p:txBody>
          <a:bodyPr wrap="none" anchor="ctr"/>
          <a:lstStyle/>
          <a:p>
            <a:r>
              <a:rPr lang="ja-JP" altLang="en-US" sz="600">
                <a:latin typeface="Arial" charset="0"/>
              </a:rPr>
              <a:t>檜枝岐村</a:t>
            </a:r>
          </a:p>
        </p:txBody>
      </p:sp>
      <p:sp>
        <p:nvSpPr>
          <p:cNvPr id="12352" name="Rectangle 66"/>
          <p:cNvSpPr>
            <a:spLocks noChangeArrowheads="1"/>
          </p:cNvSpPr>
          <p:nvPr/>
        </p:nvSpPr>
        <p:spPr bwMode="auto">
          <a:xfrm>
            <a:off x="3860933" y="2492376"/>
            <a:ext cx="311282" cy="73025"/>
          </a:xfrm>
          <a:prstGeom prst="rect">
            <a:avLst/>
          </a:prstGeom>
          <a:noFill/>
          <a:ln w="12700" algn="ctr">
            <a:noFill/>
            <a:miter lim="800000"/>
            <a:headEnd/>
            <a:tailEnd/>
          </a:ln>
        </p:spPr>
        <p:txBody>
          <a:bodyPr wrap="none" anchor="ctr"/>
          <a:lstStyle/>
          <a:p>
            <a:r>
              <a:rPr lang="ja-JP" altLang="en-US" sz="600">
                <a:latin typeface="Arial" charset="0"/>
              </a:rPr>
              <a:t>湯川村</a:t>
            </a:r>
          </a:p>
        </p:txBody>
      </p:sp>
      <p:sp>
        <p:nvSpPr>
          <p:cNvPr id="12353" name="Rectangle 67"/>
          <p:cNvSpPr>
            <a:spLocks noChangeArrowheads="1"/>
          </p:cNvSpPr>
          <p:nvPr/>
        </p:nvSpPr>
        <p:spPr bwMode="auto">
          <a:xfrm>
            <a:off x="4330435" y="2420939"/>
            <a:ext cx="311283" cy="73025"/>
          </a:xfrm>
          <a:prstGeom prst="rect">
            <a:avLst/>
          </a:prstGeom>
          <a:noFill/>
          <a:ln w="12700" algn="ctr">
            <a:noFill/>
            <a:miter lim="800000"/>
            <a:headEnd/>
            <a:tailEnd/>
          </a:ln>
        </p:spPr>
        <p:txBody>
          <a:bodyPr wrap="none" anchor="ctr"/>
          <a:lstStyle/>
          <a:p>
            <a:r>
              <a:rPr lang="ja-JP" altLang="en-US" sz="600">
                <a:latin typeface="Arial" charset="0"/>
              </a:rPr>
              <a:t>磐梯町</a:t>
            </a:r>
          </a:p>
        </p:txBody>
      </p:sp>
      <p:sp>
        <p:nvSpPr>
          <p:cNvPr id="12354" name="Rectangle 68"/>
          <p:cNvSpPr>
            <a:spLocks noChangeArrowheads="1"/>
          </p:cNvSpPr>
          <p:nvPr/>
        </p:nvSpPr>
        <p:spPr bwMode="auto">
          <a:xfrm>
            <a:off x="1442906" y="3789363"/>
            <a:ext cx="311282" cy="144462"/>
          </a:xfrm>
          <a:prstGeom prst="rect">
            <a:avLst/>
          </a:prstGeom>
          <a:noFill/>
          <a:ln w="12700" algn="ctr">
            <a:noFill/>
            <a:miter lim="800000"/>
            <a:headEnd/>
            <a:tailEnd/>
          </a:ln>
        </p:spPr>
        <p:txBody>
          <a:bodyPr wrap="none" anchor="ctr"/>
          <a:lstStyle/>
          <a:p>
            <a:r>
              <a:rPr lang="ja-JP" altLang="en-US" sz="600">
                <a:latin typeface="Arial" charset="0"/>
              </a:rPr>
              <a:t>只見町</a:t>
            </a:r>
          </a:p>
        </p:txBody>
      </p:sp>
      <p:sp>
        <p:nvSpPr>
          <p:cNvPr id="12355" name="Rectangle 69"/>
          <p:cNvSpPr>
            <a:spLocks noChangeArrowheads="1"/>
          </p:cNvSpPr>
          <p:nvPr/>
        </p:nvSpPr>
        <p:spPr bwMode="auto">
          <a:xfrm>
            <a:off x="3783542" y="3933826"/>
            <a:ext cx="390393" cy="142875"/>
          </a:xfrm>
          <a:prstGeom prst="rect">
            <a:avLst/>
          </a:prstGeom>
          <a:noFill/>
          <a:ln w="12700" algn="ctr">
            <a:noFill/>
            <a:miter lim="800000"/>
            <a:headEnd/>
            <a:tailEnd/>
          </a:ln>
        </p:spPr>
        <p:txBody>
          <a:bodyPr wrap="none" anchor="ctr"/>
          <a:lstStyle/>
          <a:p>
            <a:r>
              <a:rPr lang="ja-JP" altLang="en-US" sz="600">
                <a:latin typeface="Arial" charset="0"/>
              </a:rPr>
              <a:t>下郷町</a:t>
            </a:r>
          </a:p>
        </p:txBody>
      </p:sp>
      <p:sp>
        <p:nvSpPr>
          <p:cNvPr id="12356" name="Rectangle 70"/>
          <p:cNvSpPr>
            <a:spLocks noChangeArrowheads="1"/>
          </p:cNvSpPr>
          <p:nvPr/>
        </p:nvSpPr>
        <p:spPr bwMode="auto">
          <a:xfrm>
            <a:off x="4562608" y="3933826"/>
            <a:ext cx="311282" cy="142875"/>
          </a:xfrm>
          <a:prstGeom prst="rect">
            <a:avLst/>
          </a:prstGeom>
          <a:noFill/>
          <a:ln w="12700" algn="ctr">
            <a:noFill/>
            <a:miter lim="800000"/>
            <a:headEnd/>
            <a:tailEnd/>
          </a:ln>
        </p:spPr>
        <p:txBody>
          <a:bodyPr wrap="none" anchor="ctr"/>
          <a:lstStyle/>
          <a:p>
            <a:r>
              <a:rPr lang="ja-JP" altLang="en-US" sz="600">
                <a:latin typeface="Arial" charset="0"/>
              </a:rPr>
              <a:t>天栄村</a:t>
            </a:r>
          </a:p>
        </p:txBody>
      </p:sp>
      <p:sp>
        <p:nvSpPr>
          <p:cNvPr id="12357" name="Rectangle 71"/>
          <p:cNvSpPr>
            <a:spLocks noChangeArrowheads="1"/>
          </p:cNvSpPr>
          <p:nvPr/>
        </p:nvSpPr>
        <p:spPr bwMode="auto">
          <a:xfrm>
            <a:off x="4094825" y="2924176"/>
            <a:ext cx="469503" cy="144463"/>
          </a:xfrm>
          <a:prstGeom prst="rect">
            <a:avLst/>
          </a:prstGeom>
          <a:noFill/>
          <a:ln w="12700" algn="ctr">
            <a:noFill/>
            <a:miter lim="800000"/>
            <a:headEnd/>
            <a:tailEnd/>
          </a:ln>
        </p:spPr>
        <p:txBody>
          <a:bodyPr wrap="none" anchor="ctr"/>
          <a:lstStyle/>
          <a:p>
            <a:r>
              <a:rPr lang="ja-JP" altLang="en-US" sz="600">
                <a:latin typeface="Arial" charset="0"/>
              </a:rPr>
              <a:t>会津若松市</a:t>
            </a:r>
          </a:p>
        </p:txBody>
      </p:sp>
      <p:sp>
        <p:nvSpPr>
          <p:cNvPr id="12358" name="Rectangle 72"/>
          <p:cNvSpPr>
            <a:spLocks noChangeArrowheads="1"/>
          </p:cNvSpPr>
          <p:nvPr/>
        </p:nvSpPr>
        <p:spPr bwMode="auto">
          <a:xfrm>
            <a:off x="2846257" y="2997200"/>
            <a:ext cx="173698" cy="287338"/>
          </a:xfrm>
          <a:prstGeom prst="rect">
            <a:avLst/>
          </a:prstGeom>
          <a:noFill/>
          <a:ln w="12700" algn="ctr">
            <a:noFill/>
            <a:miter lim="800000"/>
            <a:headEnd/>
            <a:tailEnd/>
          </a:ln>
        </p:spPr>
        <p:txBody>
          <a:bodyPr vert="eaVert" wrap="none" anchor="ctr"/>
          <a:lstStyle/>
          <a:p>
            <a:r>
              <a:rPr lang="ja-JP" altLang="en-US" sz="600">
                <a:latin typeface="Arial" charset="0"/>
              </a:rPr>
              <a:t>三島町</a:t>
            </a:r>
          </a:p>
        </p:txBody>
      </p:sp>
      <p:sp>
        <p:nvSpPr>
          <p:cNvPr id="12359" name="Rectangle 73"/>
          <p:cNvSpPr>
            <a:spLocks noChangeArrowheads="1"/>
          </p:cNvSpPr>
          <p:nvPr/>
        </p:nvSpPr>
        <p:spPr bwMode="auto">
          <a:xfrm>
            <a:off x="5030391" y="2205038"/>
            <a:ext cx="390392" cy="144462"/>
          </a:xfrm>
          <a:prstGeom prst="rect">
            <a:avLst/>
          </a:prstGeom>
          <a:noFill/>
          <a:ln w="12700" algn="ctr">
            <a:noFill/>
            <a:miter lim="800000"/>
            <a:headEnd/>
            <a:tailEnd/>
          </a:ln>
        </p:spPr>
        <p:txBody>
          <a:bodyPr wrap="none" anchor="ctr"/>
          <a:lstStyle/>
          <a:p>
            <a:r>
              <a:rPr lang="ja-JP" altLang="en-US" sz="600">
                <a:latin typeface="Arial" charset="0"/>
              </a:rPr>
              <a:t>猪苗代町</a:t>
            </a:r>
          </a:p>
        </p:txBody>
      </p:sp>
      <p:sp>
        <p:nvSpPr>
          <p:cNvPr id="12360" name="Rectangle 74"/>
          <p:cNvSpPr>
            <a:spLocks noChangeArrowheads="1"/>
          </p:cNvSpPr>
          <p:nvPr/>
        </p:nvSpPr>
        <p:spPr bwMode="auto">
          <a:xfrm>
            <a:off x="2768865" y="2133600"/>
            <a:ext cx="156502" cy="431800"/>
          </a:xfrm>
          <a:prstGeom prst="rect">
            <a:avLst/>
          </a:prstGeom>
          <a:noFill/>
          <a:ln w="12700" algn="ctr">
            <a:noFill/>
            <a:miter lim="800000"/>
            <a:headEnd/>
            <a:tailEnd/>
          </a:ln>
        </p:spPr>
        <p:txBody>
          <a:bodyPr vert="eaVert" wrap="none" anchor="ctr"/>
          <a:lstStyle/>
          <a:p>
            <a:r>
              <a:rPr lang="ja-JP" altLang="en-US" sz="600">
                <a:latin typeface="Arial" charset="0"/>
              </a:rPr>
              <a:t>西会津町</a:t>
            </a:r>
          </a:p>
        </p:txBody>
      </p:sp>
      <p:sp>
        <p:nvSpPr>
          <p:cNvPr id="12361" name="Rectangle 75"/>
          <p:cNvSpPr>
            <a:spLocks noChangeArrowheads="1"/>
          </p:cNvSpPr>
          <p:nvPr/>
        </p:nvSpPr>
        <p:spPr bwMode="auto">
          <a:xfrm>
            <a:off x="3627042" y="1773238"/>
            <a:ext cx="388673" cy="144462"/>
          </a:xfrm>
          <a:prstGeom prst="rect">
            <a:avLst/>
          </a:prstGeom>
          <a:noFill/>
          <a:ln w="12700" algn="ctr">
            <a:noFill/>
            <a:miter lim="800000"/>
            <a:headEnd/>
            <a:tailEnd/>
          </a:ln>
        </p:spPr>
        <p:txBody>
          <a:bodyPr wrap="none" anchor="ctr"/>
          <a:lstStyle/>
          <a:p>
            <a:r>
              <a:rPr lang="ja-JP" altLang="en-US" sz="600">
                <a:latin typeface="Arial" charset="0"/>
              </a:rPr>
              <a:t>喜多方市</a:t>
            </a:r>
          </a:p>
        </p:txBody>
      </p:sp>
      <p:sp>
        <p:nvSpPr>
          <p:cNvPr id="12362" name="Rectangle 76"/>
          <p:cNvSpPr>
            <a:spLocks noChangeArrowheads="1"/>
          </p:cNvSpPr>
          <p:nvPr/>
        </p:nvSpPr>
        <p:spPr bwMode="auto">
          <a:xfrm>
            <a:off x="3393150" y="2420938"/>
            <a:ext cx="467783" cy="144462"/>
          </a:xfrm>
          <a:prstGeom prst="rect">
            <a:avLst/>
          </a:prstGeom>
          <a:noFill/>
          <a:ln w="12700" algn="ctr">
            <a:noFill/>
            <a:miter lim="800000"/>
            <a:headEnd/>
            <a:tailEnd/>
          </a:ln>
        </p:spPr>
        <p:txBody>
          <a:bodyPr wrap="none" anchor="ctr"/>
          <a:lstStyle/>
          <a:p>
            <a:r>
              <a:rPr lang="ja-JP" altLang="en-US" sz="600">
                <a:latin typeface="Arial" charset="0"/>
              </a:rPr>
              <a:t>会津坂下町</a:t>
            </a:r>
          </a:p>
        </p:txBody>
      </p:sp>
      <p:sp>
        <p:nvSpPr>
          <p:cNvPr id="12363" name="Rectangle 77"/>
          <p:cNvSpPr>
            <a:spLocks noChangeArrowheads="1"/>
          </p:cNvSpPr>
          <p:nvPr/>
        </p:nvSpPr>
        <p:spPr bwMode="auto">
          <a:xfrm>
            <a:off x="4719109" y="2852738"/>
            <a:ext cx="390393" cy="144462"/>
          </a:xfrm>
          <a:prstGeom prst="rect">
            <a:avLst/>
          </a:prstGeom>
          <a:noFill/>
          <a:ln w="12700" algn="ctr">
            <a:noFill/>
            <a:miter lim="800000"/>
            <a:headEnd/>
            <a:tailEnd/>
          </a:ln>
        </p:spPr>
        <p:txBody>
          <a:bodyPr wrap="none" anchor="ctr"/>
          <a:lstStyle/>
          <a:p>
            <a:r>
              <a:rPr lang="ja-JP" altLang="en-US" sz="600">
                <a:latin typeface="Arial" charset="0"/>
              </a:rPr>
              <a:t>猪苗代湖</a:t>
            </a:r>
          </a:p>
        </p:txBody>
      </p:sp>
      <p:sp>
        <p:nvSpPr>
          <p:cNvPr id="12364" name="Rectangle 78"/>
          <p:cNvSpPr>
            <a:spLocks noChangeArrowheads="1"/>
          </p:cNvSpPr>
          <p:nvPr/>
        </p:nvSpPr>
        <p:spPr bwMode="auto">
          <a:xfrm>
            <a:off x="3627041" y="3068638"/>
            <a:ext cx="156501" cy="431800"/>
          </a:xfrm>
          <a:prstGeom prst="rect">
            <a:avLst/>
          </a:prstGeom>
          <a:noFill/>
          <a:ln w="12700" algn="ctr">
            <a:noFill/>
            <a:miter lim="800000"/>
            <a:headEnd/>
            <a:tailEnd/>
          </a:ln>
        </p:spPr>
        <p:txBody>
          <a:bodyPr vert="eaVert" wrap="none" anchor="ctr"/>
          <a:lstStyle/>
          <a:p>
            <a:r>
              <a:rPr lang="ja-JP" altLang="en-US" sz="600">
                <a:latin typeface="Arial" charset="0"/>
              </a:rPr>
              <a:t>会津美里町</a:t>
            </a:r>
          </a:p>
        </p:txBody>
      </p:sp>
      <p:sp>
        <p:nvSpPr>
          <p:cNvPr id="12365" name="Rectangle 79"/>
          <p:cNvSpPr>
            <a:spLocks noChangeArrowheads="1"/>
          </p:cNvSpPr>
          <p:nvPr/>
        </p:nvSpPr>
        <p:spPr bwMode="auto">
          <a:xfrm>
            <a:off x="4719109" y="4437063"/>
            <a:ext cx="388673" cy="144462"/>
          </a:xfrm>
          <a:prstGeom prst="rect">
            <a:avLst/>
          </a:prstGeom>
          <a:noFill/>
          <a:ln w="12700" algn="ctr">
            <a:noFill/>
            <a:miter lim="800000"/>
            <a:headEnd/>
            <a:tailEnd/>
          </a:ln>
        </p:spPr>
        <p:txBody>
          <a:bodyPr wrap="none" anchor="ctr"/>
          <a:lstStyle/>
          <a:p>
            <a:r>
              <a:rPr lang="ja-JP" altLang="en-US" sz="600">
                <a:latin typeface="Arial" charset="0"/>
              </a:rPr>
              <a:t>西郷村</a:t>
            </a:r>
          </a:p>
        </p:txBody>
      </p:sp>
      <p:sp>
        <p:nvSpPr>
          <p:cNvPr id="12366" name="Rectangle 80"/>
          <p:cNvSpPr>
            <a:spLocks noChangeArrowheads="1"/>
          </p:cNvSpPr>
          <p:nvPr/>
        </p:nvSpPr>
        <p:spPr bwMode="auto">
          <a:xfrm>
            <a:off x="5811176" y="2565401"/>
            <a:ext cx="328480" cy="87313"/>
          </a:xfrm>
          <a:prstGeom prst="rect">
            <a:avLst/>
          </a:prstGeom>
          <a:noFill/>
          <a:ln w="12700" algn="ctr">
            <a:noFill/>
            <a:miter lim="800000"/>
            <a:headEnd/>
            <a:tailEnd/>
          </a:ln>
        </p:spPr>
        <p:txBody>
          <a:bodyPr wrap="none" anchor="ctr"/>
          <a:lstStyle/>
          <a:p>
            <a:r>
              <a:rPr lang="ja-JP" altLang="en-US" sz="600">
                <a:latin typeface="Arial" charset="0"/>
              </a:rPr>
              <a:t>大玉村</a:t>
            </a:r>
          </a:p>
        </p:txBody>
      </p:sp>
      <p:sp>
        <p:nvSpPr>
          <p:cNvPr id="12367" name="Rectangle 81"/>
          <p:cNvSpPr>
            <a:spLocks noChangeArrowheads="1"/>
          </p:cNvSpPr>
          <p:nvPr/>
        </p:nvSpPr>
        <p:spPr bwMode="auto">
          <a:xfrm>
            <a:off x="6356351" y="2349501"/>
            <a:ext cx="390393" cy="142875"/>
          </a:xfrm>
          <a:prstGeom prst="rect">
            <a:avLst/>
          </a:prstGeom>
          <a:noFill/>
          <a:ln w="12700" algn="ctr">
            <a:noFill/>
            <a:miter lim="800000"/>
            <a:headEnd/>
            <a:tailEnd/>
          </a:ln>
        </p:spPr>
        <p:txBody>
          <a:bodyPr wrap="none" anchor="ctr"/>
          <a:lstStyle/>
          <a:p>
            <a:r>
              <a:rPr lang="ja-JP" altLang="en-US" sz="600">
                <a:latin typeface="Arial" charset="0"/>
              </a:rPr>
              <a:t>二本松市</a:t>
            </a:r>
          </a:p>
        </p:txBody>
      </p:sp>
      <p:sp>
        <p:nvSpPr>
          <p:cNvPr id="12368" name="Rectangle 82"/>
          <p:cNvSpPr>
            <a:spLocks noChangeArrowheads="1"/>
          </p:cNvSpPr>
          <p:nvPr/>
        </p:nvSpPr>
        <p:spPr bwMode="auto">
          <a:xfrm>
            <a:off x="6122459" y="1557338"/>
            <a:ext cx="313002" cy="144462"/>
          </a:xfrm>
          <a:prstGeom prst="rect">
            <a:avLst/>
          </a:prstGeom>
          <a:noFill/>
          <a:ln w="12700" algn="ctr">
            <a:noFill/>
            <a:miter lim="800000"/>
            <a:headEnd/>
            <a:tailEnd/>
          </a:ln>
        </p:spPr>
        <p:txBody>
          <a:bodyPr wrap="none" anchor="ctr"/>
          <a:lstStyle/>
          <a:p>
            <a:r>
              <a:rPr lang="ja-JP" altLang="en-US" sz="600">
                <a:latin typeface="Arial" charset="0"/>
              </a:rPr>
              <a:t>福島市</a:t>
            </a:r>
          </a:p>
        </p:txBody>
      </p:sp>
      <p:sp>
        <p:nvSpPr>
          <p:cNvPr id="12369" name="Rectangle 83"/>
          <p:cNvSpPr>
            <a:spLocks noChangeArrowheads="1"/>
          </p:cNvSpPr>
          <p:nvPr/>
        </p:nvSpPr>
        <p:spPr bwMode="auto">
          <a:xfrm>
            <a:off x="7137136" y="3068638"/>
            <a:ext cx="313002" cy="144462"/>
          </a:xfrm>
          <a:prstGeom prst="rect">
            <a:avLst/>
          </a:prstGeom>
          <a:noFill/>
          <a:ln w="12700" algn="ctr">
            <a:noFill/>
            <a:miter lim="800000"/>
            <a:headEnd/>
            <a:tailEnd/>
          </a:ln>
        </p:spPr>
        <p:txBody>
          <a:bodyPr wrap="none" anchor="ctr"/>
          <a:lstStyle/>
          <a:p>
            <a:r>
              <a:rPr lang="ja-JP" altLang="en-US" sz="600">
                <a:latin typeface="Arial" charset="0"/>
              </a:rPr>
              <a:t>田村市</a:t>
            </a:r>
          </a:p>
        </p:txBody>
      </p:sp>
      <p:sp>
        <p:nvSpPr>
          <p:cNvPr id="12370" name="Rectangle 84"/>
          <p:cNvSpPr>
            <a:spLocks noChangeArrowheads="1"/>
          </p:cNvSpPr>
          <p:nvPr/>
        </p:nvSpPr>
        <p:spPr bwMode="auto">
          <a:xfrm>
            <a:off x="6591963" y="3003551"/>
            <a:ext cx="77390" cy="360363"/>
          </a:xfrm>
          <a:prstGeom prst="rect">
            <a:avLst/>
          </a:prstGeom>
          <a:noFill/>
          <a:ln w="12700" algn="ctr">
            <a:noFill/>
            <a:miter lim="800000"/>
            <a:headEnd/>
            <a:tailEnd/>
          </a:ln>
        </p:spPr>
        <p:txBody>
          <a:bodyPr vert="eaVert" wrap="none" anchor="ctr"/>
          <a:lstStyle/>
          <a:p>
            <a:r>
              <a:rPr lang="ja-JP" altLang="en-US" sz="600">
                <a:latin typeface="Arial" charset="0"/>
              </a:rPr>
              <a:t>三春町</a:t>
            </a:r>
          </a:p>
        </p:txBody>
      </p:sp>
      <p:sp>
        <p:nvSpPr>
          <p:cNvPr id="12371" name="Rectangle 85"/>
          <p:cNvSpPr>
            <a:spLocks noChangeArrowheads="1"/>
          </p:cNvSpPr>
          <p:nvPr/>
        </p:nvSpPr>
        <p:spPr bwMode="auto">
          <a:xfrm>
            <a:off x="5577285" y="3789364"/>
            <a:ext cx="388673" cy="142875"/>
          </a:xfrm>
          <a:prstGeom prst="rect">
            <a:avLst/>
          </a:prstGeom>
          <a:noFill/>
          <a:ln w="12700" algn="ctr">
            <a:noFill/>
            <a:miter lim="800000"/>
            <a:headEnd/>
            <a:tailEnd/>
          </a:ln>
        </p:spPr>
        <p:txBody>
          <a:bodyPr wrap="none" anchor="ctr"/>
          <a:lstStyle/>
          <a:p>
            <a:r>
              <a:rPr lang="ja-JP" altLang="en-US" sz="600">
                <a:latin typeface="Arial" charset="0"/>
              </a:rPr>
              <a:t>須賀川市</a:t>
            </a:r>
          </a:p>
        </p:txBody>
      </p:sp>
      <p:sp>
        <p:nvSpPr>
          <p:cNvPr id="12372" name="Rectangle 86"/>
          <p:cNvSpPr>
            <a:spLocks noChangeArrowheads="1"/>
          </p:cNvSpPr>
          <p:nvPr/>
        </p:nvSpPr>
        <p:spPr bwMode="auto">
          <a:xfrm>
            <a:off x="5654676" y="3213101"/>
            <a:ext cx="388673" cy="144463"/>
          </a:xfrm>
          <a:prstGeom prst="rect">
            <a:avLst/>
          </a:prstGeom>
          <a:noFill/>
          <a:ln w="12700" algn="ctr">
            <a:noFill/>
            <a:miter lim="800000"/>
            <a:headEnd/>
            <a:tailEnd/>
          </a:ln>
        </p:spPr>
        <p:txBody>
          <a:bodyPr wrap="none" anchor="ctr"/>
          <a:lstStyle/>
          <a:p>
            <a:r>
              <a:rPr lang="ja-JP" altLang="en-US" sz="600">
                <a:latin typeface="Arial" charset="0"/>
              </a:rPr>
              <a:t>郡山市</a:t>
            </a:r>
          </a:p>
        </p:txBody>
      </p:sp>
      <p:sp>
        <p:nvSpPr>
          <p:cNvPr id="12373" name="Rectangle 87"/>
          <p:cNvSpPr>
            <a:spLocks noChangeArrowheads="1"/>
          </p:cNvSpPr>
          <p:nvPr/>
        </p:nvSpPr>
        <p:spPr bwMode="auto">
          <a:xfrm>
            <a:off x="6591962" y="5734051"/>
            <a:ext cx="311282" cy="142875"/>
          </a:xfrm>
          <a:prstGeom prst="rect">
            <a:avLst/>
          </a:prstGeom>
          <a:noFill/>
          <a:ln w="12700" algn="ctr">
            <a:noFill/>
            <a:miter lim="800000"/>
            <a:headEnd/>
            <a:tailEnd/>
          </a:ln>
        </p:spPr>
        <p:txBody>
          <a:bodyPr wrap="none" anchor="ctr"/>
          <a:lstStyle/>
          <a:p>
            <a:r>
              <a:rPr lang="ja-JP" altLang="en-US" sz="600">
                <a:latin typeface="Arial" charset="0"/>
              </a:rPr>
              <a:t>塙町</a:t>
            </a:r>
          </a:p>
        </p:txBody>
      </p:sp>
      <p:sp>
        <p:nvSpPr>
          <p:cNvPr id="12374" name="Rectangle 88"/>
          <p:cNvSpPr>
            <a:spLocks noChangeArrowheads="1"/>
          </p:cNvSpPr>
          <p:nvPr/>
        </p:nvSpPr>
        <p:spPr bwMode="auto">
          <a:xfrm>
            <a:off x="5733785" y="5373689"/>
            <a:ext cx="311283" cy="142875"/>
          </a:xfrm>
          <a:prstGeom prst="rect">
            <a:avLst/>
          </a:prstGeom>
          <a:noFill/>
          <a:ln w="12700" algn="ctr">
            <a:noFill/>
            <a:miter lim="800000"/>
            <a:headEnd/>
            <a:tailEnd/>
          </a:ln>
        </p:spPr>
        <p:txBody>
          <a:bodyPr wrap="none" anchor="ctr"/>
          <a:lstStyle/>
          <a:p>
            <a:r>
              <a:rPr lang="ja-JP" altLang="en-US" sz="600">
                <a:latin typeface="Arial" charset="0"/>
              </a:rPr>
              <a:t>棚倉町</a:t>
            </a:r>
          </a:p>
        </p:txBody>
      </p:sp>
      <p:sp>
        <p:nvSpPr>
          <p:cNvPr id="12375" name="Rectangle 89"/>
          <p:cNvSpPr>
            <a:spLocks noChangeArrowheads="1"/>
          </p:cNvSpPr>
          <p:nvPr/>
        </p:nvSpPr>
        <p:spPr bwMode="auto">
          <a:xfrm>
            <a:off x="6278960" y="4797426"/>
            <a:ext cx="156501" cy="288925"/>
          </a:xfrm>
          <a:prstGeom prst="rect">
            <a:avLst/>
          </a:prstGeom>
          <a:noFill/>
          <a:ln w="12700" algn="ctr">
            <a:noFill/>
            <a:miter lim="800000"/>
            <a:headEnd/>
            <a:tailEnd/>
          </a:ln>
        </p:spPr>
        <p:txBody>
          <a:bodyPr vert="eaVert" wrap="none" anchor="ctr"/>
          <a:lstStyle/>
          <a:p>
            <a:r>
              <a:rPr lang="ja-JP" altLang="en-US" sz="600">
                <a:latin typeface="Arial" charset="0"/>
              </a:rPr>
              <a:t>浅川町</a:t>
            </a:r>
          </a:p>
        </p:txBody>
      </p:sp>
      <p:sp>
        <p:nvSpPr>
          <p:cNvPr id="12376" name="Rectangle 90"/>
          <p:cNvSpPr>
            <a:spLocks noChangeArrowheads="1"/>
          </p:cNvSpPr>
          <p:nvPr/>
        </p:nvSpPr>
        <p:spPr bwMode="auto">
          <a:xfrm>
            <a:off x="5967678" y="4508500"/>
            <a:ext cx="154781" cy="287338"/>
          </a:xfrm>
          <a:prstGeom prst="rect">
            <a:avLst/>
          </a:prstGeom>
          <a:noFill/>
          <a:ln w="12700" algn="ctr">
            <a:noFill/>
            <a:miter lim="800000"/>
            <a:headEnd/>
            <a:tailEnd/>
          </a:ln>
        </p:spPr>
        <p:txBody>
          <a:bodyPr vert="eaVert" wrap="none" anchor="ctr"/>
          <a:lstStyle/>
          <a:p>
            <a:r>
              <a:rPr lang="ja-JP" altLang="en-US" sz="600">
                <a:latin typeface="Arial" charset="0"/>
              </a:rPr>
              <a:t>中島村</a:t>
            </a:r>
          </a:p>
        </p:txBody>
      </p:sp>
      <p:sp>
        <p:nvSpPr>
          <p:cNvPr id="12377" name="Rectangle 91"/>
          <p:cNvSpPr>
            <a:spLocks noChangeArrowheads="1"/>
          </p:cNvSpPr>
          <p:nvPr/>
        </p:nvSpPr>
        <p:spPr bwMode="auto">
          <a:xfrm>
            <a:off x="6356350" y="4581526"/>
            <a:ext cx="309563" cy="142875"/>
          </a:xfrm>
          <a:prstGeom prst="rect">
            <a:avLst/>
          </a:prstGeom>
          <a:noFill/>
          <a:ln w="12700" algn="ctr">
            <a:noFill/>
            <a:miter lim="800000"/>
            <a:headEnd/>
            <a:tailEnd/>
          </a:ln>
        </p:spPr>
        <p:txBody>
          <a:bodyPr wrap="none" anchor="ctr"/>
          <a:lstStyle/>
          <a:p>
            <a:r>
              <a:rPr lang="ja-JP" altLang="en-US" sz="600">
                <a:latin typeface="Arial" charset="0"/>
              </a:rPr>
              <a:t>石川町</a:t>
            </a:r>
          </a:p>
        </p:txBody>
      </p:sp>
      <p:sp>
        <p:nvSpPr>
          <p:cNvPr id="12378" name="Rectangle 92"/>
          <p:cNvSpPr>
            <a:spLocks noChangeArrowheads="1"/>
          </p:cNvSpPr>
          <p:nvPr/>
        </p:nvSpPr>
        <p:spPr bwMode="auto">
          <a:xfrm>
            <a:off x="5811177" y="4508500"/>
            <a:ext cx="77390" cy="215900"/>
          </a:xfrm>
          <a:prstGeom prst="rect">
            <a:avLst/>
          </a:prstGeom>
          <a:noFill/>
          <a:ln w="12700" algn="ctr">
            <a:noFill/>
            <a:miter lim="800000"/>
            <a:headEnd/>
            <a:tailEnd/>
          </a:ln>
        </p:spPr>
        <p:txBody>
          <a:bodyPr vert="eaVert" wrap="none" anchor="ctr"/>
          <a:lstStyle/>
          <a:p>
            <a:r>
              <a:rPr lang="ja-JP" altLang="en-US" sz="600">
                <a:latin typeface="Arial" charset="0"/>
              </a:rPr>
              <a:t>泉崎村</a:t>
            </a:r>
          </a:p>
        </p:txBody>
      </p:sp>
      <p:sp>
        <p:nvSpPr>
          <p:cNvPr id="12379" name="Rectangle 93"/>
          <p:cNvSpPr>
            <a:spLocks noChangeArrowheads="1"/>
          </p:cNvSpPr>
          <p:nvPr/>
        </p:nvSpPr>
        <p:spPr bwMode="auto">
          <a:xfrm>
            <a:off x="6278960" y="4221164"/>
            <a:ext cx="311282" cy="122237"/>
          </a:xfrm>
          <a:prstGeom prst="rect">
            <a:avLst/>
          </a:prstGeom>
          <a:noFill/>
          <a:ln w="12700" algn="ctr">
            <a:noFill/>
            <a:miter lim="800000"/>
            <a:headEnd/>
            <a:tailEnd/>
          </a:ln>
        </p:spPr>
        <p:txBody>
          <a:bodyPr wrap="none" anchor="ctr"/>
          <a:lstStyle/>
          <a:p>
            <a:r>
              <a:rPr lang="ja-JP" altLang="en-US" sz="600">
                <a:latin typeface="Arial" charset="0"/>
              </a:rPr>
              <a:t>玉川村</a:t>
            </a:r>
          </a:p>
        </p:txBody>
      </p:sp>
      <p:sp>
        <p:nvSpPr>
          <p:cNvPr id="12380" name="Rectangle 94"/>
          <p:cNvSpPr>
            <a:spLocks noChangeArrowheads="1"/>
          </p:cNvSpPr>
          <p:nvPr/>
        </p:nvSpPr>
        <p:spPr bwMode="auto">
          <a:xfrm>
            <a:off x="5888566" y="4348163"/>
            <a:ext cx="297525" cy="88900"/>
          </a:xfrm>
          <a:prstGeom prst="rect">
            <a:avLst/>
          </a:prstGeom>
          <a:noFill/>
          <a:ln w="12700" algn="ctr">
            <a:noFill/>
            <a:miter lim="800000"/>
            <a:headEnd/>
            <a:tailEnd/>
          </a:ln>
        </p:spPr>
        <p:txBody>
          <a:bodyPr wrap="none" anchor="ctr"/>
          <a:lstStyle/>
          <a:p>
            <a:r>
              <a:rPr lang="ja-JP" altLang="en-US" sz="600">
                <a:latin typeface="Arial" charset="0"/>
              </a:rPr>
              <a:t>矢吹町</a:t>
            </a:r>
          </a:p>
        </p:txBody>
      </p:sp>
      <p:sp>
        <p:nvSpPr>
          <p:cNvPr id="12381" name="Rectangle 95"/>
          <p:cNvSpPr>
            <a:spLocks noChangeArrowheads="1"/>
          </p:cNvSpPr>
          <p:nvPr/>
        </p:nvSpPr>
        <p:spPr bwMode="auto">
          <a:xfrm>
            <a:off x="5888567" y="4076700"/>
            <a:ext cx="328481" cy="142875"/>
          </a:xfrm>
          <a:prstGeom prst="rect">
            <a:avLst/>
          </a:prstGeom>
          <a:noFill/>
          <a:ln w="12700" algn="ctr">
            <a:noFill/>
            <a:miter lim="800000"/>
            <a:headEnd/>
            <a:tailEnd/>
          </a:ln>
        </p:spPr>
        <p:txBody>
          <a:bodyPr wrap="none" anchor="ctr"/>
          <a:lstStyle/>
          <a:p>
            <a:r>
              <a:rPr lang="ja-JP" altLang="en-US" sz="600">
                <a:latin typeface="Arial" charset="0"/>
              </a:rPr>
              <a:t>鏡石町</a:t>
            </a:r>
          </a:p>
        </p:txBody>
      </p:sp>
      <p:sp>
        <p:nvSpPr>
          <p:cNvPr id="12382" name="Rectangle 96"/>
          <p:cNvSpPr>
            <a:spLocks noChangeArrowheads="1"/>
          </p:cNvSpPr>
          <p:nvPr/>
        </p:nvSpPr>
        <p:spPr bwMode="auto">
          <a:xfrm>
            <a:off x="5420784" y="4797426"/>
            <a:ext cx="313002" cy="144463"/>
          </a:xfrm>
          <a:prstGeom prst="rect">
            <a:avLst/>
          </a:prstGeom>
          <a:noFill/>
          <a:ln w="12700" algn="ctr">
            <a:noFill/>
            <a:miter lim="800000"/>
            <a:headEnd/>
            <a:tailEnd/>
          </a:ln>
        </p:spPr>
        <p:txBody>
          <a:bodyPr wrap="none" anchor="ctr"/>
          <a:lstStyle/>
          <a:p>
            <a:r>
              <a:rPr lang="ja-JP" altLang="en-US" sz="600">
                <a:latin typeface="Arial" charset="0"/>
              </a:rPr>
              <a:t>白河市</a:t>
            </a:r>
          </a:p>
        </p:txBody>
      </p:sp>
      <p:sp>
        <p:nvSpPr>
          <p:cNvPr id="12383" name="Rectangle 97"/>
          <p:cNvSpPr>
            <a:spLocks noChangeArrowheads="1"/>
          </p:cNvSpPr>
          <p:nvPr/>
        </p:nvSpPr>
        <p:spPr bwMode="auto">
          <a:xfrm>
            <a:off x="6512852" y="981075"/>
            <a:ext cx="371475" cy="104775"/>
          </a:xfrm>
          <a:prstGeom prst="rect">
            <a:avLst/>
          </a:prstGeom>
          <a:noFill/>
          <a:ln w="12700" algn="ctr">
            <a:noFill/>
            <a:miter lim="800000"/>
            <a:headEnd/>
            <a:tailEnd/>
          </a:ln>
        </p:spPr>
        <p:txBody>
          <a:bodyPr wrap="none" anchor="ctr"/>
          <a:lstStyle/>
          <a:p>
            <a:r>
              <a:rPr lang="ja-JP" altLang="en-US" sz="600">
                <a:latin typeface="Arial" charset="0"/>
              </a:rPr>
              <a:t>桑折町</a:t>
            </a:r>
          </a:p>
        </p:txBody>
      </p:sp>
      <p:sp>
        <p:nvSpPr>
          <p:cNvPr id="12384" name="Rectangle 98"/>
          <p:cNvSpPr>
            <a:spLocks noChangeArrowheads="1"/>
          </p:cNvSpPr>
          <p:nvPr/>
        </p:nvSpPr>
        <p:spPr bwMode="auto">
          <a:xfrm>
            <a:off x="6712348" y="836613"/>
            <a:ext cx="347398" cy="127000"/>
          </a:xfrm>
          <a:prstGeom prst="rect">
            <a:avLst/>
          </a:prstGeom>
          <a:noFill/>
          <a:ln w="12700" algn="ctr">
            <a:noFill/>
            <a:miter lim="800000"/>
            <a:headEnd/>
            <a:tailEnd/>
          </a:ln>
        </p:spPr>
        <p:txBody>
          <a:bodyPr wrap="none" anchor="ctr"/>
          <a:lstStyle/>
          <a:p>
            <a:r>
              <a:rPr lang="ja-JP" altLang="en-US" sz="600" dirty="0">
                <a:latin typeface="Arial" charset="0"/>
              </a:rPr>
              <a:t>国見町</a:t>
            </a:r>
          </a:p>
        </p:txBody>
      </p:sp>
      <p:sp>
        <p:nvSpPr>
          <p:cNvPr id="12385" name="Rectangle 99"/>
          <p:cNvSpPr>
            <a:spLocks noChangeArrowheads="1"/>
          </p:cNvSpPr>
          <p:nvPr/>
        </p:nvSpPr>
        <p:spPr bwMode="auto">
          <a:xfrm>
            <a:off x="7684029" y="2708275"/>
            <a:ext cx="311283" cy="114300"/>
          </a:xfrm>
          <a:prstGeom prst="rect">
            <a:avLst/>
          </a:prstGeom>
          <a:noFill/>
          <a:ln w="12700" algn="ctr">
            <a:noFill/>
            <a:miter lim="800000"/>
            <a:headEnd/>
            <a:tailEnd/>
          </a:ln>
        </p:spPr>
        <p:txBody>
          <a:bodyPr wrap="none" anchor="ctr"/>
          <a:lstStyle/>
          <a:p>
            <a:r>
              <a:rPr lang="ja-JP" altLang="en-US" sz="600">
                <a:latin typeface="Arial" charset="0"/>
              </a:rPr>
              <a:t>葛尾村</a:t>
            </a:r>
          </a:p>
        </p:txBody>
      </p:sp>
      <p:sp>
        <p:nvSpPr>
          <p:cNvPr id="12386" name="Rectangle 100"/>
          <p:cNvSpPr>
            <a:spLocks noChangeArrowheads="1"/>
          </p:cNvSpPr>
          <p:nvPr/>
        </p:nvSpPr>
        <p:spPr bwMode="auto">
          <a:xfrm>
            <a:off x="7838811" y="3644900"/>
            <a:ext cx="313002" cy="144463"/>
          </a:xfrm>
          <a:prstGeom prst="rect">
            <a:avLst/>
          </a:prstGeom>
          <a:noFill/>
          <a:ln w="12700" algn="ctr">
            <a:noFill/>
            <a:miter lim="800000"/>
            <a:headEnd/>
            <a:tailEnd/>
          </a:ln>
        </p:spPr>
        <p:txBody>
          <a:bodyPr wrap="none" anchor="ctr"/>
          <a:lstStyle/>
          <a:p>
            <a:r>
              <a:rPr lang="ja-JP" altLang="en-US" sz="600">
                <a:latin typeface="Arial" charset="0"/>
              </a:rPr>
              <a:t>川内村</a:t>
            </a:r>
          </a:p>
        </p:txBody>
      </p:sp>
      <p:sp>
        <p:nvSpPr>
          <p:cNvPr id="12387" name="Rectangle 101"/>
          <p:cNvSpPr>
            <a:spLocks noChangeArrowheads="1"/>
          </p:cNvSpPr>
          <p:nvPr/>
        </p:nvSpPr>
        <p:spPr bwMode="auto">
          <a:xfrm>
            <a:off x="7761420" y="4941889"/>
            <a:ext cx="390392" cy="142875"/>
          </a:xfrm>
          <a:prstGeom prst="rect">
            <a:avLst/>
          </a:prstGeom>
          <a:noFill/>
          <a:ln w="12700" algn="ctr">
            <a:noFill/>
            <a:miter lim="800000"/>
            <a:headEnd/>
            <a:tailEnd/>
          </a:ln>
        </p:spPr>
        <p:txBody>
          <a:bodyPr wrap="none" anchor="ctr"/>
          <a:lstStyle/>
          <a:p>
            <a:r>
              <a:rPr lang="ja-JP" altLang="en-US" sz="600">
                <a:latin typeface="Arial" charset="0"/>
              </a:rPr>
              <a:t>いわき市</a:t>
            </a:r>
          </a:p>
        </p:txBody>
      </p:sp>
      <p:sp>
        <p:nvSpPr>
          <p:cNvPr id="12388" name="Rectangle 102"/>
          <p:cNvSpPr>
            <a:spLocks noChangeArrowheads="1"/>
          </p:cNvSpPr>
          <p:nvPr/>
        </p:nvSpPr>
        <p:spPr bwMode="auto">
          <a:xfrm>
            <a:off x="6903244" y="3860801"/>
            <a:ext cx="390393" cy="144463"/>
          </a:xfrm>
          <a:prstGeom prst="rect">
            <a:avLst/>
          </a:prstGeom>
          <a:noFill/>
          <a:ln w="12700" algn="ctr">
            <a:noFill/>
            <a:miter lim="800000"/>
            <a:headEnd/>
            <a:tailEnd/>
          </a:ln>
        </p:spPr>
        <p:txBody>
          <a:bodyPr wrap="none" anchor="ctr"/>
          <a:lstStyle/>
          <a:p>
            <a:r>
              <a:rPr lang="ja-JP" altLang="en-US" sz="600">
                <a:latin typeface="Arial" charset="0"/>
              </a:rPr>
              <a:t>小野町</a:t>
            </a:r>
          </a:p>
        </p:txBody>
      </p:sp>
      <p:sp>
        <p:nvSpPr>
          <p:cNvPr id="12389" name="Rectangle 103"/>
          <p:cNvSpPr>
            <a:spLocks noChangeArrowheads="1"/>
          </p:cNvSpPr>
          <p:nvPr/>
        </p:nvSpPr>
        <p:spPr bwMode="auto">
          <a:xfrm>
            <a:off x="6746744" y="4221163"/>
            <a:ext cx="388673" cy="144462"/>
          </a:xfrm>
          <a:prstGeom prst="rect">
            <a:avLst/>
          </a:prstGeom>
          <a:noFill/>
          <a:ln w="12700" algn="ctr">
            <a:noFill/>
            <a:miter lim="800000"/>
            <a:headEnd/>
            <a:tailEnd/>
          </a:ln>
        </p:spPr>
        <p:txBody>
          <a:bodyPr wrap="none" anchor="ctr"/>
          <a:lstStyle/>
          <a:p>
            <a:r>
              <a:rPr lang="ja-JP" altLang="en-US" sz="600">
                <a:latin typeface="Arial" charset="0"/>
              </a:rPr>
              <a:t>平田村</a:t>
            </a:r>
          </a:p>
        </p:txBody>
      </p:sp>
      <p:sp>
        <p:nvSpPr>
          <p:cNvPr id="12390" name="Rectangle 104"/>
          <p:cNvSpPr>
            <a:spLocks noChangeArrowheads="1"/>
          </p:cNvSpPr>
          <p:nvPr/>
        </p:nvSpPr>
        <p:spPr bwMode="auto">
          <a:xfrm>
            <a:off x="6903244" y="4797426"/>
            <a:ext cx="311283" cy="144463"/>
          </a:xfrm>
          <a:prstGeom prst="rect">
            <a:avLst/>
          </a:prstGeom>
          <a:noFill/>
          <a:ln w="12700" algn="ctr">
            <a:noFill/>
            <a:miter lim="800000"/>
            <a:headEnd/>
            <a:tailEnd/>
          </a:ln>
        </p:spPr>
        <p:txBody>
          <a:bodyPr wrap="none" anchor="ctr"/>
          <a:lstStyle/>
          <a:p>
            <a:r>
              <a:rPr lang="ja-JP" altLang="en-US" sz="600">
                <a:latin typeface="Arial" charset="0"/>
              </a:rPr>
              <a:t>古殿町</a:t>
            </a:r>
          </a:p>
        </p:txBody>
      </p:sp>
      <p:sp>
        <p:nvSpPr>
          <p:cNvPr id="12391" name="Rectangle 105"/>
          <p:cNvSpPr>
            <a:spLocks noChangeArrowheads="1"/>
          </p:cNvSpPr>
          <p:nvPr/>
        </p:nvSpPr>
        <p:spPr bwMode="auto">
          <a:xfrm>
            <a:off x="6591962" y="5157788"/>
            <a:ext cx="309563" cy="144462"/>
          </a:xfrm>
          <a:prstGeom prst="rect">
            <a:avLst/>
          </a:prstGeom>
          <a:noFill/>
          <a:ln w="12700" algn="ctr">
            <a:noFill/>
            <a:miter lim="800000"/>
            <a:headEnd/>
            <a:tailEnd/>
          </a:ln>
        </p:spPr>
        <p:txBody>
          <a:bodyPr wrap="none" anchor="ctr"/>
          <a:lstStyle/>
          <a:p>
            <a:r>
              <a:rPr lang="ja-JP" altLang="en-US" sz="600">
                <a:latin typeface="Arial" charset="0"/>
              </a:rPr>
              <a:t>鮫川村</a:t>
            </a:r>
          </a:p>
        </p:txBody>
      </p:sp>
      <p:sp>
        <p:nvSpPr>
          <p:cNvPr id="12392" name="Rectangle 106"/>
          <p:cNvSpPr>
            <a:spLocks noChangeArrowheads="1"/>
          </p:cNvSpPr>
          <p:nvPr/>
        </p:nvSpPr>
        <p:spPr bwMode="auto">
          <a:xfrm>
            <a:off x="6278960" y="6021388"/>
            <a:ext cx="311282" cy="144462"/>
          </a:xfrm>
          <a:prstGeom prst="rect">
            <a:avLst/>
          </a:prstGeom>
          <a:noFill/>
          <a:ln w="12700" algn="ctr">
            <a:noFill/>
            <a:miter lim="800000"/>
            <a:headEnd/>
            <a:tailEnd/>
          </a:ln>
        </p:spPr>
        <p:txBody>
          <a:bodyPr wrap="none" anchor="ctr"/>
          <a:lstStyle/>
          <a:p>
            <a:r>
              <a:rPr lang="ja-JP" altLang="en-US" sz="600">
                <a:latin typeface="Arial" charset="0"/>
              </a:rPr>
              <a:t>矢祭町</a:t>
            </a:r>
          </a:p>
        </p:txBody>
      </p:sp>
      <p:sp>
        <p:nvSpPr>
          <p:cNvPr id="12393" name="Rectangle 107"/>
          <p:cNvSpPr>
            <a:spLocks noChangeArrowheads="1"/>
          </p:cNvSpPr>
          <p:nvPr/>
        </p:nvSpPr>
        <p:spPr bwMode="auto">
          <a:xfrm>
            <a:off x="8542206" y="4221164"/>
            <a:ext cx="233892" cy="71437"/>
          </a:xfrm>
          <a:prstGeom prst="rect">
            <a:avLst/>
          </a:prstGeom>
          <a:noFill/>
          <a:ln w="12700" algn="ctr">
            <a:noFill/>
            <a:miter lim="800000"/>
            <a:headEnd/>
            <a:tailEnd/>
          </a:ln>
        </p:spPr>
        <p:txBody>
          <a:bodyPr wrap="none" anchor="ctr"/>
          <a:lstStyle/>
          <a:p>
            <a:r>
              <a:rPr lang="ja-JP" altLang="en-US" sz="600">
                <a:latin typeface="Arial" charset="0"/>
              </a:rPr>
              <a:t>広野町</a:t>
            </a:r>
          </a:p>
        </p:txBody>
      </p:sp>
      <p:sp>
        <p:nvSpPr>
          <p:cNvPr id="12394" name="Rectangle 108"/>
          <p:cNvSpPr>
            <a:spLocks noChangeArrowheads="1"/>
          </p:cNvSpPr>
          <p:nvPr/>
        </p:nvSpPr>
        <p:spPr bwMode="auto">
          <a:xfrm>
            <a:off x="8463095" y="3860801"/>
            <a:ext cx="390392" cy="144463"/>
          </a:xfrm>
          <a:prstGeom prst="rect">
            <a:avLst/>
          </a:prstGeom>
          <a:noFill/>
          <a:ln w="12700" algn="ctr">
            <a:noFill/>
            <a:miter lim="800000"/>
            <a:headEnd/>
            <a:tailEnd/>
          </a:ln>
        </p:spPr>
        <p:txBody>
          <a:bodyPr wrap="none" anchor="ctr"/>
          <a:lstStyle/>
          <a:p>
            <a:r>
              <a:rPr lang="ja-JP" altLang="en-US" sz="600">
                <a:latin typeface="Arial" charset="0"/>
              </a:rPr>
              <a:t>楢葉町</a:t>
            </a:r>
          </a:p>
        </p:txBody>
      </p:sp>
      <p:sp>
        <p:nvSpPr>
          <p:cNvPr id="12395" name="Rectangle 109"/>
          <p:cNvSpPr>
            <a:spLocks noChangeArrowheads="1"/>
          </p:cNvSpPr>
          <p:nvPr/>
        </p:nvSpPr>
        <p:spPr bwMode="auto">
          <a:xfrm>
            <a:off x="7527529" y="1844676"/>
            <a:ext cx="388673" cy="144463"/>
          </a:xfrm>
          <a:prstGeom prst="rect">
            <a:avLst/>
          </a:prstGeom>
          <a:noFill/>
          <a:ln w="12700" algn="ctr">
            <a:noFill/>
            <a:miter lim="800000"/>
            <a:headEnd/>
            <a:tailEnd/>
          </a:ln>
        </p:spPr>
        <p:txBody>
          <a:bodyPr wrap="none" anchor="ctr"/>
          <a:lstStyle/>
          <a:p>
            <a:r>
              <a:rPr lang="ja-JP" altLang="en-US" sz="600">
                <a:latin typeface="Arial" charset="0"/>
              </a:rPr>
              <a:t>飯舘村</a:t>
            </a:r>
          </a:p>
        </p:txBody>
      </p:sp>
      <p:sp>
        <p:nvSpPr>
          <p:cNvPr id="12396" name="Rectangle 111"/>
          <p:cNvSpPr>
            <a:spLocks noChangeArrowheads="1"/>
          </p:cNvSpPr>
          <p:nvPr/>
        </p:nvSpPr>
        <p:spPr bwMode="auto">
          <a:xfrm>
            <a:off x="6980635" y="1268413"/>
            <a:ext cx="330200" cy="127000"/>
          </a:xfrm>
          <a:prstGeom prst="rect">
            <a:avLst/>
          </a:prstGeom>
          <a:noFill/>
          <a:ln w="12700" algn="ctr">
            <a:noFill/>
            <a:miter lim="800000"/>
            <a:headEnd/>
            <a:tailEnd/>
          </a:ln>
        </p:spPr>
        <p:txBody>
          <a:bodyPr wrap="none" anchor="ctr"/>
          <a:lstStyle/>
          <a:p>
            <a:r>
              <a:rPr lang="ja-JP" altLang="en-US" sz="600">
                <a:latin typeface="Arial" charset="0"/>
              </a:rPr>
              <a:t>伊達市</a:t>
            </a:r>
          </a:p>
        </p:txBody>
      </p:sp>
      <p:sp>
        <p:nvSpPr>
          <p:cNvPr id="12397" name="Rectangle 113"/>
          <p:cNvSpPr>
            <a:spLocks noChangeArrowheads="1"/>
          </p:cNvSpPr>
          <p:nvPr/>
        </p:nvSpPr>
        <p:spPr bwMode="auto">
          <a:xfrm>
            <a:off x="8542206" y="3500438"/>
            <a:ext cx="311282" cy="144462"/>
          </a:xfrm>
          <a:prstGeom prst="rect">
            <a:avLst/>
          </a:prstGeom>
          <a:noFill/>
          <a:ln w="12700" algn="ctr">
            <a:noFill/>
            <a:miter lim="800000"/>
            <a:headEnd/>
            <a:tailEnd/>
          </a:ln>
        </p:spPr>
        <p:txBody>
          <a:bodyPr wrap="none" anchor="ctr"/>
          <a:lstStyle/>
          <a:p>
            <a:r>
              <a:rPr lang="ja-JP" altLang="en-US" sz="600">
                <a:latin typeface="Arial" charset="0"/>
              </a:rPr>
              <a:t>富岡町</a:t>
            </a:r>
          </a:p>
        </p:txBody>
      </p:sp>
      <p:sp>
        <p:nvSpPr>
          <p:cNvPr id="12398" name="Rectangle 114"/>
          <p:cNvSpPr>
            <a:spLocks noChangeArrowheads="1"/>
          </p:cNvSpPr>
          <p:nvPr/>
        </p:nvSpPr>
        <p:spPr bwMode="auto">
          <a:xfrm>
            <a:off x="8463096" y="3284538"/>
            <a:ext cx="313002" cy="144462"/>
          </a:xfrm>
          <a:prstGeom prst="rect">
            <a:avLst/>
          </a:prstGeom>
          <a:noFill/>
          <a:ln w="12700" algn="ctr">
            <a:noFill/>
            <a:miter lim="800000"/>
            <a:headEnd/>
            <a:tailEnd/>
          </a:ln>
        </p:spPr>
        <p:txBody>
          <a:bodyPr wrap="none" anchor="ctr"/>
          <a:lstStyle/>
          <a:p>
            <a:r>
              <a:rPr lang="ja-JP" altLang="en-US" sz="600">
                <a:latin typeface="Arial" charset="0"/>
              </a:rPr>
              <a:t>大熊町</a:t>
            </a:r>
          </a:p>
        </p:txBody>
      </p:sp>
      <p:sp>
        <p:nvSpPr>
          <p:cNvPr id="12399" name="Rectangle 115"/>
          <p:cNvSpPr>
            <a:spLocks noChangeArrowheads="1"/>
          </p:cNvSpPr>
          <p:nvPr/>
        </p:nvSpPr>
        <p:spPr bwMode="auto">
          <a:xfrm>
            <a:off x="8619596" y="3068638"/>
            <a:ext cx="311283" cy="144462"/>
          </a:xfrm>
          <a:prstGeom prst="rect">
            <a:avLst/>
          </a:prstGeom>
          <a:noFill/>
          <a:ln w="12700" algn="ctr">
            <a:noFill/>
            <a:miter lim="800000"/>
            <a:headEnd/>
            <a:tailEnd/>
          </a:ln>
        </p:spPr>
        <p:txBody>
          <a:bodyPr wrap="none" anchor="ctr"/>
          <a:lstStyle/>
          <a:p>
            <a:r>
              <a:rPr lang="ja-JP" altLang="en-US" sz="600">
                <a:latin typeface="Arial" charset="0"/>
              </a:rPr>
              <a:t>双葉町</a:t>
            </a:r>
          </a:p>
        </p:txBody>
      </p:sp>
      <p:sp>
        <p:nvSpPr>
          <p:cNvPr id="12400" name="Rectangle 116"/>
          <p:cNvSpPr>
            <a:spLocks noChangeArrowheads="1"/>
          </p:cNvSpPr>
          <p:nvPr/>
        </p:nvSpPr>
        <p:spPr bwMode="auto">
          <a:xfrm>
            <a:off x="8306594" y="2060576"/>
            <a:ext cx="313002" cy="144463"/>
          </a:xfrm>
          <a:prstGeom prst="rect">
            <a:avLst/>
          </a:prstGeom>
          <a:noFill/>
          <a:ln w="12700" algn="ctr">
            <a:noFill/>
            <a:miter lim="800000"/>
            <a:headEnd/>
            <a:tailEnd/>
          </a:ln>
        </p:spPr>
        <p:txBody>
          <a:bodyPr wrap="none" anchor="ctr"/>
          <a:lstStyle/>
          <a:p>
            <a:r>
              <a:rPr lang="ja-JP" altLang="en-US" sz="600">
                <a:latin typeface="Arial" charset="0"/>
              </a:rPr>
              <a:t>南相馬市</a:t>
            </a:r>
          </a:p>
        </p:txBody>
      </p:sp>
      <p:sp>
        <p:nvSpPr>
          <p:cNvPr id="12401" name="Rectangle 117"/>
          <p:cNvSpPr>
            <a:spLocks noChangeArrowheads="1"/>
          </p:cNvSpPr>
          <p:nvPr/>
        </p:nvSpPr>
        <p:spPr bwMode="auto">
          <a:xfrm>
            <a:off x="8229204" y="1341439"/>
            <a:ext cx="313002" cy="142875"/>
          </a:xfrm>
          <a:prstGeom prst="rect">
            <a:avLst/>
          </a:prstGeom>
          <a:noFill/>
          <a:ln w="12700" algn="ctr">
            <a:noFill/>
            <a:miter lim="800000"/>
            <a:headEnd/>
            <a:tailEnd/>
          </a:ln>
        </p:spPr>
        <p:txBody>
          <a:bodyPr wrap="none" anchor="ctr"/>
          <a:lstStyle/>
          <a:p>
            <a:r>
              <a:rPr lang="ja-JP" altLang="en-US" sz="600">
                <a:latin typeface="Arial" charset="0"/>
              </a:rPr>
              <a:t>相馬市</a:t>
            </a:r>
          </a:p>
        </p:txBody>
      </p:sp>
      <p:sp>
        <p:nvSpPr>
          <p:cNvPr id="12402" name="Rectangle 118"/>
          <p:cNvSpPr>
            <a:spLocks noChangeArrowheads="1"/>
          </p:cNvSpPr>
          <p:nvPr/>
        </p:nvSpPr>
        <p:spPr bwMode="auto">
          <a:xfrm>
            <a:off x="8169011" y="981076"/>
            <a:ext cx="373195" cy="87313"/>
          </a:xfrm>
          <a:prstGeom prst="rect">
            <a:avLst/>
          </a:prstGeom>
          <a:noFill/>
          <a:ln w="12700" algn="ctr">
            <a:noFill/>
            <a:miter lim="800000"/>
            <a:headEnd/>
            <a:tailEnd/>
          </a:ln>
        </p:spPr>
        <p:txBody>
          <a:bodyPr wrap="none" anchor="ctr"/>
          <a:lstStyle/>
          <a:p>
            <a:r>
              <a:rPr lang="ja-JP" altLang="en-US" sz="600">
                <a:latin typeface="Arial" charset="0"/>
              </a:rPr>
              <a:t>新地町</a:t>
            </a:r>
          </a:p>
        </p:txBody>
      </p:sp>
      <p:sp>
        <p:nvSpPr>
          <p:cNvPr id="12403" name="Rectangle 119"/>
          <p:cNvSpPr>
            <a:spLocks noChangeArrowheads="1"/>
          </p:cNvSpPr>
          <p:nvPr/>
        </p:nvSpPr>
        <p:spPr bwMode="auto">
          <a:xfrm>
            <a:off x="8306594" y="2852738"/>
            <a:ext cx="390393" cy="144462"/>
          </a:xfrm>
          <a:prstGeom prst="rect">
            <a:avLst/>
          </a:prstGeom>
          <a:noFill/>
          <a:ln w="12700" algn="ctr">
            <a:noFill/>
            <a:miter lim="800000"/>
            <a:headEnd/>
            <a:tailEnd/>
          </a:ln>
        </p:spPr>
        <p:txBody>
          <a:bodyPr wrap="none" anchor="ctr"/>
          <a:lstStyle/>
          <a:p>
            <a:r>
              <a:rPr lang="ja-JP" altLang="en-US" sz="600">
                <a:latin typeface="Arial" charset="0"/>
              </a:rPr>
              <a:t>浪江町</a:t>
            </a:r>
          </a:p>
        </p:txBody>
      </p:sp>
      <p:sp>
        <p:nvSpPr>
          <p:cNvPr id="12405" name="Freeform 121"/>
          <p:cNvSpPr>
            <a:spLocks/>
          </p:cNvSpPr>
          <p:nvPr/>
        </p:nvSpPr>
        <p:spPr bwMode="auto">
          <a:xfrm>
            <a:off x="1774825" y="3794125"/>
            <a:ext cx="2137702" cy="1747838"/>
          </a:xfrm>
          <a:custGeom>
            <a:avLst/>
            <a:gdLst>
              <a:gd name="T0" fmla="*/ 2147483647 w 1243"/>
              <a:gd name="T1" fmla="*/ 2147483647 h 1101"/>
              <a:gd name="T2" fmla="*/ 2147483647 w 1243"/>
              <a:gd name="T3" fmla="*/ 2147483647 h 1101"/>
              <a:gd name="T4" fmla="*/ 2147483647 w 1243"/>
              <a:gd name="T5" fmla="*/ 2147483647 h 1101"/>
              <a:gd name="T6" fmla="*/ 2147483647 w 1243"/>
              <a:gd name="T7" fmla="*/ 2147483647 h 1101"/>
              <a:gd name="T8" fmla="*/ 2147483647 w 1243"/>
              <a:gd name="T9" fmla="*/ 2147483647 h 1101"/>
              <a:gd name="T10" fmla="*/ 2147483647 w 1243"/>
              <a:gd name="T11" fmla="*/ 2147483647 h 1101"/>
              <a:gd name="T12" fmla="*/ 2147483647 w 1243"/>
              <a:gd name="T13" fmla="*/ 0 h 1101"/>
              <a:gd name="T14" fmla="*/ 2147483647 w 1243"/>
              <a:gd name="T15" fmla="*/ 2147483647 h 1101"/>
              <a:gd name="T16" fmla="*/ 2147483647 w 1243"/>
              <a:gd name="T17" fmla="*/ 2147483647 h 1101"/>
              <a:gd name="T18" fmla="*/ 2147483647 w 1243"/>
              <a:gd name="T19" fmla="*/ 2147483647 h 1101"/>
              <a:gd name="T20" fmla="*/ 2147483647 w 1243"/>
              <a:gd name="T21" fmla="*/ 2147483647 h 1101"/>
              <a:gd name="T22" fmla="*/ 2147483647 w 1243"/>
              <a:gd name="T23" fmla="*/ 2147483647 h 1101"/>
              <a:gd name="T24" fmla="*/ 2147483647 w 1243"/>
              <a:gd name="T25" fmla="*/ 2147483647 h 1101"/>
              <a:gd name="T26" fmla="*/ 2147483647 w 1243"/>
              <a:gd name="T27" fmla="*/ 2147483647 h 1101"/>
              <a:gd name="T28" fmla="*/ 2147483647 w 1243"/>
              <a:gd name="T29" fmla="*/ 2147483647 h 1101"/>
              <a:gd name="T30" fmla="*/ 2147483647 w 1243"/>
              <a:gd name="T31" fmla="*/ 2147483647 h 1101"/>
              <a:gd name="T32" fmla="*/ 2147483647 w 1243"/>
              <a:gd name="T33" fmla="*/ 2147483647 h 1101"/>
              <a:gd name="T34" fmla="*/ 2147483647 w 1243"/>
              <a:gd name="T35" fmla="*/ 2147483647 h 1101"/>
              <a:gd name="T36" fmla="*/ 2147483647 w 1243"/>
              <a:gd name="T37" fmla="*/ 2147483647 h 1101"/>
              <a:gd name="T38" fmla="*/ 2147483647 w 1243"/>
              <a:gd name="T39" fmla="*/ 2147483647 h 1101"/>
              <a:gd name="T40" fmla="*/ 2147483647 w 1243"/>
              <a:gd name="T41" fmla="*/ 2147483647 h 1101"/>
              <a:gd name="T42" fmla="*/ 0 w 1243"/>
              <a:gd name="T43" fmla="*/ 2147483647 h 1101"/>
              <a:gd name="T44" fmla="*/ 2147483647 w 1243"/>
              <a:gd name="T45" fmla="*/ 2147483647 h 1101"/>
              <a:gd name="T46" fmla="*/ 2147483647 w 1243"/>
              <a:gd name="T47" fmla="*/ 2147483647 h 1101"/>
              <a:gd name="T48" fmla="*/ 2147483647 w 1243"/>
              <a:gd name="T49" fmla="*/ 2147483647 h 1101"/>
              <a:gd name="T50" fmla="*/ 2147483647 w 1243"/>
              <a:gd name="T51" fmla="*/ 2147483647 h 1101"/>
              <a:gd name="T52" fmla="*/ 2147483647 w 1243"/>
              <a:gd name="T53" fmla="*/ 2147483647 h 1101"/>
              <a:gd name="T54" fmla="*/ 2147483647 w 1243"/>
              <a:gd name="T55" fmla="*/ 2147483647 h 1101"/>
              <a:gd name="T56" fmla="*/ 2147483647 w 1243"/>
              <a:gd name="T57" fmla="*/ 2147483647 h 1101"/>
              <a:gd name="T58" fmla="*/ 2147483647 w 1243"/>
              <a:gd name="T59" fmla="*/ 2147483647 h 1101"/>
              <a:gd name="T60" fmla="*/ 2147483647 w 1243"/>
              <a:gd name="T61" fmla="*/ 2147483647 h 1101"/>
              <a:gd name="T62" fmla="*/ 2147483647 w 1243"/>
              <a:gd name="T63" fmla="*/ 2147483647 h 1101"/>
              <a:gd name="T64" fmla="*/ 2147483647 w 1243"/>
              <a:gd name="T65" fmla="*/ 2147483647 h 1101"/>
              <a:gd name="T66" fmla="*/ 2147483647 w 1243"/>
              <a:gd name="T67" fmla="*/ 2147483647 h 1101"/>
              <a:gd name="T68" fmla="*/ 2147483647 w 1243"/>
              <a:gd name="T69" fmla="*/ 2147483647 h 1101"/>
              <a:gd name="T70" fmla="*/ 2147483647 w 1243"/>
              <a:gd name="T71" fmla="*/ 2147483647 h 1101"/>
              <a:gd name="T72" fmla="*/ 2147483647 w 1243"/>
              <a:gd name="T73" fmla="*/ 2147483647 h 1101"/>
              <a:gd name="T74" fmla="*/ 2147483647 w 1243"/>
              <a:gd name="T75" fmla="*/ 2147483647 h 1101"/>
              <a:gd name="T76" fmla="*/ 2147483647 w 1243"/>
              <a:gd name="T77" fmla="*/ 2147483647 h 1101"/>
              <a:gd name="T78" fmla="*/ 2147483647 w 1243"/>
              <a:gd name="T79" fmla="*/ 2147483647 h 1101"/>
              <a:gd name="T80" fmla="*/ 2147483647 w 1243"/>
              <a:gd name="T81" fmla="*/ 2147483647 h 1101"/>
              <a:gd name="T82" fmla="*/ 2147483647 w 1243"/>
              <a:gd name="T83" fmla="*/ 2147483647 h 1101"/>
              <a:gd name="T84" fmla="*/ 2147483647 w 1243"/>
              <a:gd name="T85" fmla="*/ 2147483647 h 1101"/>
              <a:gd name="T86" fmla="*/ 2147483647 w 1243"/>
              <a:gd name="T87" fmla="*/ 2147483647 h 1101"/>
              <a:gd name="T88" fmla="*/ 2147483647 w 1243"/>
              <a:gd name="T89" fmla="*/ 2147483647 h 1101"/>
              <a:gd name="T90" fmla="*/ 2147483647 w 1243"/>
              <a:gd name="T91" fmla="*/ 2147483647 h 1101"/>
              <a:gd name="T92" fmla="*/ 2147483647 w 1243"/>
              <a:gd name="T93" fmla="*/ 2147483647 h 1101"/>
              <a:gd name="T94" fmla="*/ 2147483647 w 1243"/>
              <a:gd name="T95" fmla="*/ 2147483647 h 1101"/>
              <a:gd name="T96" fmla="*/ 2147483647 w 1243"/>
              <a:gd name="T97" fmla="*/ 2147483647 h 1101"/>
              <a:gd name="T98" fmla="*/ 2147483647 w 1243"/>
              <a:gd name="T99" fmla="*/ 2147483647 h 1101"/>
              <a:gd name="T100" fmla="*/ 2147483647 w 1243"/>
              <a:gd name="T101" fmla="*/ 2147483647 h 1101"/>
              <a:gd name="T102" fmla="*/ 2147483647 w 1243"/>
              <a:gd name="T103" fmla="*/ 2147483647 h 1101"/>
              <a:gd name="T104" fmla="*/ 2147483647 w 1243"/>
              <a:gd name="T105" fmla="*/ 2147483647 h 11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3"/>
              <a:gd name="T160" fmla="*/ 0 h 1101"/>
              <a:gd name="T161" fmla="*/ 1243 w 1243"/>
              <a:gd name="T162" fmla="*/ 1101 h 11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3" h="1101">
                <a:moveTo>
                  <a:pt x="578" y="327"/>
                </a:moveTo>
                <a:lnTo>
                  <a:pt x="542" y="304"/>
                </a:lnTo>
                <a:lnTo>
                  <a:pt x="546" y="253"/>
                </a:lnTo>
                <a:lnTo>
                  <a:pt x="534" y="205"/>
                </a:lnTo>
                <a:lnTo>
                  <a:pt x="552" y="169"/>
                </a:lnTo>
                <a:lnTo>
                  <a:pt x="558" y="117"/>
                </a:lnTo>
                <a:lnTo>
                  <a:pt x="512" y="78"/>
                </a:lnTo>
                <a:lnTo>
                  <a:pt x="512" y="44"/>
                </a:lnTo>
                <a:lnTo>
                  <a:pt x="496" y="15"/>
                </a:lnTo>
                <a:lnTo>
                  <a:pt x="479" y="35"/>
                </a:lnTo>
                <a:lnTo>
                  <a:pt x="447" y="31"/>
                </a:lnTo>
                <a:lnTo>
                  <a:pt x="417" y="43"/>
                </a:lnTo>
                <a:lnTo>
                  <a:pt x="392" y="0"/>
                </a:lnTo>
                <a:lnTo>
                  <a:pt x="372" y="0"/>
                </a:lnTo>
                <a:lnTo>
                  <a:pt x="358" y="35"/>
                </a:lnTo>
                <a:lnTo>
                  <a:pt x="328" y="48"/>
                </a:lnTo>
                <a:lnTo>
                  <a:pt x="326" y="78"/>
                </a:lnTo>
                <a:lnTo>
                  <a:pt x="277" y="75"/>
                </a:lnTo>
                <a:lnTo>
                  <a:pt x="249" y="64"/>
                </a:lnTo>
                <a:lnTo>
                  <a:pt x="243" y="90"/>
                </a:lnTo>
                <a:lnTo>
                  <a:pt x="272" y="109"/>
                </a:lnTo>
                <a:lnTo>
                  <a:pt x="264" y="138"/>
                </a:lnTo>
                <a:lnTo>
                  <a:pt x="279" y="165"/>
                </a:lnTo>
                <a:lnTo>
                  <a:pt x="280" y="207"/>
                </a:lnTo>
                <a:lnTo>
                  <a:pt x="261" y="229"/>
                </a:lnTo>
                <a:lnTo>
                  <a:pt x="270" y="285"/>
                </a:lnTo>
                <a:lnTo>
                  <a:pt x="293" y="291"/>
                </a:lnTo>
                <a:lnTo>
                  <a:pt x="281" y="334"/>
                </a:lnTo>
                <a:lnTo>
                  <a:pt x="282" y="366"/>
                </a:lnTo>
                <a:lnTo>
                  <a:pt x="254" y="358"/>
                </a:lnTo>
                <a:lnTo>
                  <a:pt x="239" y="375"/>
                </a:lnTo>
                <a:lnTo>
                  <a:pt x="240" y="411"/>
                </a:lnTo>
                <a:lnTo>
                  <a:pt x="209" y="430"/>
                </a:lnTo>
                <a:lnTo>
                  <a:pt x="201" y="465"/>
                </a:lnTo>
                <a:lnTo>
                  <a:pt x="200" y="489"/>
                </a:lnTo>
                <a:lnTo>
                  <a:pt x="187" y="512"/>
                </a:lnTo>
                <a:lnTo>
                  <a:pt x="168" y="504"/>
                </a:lnTo>
                <a:lnTo>
                  <a:pt x="149" y="515"/>
                </a:lnTo>
                <a:lnTo>
                  <a:pt x="147" y="537"/>
                </a:lnTo>
                <a:lnTo>
                  <a:pt x="122" y="570"/>
                </a:lnTo>
                <a:lnTo>
                  <a:pt x="86" y="561"/>
                </a:lnTo>
                <a:lnTo>
                  <a:pt x="59" y="573"/>
                </a:lnTo>
                <a:lnTo>
                  <a:pt x="57" y="597"/>
                </a:lnTo>
                <a:lnTo>
                  <a:pt x="0" y="616"/>
                </a:lnTo>
                <a:lnTo>
                  <a:pt x="24" y="658"/>
                </a:lnTo>
                <a:lnTo>
                  <a:pt x="8" y="677"/>
                </a:lnTo>
                <a:lnTo>
                  <a:pt x="11" y="722"/>
                </a:lnTo>
                <a:lnTo>
                  <a:pt x="25" y="740"/>
                </a:lnTo>
                <a:lnTo>
                  <a:pt x="37" y="737"/>
                </a:lnTo>
                <a:lnTo>
                  <a:pt x="44" y="762"/>
                </a:lnTo>
                <a:lnTo>
                  <a:pt x="77" y="768"/>
                </a:lnTo>
                <a:lnTo>
                  <a:pt x="97" y="789"/>
                </a:lnTo>
                <a:lnTo>
                  <a:pt x="93" y="874"/>
                </a:lnTo>
                <a:lnTo>
                  <a:pt x="134" y="903"/>
                </a:lnTo>
                <a:lnTo>
                  <a:pt x="161" y="959"/>
                </a:lnTo>
                <a:lnTo>
                  <a:pt x="168" y="991"/>
                </a:lnTo>
                <a:lnTo>
                  <a:pt x="154" y="1013"/>
                </a:lnTo>
                <a:lnTo>
                  <a:pt x="156" y="1059"/>
                </a:lnTo>
                <a:lnTo>
                  <a:pt x="209" y="1101"/>
                </a:lnTo>
                <a:lnTo>
                  <a:pt x="275" y="1072"/>
                </a:lnTo>
                <a:lnTo>
                  <a:pt x="302" y="1098"/>
                </a:lnTo>
                <a:lnTo>
                  <a:pt x="419" y="1041"/>
                </a:lnTo>
                <a:lnTo>
                  <a:pt x="516" y="940"/>
                </a:lnTo>
                <a:lnTo>
                  <a:pt x="617" y="942"/>
                </a:lnTo>
                <a:lnTo>
                  <a:pt x="642" y="870"/>
                </a:lnTo>
                <a:lnTo>
                  <a:pt x="676" y="867"/>
                </a:lnTo>
                <a:lnTo>
                  <a:pt x="746" y="852"/>
                </a:lnTo>
                <a:lnTo>
                  <a:pt x="765" y="814"/>
                </a:lnTo>
                <a:lnTo>
                  <a:pt x="842" y="801"/>
                </a:lnTo>
                <a:lnTo>
                  <a:pt x="856" y="773"/>
                </a:lnTo>
                <a:lnTo>
                  <a:pt x="965" y="768"/>
                </a:lnTo>
                <a:lnTo>
                  <a:pt x="1025" y="711"/>
                </a:lnTo>
                <a:lnTo>
                  <a:pt x="1100" y="729"/>
                </a:lnTo>
                <a:lnTo>
                  <a:pt x="1138" y="708"/>
                </a:lnTo>
                <a:lnTo>
                  <a:pt x="1136" y="651"/>
                </a:lnTo>
                <a:lnTo>
                  <a:pt x="1117" y="647"/>
                </a:lnTo>
                <a:lnTo>
                  <a:pt x="1123" y="607"/>
                </a:lnTo>
                <a:lnTo>
                  <a:pt x="1194" y="558"/>
                </a:lnTo>
                <a:lnTo>
                  <a:pt x="1243" y="543"/>
                </a:lnTo>
                <a:lnTo>
                  <a:pt x="1197" y="459"/>
                </a:lnTo>
                <a:lnTo>
                  <a:pt x="1176" y="460"/>
                </a:lnTo>
                <a:lnTo>
                  <a:pt x="1164" y="429"/>
                </a:lnTo>
                <a:lnTo>
                  <a:pt x="1209" y="383"/>
                </a:lnTo>
                <a:lnTo>
                  <a:pt x="1214" y="348"/>
                </a:lnTo>
                <a:lnTo>
                  <a:pt x="1184" y="346"/>
                </a:lnTo>
                <a:lnTo>
                  <a:pt x="1184" y="310"/>
                </a:lnTo>
                <a:lnTo>
                  <a:pt x="1178" y="285"/>
                </a:lnTo>
                <a:lnTo>
                  <a:pt x="1143" y="285"/>
                </a:lnTo>
                <a:lnTo>
                  <a:pt x="1098" y="256"/>
                </a:lnTo>
                <a:lnTo>
                  <a:pt x="1104" y="237"/>
                </a:lnTo>
                <a:lnTo>
                  <a:pt x="1079" y="228"/>
                </a:lnTo>
                <a:lnTo>
                  <a:pt x="1058" y="243"/>
                </a:lnTo>
                <a:lnTo>
                  <a:pt x="1004" y="252"/>
                </a:lnTo>
                <a:lnTo>
                  <a:pt x="957" y="240"/>
                </a:lnTo>
                <a:lnTo>
                  <a:pt x="959" y="207"/>
                </a:lnTo>
                <a:lnTo>
                  <a:pt x="906" y="193"/>
                </a:lnTo>
                <a:lnTo>
                  <a:pt x="873" y="204"/>
                </a:lnTo>
                <a:lnTo>
                  <a:pt x="846" y="190"/>
                </a:lnTo>
                <a:lnTo>
                  <a:pt x="812" y="210"/>
                </a:lnTo>
                <a:lnTo>
                  <a:pt x="776" y="210"/>
                </a:lnTo>
                <a:lnTo>
                  <a:pt x="710" y="229"/>
                </a:lnTo>
                <a:lnTo>
                  <a:pt x="697" y="263"/>
                </a:lnTo>
                <a:lnTo>
                  <a:pt x="653" y="261"/>
                </a:lnTo>
                <a:lnTo>
                  <a:pt x="617" y="276"/>
                </a:lnTo>
                <a:lnTo>
                  <a:pt x="615" y="306"/>
                </a:lnTo>
                <a:lnTo>
                  <a:pt x="578" y="327"/>
                </a:lnTo>
                <a:close/>
              </a:path>
            </a:pathLst>
          </a:custGeom>
          <a:solidFill>
            <a:schemeClr val="accent3"/>
          </a:solidFill>
          <a:ln w="12700">
            <a:solidFill>
              <a:schemeClr val="tx1"/>
            </a:solidFill>
            <a:round/>
            <a:headEnd/>
            <a:tailEnd/>
          </a:ln>
        </p:spPr>
        <p:txBody>
          <a:bodyPr/>
          <a:lstStyle/>
          <a:p>
            <a:endParaRPr lang="ja-JP" altLang="en-US"/>
          </a:p>
        </p:txBody>
      </p:sp>
      <p:sp>
        <p:nvSpPr>
          <p:cNvPr id="12406" name="Rectangle 122"/>
          <p:cNvSpPr>
            <a:spLocks noChangeArrowheads="1"/>
          </p:cNvSpPr>
          <p:nvPr/>
        </p:nvSpPr>
        <p:spPr bwMode="auto">
          <a:xfrm>
            <a:off x="2691475" y="4581526"/>
            <a:ext cx="390392" cy="144463"/>
          </a:xfrm>
          <a:prstGeom prst="rect">
            <a:avLst/>
          </a:prstGeom>
          <a:noFill/>
          <a:ln w="12700" algn="ctr">
            <a:noFill/>
            <a:miter lim="800000"/>
            <a:headEnd/>
            <a:tailEnd/>
          </a:ln>
        </p:spPr>
        <p:txBody>
          <a:bodyPr wrap="none" anchor="ctr"/>
          <a:lstStyle/>
          <a:p>
            <a:r>
              <a:rPr lang="ja-JP" altLang="en-US" sz="600">
                <a:latin typeface="Arial" charset="0"/>
              </a:rPr>
              <a:t>南会津町</a:t>
            </a:r>
          </a:p>
        </p:txBody>
      </p:sp>
      <p:sp>
        <p:nvSpPr>
          <p:cNvPr id="12407" name="Freeform 123"/>
          <p:cNvSpPr>
            <a:spLocks/>
          </p:cNvSpPr>
          <p:nvPr/>
        </p:nvSpPr>
        <p:spPr bwMode="auto">
          <a:xfrm>
            <a:off x="839258" y="450850"/>
            <a:ext cx="8158692" cy="5997575"/>
          </a:xfrm>
          <a:custGeom>
            <a:avLst/>
            <a:gdLst>
              <a:gd name="T0" fmla="*/ 2147483647 w 4744"/>
              <a:gd name="T1" fmla="*/ 2147483647 h 3778"/>
              <a:gd name="T2" fmla="*/ 2147483647 w 4744"/>
              <a:gd name="T3" fmla="*/ 2147483647 h 3778"/>
              <a:gd name="T4" fmla="*/ 2147483647 w 4744"/>
              <a:gd name="T5" fmla="*/ 2147483647 h 3778"/>
              <a:gd name="T6" fmla="*/ 2147483647 w 4744"/>
              <a:gd name="T7" fmla="*/ 2147483647 h 3778"/>
              <a:gd name="T8" fmla="*/ 2147483647 w 4744"/>
              <a:gd name="T9" fmla="*/ 2147483647 h 3778"/>
              <a:gd name="T10" fmla="*/ 2147483647 w 4744"/>
              <a:gd name="T11" fmla="*/ 2147483647 h 3778"/>
              <a:gd name="T12" fmla="*/ 2147483647 w 4744"/>
              <a:gd name="T13" fmla="*/ 2147483647 h 3778"/>
              <a:gd name="T14" fmla="*/ 2147483647 w 4744"/>
              <a:gd name="T15" fmla="*/ 2147483647 h 3778"/>
              <a:gd name="T16" fmla="*/ 2147483647 w 4744"/>
              <a:gd name="T17" fmla="*/ 2147483647 h 3778"/>
              <a:gd name="T18" fmla="*/ 2147483647 w 4744"/>
              <a:gd name="T19" fmla="*/ 2147483647 h 3778"/>
              <a:gd name="T20" fmla="*/ 2147483647 w 4744"/>
              <a:gd name="T21" fmla="*/ 2147483647 h 3778"/>
              <a:gd name="T22" fmla="*/ 2147483647 w 4744"/>
              <a:gd name="T23" fmla="*/ 2147483647 h 3778"/>
              <a:gd name="T24" fmla="*/ 2147483647 w 4744"/>
              <a:gd name="T25" fmla="*/ 2147483647 h 3778"/>
              <a:gd name="T26" fmla="*/ 2147483647 w 4744"/>
              <a:gd name="T27" fmla="*/ 2147483647 h 3778"/>
              <a:gd name="T28" fmla="*/ 2147483647 w 4744"/>
              <a:gd name="T29" fmla="*/ 2147483647 h 3778"/>
              <a:gd name="T30" fmla="*/ 2147483647 w 4744"/>
              <a:gd name="T31" fmla="*/ 2147483647 h 3778"/>
              <a:gd name="T32" fmla="*/ 2147483647 w 4744"/>
              <a:gd name="T33" fmla="*/ 2147483647 h 3778"/>
              <a:gd name="T34" fmla="*/ 2147483647 w 4744"/>
              <a:gd name="T35" fmla="*/ 2147483647 h 3778"/>
              <a:gd name="T36" fmla="*/ 2147483647 w 4744"/>
              <a:gd name="T37" fmla="*/ 2147483647 h 3778"/>
              <a:gd name="T38" fmla="*/ 2147483647 w 4744"/>
              <a:gd name="T39" fmla="*/ 2147483647 h 3778"/>
              <a:gd name="T40" fmla="*/ 2147483647 w 4744"/>
              <a:gd name="T41" fmla="*/ 2147483647 h 3778"/>
              <a:gd name="T42" fmla="*/ 2147483647 w 4744"/>
              <a:gd name="T43" fmla="*/ 2147483647 h 3778"/>
              <a:gd name="T44" fmla="*/ 2147483647 w 4744"/>
              <a:gd name="T45" fmla="*/ 2147483647 h 3778"/>
              <a:gd name="T46" fmla="*/ 2147483647 w 4744"/>
              <a:gd name="T47" fmla="*/ 2147483647 h 3778"/>
              <a:gd name="T48" fmla="*/ 2147483647 w 4744"/>
              <a:gd name="T49" fmla="*/ 2147483647 h 3778"/>
              <a:gd name="T50" fmla="*/ 2147483647 w 4744"/>
              <a:gd name="T51" fmla="*/ 2147483647 h 3778"/>
              <a:gd name="T52" fmla="*/ 2147483647 w 4744"/>
              <a:gd name="T53" fmla="*/ 2147483647 h 3778"/>
              <a:gd name="T54" fmla="*/ 2147483647 w 4744"/>
              <a:gd name="T55" fmla="*/ 2147483647 h 3778"/>
              <a:gd name="T56" fmla="*/ 2147483647 w 4744"/>
              <a:gd name="T57" fmla="*/ 2147483647 h 3778"/>
              <a:gd name="T58" fmla="*/ 2147483647 w 4744"/>
              <a:gd name="T59" fmla="*/ 2147483647 h 3778"/>
              <a:gd name="T60" fmla="*/ 2147483647 w 4744"/>
              <a:gd name="T61" fmla="*/ 2147483647 h 3778"/>
              <a:gd name="T62" fmla="*/ 2147483647 w 4744"/>
              <a:gd name="T63" fmla="*/ 2147483647 h 3778"/>
              <a:gd name="T64" fmla="*/ 2147483647 w 4744"/>
              <a:gd name="T65" fmla="*/ 2147483647 h 3778"/>
              <a:gd name="T66" fmla="*/ 2147483647 w 4744"/>
              <a:gd name="T67" fmla="*/ 2147483647 h 3778"/>
              <a:gd name="T68" fmla="*/ 2147483647 w 4744"/>
              <a:gd name="T69" fmla="*/ 2147483647 h 3778"/>
              <a:gd name="T70" fmla="*/ 2147483647 w 4744"/>
              <a:gd name="T71" fmla="*/ 2147483647 h 3778"/>
              <a:gd name="T72" fmla="*/ 2147483647 w 4744"/>
              <a:gd name="T73" fmla="*/ 2147483647 h 3778"/>
              <a:gd name="T74" fmla="*/ 2147483647 w 4744"/>
              <a:gd name="T75" fmla="*/ 2147483647 h 3778"/>
              <a:gd name="T76" fmla="*/ 2147483647 w 4744"/>
              <a:gd name="T77" fmla="*/ 2147483647 h 3778"/>
              <a:gd name="T78" fmla="*/ 2147483647 w 4744"/>
              <a:gd name="T79" fmla="*/ 2147483647 h 3778"/>
              <a:gd name="T80" fmla="*/ 2147483647 w 4744"/>
              <a:gd name="T81" fmla="*/ 2147483647 h 3778"/>
              <a:gd name="T82" fmla="*/ 2147483647 w 4744"/>
              <a:gd name="T83" fmla="*/ 2147483647 h 3778"/>
              <a:gd name="T84" fmla="*/ 2147483647 w 4744"/>
              <a:gd name="T85" fmla="*/ 2147483647 h 3778"/>
              <a:gd name="T86" fmla="*/ 2147483647 w 4744"/>
              <a:gd name="T87" fmla="*/ 2147483647 h 3778"/>
              <a:gd name="T88" fmla="*/ 2147483647 w 4744"/>
              <a:gd name="T89" fmla="*/ 2147483647 h 3778"/>
              <a:gd name="T90" fmla="*/ 2147483647 w 4744"/>
              <a:gd name="T91" fmla="*/ 2147483647 h 3778"/>
              <a:gd name="T92" fmla="*/ 2147483647 w 4744"/>
              <a:gd name="T93" fmla="*/ 2147483647 h 3778"/>
              <a:gd name="T94" fmla="*/ 2147483647 w 4744"/>
              <a:gd name="T95" fmla="*/ 2147483647 h 3778"/>
              <a:gd name="T96" fmla="*/ 2147483647 w 4744"/>
              <a:gd name="T97" fmla="*/ 2147483647 h 3778"/>
              <a:gd name="T98" fmla="*/ 2147483647 w 4744"/>
              <a:gd name="T99" fmla="*/ 2147483647 h 3778"/>
              <a:gd name="T100" fmla="*/ 2147483647 w 4744"/>
              <a:gd name="T101" fmla="*/ 2147483647 h 3778"/>
              <a:gd name="T102" fmla="*/ 2147483647 w 4744"/>
              <a:gd name="T103" fmla="*/ 2147483647 h 3778"/>
              <a:gd name="T104" fmla="*/ 2147483647 w 4744"/>
              <a:gd name="T105" fmla="*/ 2147483647 h 3778"/>
              <a:gd name="T106" fmla="*/ 2147483647 w 4744"/>
              <a:gd name="T107" fmla="*/ 2147483647 h 3778"/>
              <a:gd name="T108" fmla="*/ 2147483647 w 4744"/>
              <a:gd name="T109" fmla="*/ 2147483647 h 3778"/>
              <a:gd name="T110" fmla="*/ 2147483647 w 4744"/>
              <a:gd name="T111" fmla="*/ 2147483647 h 3778"/>
              <a:gd name="T112" fmla="*/ 2147483647 w 4744"/>
              <a:gd name="T113" fmla="*/ 2147483647 h 3778"/>
              <a:gd name="T114" fmla="*/ 0 w 4744"/>
              <a:gd name="T115" fmla="*/ 2147483647 h 3778"/>
              <a:gd name="T116" fmla="*/ 2147483647 w 4744"/>
              <a:gd name="T117" fmla="*/ 2147483647 h 3778"/>
              <a:gd name="T118" fmla="*/ 2147483647 w 4744"/>
              <a:gd name="T119" fmla="*/ 2147483647 h 3778"/>
              <a:gd name="T120" fmla="*/ 2147483647 w 4744"/>
              <a:gd name="T121" fmla="*/ 2147483647 h 3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44"/>
              <a:gd name="T184" fmla="*/ 0 h 3778"/>
              <a:gd name="T185" fmla="*/ 4744 w 4744"/>
              <a:gd name="T186" fmla="*/ 3778 h 3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44" h="3778">
                <a:moveTo>
                  <a:pt x="176" y="3306"/>
                </a:moveTo>
                <a:lnTo>
                  <a:pt x="210" y="3324"/>
                </a:lnTo>
                <a:lnTo>
                  <a:pt x="270" y="3294"/>
                </a:lnTo>
                <a:lnTo>
                  <a:pt x="284" y="3318"/>
                </a:lnTo>
                <a:lnTo>
                  <a:pt x="348" y="3310"/>
                </a:lnTo>
                <a:lnTo>
                  <a:pt x="356" y="3346"/>
                </a:lnTo>
                <a:lnTo>
                  <a:pt x="410" y="3350"/>
                </a:lnTo>
                <a:lnTo>
                  <a:pt x="448" y="3320"/>
                </a:lnTo>
                <a:lnTo>
                  <a:pt x="462" y="3348"/>
                </a:lnTo>
                <a:lnTo>
                  <a:pt x="490" y="3380"/>
                </a:lnTo>
                <a:lnTo>
                  <a:pt x="594" y="3396"/>
                </a:lnTo>
                <a:lnTo>
                  <a:pt x="606" y="3348"/>
                </a:lnTo>
                <a:lnTo>
                  <a:pt x="684" y="3322"/>
                </a:lnTo>
                <a:lnTo>
                  <a:pt x="740" y="3260"/>
                </a:lnTo>
                <a:lnTo>
                  <a:pt x="754" y="3204"/>
                </a:lnTo>
                <a:lnTo>
                  <a:pt x="818" y="3176"/>
                </a:lnTo>
                <a:lnTo>
                  <a:pt x="842" y="3204"/>
                </a:lnTo>
                <a:lnTo>
                  <a:pt x="960" y="3148"/>
                </a:lnTo>
                <a:lnTo>
                  <a:pt x="1060" y="3046"/>
                </a:lnTo>
                <a:lnTo>
                  <a:pt x="1160" y="3048"/>
                </a:lnTo>
                <a:lnTo>
                  <a:pt x="1184" y="2976"/>
                </a:lnTo>
                <a:lnTo>
                  <a:pt x="1226" y="2972"/>
                </a:lnTo>
                <a:lnTo>
                  <a:pt x="1288" y="2962"/>
                </a:lnTo>
                <a:lnTo>
                  <a:pt x="1306" y="2920"/>
                </a:lnTo>
                <a:lnTo>
                  <a:pt x="1384" y="2908"/>
                </a:lnTo>
                <a:lnTo>
                  <a:pt x="1400" y="2880"/>
                </a:lnTo>
                <a:lnTo>
                  <a:pt x="1510" y="2874"/>
                </a:lnTo>
                <a:lnTo>
                  <a:pt x="1566" y="2816"/>
                </a:lnTo>
                <a:lnTo>
                  <a:pt x="1644" y="2836"/>
                </a:lnTo>
                <a:lnTo>
                  <a:pt x="1682" y="2816"/>
                </a:lnTo>
                <a:lnTo>
                  <a:pt x="1682" y="2754"/>
                </a:lnTo>
                <a:lnTo>
                  <a:pt x="1662" y="2754"/>
                </a:lnTo>
                <a:lnTo>
                  <a:pt x="1668" y="2714"/>
                </a:lnTo>
                <a:lnTo>
                  <a:pt x="1738" y="2666"/>
                </a:lnTo>
                <a:lnTo>
                  <a:pt x="1789" y="2647"/>
                </a:lnTo>
                <a:lnTo>
                  <a:pt x="1827" y="2650"/>
                </a:lnTo>
                <a:lnTo>
                  <a:pt x="1842" y="2638"/>
                </a:lnTo>
                <a:lnTo>
                  <a:pt x="1878" y="2631"/>
                </a:lnTo>
                <a:lnTo>
                  <a:pt x="1903" y="2644"/>
                </a:lnTo>
                <a:lnTo>
                  <a:pt x="1939" y="2643"/>
                </a:lnTo>
                <a:lnTo>
                  <a:pt x="1966" y="2626"/>
                </a:lnTo>
                <a:lnTo>
                  <a:pt x="2034" y="2626"/>
                </a:lnTo>
                <a:lnTo>
                  <a:pt x="2097" y="2658"/>
                </a:lnTo>
                <a:lnTo>
                  <a:pt x="2240" y="2670"/>
                </a:lnTo>
                <a:lnTo>
                  <a:pt x="2254" y="2694"/>
                </a:lnTo>
                <a:lnTo>
                  <a:pt x="2356" y="2712"/>
                </a:lnTo>
                <a:lnTo>
                  <a:pt x="2398" y="2714"/>
                </a:lnTo>
                <a:lnTo>
                  <a:pt x="2476" y="2779"/>
                </a:lnTo>
                <a:lnTo>
                  <a:pt x="2496" y="2772"/>
                </a:lnTo>
                <a:lnTo>
                  <a:pt x="2530" y="2820"/>
                </a:lnTo>
                <a:lnTo>
                  <a:pt x="2530" y="2836"/>
                </a:lnTo>
                <a:lnTo>
                  <a:pt x="2564" y="2872"/>
                </a:lnTo>
                <a:lnTo>
                  <a:pt x="2628" y="2906"/>
                </a:lnTo>
                <a:lnTo>
                  <a:pt x="2622" y="2922"/>
                </a:lnTo>
                <a:lnTo>
                  <a:pt x="2648" y="2958"/>
                </a:lnTo>
                <a:lnTo>
                  <a:pt x="2642" y="2988"/>
                </a:lnTo>
                <a:lnTo>
                  <a:pt x="2668" y="3044"/>
                </a:lnTo>
                <a:lnTo>
                  <a:pt x="2694" y="3048"/>
                </a:lnTo>
                <a:lnTo>
                  <a:pt x="2722" y="3028"/>
                </a:lnTo>
                <a:lnTo>
                  <a:pt x="2768" y="3030"/>
                </a:lnTo>
                <a:lnTo>
                  <a:pt x="2768" y="3080"/>
                </a:lnTo>
                <a:lnTo>
                  <a:pt x="2754" y="3106"/>
                </a:lnTo>
                <a:lnTo>
                  <a:pt x="2774" y="3158"/>
                </a:lnTo>
                <a:lnTo>
                  <a:pt x="2754" y="3188"/>
                </a:lnTo>
                <a:lnTo>
                  <a:pt x="2772" y="3234"/>
                </a:lnTo>
                <a:lnTo>
                  <a:pt x="2750" y="3260"/>
                </a:lnTo>
                <a:lnTo>
                  <a:pt x="2764" y="3298"/>
                </a:lnTo>
                <a:lnTo>
                  <a:pt x="2806" y="3326"/>
                </a:lnTo>
                <a:lnTo>
                  <a:pt x="2874" y="3328"/>
                </a:lnTo>
                <a:lnTo>
                  <a:pt x="2952" y="3394"/>
                </a:lnTo>
                <a:lnTo>
                  <a:pt x="2962" y="3450"/>
                </a:lnTo>
                <a:lnTo>
                  <a:pt x="2988" y="3472"/>
                </a:lnTo>
                <a:lnTo>
                  <a:pt x="3046" y="3476"/>
                </a:lnTo>
                <a:lnTo>
                  <a:pt x="3074" y="3514"/>
                </a:lnTo>
                <a:lnTo>
                  <a:pt x="3072" y="3558"/>
                </a:lnTo>
                <a:lnTo>
                  <a:pt x="3104" y="3636"/>
                </a:lnTo>
                <a:lnTo>
                  <a:pt x="3188" y="3654"/>
                </a:lnTo>
                <a:lnTo>
                  <a:pt x="3210" y="3688"/>
                </a:lnTo>
                <a:lnTo>
                  <a:pt x="3256" y="3686"/>
                </a:lnTo>
                <a:lnTo>
                  <a:pt x="3272" y="3724"/>
                </a:lnTo>
                <a:lnTo>
                  <a:pt x="3308" y="3778"/>
                </a:lnTo>
                <a:lnTo>
                  <a:pt x="3322" y="3775"/>
                </a:lnTo>
                <a:lnTo>
                  <a:pt x="3346" y="3758"/>
                </a:lnTo>
                <a:lnTo>
                  <a:pt x="3354" y="3720"/>
                </a:lnTo>
                <a:lnTo>
                  <a:pt x="3384" y="3720"/>
                </a:lnTo>
                <a:lnTo>
                  <a:pt x="3388" y="3678"/>
                </a:lnTo>
                <a:lnTo>
                  <a:pt x="3414" y="3684"/>
                </a:lnTo>
                <a:lnTo>
                  <a:pt x="3446" y="3666"/>
                </a:lnTo>
                <a:lnTo>
                  <a:pt x="3446" y="3640"/>
                </a:lnTo>
                <a:lnTo>
                  <a:pt x="3474" y="3614"/>
                </a:lnTo>
                <a:lnTo>
                  <a:pt x="3470" y="3602"/>
                </a:lnTo>
                <a:lnTo>
                  <a:pt x="3504" y="3556"/>
                </a:lnTo>
                <a:lnTo>
                  <a:pt x="3522" y="3562"/>
                </a:lnTo>
                <a:lnTo>
                  <a:pt x="3614" y="3534"/>
                </a:lnTo>
                <a:lnTo>
                  <a:pt x="3646" y="3506"/>
                </a:lnTo>
                <a:lnTo>
                  <a:pt x="3606" y="3456"/>
                </a:lnTo>
                <a:lnTo>
                  <a:pt x="3586" y="3406"/>
                </a:lnTo>
                <a:lnTo>
                  <a:pt x="3560" y="3382"/>
                </a:lnTo>
                <a:lnTo>
                  <a:pt x="3580" y="3336"/>
                </a:lnTo>
                <a:lnTo>
                  <a:pt x="3570" y="3312"/>
                </a:lnTo>
                <a:lnTo>
                  <a:pt x="3596" y="3288"/>
                </a:lnTo>
                <a:lnTo>
                  <a:pt x="3612" y="3288"/>
                </a:lnTo>
                <a:lnTo>
                  <a:pt x="3638" y="3316"/>
                </a:lnTo>
                <a:lnTo>
                  <a:pt x="3640" y="3352"/>
                </a:lnTo>
                <a:lnTo>
                  <a:pt x="3680" y="3376"/>
                </a:lnTo>
                <a:lnTo>
                  <a:pt x="3672" y="3396"/>
                </a:lnTo>
                <a:lnTo>
                  <a:pt x="3700" y="3422"/>
                </a:lnTo>
                <a:lnTo>
                  <a:pt x="3732" y="3422"/>
                </a:lnTo>
                <a:lnTo>
                  <a:pt x="3738" y="3446"/>
                </a:lnTo>
                <a:lnTo>
                  <a:pt x="3792" y="3428"/>
                </a:lnTo>
                <a:lnTo>
                  <a:pt x="3810" y="3450"/>
                </a:lnTo>
                <a:lnTo>
                  <a:pt x="3860" y="3454"/>
                </a:lnTo>
                <a:lnTo>
                  <a:pt x="3896" y="3472"/>
                </a:lnTo>
                <a:lnTo>
                  <a:pt x="3946" y="3522"/>
                </a:lnTo>
                <a:lnTo>
                  <a:pt x="3992" y="3510"/>
                </a:lnTo>
                <a:lnTo>
                  <a:pt x="4038" y="3526"/>
                </a:lnTo>
                <a:lnTo>
                  <a:pt x="4062" y="3520"/>
                </a:lnTo>
                <a:lnTo>
                  <a:pt x="4088" y="3532"/>
                </a:lnTo>
                <a:lnTo>
                  <a:pt x="4114" y="3530"/>
                </a:lnTo>
                <a:lnTo>
                  <a:pt x="4130" y="3546"/>
                </a:lnTo>
                <a:lnTo>
                  <a:pt x="4146" y="3464"/>
                </a:lnTo>
                <a:lnTo>
                  <a:pt x="4188" y="3406"/>
                </a:lnTo>
                <a:lnTo>
                  <a:pt x="4214" y="3386"/>
                </a:lnTo>
                <a:lnTo>
                  <a:pt x="4268" y="3400"/>
                </a:lnTo>
                <a:lnTo>
                  <a:pt x="4272" y="3378"/>
                </a:lnTo>
                <a:lnTo>
                  <a:pt x="4328" y="3342"/>
                </a:lnTo>
                <a:lnTo>
                  <a:pt x="4416" y="3280"/>
                </a:lnTo>
                <a:lnTo>
                  <a:pt x="4446" y="3294"/>
                </a:lnTo>
                <a:lnTo>
                  <a:pt x="4446" y="3316"/>
                </a:lnTo>
                <a:lnTo>
                  <a:pt x="4484" y="3320"/>
                </a:lnTo>
                <a:lnTo>
                  <a:pt x="4478" y="3288"/>
                </a:lnTo>
                <a:lnTo>
                  <a:pt x="4504" y="3262"/>
                </a:lnTo>
                <a:lnTo>
                  <a:pt x="4528" y="3256"/>
                </a:lnTo>
                <a:lnTo>
                  <a:pt x="4550" y="3218"/>
                </a:lnTo>
                <a:lnTo>
                  <a:pt x="4590" y="3194"/>
                </a:lnTo>
                <a:lnTo>
                  <a:pt x="4582" y="3166"/>
                </a:lnTo>
                <a:lnTo>
                  <a:pt x="4598" y="3128"/>
                </a:lnTo>
                <a:lnTo>
                  <a:pt x="4624" y="3120"/>
                </a:lnTo>
                <a:lnTo>
                  <a:pt x="4620" y="3072"/>
                </a:lnTo>
                <a:lnTo>
                  <a:pt x="4604" y="3066"/>
                </a:lnTo>
                <a:lnTo>
                  <a:pt x="4594" y="2934"/>
                </a:lnTo>
                <a:lnTo>
                  <a:pt x="4618" y="2790"/>
                </a:lnTo>
                <a:lnTo>
                  <a:pt x="4650" y="2779"/>
                </a:lnTo>
                <a:lnTo>
                  <a:pt x="4665" y="2731"/>
                </a:lnTo>
                <a:lnTo>
                  <a:pt x="4654" y="2713"/>
                </a:lnTo>
                <a:lnTo>
                  <a:pt x="4674" y="2630"/>
                </a:lnTo>
                <a:lnTo>
                  <a:pt x="4660" y="2548"/>
                </a:lnTo>
                <a:lnTo>
                  <a:pt x="4677" y="2415"/>
                </a:lnTo>
                <a:lnTo>
                  <a:pt x="4696" y="2377"/>
                </a:lnTo>
                <a:lnTo>
                  <a:pt x="4700" y="2344"/>
                </a:lnTo>
                <a:lnTo>
                  <a:pt x="4693" y="2320"/>
                </a:lnTo>
                <a:lnTo>
                  <a:pt x="4726" y="2128"/>
                </a:lnTo>
                <a:lnTo>
                  <a:pt x="4744" y="1914"/>
                </a:lnTo>
                <a:lnTo>
                  <a:pt x="4744" y="1492"/>
                </a:lnTo>
                <a:lnTo>
                  <a:pt x="4706" y="1170"/>
                </a:lnTo>
                <a:lnTo>
                  <a:pt x="4694" y="1120"/>
                </a:lnTo>
                <a:lnTo>
                  <a:pt x="4706" y="1104"/>
                </a:lnTo>
                <a:lnTo>
                  <a:pt x="4680" y="926"/>
                </a:lnTo>
                <a:lnTo>
                  <a:pt x="4666" y="786"/>
                </a:lnTo>
                <a:lnTo>
                  <a:pt x="4659" y="726"/>
                </a:lnTo>
                <a:lnTo>
                  <a:pt x="4627" y="661"/>
                </a:lnTo>
                <a:lnTo>
                  <a:pt x="4608" y="651"/>
                </a:lnTo>
                <a:lnTo>
                  <a:pt x="4599" y="516"/>
                </a:lnTo>
                <a:lnTo>
                  <a:pt x="4603" y="471"/>
                </a:lnTo>
                <a:lnTo>
                  <a:pt x="4572" y="474"/>
                </a:lnTo>
                <a:lnTo>
                  <a:pt x="4567" y="492"/>
                </a:lnTo>
                <a:lnTo>
                  <a:pt x="4582" y="495"/>
                </a:lnTo>
                <a:lnTo>
                  <a:pt x="4581" y="544"/>
                </a:lnTo>
                <a:lnTo>
                  <a:pt x="4579" y="622"/>
                </a:lnTo>
                <a:lnTo>
                  <a:pt x="4543" y="586"/>
                </a:lnTo>
                <a:lnTo>
                  <a:pt x="4566" y="518"/>
                </a:lnTo>
                <a:lnTo>
                  <a:pt x="4496" y="488"/>
                </a:lnTo>
                <a:lnTo>
                  <a:pt x="4549" y="483"/>
                </a:lnTo>
                <a:lnTo>
                  <a:pt x="4554" y="456"/>
                </a:lnTo>
                <a:lnTo>
                  <a:pt x="4514" y="452"/>
                </a:lnTo>
                <a:lnTo>
                  <a:pt x="4506" y="378"/>
                </a:lnTo>
                <a:cubicBezTo>
                  <a:pt x="4497" y="357"/>
                  <a:pt x="4466" y="346"/>
                  <a:pt x="4458" y="326"/>
                </a:cubicBezTo>
                <a:lnTo>
                  <a:pt x="4456" y="256"/>
                </a:lnTo>
                <a:lnTo>
                  <a:pt x="4434" y="260"/>
                </a:lnTo>
                <a:lnTo>
                  <a:pt x="4410" y="242"/>
                </a:lnTo>
                <a:lnTo>
                  <a:pt x="4374" y="244"/>
                </a:lnTo>
                <a:lnTo>
                  <a:pt x="4362" y="232"/>
                </a:lnTo>
                <a:lnTo>
                  <a:pt x="4300" y="244"/>
                </a:lnTo>
                <a:lnTo>
                  <a:pt x="4272" y="262"/>
                </a:lnTo>
                <a:lnTo>
                  <a:pt x="4262" y="306"/>
                </a:lnTo>
                <a:lnTo>
                  <a:pt x="4278" y="372"/>
                </a:lnTo>
                <a:lnTo>
                  <a:pt x="4248" y="392"/>
                </a:lnTo>
                <a:lnTo>
                  <a:pt x="4258" y="438"/>
                </a:lnTo>
                <a:lnTo>
                  <a:pt x="4261" y="510"/>
                </a:lnTo>
                <a:lnTo>
                  <a:pt x="4254" y="517"/>
                </a:lnTo>
                <a:lnTo>
                  <a:pt x="4264" y="556"/>
                </a:lnTo>
                <a:lnTo>
                  <a:pt x="4236" y="570"/>
                </a:lnTo>
                <a:lnTo>
                  <a:pt x="4194" y="565"/>
                </a:lnTo>
                <a:lnTo>
                  <a:pt x="4125" y="570"/>
                </a:lnTo>
                <a:lnTo>
                  <a:pt x="4095" y="555"/>
                </a:lnTo>
                <a:lnTo>
                  <a:pt x="4086" y="536"/>
                </a:lnTo>
                <a:lnTo>
                  <a:pt x="4042" y="556"/>
                </a:lnTo>
                <a:lnTo>
                  <a:pt x="4047" y="568"/>
                </a:lnTo>
                <a:lnTo>
                  <a:pt x="4065" y="568"/>
                </a:lnTo>
                <a:lnTo>
                  <a:pt x="4063" y="582"/>
                </a:lnTo>
                <a:lnTo>
                  <a:pt x="4086" y="586"/>
                </a:lnTo>
                <a:lnTo>
                  <a:pt x="4123" y="624"/>
                </a:lnTo>
                <a:lnTo>
                  <a:pt x="4120" y="637"/>
                </a:lnTo>
                <a:lnTo>
                  <a:pt x="4102" y="639"/>
                </a:lnTo>
                <a:lnTo>
                  <a:pt x="4063" y="618"/>
                </a:lnTo>
                <a:lnTo>
                  <a:pt x="4008" y="607"/>
                </a:lnTo>
                <a:lnTo>
                  <a:pt x="3987" y="594"/>
                </a:lnTo>
                <a:lnTo>
                  <a:pt x="3964" y="597"/>
                </a:lnTo>
                <a:lnTo>
                  <a:pt x="3951" y="615"/>
                </a:lnTo>
                <a:lnTo>
                  <a:pt x="3933" y="598"/>
                </a:lnTo>
                <a:lnTo>
                  <a:pt x="3928" y="574"/>
                </a:lnTo>
                <a:lnTo>
                  <a:pt x="3907" y="556"/>
                </a:lnTo>
                <a:lnTo>
                  <a:pt x="3870" y="558"/>
                </a:lnTo>
                <a:lnTo>
                  <a:pt x="3868" y="534"/>
                </a:lnTo>
                <a:lnTo>
                  <a:pt x="3856" y="516"/>
                </a:lnTo>
                <a:lnTo>
                  <a:pt x="3856" y="477"/>
                </a:lnTo>
                <a:lnTo>
                  <a:pt x="3835" y="450"/>
                </a:lnTo>
                <a:lnTo>
                  <a:pt x="3841" y="418"/>
                </a:lnTo>
                <a:lnTo>
                  <a:pt x="3858" y="408"/>
                </a:lnTo>
                <a:lnTo>
                  <a:pt x="3858" y="370"/>
                </a:lnTo>
                <a:lnTo>
                  <a:pt x="3846" y="325"/>
                </a:lnTo>
                <a:lnTo>
                  <a:pt x="3834" y="309"/>
                </a:lnTo>
                <a:lnTo>
                  <a:pt x="3852" y="294"/>
                </a:lnTo>
                <a:lnTo>
                  <a:pt x="3847" y="274"/>
                </a:lnTo>
                <a:lnTo>
                  <a:pt x="3802" y="264"/>
                </a:lnTo>
                <a:lnTo>
                  <a:pt x="3793" y="240"/>
                </a:lnTo>
                <a:lnTo>
                  <a:pt x="3766" y="241"/>
                </a:lnTo>
                <a:lnTo>
                  <a:pt x="3741" y="249"/>
                </a:lnTo>
                <a:lnTo>
                  <a:pt x="3696" y="240"/>
                </a:lnTo>
                <a:lnTo>
                  <a:pt x="3684" y="226"/>
                </a:lnTo>
                <a:lnTo>
                  <a:pt x="3685" y="199"/>
                </a:lnTo>
                <a:lnTo>
                  <a:pt x="3654" y="190"/>
                </a:lnTo>
                <a:lnTo>
                  <a:pt x="3634" y="213"/>
                </a:lnTo>
                <a:lnTo>
                  <a:pt x="3612" y="216"/>
                </a:lnTo>
                <a:lnTo>
                  <a:pt x="3600" y="217"/>
                </a:lnTo>
                <a:lnTo>
                  <a:pt x="3573" y="199"/>
                </a:lnTo>
                <a:lnTo>
                  <a:pt x="3565" y="175"/>
                </a:lnTo>
                <a:lnTo>
                  <a:pt x="3540" y="177"/>
                </a:lnTo>
                <a:lnTo>
                  <a:pt x="3529" y="199"/>
                </a:lnTo>
                <a:lnTo>
                  <a:pt x="3487" y="219"/>
                </a:lnTo>
                <a:lnTo>
                  <a:pt x="3457" y="217"/>
                </a:lnTo>
                <a:lnTo>
                  <a:pt x="3438" y="208"/>
                </a:lnTo>
                <a:lnTo>
                  <a:pt x="3406" y="223"/>
                </a:lnTo>
                <a:lnTo>
                  <a:pt x="3385" y="222"/>
                </a:lnTo>
                <a:lnTo>
                  <a:pt x="3370" y="235"/>
                </a:lnTo>
                <a:lnTo>
                  <a:pt x="3352" y="235"/>
                </a:lnTo>
                <a:lnTo>
                  <a:pt x="3327" y="228"/>
                </a:lnTo>
                <a:lnTo>
                  <a:pt x="3310" y="210"/>
                </a:lnTo>
                <a:lnTo>
                  <a:pt x="3301" y="177"/>
                </a:lnTo>
                <a:lnTo>
                  <a:pt x="3306" y="114"/>
                </a:lnTo>
                <a:lnTo>
                  <a:pt x="3315" y="102"/>
                </a:lnTo>
                <a:lnTo>
                  <a:pt x="3295" y="78"/>
                </a:lnTo>
                <a:lnTo>
                  <a:pt x="3271" y="85"/>
                </a:lnTo>
                <a:lnTo>
                  <a:pt x="3237" y="66"/>
                </a:lnTo>
                <a:lnTo>
                  <a:pt x="3225" y="66"/>
                </a:lnTo>
                <a:lnTo>
                  <a:pt x="3214" y="79"/>
                </a:lnTo>
                <a:lnTo>
                  <a:pt x="3165" y="43"/>
                </a:lnTo>
                <a:lnTo>
                  <a:pt x="3150" y="45"/>
                </a:lnTo>
                <a:lnTo>
                  <a:pt x="3156" y="27"/>
                </a:lnTo>
                <a:lnTo>
                  <a:pt x="3134" y="14"/>
                </a:lnTo>
                <a:lnTo>
                  <a:pt x="3096" y="30"/>
                </a:lnTo>
                <a:lnTo>
                  <a:pt x="3093" y="64"/>
                </a:lnTo>
                <a:lnTo>
                  <a:pt x="3088" y="82"/>
                </a:lnTo>
                <a:lnTo>
                  <a:pt x="3070" y="76"/>
                </a:lnTo>
                <a:lnTo>
                  <a:pt x="3045" y="58"/>
                </a:lnTo>
                <a:lnTo>
                  <a:pt x="3027" y="63"/>
                </a:lnTo>
                <a:lnTo>
                  <a:pt x="3001" y="82"/>
                </a:lnTo>
                <a:lnTo>
                  <a:pt x="2988" y="81"/>
                </a:lnTo>
                <a:lnTo>
                  <a:pt x="2977" y="69"/>
                </a:lnTo>
                <a:lnTo>
                  <a:pt x="2967" y="73"/>
                </a:lnTo>
                <a:lnTo>
                  <a:pt x="2944" y="49"/>
                </a:lnTo>
                <a:lnTo>
                  <a:pt x="2928" y="55"/>
                </a:lnTo>
                <a:lnTo>
                  <a:pt x="2914" y="46"/>
                </a:lnTo>
                <a:lnTo>
                  <a:pt x="2910" y="27"/>
                </a:lnTo>
                <a:lnTo>
                  <a:pt x="2871" y="25"/>
                </a:lnTo>
                <a:lnTo>
                  <a:pt x="2839" y="0"/>
                </a:lnTo>
                <a:lnTo>
                  <a:pt x="2822" y="4"/>
                </a:lnTo>
                <a:lnTo>
                  <a:pt x="2812" y="46"/>
                </a:lnTo>
                <a:lnTo>
                  <a:pt x="2824" y="70"/>
                </a:lnTo>
                <a:lnTo>
                  <a:pt x="2833" y="109"/>
                </a:lnTo>
                <a:lnTo>
                  <a:pt x="2824" y="160"/>
                </a:lnTo>
                <a:lnTo>
                  <a:pt x="2797" y="211"/>
                </a:lnTo>
                <a:lnTo>
                  <a:pt x="2805" y="252"/>
                </a:lnTo>
                <a:lnTo>
                  <a:pt x="2806" y="282"/>
                </a:lnTo>
                <a:lnTo>
                  <a:pt x="2794" y="316"/>
                </a:lnTo>
                <a:lnTo>
                  <a:pt x="2811" y="324"/>
                </a:lnTo>
                <a:lnTo>
                  <a:pt x="2812" y="337"/>
                </a:lnTo>
                <a:lnTo>
                  <a:pt x="2794" y="352"/>
                </a:lnTo>
                <a:lnTo>
                  <a:pt x="2793" y="393"/>
                </a:lnTo>
                <a:lnTo>
                  <a:pt x="2800" y="405"/>
                </a:lnTo>
                <a:lnTo>
                  <a:pt x="2790" y="420"/>
                </a:lnTo>
                <a:lnTo>
                  <a:pt x="2793" y="456"/>
                </a:lnTo>
                <a:lnTo>
                  <a:pt x="2817" y="498"/>
                </a:lnTo>
                <a:lnTo>
                  <a:pt x="2865" y="505"/>
                </a:lnTo>
                <a:lnTo>
                  <a:pt x="2881" y="535"/>
                </a:lnTo>
                <a:lnTo>
                  <a:pt x="2880" y="556"/>
                </a:lnTo>
                <a:lnTo>
                  <a:pt x="2845" y="574"/>
                </a:lnTo>
                <a:lnTo>
                  <a:pt x="2838" y="588"/>
                </a:lnTo>
                <a:lnTo>
                  <a:pt x="2824" y="600"/>
                </a:lnTo>
                <a:lnTo>
                  <a:pt x="2826" y="628"/>
                </a:lnTo>
                <a:lnTo>
                  <a:pt x="2805" y="634"/>
                </a:lnTo>
                <a:lnTo>
                  <a:pt x="2772" y="664"/>
                </a:lnTo>
                <a:lnTo>
                  <a:pt x="2770" y="681"/>
                </a:lnTo>
                <a:lnTo>
                  <a:pt x="2752" y="687"/>
                </a:lnTo>
                <a:lnTo>
                  <a:pt x="2739" y="708"/>
                </a:lnTo>
                <a:lnTo>
                  <a:pt x="2737" y="736"/>
                </a:lnTo>
                <a:lnTo>
                  <a:pt x="2664" y="733"/>
                </a:lnTo>
                <a:lnTo>
                  <a:pt x="2646" y="718"/>
                </a:lnTo>
                <a:lnTo>
                  <a:pt x="2583" y="714"/>
                </a:lnTo>
                <a:lnTo>
                  <a:pt x="2552" y="694"/>
                </a:lnTo>
                <a:lnTo>
                  <a:pt x="2519" y="706"/>
                </a:lnTo>
                <a:lnTo>
                  <a:pt x="2498" y="722"/>
                </a:lnTo>
                <a:lnTo>
                  <a:pt x="2484" y="756"/>
                </a:lnTo>
                <a:lnTo>
                  <a:pt x="2448" y="772"/>
                </a:lnTo>
                <a:lnTo>
                  <a:pt x="2376" y="762"/>
                </a:lnTo>
                <a:lnTo>
                  <a:pt x="2362" y="706"/>
                </a:lnTo>
                <a:lnTo>
                  <a:pt x="2304" y="702"/>
                </a:lnTo>
                <a:lnTo>
                  <a:pt x="2266" y="642"/>
                </a:lnTo>
                <a:lnTo>
                  <a:pt x="2246" y="640"/>
                </a:lnTo>
                <a:lnTo>
                  <a:pt x="2236" y="666"/>
                </a:lnTo>
                <a:lnTo>
                  <a:pt x="2132" y="688"/>
                </a:lnTo>
                <a:lnTo>
                  <a:pt x="2100" y="690"/>
                </a:lnTo>
                <a:lnTo>
                  <a:pt x="2088" y="682"/>
                </a:lnTo>
                <a:lnTo>
                  <a:pt x="2074" y="642"/>
                </a:lnTo>
                <a:lnTo>
                  <a:pt x="2058" y="638"/>
                </a:lnTo>
                <a:lnTo>
                  <a:pt x="2046" y="572"/>
                </a:lnTo>
                <a:lnTo>
                  <a:pt x="2024" y="520"/>
                </a:lnTo>
                <a:lnTo>
                  <a:pt x="1972" y="474"/>
                </a:lnTo>
                <a:lnTo>
                  <a:pt x="1952" y="474"/>
                </a:lnTo>
                <a:lnTo>
                  <a:pt x="1952" y="508"/>
                </a:lnTo>
                <a:lnTo>
                  <a:pt x="1884" y="516"/>
                </a:lnTo>
                <a:lnTo>
                  <a:pt x="1836" y="532"/>
                </a:lnTo>
                <a:lnTo>
                  <a:pt x="1796" y="484"/>
                </a:lnTo>
                <a:lnTo>
                  <a:pt x="1764" y="488"/>
                </a:lnTo>
                <a:lnTo>
                  <a:pt x="1686" y="522"/>
                </a:lnTo>
                <a:lnTo>
                  <a:pt x="1660" y="546"/>
                </a:lnTo>
                <a:lnTo>
                  <a:pt x="1642" y="548"/>
                </a:lnTo>
                <a:lnTo>
                  <a:pt x="1624" y="508"/>
                </a:lnTo>
                <a:lnTo>
                  <a:pt x="1584" y="466"/>
                </a:lnTo>
                <a:lnTo>
                  <a:pt x="1566" y="464"/>
                </a:lnTo>
                <a:lnTo>
                  <a:pt x="1550" y="482"/>
                </a:lnTo>
                <a:lnTo>
                  <a:pt x="1462" y="514"/>
                </a:lnTo>
                <a:lnTo>
                  <a:pt x="1418" y="530"/>
                </a:lnTo>
                <a:lnTo>
                  <a:pt x="1358" y="608"/>
                </a:lnTo>
                <a:lnTo>
                  <a:pt x="1292" y="658"/>
                </a:lnTo>
                <a:lnTo>
                  <a:pt x="1250" y="784"/>
                </a:lnTo>
                <a:lnTo>
                  <a:pt x="1214" y="796"/>
                </a:lnTo>
                <a:lnTo>
                  <a:pt x="1172" y="850"/>
                </a:lnTo>
                <a:lnTo>
                  <a:pt x="1176" y="886"/>
                </a:lnTo>
                <a:lnTo>
                  <a:pt x="1190" y="898"/>
                </a:lnTo>
                <a:lnTo>
                  <a:pt x="1180" y="916"/>
                </a:lnTo>
                <a:lnTo>
                  <a:pt x="1142" y="914"/>
                </a:lnTo>
                <a:lnTo>
                  <a:pt x="1068" y="1016"/>
                </a:lnTo>
                <a:lnTo>
                  <a:pt x="988" y="1038"/>
                </a:lnTo>
                <a:lnTo>
                  <a:pt x="1004" y="1062"/>
                </a:lnTo>
                <a:lnTo>
                  <a:pt x="982" y="1098"/>
                </a:lnTo>
                <a:lnTo>
                  <a:pt x="990" y="1178"/>
                </a:lnTo>
                <a:lnTo>
                  <a:pt x="1020" y="1186"/>
                </a:lnTo>
                <a:lnTo>
                  <a:pt x="1044" y="1278"/>
                </a:lnTo>
                <a:lnTo>
                  <a:pt x="1032" y="1348"/>
                </a:lnTo>
                <a:lnTo>
                  <a:pt x="1058" y="1416"/>
                </a:lnTo>
                <a:lnTo>
                  <a:pt x="1094" y="1424"/>
                </a:lnTo>
                <a:lnTo>
                  <a:pt x="1094" y="1454"/>
                </a:lnTo>
                <a:lnTo>
                  <a:pt x="1066" y="1490"/>
                </a:lnTo>
                <a:lnTo>
                  <a:pt x="1018" y="1504"/>
                </a:lnTo>
                <a:lnTo>
                  <a:pt x="986" y="1478"/>
                </a:lnTo>
                <a:lnTo>
                  <a:pt x="938" y="1458"/>
                </a:lnTo>
                <a:lnTo>
                  <a:pt x="894" y="1476"/>
                </a:lnTo>
                <a:lnTo>
                  <a:pt x="860" y="1470"/>
                </a:lnTo>
                <a:lnTo>
                  <a:pt x="788" y="1494"/>
                </a:lnTo>
                <a:lnTo>
                  <a:pt x="768" y="1454"/>
                </a:lnTo>
                <a:lnTo>
                  <a:pt x="752" y="1446"/>
                </a:lnTo>
                <a:lnTo>
                  <a:pt x="722" y="1460"/>
                </a:lnTo>
                <a:lnTo>
                  <a:pt x="698" y="1456"/>
                </a:lnTo>
                <a:lnTo>
                  <a:pt x="678" y="1474"/>
                </a:lnTo>
                <a:lnTo>
                  <a:pt x="644" y="1480"/>
                </a:lnTo>
                <a:lnTo>
                  <a:pt x="644" y="1506"/>
                </a:lnTo>
                <a:lnTo>
                  <a:pt x="656" y="1518"/>
                </a:lnTo>
                <a:lnTo>
                  <a:pt x="622" y="1572"/>
                </a:lnTo>
                <a:lnTo>
                  <a:pt x="630" y="1624"/>
                </a:lnTo>
                <a:lnTo>
                  <a:pt x="610" y="1630"/>
                </a:lnTo>
                <a:lnTo>
                  <a:pt x="520" y="1608"/>
                </a:lnTo>
                <a:lnTo>
                  <a:pt x="492" y="1610"/>
                </a:lnTo>
                <a:lnTo>
                  <a:pt x="478" y="1634"/>
                </a:lnTo>
                <a:lnTo>
                  <a:pt x="408" y="1634"/>
                </a:lnTo>
                <a:lnTo>
                  <a:pt x="394" y="1648"/>
                </a:lnTo>
                <a:lnTo>
                  <a:pt x="324" y="1654"/>
                </a:lnTo>
                <a:lnTo>
                  <a:pt x="270" y="1666"/>
                </a:lnTo>
                <a:lnTo>
                  <a:pt x="232" y="1658"/>
                </a:lnTo>
                <a:lnTo>
                  <a:pt x="206" y="1678"/>
                </a:lnTo>
                <a:lnTo>
                  <a:pt x="166" y="1668"/>
                </a:lnTo>
                <a:lnTo>
                  <a:pt x="144" y="1682"/>
                </a:lnTo>
                <a:lnTo>
                  <a:pt x="122" y="1734"/>
                </a:lnTo>
                <a:lnTo>
                  <a:pt x="132" y="1756"/>
                </a:lnTo>
                <a:lnTo>
                  <a:pt x="98" y="1784"/>
                </a:lnTo>
                <a:lnTo>
                  <a:pt x="128" y="1840"/>
                </a:lnTo>
                <a:lnTo>
                  <a:pt x="182" y="1858"/>
                </a:lnTo>
                <a:lnTo>
                  <a:pt x="192" y="1908"/>
                </a:lnTo>
                <a:lnTo>
                  <a:pt x="182" y="1998"/>
                </a:lnTo>
                <a:lnTo>
                  <a:pt x="152" y="2024"/>
                </a:lnTo>
                <a:lnTo>
                  <a:pt x="158" y="2090"/>
                </a:lnTo>
                <a:lnTo>
                  <a:pt x="132" y="2130"/>
                </a:lnTo>
                <a:lnTo>
                  <a:pt x="134" y="2178"/>
                </a:lnTo>
                <a:lnTo>
                  <a:pt x="86" y="2236"/>
                </a:lnTo>
                <a:lnTo>
                  <a:pt x="52" y="2250"/>
                </a:lnTo>
                <a:lnTo>
                  <a:pt x="0" y="2336"/>
                </a:lnTo>
                <a:lnTo>
                  <a:pt x="14" y="2362"/>
                </a:lnTo>
                <a:lnTo>
                  <a:pt x="82" y="2432"/>
                </a:lnTo>
                <a:lnTo>
                  <a:pt x="82" y="2476"/>
                </a:lnTo>
                <a:lnTo>
                  <a:pt x="114" y="2476"/>
                </a:lnTo>
                <a:lnTo>
                  <a:pt x="134" y="2462"/>
                </a:lnTo>
                <a:lnTo>
                  <a:pt x="128" y="2438"/>
                </a:lnTo>
                <a:lnTo>
                  <a:pt x="148" y="2430"/>
                </a:lnTo>
                <a:lnTo>
                  <a:pt x="180" y="2476"/>
                </a:lnTo>
                <a:lnTo>
                  <a:pt x="198" y="2502"/>
                </a:lnTo>
                <a:lnTo>
                  <a:pt x="208" y="2536"/>
                </a:lnTo>
                <a:lnTo>
                  <a:pt x="204" y="2568"/>
                </a:lnTo>
                <a:lnTo>
                  <a:pt x="230" y="2564"/>
                </a:lnTo>
                <a:lnTo>
                  <a:pt x="238" y="2582"/>
                </a:lnTo>
                <a:lnTo>
                  <a:pt x="220" y="2602"/>
                </a:lnTo>
                <a:lnTo>
                  <a:pt x="228" y="2622"/>
                </a:lnTo>
                <a:lnTo>
                  <a:pt x="192" y="2692"/>
                </a:lnTo>
                <a:lnTo>
                  <a:pt x="178" y="2750"/>
                </a:lnTo>
                <a:lnTo>
                  <a:pt x="202" y="2834"/>
                </a:lnTo>
                <a:lnTo>
                  <a:pt x="226" y="2848"/>
                </a:lnTo>
                <a:lnTo>
                  <a:pt x="210" y="2868"/>
                </a:lnTo>
                <a:lnTo>
                  <a:pt x="236" y="2942"/>
                </a:lnTo>
                <a:lnTo>
                  <a:pt x="224" y="2990"/>
                </a:lnTo>
                <a:lnTo>
                  <a:pt x="226" y="3096"/>
                </a:lnTo>
                <a:lnTo>
                  <a:pt x="236" y="3154"/>
                </a:lnTo>
                <a:lnTo>
                  <a:pt x="202" y="3270"/>
                </a:lnTo>
                <a:lnTo>
                  <a:pt x="212" y="3292"/>
                </a:lnTo>
                <a:lnTo>
                  <a:pt x="176" y="3306"/>
                </a:lnTo>
                <a:close/>
              </a:path>
            </a:pathLst>
          </a:custGeom>
          <a:noFill/>
          <a:ln w="25400">
            <a:solidFill>
              <a:schemeClr val="tx1"/>
            </a:solidFill>
            <a:round/>
            <a:headEnd/>
            <a:tailEnd/>
          </a:ln>
        </p:spPr>
        <p:txBody>
          <a:bodyPr/>
          <a:lstStyle/>
          <a:p>
            <a:endParaRPr lang="ja-JP" altLang="en-US"/>
          </a:p>
        </p:txBody>
      </p:sp>
      <p:sp>
        <p:nvSpPr>
          <p:cNvPr id="12408" name="Freeform 124"/>
          <p:cNvSpPr>
            <a:spLocks/>
          </p:cNvSpPr>
          <p:nvPr/>
        </p:nvSpPr>
        <p:spPr bwMode="auto">
          <a:xfrm>
            <a:off x="5886847" y="2579689"/>
            <a:ext cx="858176" cy="433387"/>
          </a:xfrm>
          <a:custGeom>
            <a:avLst/>
            <a:gdLst>
              <a:gd name="T0" fmla="*/ 2147483647 w 499"/>
              <a:gd name="T1" fmla="*/ 0 h 273"/>
              <a:gd name="T2" fmla="*/ 2147483647 w 499"/>
              <a:gd name="T3" fmla="*/ 2147483647 h 273"/>
              <a:gd name="T4" fmla="*/ 2147483647 w 499"/>
              <a:gd name="T5" fmla="*/ 2147483647 h 273"/>
              <a:gd name="T6" fmla="*/ 2147483647 w 499"/>
              <a:gd name="T7" fmla="*/ 2147483647 h 273"/>
              <a:gd name="T8" fmla="*/ 2147483647 w 499"/>
              <a:gd name="T9" fmla="*/ 2147483647 h 273"/>
              <a:gd name="T10" fmla="*/ 2147483647 w 499"/>
              <a:gd name="T11" fmla="*/ 2147483647 h 273"/>
              <a:gd name="T12" fmla="*/ 2147483647 w 499"/>
              <a:gd name="T13" fmla="*/ 2147483647 h 273"/>
              <a:gd name="T14" fmla="*/ 2147483647 w 499"/>
              <a:gd name="T15" fmla="*/ 2147483647 h 273"/>
              <a:gd name="T16" fmla="*/ 2147483647 w 499"/>
              <a:gd name="T17" fmla="*/ 2147483647 h 273"/>
              <a:gd name="T18" fmla="*/ 2147483647 w 499"/>
              <a:gd name="T19" fmla="*/ 2147483647 h 273"/>
              <a:gd name="T20" fmla="*/ 2147483647 w 499"/>
              <a:gd name="T21" fmla="*/ 2147483647 h 273"/>
              <a:gd name="T22" fmla="*/ 2147483647 w 499"/>
              <a:gd name="T23" fmla="*/ 2147483647 h 273"/>
              <a:gd name="T24" fmla="*/ 2147483647 w 499"/>
              <a:gd name="T25" fmla="*/ 2147483647 h 273"/>
              <a:gd name="T26" fmla="*/ 2147483647 w 499"/>
              <a:gd name="T27" fmla="*/ 2147483647 h 273"/>
              <a:gd name="T28" fmla="*/ 2147483647 w 499"/>
              <a:gd name="T29" fmla="*/ 2147483647 h 273"/>
              <a:gd name="T30" fmla="*/ 2147483647 w 499"/>
              <a:gd name="T31" fmla="*/ 2147483647 h 273"/>
              <a:gd name="T32" fmla="*/ 0 w 499"/>
              <a:gd name="T33" fmla="*/ 2147483647 h 273"/>
              <a:gd name="T34" fmla="*/ 2147483647 w 499"/>
              <a:gd name="T35" fmla="*/ 2147483647 h 273"/>
              <a:gd name="T36" fmla="*/ 2147483647 w 499"/>
              <a:gd name="T37" fmla="*/ 2147483647 h 273"/>
              <a:gd name="T38" fmla="*/ 2147483647 w 499"/>
              <a:gd name="T39" fmla="*/ 2147483647 h 273"/>
              <a:gd name="T40" fmla="*/ 2147483647 w 499"/>
              <a:gd name="T41" fmla="*/ 2147483647 h 273"/>
              <a:gd name="T42" fmla="*/ 2147483647 w 499"/>
              <a:gd name="T43" fmla="*/ 2147483647 h 273"/>
              <a:gd name="T44" fmla="*/ 2147483647 w 499"/>
              <a:gd name="T45" fmla="*/ 2147483647 h 273"/>
              <a:gd name="T46" fmla="*/ 2147483647 w 499"/>
              <a:gd name="T47" fmla="*/ 2147483647 h 273"/>
              <a:gd name="T48" fmla="*/ 2147483647 w 499"/>
              <a:gd name="T49" fmla="*/ 2147483647 h 273"/>
              <a:gd name="T50" fmla="*/ 2147483647 w 499"/>
              <a:gd name="T51" fmla="*/ 2147483647 h 273"/>
              <a:gd name="T52" fmla="*/ 2147483647 w 499"/>
              <a:gd name="T53" fmla="*/ 2147483647 h 273"/>
              <a:gd name="T54" fmla="*/ 2147483647 w 499"/>
              <a:gd name="T55" fmla="*/ 2147483647 h 273"/>
              <a:gd name="T56" fmla="*/ 2147483647 w 499"/>
              <a:gd name="T57" fmla="*/ 2147483647 h 273"/>
              <a:gd name="T58" fmla="*/ 2147483647 w 499"/>
              <a:gd name="T59" fmla="*/ 2147483647 h 273"/>
              <a:gd name="T60" fmla="*/ 2147483647 w 499"/>
              <a:gd name="T61" fmla="*/ 2147483647 h 273"/>
              <a:gd name="T62" fmla="*/ 2147483647 w 499"/>
              <a:gd name="T63" fmla="*/ 2147483647 h 273"/>
              <a:gd name="T64" fmla="*/ 2147483647 w 499"/>
              <a:gd name="T65" fmla="*/ 2147483647 h 273"/>
              <a:gd name="T66" fmla="*/ 2147483647 w 499"/>
              <a:gd name="T67" fmla="*/ 2147483647 h 273"/>
              <a:gd name="T68" fmla="*/ 2147483647 w 499"/>
              <a:gd name="T69" fmla="*/ 2147483647 h 273"/>
              <a:gd name="T70" fmla="*/ 2147483647 w 499"/>
              <a:gd name="T71" fmla="*/ 2147483647 h 273"/>
              <a:gd name="T72" fmla="*/ 2147483647 w 499"/>
              <a:gd name="T73" fmla="*/ 2147483647 h 273"/>
              <a:gd name="T74" fmla="*/ 2147483647 w 499"/>
              <a:gd name="T75" fmla="*/ 2147483647 h 273"/>
              <a:gd name="T76" fmla="*/ 2147483647 w 499"/>
              <a:gd name="T77" fmla="*/ 2147483647 h 273"/>
              <a:gd name="T78" fmla="*/ 2147483647 w 499"/>
              <a:gd name="T79" fmla="*/ 2147483647 h 273"/>
              <a:gd name="T80" fmla="*/ 2147483647 w 499"/>
              <a:gd name="T81" fmla="*/ 2147483647 h 273"/>
              <a:gd name="T82" fmla="*/ 2147483647 w 499"/>
              <a:gd name="T83" fmla="*/ 2147483647 h 273"/>
              <a:gd name="T84" fmla="*/ 2147483647 w 499"/>
              <a:gd name="T85" fmla="*/ 2147483647 h 273"/>
              <a:gd name="T86" fmla="*/ 2147483647 w 499"/>
              <a:gd name="T87" fmla="*/ 2147483647 h 273"/>
              <a:gd name="T88" fmla="*/ 2147483647 w 499"/>
              <a:gd name="T89" fmla="*/ 2147483647 h 273"/>
              <a:gd name="T90" fmla="*/ 2147483647 w 499"/>
              <a:gd name="T91" fmla="*/ 2147483647 h 273"/>
              <a:gd name="T92" fmla="*/ 2147483647 w 499"/>
              <a:gd name="T93" fmla="*/ 2147483647 h 273"/>
              <a:gd name="T94" fmla="*/ 2147483647 w 499"/>
              <a:gd name="T95" fmla="*/ 2147483647 h 273"/>
              <a:gd name="T96" fmla="*/ 2147483647 w 499"/>
              <a:gd name="T97" fmla="*/ 2147483647 h 273"/>
              <a:gd name="T98" fmla="*/ 2147483647 w 499"/>
              <a:gd name="T99" fmla="*/ 2147483647 h 273"/>
              <a:gd name="T100" fmla="*/ 2147483647 w 499"/>
              <a:gd name="T101" fmla="*/ 2147483647 h 273"/>
              <a:gd name="T102" fmla="*/ 2147483647 w 499"/>
              <a:gd name="T103" fmla="*/ 2147483647 h 273"/>
              <a:gd name="T104" fmla="*/ 2147483647 w 499"/>
              <a:gd name="T105" fmla="*/ 2147483647 h 273"/>
              <a:gd name="T106" fmla="*/ 2147483647 w 499"/>
              <a:gd name="T107" fmla="*/ 2147483647 h 273"/>
              <a:gd name="T108" fmla="*/ 2147483647 w 499"/>
              <a:gd name="T109" fmla="*/ 2147483647 h 273"/>
              <a:gd name="T110" fmla="*/ 2147483647 w 499"/>
              <a:gd name="T111" fmla="*/ 2147483647 h 273"/>
              <a:gd name="T112" fmla="*/ 2147483647 w 499"/>
              <a:gd name="T113" fmla="*/ 0 h 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9"/>
              <a:gd name="T172" fmla="*/ 0 h 273"/>
              <a:gd name="T173" fmla="*/ 499 w 499"/>
              <a:gd name="T174" fmla="*/ 273 h 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9" h="273">
                <a:moveTo>
                  <a:pt x="282" y="0"/>
                </a:moveTo>
                <a:lnTo>
                  <a:pt x="264" y="15"/>
                </a:lnTo>
                <a:lnTo>
                  <a:pt x="267" y="36"/>
                </a:lnTo>
                <a:lnTo>
                  <a:pt x="252" y="46"/>
                </a:lnTo>
                <a:lnTo>
                  <a:pt x="228" y="75"/>
                </a:lnTo>
                <a:lnTo>
                  <a:pt x="198" y="73"/>
                </a:lnTo>
                <a:lnTo>
                  <a:pt x="170" y="67"/>
                </a:lnTo>
                <a:lnTo>
                  <a:pt x="173" y="105"/>
                </a:lnTo>
                <a:lnTo>
                  <a:pt x="132" y="112"/>
                </a:lnTo>
                <a:lnTo>
                  <a:pt x="117" y="124"/>
                </a:lnTo>
                <a:lnTo>
                  <a:pt x="83" y="117"/>
                </a:lnTo>
                <a:lnTo>
                  <a:pt x="62" y="121"/>
                </a:lnTo>
                <a:lnTo>
                  <a:pt x="50" y="141"/>
                </a:lnTo>
                <a:lnTo>
                  <a:pt x="14" y="139"/>
                </a:lnTo>
                <a:lnTo>
                  <a:pt x="2" y="157"/>
                </a:lnTo>
                <a:lnTo>
                  <a:pt x="11" y="178"/>
                </a:lnTo>
                <a:lnTo>
                  <a:pt x="0" y="196"/>
                </a:lnTo>
                <a:lnTo>
                  <a:pt x="5" y="237"/>
                </a:lnTo>
                <a:lnTo>
                  <a:pt x="42" y="232"/>
                </a:lnTo>
                <a:lnTo>
                  <a:pt x="63" y="256"/>
                </a:lnTo>
                <a:lnTo>
                  <a:pt x="96" y="273"/>
                </a:lnTo>
                <a:lnTo>
                  <a:pt x="138" y="265"/>
                </a:lnTo>
                <a:lnTo>
                  <a:pt x="150" y="243"/>
                </a:lnTo>
                <a:lnTo>
                  <a:pt x="185" y="240"/>
                </a:lnTo>
                <a:lnTo>
                  <a:pt x="192" y="208"/>
                </a:lnTo>
                <a:lnTo>
                  <a:pt x="203" y="190"/>
                </a:lnTo>
                <a:lnTo>
                  <a:pt x="219" y="207"/>
                </a:lnTo>
                <a:lnTo>
                  <a:pt x="237" y="227"/>
                </a:lnTo>
                <a:lnTo>
                  <a:pt x="291" y="217"/>
                </a:lnTo>
                <a:lnTo>
                  <a:pt x="303" y="223"/>
                </a:lnTo>
                <a:lnTo>
                  <a:pt x="323" y="214"/>
                </a:lnTo>
                <a:lnTo>
                  <a:pt x="339" y="219"/>
                </a:lnTo>
                <a:lnTo>
                  <a:pt x="341" y="238"/>
                </a:lnTo>
                <a:lnTo>
                  <a:pt x="357" y="235"/>
                </a:lnTo>
                <a:lnTo>
                  <a:pt x="369" y="214"/>
                </a:lnTo>
                <a:lnTo>
                  <a:pt x="381" y="210"/>
                </a:lnTo>
                <a:lnTo>
                  <a:pt x="389" y="228"/>
                </a:lnTo>
                <a:lnTo>
                  <a:pt x="403" y="235"/>
                </a:lnTo>
                <a:lnTo>
                  <a:pt x="411" y="219"/>
                </a:lnTo>
                <a:lnTo>
                  <a:pt x="422" y="217"/>
                </a:lnTo>
                <a:lnTo>
                  <a:pt x="443" y="222"/>
                </a:lnTo>
                <a:lnTo>
                  <a:pt x="467" y="214"/>
                </a:lnTo>
                <a:lnTo>
                  <a:pt x="476" y="174"/>
                </a:lnTo>
                <a:lnTo>
                  <a:pt x="499" y="159"/>
                </a:lnTo>
                <a:lnTo>
                  <a:pt x="482" y="156"/>
                </a:lnTo>
                <a:lnTo>
                  <a:pt x="485" y="133"/>
                </a:lnTo>
                <a:lnTo>
                  <a:pt x="467" y="123"/>
                </a:lnTo>
                <a:lnTo>
                  <a:pt x="473" y="91"/>
                </a:lnTo>
                <a:lnTo>
                  <a:pt x="440" y="81"/>
                </a:lnTo>
                <a:lnTo>
                  <a:pt x="426" y="96"/>
                </a:lnTo>
                <a:lnTo>
                  <a:pt x="417" y="75"/>
                </a:lnTo>
                <a:lnTo>
                  <a:pt x="380" y="78"/>
                </a:lnTo>
                <a:lnTo>
                  <a:pt x="365" y="52"/>
                </a:lnTo>
                <a:lnTo>
                  <a:pt x="339" y="52"/>
                </a:lnTo>
                <a:lnTo>
                  <a:pt x="308" y="43"/>
                </a:lnTo>
                <a:lnTo>
                  <a:pt x="300" y="13"/>
                </a:lnTo>
                <a:lnTo>
                  <a:pt x="282" y="0"/>
                </a:lnTo>
                <a:close/>
              </a:path>
            </a:pathLst>
          </a:custGeom>
          <a:solidFill>
            <a:srgbClr val="FFC000"/>
          </a:solidFill>
          <a:ln w="12700">
            <a:solidFill>
              <a:schemeClr val="tx1"/>
            </a:solidFill>
            <a:round/>
            <a:headEnd/>
            <a:tailEnd/>
          </a:ln>
        </p:spPr>
        <p:txBody>
          <a:bodyPr/>
          <a:lstStyle/>
          <a:p>
            <a:endParaRPr lang="ja-JP" altLang="en-US"/>
          </a:p>
        </p:txBody>
      </p:sp>
      <p:sp>
        <p:nvSpPr>
          <p:cNvPr id="12409" name="Rectangle 125"/>
          <p:cNvSpPr>
            <a:spLocks noChangeArrowheads="1"/>
          </p:cNvSpPr>
          <p:nvPr/>
        </p:nvSpPr>
        <p:spPr bwMode="auto">
          <a:xfrm>
            <a:off x="6122458" y="2725738"/>
            <a:ext cx="352558" cy="127000"/>
          </a:xfrm>
          <a:prstGeom prst="rect">
            <a:avLst/>
          </a:prstGeom>
          <a:noFill/>
          <a:ln w="12700" algn="ctr">
            <a:noFill/>
            <a:miter lim="800000"/>
            <a:headEnd/>
            <a:tailEnd/>
          </a:ln>
        </p:spPr>
        <p:txBody>
          <a:bodyPr wrap="none" anchor="ctr"/>
          <a:lstStyle/>
          <a:p>
            <a:r>
              <a:rPr lang="ja-JP" altLang="en-US" sz="600">
                <a:latin typeface="Arial" charset="0"/>
              </a:rPr>
              <a:t>本宮市</a:t>
            </a:r>
          </a:p>
        </p:txBody>
      </p:sp>
      <p:sp>
        <p:nvSpPr>
          <p:cNvPr id="12410" name="Freeform 126"/>
          <p:cNvSpPr>
            <a:spLocks/>
          </p:cNvSpPr>
          <p:nvPr/>
        </p:nvSpPr>
        <p:spPr bwMode="auto">
          <a:xfrm>
            <a:off x="6839612" y="1760538"/>
            <a:ext cx="791104" cy="857250"/>
          </a:xfrm>
          <a:custGeom>
            <a:avLst/>
            <a:gdLst>
              <a:gd name="T0" fmla="*/ 2147483647 w 460"/>
              <a:gd name="T1" fmla="*/ 2147483647 h 540"/>
              <a:gd name="T2" fmla="*/ 2147483647 w 460"/>
              <a:gd name="T3" fmla="*/ 2147483647 h 540"/>
              <a:gd name="T4" fmla="*/ 0 w 460"/>
              <a:gd name="T5" fmla="*/ 2147483647 h 540"/>
              <a:gd name="T6" fmla="*/ 2147483647 w 460"/>
              <a:gd name="T7" fmla="*/ 2147483647 h 540"/>
              <a:gd name="T8" fmla="*/ 2147483647 w 460"/>
              <a:gd name="T9" fmla="*/ 2147483647 h 540"/>
              <a:gd name="T10" fmla="*/ 2147483647 w 460"/>
              <a:gd name="T11" fmla="*/ 2147483647 h 540"/>
              <a:gd name="T12" fmla="*/ 2147483647 w 460"/>
              <a:gd name="T13" fmla="*/ 2147483647 h 540"/>
              <a:gd name="T14" fmla="*/ 2147483647 w 460"/>
              <a:gd name="T15" fmla="*/ 2147483647 h 540"/>
              <a:gd name="T16" fmla="*/ 2147483647 w 460"/>
              <a:gd name="T17" fmla="*/ 2147483647 h 540"/>
              <a:gd name="T18" fmla="*/ 2147483647 w 460"/>
              <a:gd name="T19" fmla="*/ 2147483647 h 540"/>
              <a:gd name="T20" fmla="*/ 2147483647 w 460"/>
              <a:gd name="T21" fmla="*/ 2147483647 h 540"/>
              <a:gd name="T22" fmla="*/ 2147483647 w 460"/>
              <a:gd name="T23" fmla="*/ 2147483647 h 540"/>
              <a:gd name="T24" fmla="*/ 2147483647 w 460"/>
              <a:gd name="T25" fmla="*/ 2147483647 h 540"/>
              <a:gd name="T26" fmla="*/ 2147483647 w 460"/>
              <a:gd name="T27" fmla="*/ 2147483647 h 540"/>
              <a:gd name="T28" fmla="*/ 2147483647 w 460"/>
              <a:gd name="T29" fmla="*/ 2147483647 h 540"/>
              <a:gd name="T30" fmla="*/ 2147483647 w 460"/>
              <a:gd name="T31" fmla="*/ 2147483647 h 540"/>
              <a:gd name="T32" fmla="*/ 2147483647 w 460"/>
              <a:gd name="T33" fmla="*/ 2147483647 h 540"/>
              <a:gd name="T34" fmla="*/ 2147483647 w 460"/>
              <a:gd name="T35" fmla="*/ 2147483647 h 540"/>
              <a:gd name="T36" fmla="*/ 2147483647 w 460"/>
              <a:gd name="T37" fmla="*/ 2147483647 h 540"/>
              <a:gd name="T38" fmla="*/ 2147483647 w 460"/>
              <a:gd name="T39" fmla="*/ 2147483647 h 540"/>
              <a:gd name="T40" fmla="*/ 2147483647 w 460"/>
              <a:gd name="T41" fmla="*/ 2147483647 h 540"/>
              <a:gd name="T42" fmla="*/ 2147483647 w 460"/>
              <a:gd name="T43" fmla="*/ 2147483647 h 540"/>
              <a:gd name="T44" fmla="*/ 2147483647 w 460"/>
              <a:gd name="T45" fmla="*/ 2147483647 h 540"/>
              <a:gd name="T46" fmla="*/ 2147483647 w 460"/>
              <a:gd name="T47" fmla="*/ 2147483647 h 540"/>
              <a:gd name="T48" fmla="*/ 2147483647 w 460"/>
              <a:gd name="T49" fmla="*/ 2147483647 h 540"/>
              <a:gd name="T50" fmla="*/ 2147483647 w 460"/>
              <a:gd name="T51" fmla="*/ 2147483647 h 540"/>
              <a:gd name="T52" fmla="*/ 2147483647 w 460"/>
              <a:gd name="T53" fmla="*/ 2147483647 h 540"/>
              <a:gd name="T54" fmla="*/ 2147483647 w 460"/>
              <a:gd name="T55" fmla="*/ 2147483647 h 540"/>
              <a:gd name="T56" fmla="*/ 2147483647 w 460"/>
              <a:gd name="T57" fmla="*/ 2147483647 h 540"/>
              <a:gd name="T58" fmla="*/ 2147483647 w 460"/>
              <a:gd name="T59" fmla="*/ 2147483647 h 540"/>
              <a:gd name="T60" fmla="*/ 2147483647 w 460"/>
              <a:gd name="T61" fmla="*/ 2147483647 h 540"/>
              <a:gd name="T62" fmla="*/ 2147483647 w 460"/>
              <a:gd name="T63" fmla="*/ 2147483647 h 540"/>
              <a:gd name="T64" fmla="*/ 2147483647 w 460"/>
              <a:gd name="T65" fmla="*/ 2147483647 h 540"/>
              <a:gd name="T66" fmla="*/ 2147483647 w 460"/>
              <a:gd name="T67" fmla="*/ 2147483647 h 540"/>
              <a:gd name="T68" fmla="*/ 2147483647 w 460"/>
              <a:gd name="T69" fmla="*/ 2147483647 h 540"/>
              <a:gd name="T70" fmla="*/ 2147483647 w 460"/>
              <a:gd name="T71" fmla="*/ 2147483647 h 540"/>
              <a:gd name="T72" fmla="*/ 2147483647 w 460"/>
              <a:gd name="T73" fmla="*/ 2147483647 h 540"/>
              <a:gd name="T74" fmla="*/ 2147483647 w 460"/>
              <a:gd name="T75" fmla="*/ 0 h 540"/>
              <a:gd name="T76" fmla="*/ 2147483647 w 460"/>
              <a:gd name="T77" fmla="*/ 2147483647 h 5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540"/>
              <a:gd name="T119" fmla="*/ 460 w 460"/>
              <a:gd name="T120" fmla="*/ 540 h 5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540">
                <a:moveTo>
                  <a:pt x="13" y="1"/>
                </a:moveTo>
                <a:lnTo>
                  <a:pt x="4" y="10"/>
                </a:lnTo>
                <a:lnTo>
                  <a:pt x="19" y="24"/>
                </a:lnTo>
                <a:lnTo>
                  <a:pt x="24" y="57"/>
                </a:lnTo>
                <a:lnTo>
                  <a:pt x="6" y="57"/>
                </a:lnTo>
                <a:lnTo>
                  <a:pt x="0" y="81"/>
                </a:lnTo>
                <a:lnTo>
                  <a:pt x="13" y="96"/>
                </a:lnTo>
                <a:lnTo>
                  <a:pt x="17" y="131"/>
                </a:lnTo>
                <a:lnTo>
                  <a:pt x="35" y="137"/>
                </a:lnTo>
                <a:lnTo>
                  <a:pt x="49" y="168"/>
                </a:lnTo>
                <a:lnTo>
                  <a:pt x="63" y="171"/>
                </a:lnTo>
                <a:lnTo>
                  <a:pt x="69" y="183"/>
                </a:lnTo>
                <a:lnTo>
                  <a:pt x="49" y="213"/>
                </a:lnTo>
                <a:lnTo>
                  <a:pt x="55" y="234"/>
                </a:lnTo>
                <a:lnTo>
                  <a:pt x="69" y="238"/>
                </a:lnTo>
                <a:lnTo>
                  <a:pt x="70" y="255"/>
                </a:lnTo>
                <a:lnTo>
                  <a:pt x="79" y="274"/>
                </a:lnTo>
                <a:lnTo>
                  <a:pt x="97" y="277"/>
                </a:lnTo>
                <a:lnTo>
                  <a:pt x="103" y="312"/>
                </a:lnTo>
                <a:lnTo>
                  <a:pt x="163" y="331"/>
                </a:lnTo>
                <a:lnTo>
                  <a:pt x="187" y="325"/>
                </a:lnTo>
                <a:lnTo>
                  <a:pt x="221" y="341"/>
                </a:lnTo>
                <a:lnTo>
                  <a:pt x="232" y="373"/>
                </a:lnTo>
                <a:lnTo>
                  <a:pt x="228" y="394"/>
                </a:lnTo>
                <a:lnTo>
                  <a:pt x="240" y="396"/>
                </a:lnTo>
                <a:lnTo>
                  <a:pt x="246" y="424"/>
                </a:lnTo>
                <a:lnTo>
                  <a:pt x="237" y="450"/>
                </a:lnTo>
                <a:lnTo>
                  <a:pt x="252" y="453"/>
                </a:lnTo>
                <a:lnTo>
                  <a:pt x="268" y="445"/>
                </a:lnTo>
                <a:lnTo>
                  <a:pt x="277" y="424"/>
                </a:lnTo>
                <a:lnTo>
                  <a:pt x="300" y="421"/>
                </a:lnTo>
                <a:lnTo>
                  <a:pt x="307" y="400"/>
                </a:lnTo>
                <a:lnTo>
                  <a:pt x="345" y="407"/>
                </a:lnTo>
                <a:lnTo>
                  <a:pt x="360" y="421"/>
                </a:lnTo>
                <a:lnTo>
                  <a:pt x="363" y="447"/>
                </a:lnTo>
                <a:lnTo>
                  <a:pt x="339" y="477"/>
                </a:lnTo>
                <a:lnTo>
                  <a:pt x="349" y="483"/>
                </a:lnTo>
                <a:lnTo>
                  <a:pt x="343" y="499"/>
                </a:lnTo>
                <a:lnTo>
                  <a:pt x="348" y="525"/>
                </a:lnTo>
                <a:lnTo>
                  <a:pt x="357" y="540"/>
                </a:lnTo>
                <a:lnTo>
                  <a:pt x="367" y="502"/>
                </a:lnTo>
                <a:lnTo>
                  <a:pt x="393" y="469"/>
                </a:lnTo>
                <a:lnTo>
                  <a:pt x="394" y="451"/>
                </a:lnTo>
                <a:lnTo>
                  <a:pt x="408" y="441"/>
                </a:lnTo>
                <a:lnTo>
                  <a:pt x="426" y="445"/>
                </a:lnTo>
                <a:lnTo>
                  <a:pt x="453" y="424"/>
                </a:lnTo>
                <a:lnTo>
                  <a:pt x="453" y="403"/>
                </a:lnTo>
                <a:lnTo>
                  <a:pt x="460" y="385"/>
                </a:lnTo>
                <a:lnTo>
                  <a:pt x="438" y="379"/>
                </a:lnTo>
                <a:lnTo>
                  <a:pt x="435" y="361"/>
                </a:lnTo>
                <a:lnTo>
                  <a:pt x="432" y="349"/>
                </a:lnTo>
                <a:lnTo>
                  <a:pt x="405" y="349"/>
                </a:lnTo>
                <a:lnTo>
                  <a:pt x="379" y="334"/>
                </a:lnTo>
                <a:lnTo>
                  <a:pt x="325" y="282"/>
                </a:lnTo>
                <a:lnTo>
                  <a:pt x="309" y="217"/>
                </a:lnTo>
                <a:lnTo>
                  <a:pt x="316" y="210"/>
                </a:lnTo>
                <a:lnTo>
                  <a:pt x="303" y="148"/>
                </a:lnTo>
                <a:lnTo>
                  <a:pt x="310" y="135"/>
                </a:lnTo>
                <a:lnTo>
                  <a:pt x="294" y="100"/>
                </a:lnTo>
                <a:lnTo>
                  <a:pt x="274" y="91"/>
                </a:lnTo>
                <a:lnTo>
                  <a:pt x="268" y="99"/>
                </a:lnTo>
                <a:lnTo>
                  <a:pt x="253" y="96"/>
                </a:lnTo>
                <a:lnTo>
                  <a:pt x="255" y="70"/>
                </a:lnTo>
                <a:lnTo>
                  <a:pt x="273" y="45"/>
                </a:lnTo>
                <a:lnTo>
                  <a:pt x="285" y="35"/>
                </a:lnTo>
                <a:lnTo>
                  <a:pt x="255" y="15"/>
                </a:lnTo>
                <a:lnTo>
                  <a:pt x="228" y="24"/>
                </a:lnTo>
                <a:lnTo>
                  <a:pt x="199" y="13"/>
                </a:lnTo>
                <a:lnTo>
                  <a:pt x="161" y="3"/>
                </a:lnTo>
                <a:lnTo>
                  <a:pt x="159" y="33"/>
                </a:lnTo>
                <a:lnTo>
                  <a:pt x="129" y="37"/>
                </a:lnTo>
                <a:lnTo>
                  <a:pt x="133" y="60"/>
                </a:lnTo>
                <a:lnTo>
                  <a:pt x="109" y="81"/>
                </a:lnTo>
                <a:lnTo>
                  <a:pt x="95" y="53"/>
                </a:lnTo>
                <a:lnTo>
                  <a:pt x="67" y="41"/>
                </a:lnTo>
                <a:lnTo>
                  <a:pt x="64" y="0"/>
                </a:lnTo>
                <a:lnTo>
                  <a:pt x="42" y="7"/>
                </a:lnTo>
                <a:lnTo>
                  <a:pt x="13" y="1"/>
                </a:lnTo>
                <a:close/>
              </a:path>
            </a:pathLst>
          </a:custGeom>
          <a:solidFill>
            <a:srgbClr val="FFC000"/>
          </a:solidFill>
          <a:ln w="12700">
            <a:solidFill>
              <a:schemeClr val="tx1"/>
            </a:solidFill>
            <a:round/>
            <a:headEnd/>
            <a:tailEnd/>
          </a:ln>
        </p:spPr>
        <p:txBody>
          <a:bodyPr/>
          <a:lstStyle/>
          <a:p>
            <a:endParaRPr lang="ja-JP" altLang="en-US"/>
          </a:p>
        </p:txBody>
      </p:sp>
      <p:sp>
        <p:nvSpPr>
          <p:cNvPr id="12411" name="Rectangle 128"/>
          <p:cNvSpPr>
            <a:spLocks noChangeArrowheads="1"/>
          </p:cNvSpPr>
          <p:nvPr/>
        </p:nvSpPr>
        <p:spPr bwMode="auto">
          <a:xfrm>
            <a:off x="6980635" y="1989138"/>
            <a:ext cx="311282" cy="144462"/>
          </a:xfrm>
          <a:prstGeom prst="rect">
            <a:avLst/>
          </a:prstGeom>
          <a:noFill/>
          <a:ln w="12700" algn="ctr">
            <a:noFill/>
            <a:miter lim="800000"/>
            <a:headEnd/>
            <a:tailEnd/>
          </a:ln>
        </p:spPr>
        <p:txBody>
          <a:bodyPr wrap="none" anchor="ctr"/>
          <a:lstStyle/>
          <a:p>
            <a:r>
              <a:rPr lang="ja-JP" altLang="en-US" sz="600">
                <a:latin typeface="Arial" charset="0"/>
              </a:rPr>
              <a:t>川俣町</a:t>
            </a:r>
          </a:p>
        </p:txBody>
      </p:sp>
      <p:sp>
        <p:nvSpPr>
          <p:cNvPr id="12412" name="正方形/長方形 123"/>
          <p:cNvSpPr>
            <a:spLocks noChangeArrowheads="1"/>
          </p:cNvSpPr>
          <p:nvPr/>
        </p:nvSpPr>
        <p:spPr bwMode="auto">
          <a:xfrm>
            <a:off x="309563" y="785813"/>
            <a:ext cx="696516" cy="214312"/>
          </a:xfrm>
          <a:prstGeom prst="rect">
            <a:avLst/>
          </a:prstGeom>
          <a:solidFill>
            <a:srgbClr val="FF0000"/>
          </a:solidFill>
          <a:ln w="12700" algn="ctr">
            <a:solidFill>
              <a:schemeClr val="tx1"/>
            </a:solidFill>
            <a:round/>
            <a:headEnd/>
            <a:tailEnd/>
          </a:ln>
        </p:spPr>
        <p:txBody>
          <a:bodyPr/>
          <a:lstStyle/>
          <a:p>
            <a:endParaRPr lang="ja-JP" altLang="en-US"/>
          </a:p>
        </p:txBody>
      </p:sp>
      <p:sp>
        <p:nvSpPr>
          <p:cNvPr id="12413" name="正方形/長方形 124"/>
          <p:cNvSpPr>
            <a:spLocks noChangeArrowheads="1"/>
          </p:cNvSpPr>
          <p:nvPr/>
        </p:nvSpPr>
        <p:spPr bwMode="auto">
          <a:xfrm>
            <a:off x="309563" y="1071563"/>
            <a:ext cx="696516" cy="214312"/>
          </a:xfrm>
          <a:prstGeom prst="rect">
            <a:avLst/>
          </a:prstGeom>
          <a:solidFill>
            <a:srgbClr val="FFC000"/>
          </a:solidFill>
          <a:ln w="12700" algn="ctr">
            <a:solidFill>
              <a:schemeClr val="tx1"/>
            </a:solidFill>
            <a:round/>
            <a:headEnd/>
            <a:tailEnd/>
          </a:ln>
        </p:spPr>
        <p:txBody>
          <a:bodyPr/>
          <a:lstStyle/>
          <a:p>
            <a:endParaRPr lang="ja-JP" altLang="en-US"/>
          </a:p>
        </p:txBody>
      </p:sp>
      <p:sp>
        <p:nvSpPr>
          <p:cNvPr id="12414" name="正方形/長方形 125"/>
          <p:cNvSpPr>
            <a:spLocks noChangeArrowheads="1"/>
          </p:cNvSpPr>
          <p:nvPr/>
        </p:nvSpPr>
        <p:spPr bwMode="auto">
          <a:xfrm>
            <a:off x="309563" y="1357313"/>
            <a:ext cx="696516" cy="214312"/>
          </a:xfrm>
          <a:prstGeom prst="rect">
            <a:avLst/>
          </a:prstGeom>
          <a:solidFill>
            <a:srgbClr val="0070C0"/>
          </a:solidFill>
          <a:ln w="12700" algn="ctr">
            <a:solidFill>
              <a:schemeClr val="tx1"/>
            </a:solidFill>
            <a:round/>
            <a:headEnd/>
            <a:tailEnd/>
          </a:ln>
        </p:spPr>
        <p:txBody>
          <a:bodyPr/>
          <a:lstStyle/>
          <a:p>
            <a:endParaRPr lang="ja-JP" altLang="en-US"/>
          </a:p>
        </p:txBody>
      </p:sp>
      <p:sp>
        <p:nvSpPr>
          <p:cNvPr id="12415" name="正方形/長方形 126"/>
          <p:cNvSpPr>
            <a:spLocks noChangeArrowheads="1"/>
          </p:cNvSpPr>
          <p:nvPr/>
        </p:nvSpPr>
        <p:spPr bwMode="auto">
          <a:xfrm>
            <a:off x="309563" y="1643063"/>
            <a:ext cx="696516" cy="214312"/>
          </a:xfrm>
          <a:prstGeom prst="rect">
            <a:avLst/>
          </a:prstGeom>
          <a:solidFill>
            <a:schemeClr val="accent3"/>
          </a:solidFill>
          <a:ln w="12700" algn="ctr">
            <a:solidFill>
              <a:schemeClr val="tx1"/>
            </a:solidFill>
            <a:round/>
            <a:headEnd/>
            <a:tailEnd/>
          </a:ln>
        </p:spPr>
        <p:txBody>
          <a:bodyPr/>
          <a:lstStyle/>
          <a:p>
            <a:endParaRPr lang="ja-JP" altLang="en-US"/>
          </a:p>
        </p:txBody>
      </p:sp>
      <p:sp>
        <p:nvSpPr>
          <p:cNvPr id="12416" name="テキスト ボックス 127"/>
          <p:cNvSpPr txBox="1">
            <a:spLocks noChangeArrowheads="1"/>
          </p:cNvSpPr>
          <p:nvPr/>
        </p:nvSpPr>
        <p:spPr bwMode="auto">
          <a:xfrm>
            <a:off x="1006078" y="694978"/>
            <a:ext cx="1762679" cy="369332"/>
          </a:xfrm>
          <a:prstGeom prst="rect">
            <a:avLst/>
          </a:prstGeom>
          <a:noFill/>
          <a:ln w="9525">
            <a:noFill/>
            <a:miter lim="800000"/>
            <a:headEnd/>
            <a:tailEnd/>
          </a:ln>
        </p:spPr>
        <p:txBody>
          <a:bodyPr wrap="square">
            <a:spAutoFit/>
          </a:bodyPr>
          <a:lstStyle/>
          <a:p>
            <a:pPr algn="l"/>
            <a:r>
              <a:rPr lang="ja-JP" altLang="en-US" dirty="0">
                <a:latin typeface="HGPｺﾞｼｯｸE" pitchFamily="50" charset="-128"/>
                <a:ea typeface="HGPｺﾞｼｯｸE" pitchFamily="50" charset="-128"/>
              </a:rPr>
              <a:t>震度６強</a:t>
            </a:r>
          </a:p>
        </p:txBody>
      </p:sp>
      <p:sp>
        <p:nvSpPr>
          <p:cNvPr id="12417" name="テキスト ボックス 128"/>
          <p:cNvSpPr txBox="1">
            <a:spLocks noChangeArrowheads="1"/>
          </p:cNvSpPr>
          <p:nvPr/>
        </p:nvSpPr>
        <p:spPr bwMode="auto">
          <a:xfrm>
            <a:off x="1006078" y="980728"/>
            <a:ext cx="1762679" cy="369332"/>
          </a:xfrm>
          <a:prstGeom prst="rect">
            <a:avLst/>
          </a:prstGeom>
          <a:noFill/>
          <a:ln w="9525">
            <a:noFill/>
            <a:miter lim="800000"/>
            <a:headEnd/>
            <a:tailEnd/>
          </a:ln>
        </p:spPr>
        <p:txBody>
          <a:bodyPr wrap="square">
            <a:spAutoFit/>
          </a:bodyPr>
          <a:lstStyle/>
          <a:p>
            <a:pPr algn="l"/>
            <a:r>
              <a:rPr lang="ja-JP" altLang="en-US" dirty="0">
                <a:latin typeface="HGPｺﾞｼｯｸE" pitchFamily="50" charset="-128"/>
                <a:ea typeface="HGPｺﾞｼｯｸE" pitchFamily="50" charset="-128"/>
              </a:rPr>
              <a:t>震度６弱</a:t>
            </a:r>
          </a:p>
        </p:txBody>
      </p:sp>
      <p:sp>
        <p:nvSpPr>
          <p:cNvPr id="12418" name="テキスト ボックス 129"/>
          <p:cNvSpPr txBox="1">
            <a:spLocks noChangeArrowheads="1"/>
          </p:cNvSpPr>
          <p:nvPr/>
        </p:nvSpPr>
        <p:spPr bwMode="auto">
          <a:xfrm>
            <a:off x="1006078" y="1266478"/>
            <a:ext cx="1762679" cy="369332"/>
          </a:xfrm>
          <a:prstGeom prst="rect">
            <a:avLst/>
          </a:prstGeom>
          <a:noFill/>
          <a:ln w="9525">
            <a:noFill/>
            <a:miter lim="800000"/>
            <a:headEnd/>
            <a:tailEnd/>
          </a:ln>
        </p:spPr>
        <p:txBody>
          <a:bodyPr wrap="square">
            <a:spAutoFit/>
          </a:bodyPr>
          <a:lstStyle/>
          <a:p>
            <a:pPr algn="l"/>
            <a:r>
              <a:rPr lang="ja-JP" altLang="en-US" dirty="0">
                <a:latin typeface="HGPｺﾞｼｯｸE" pitchFamily="50" charset="-128"/>
                <a:ea typeface="HGPｺﾞｼｯｸE" pitchFamily="50" charset="-128"/>
              </a:rPr>
              <a:t>震度５強</a:t>
            </a:r>
          </a:p>
        </p:txBody>
      </p:sp>
      <p:sp>
        <p:nvSpPr>
          <p:cNvPr id="12419" name="テキスト ボックス 130"/>
          <p:cNvSpPr txBox="1">
            <a:spLocks noChangeArrowheads="1"/>
          </p:cNvSpPr>
          <p:nvPr/>
        </p:nvSpPr>
        <p:spPr bwMode="auto">
          <a:xfrm>
            <a:off x="1006078" y="1552228"/>
            <a:ext cx="1762679" cy="369332"/>
          </a:xfrm>
          <a:prstGeom prst="rect">
            <a:avLst/>
          </a:prstGeom>
          <a:noFill/>
          <a:ln w="9525">
            <a:noFill/>
            <a:miter lim="800000"/>
            <a:headEnd/>
            <a:tailEnd/>
          </a:ln>
        </p:spPr>
        <p:txBody>
          <a:bodyPr wrap="square">
            <a:spAutoFit/>
          </a:bodyPr>
          <a:lstStyle/>
          <a:p>
            <a:pPr algn="l"/>
            <a:r>
              <a:rPr lang="ja-JP" altLang="en-US" dirty="0">
                <a:latin typeface="HGPｺﾞｼｯｸE" pitchFamily="50" charset="-128"/>
                <a:ea typeface="HGPｺﾞｼｯｸE" pitchFamily="50" charset="-128"/>
              </a:rPr>
              <a:t>震度５弱</a:t>
            </a:r>
          </a:p>
        </p:txBody>
      </p:sp>
      <p:sp>
        <p:nvSpPr>
          <p:cNvPr id="12420" name="正方形/長方形 126"/>
          <p:cNvSpPr>
            <a:spLocks noChangeArrowheads="1"/>
          </p:cNvSpPr>
          <p:nvPr/>
        </p:nvSpPr>
        <p:spPr bwMode="auto">
          <a:xfrm>
            <a:off x="309563" y="1928813"/>
            <a:ext cx="696516" cy="214312"/>
          </a:xfrm>
          <a:prstGeom prst="rect">
            <a:avLst/>
          </a:prstGeom>
          <a:solidFill>
            <a:schemeClr val="bg1"/>
          </a:solidFill>
          <a:ln w="12700" algn="ctr">
            <a:solidFill>
              <a:schemeClr val="tx1"/>
            </a:solidFill>
            <a:round/>
            <a:headEnd/>
            <a:tailEnd/>
          </a:ln>
        </p:spPr>
        <p:txBody>
          <a:bodyPr/>
          <a:lstStyle/>
          <a:p>
            <a:endParaRPr lang="ja-JP" altLang="en-US"/>
          </a:p>
        </p:txBody>
      </p:sp>
      <p:sp>
        <p:nvSpPr>
          <p:cNvPr id="12421" name="テキスト ボックス 130"/>
          <p:cNvSpPr txBox="1">
            <a:spLocks noChangeArrowheads="1"/>
          </p:cNvSpPr>
          <p:nvPr/>
        </p:nvSpPr>
        <p:spPr bwMode="auto">
          <a:xfrm>
            <a:off x="1006078" y="1837978"/>
            <a:ext cx="2404899" cy="369332"/>
          </a:xfrm>
          <a:prstGeom prst="rect">
            <a:avLst/>
          </a:prstGeom>
          <a:noFill/>
          <a:ln w="9525">
            <a:noFill/>
            <a:miter lim="800000"/>
            <a:headEnd/>
            <a:tailEnd/>
          </a:ln>
        </p:spPr>
        <p:txBody>
          <a:bodyPr wrap="square">
            <a:spAutoFit/>
          </a:bodyPr>
          <a:lstStyle/>
          <a:p>
            <a:pPr algn="l"/>
            <a:r>
              <a:rPr lang="ja-JP" altLang="en-US" dirty="0">
                <a:latin typeface="HGPｺﾞｼｯｸE" pitchFamily="50" charset="-128"/>
                <a:ea typeface="HGPｺﾞｼｯｸE" pitchFamily="50" charset="-128"/>
              </a:rPr>
              <a:t>震度４以下</a:t>
            </a:r>
          </a:p>
        </p:txBody>
      </p:sp>
      <p:sp>
        <p:nvSpPr>
          <p:cNvPr id="134" name="Rectangle 2"/>
          <p:cNvSpPr txBox="1">
            <a:spLocks noChangeArrowheads="1"/>
          </p:cNvSpPr>
          <p:nvPr/>
        </p:nvSpPr>
        <p:spPr bwMode="auto">
          <a:xfrm>
            <a:off x="-15875" y="1"/>
            <a:ext cx="9921875" cy="69269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1200" b="1" noProof="0" dirty="0" err="1" smtClean="0">
                <a:latin typeface="HG丸ｺﾞｼｯｸM-PRO" pitchFamily="50" charset="-128"/>
                <a:ea typeface="HG丸ｺﾞｼｯｸM-PRO" pitchFamily="50" charset="-128"/>
                <a:cs typeface="+mj-cs"/>
              </a:rPr>
              <a:t>ひがし</a:t>
            </a:r>
            <a:r>
              <a:rPr lang="ja-JP" altLang="en-US" sz="1200" b="1" noProof="0" dirty="0" smtClean="0">
                <a:latin typeface="HG丸ｺﾞｼｯｸM-PRO" pitchFamily="50" charset="-128"/>
                <a:ea typeface="HG丸ｺﾞｼｯｸM-PRO" pitchFamily="50" charset="-128"/>
                <a:cs typeface="+mj-cs"/>
              </a:rPr>
              <a:t>にほんだいしんさい　　 じしん 　　 おお</a:t>
            </a:r>
            <a:endParaRPr lang="en-US" altLang="ja-JP" sz="1200" b="1" noProof="0" dirty="0" smtClean="0">
              <a:latin typeface="HG丸ｺﾞｼｯｸM-PRO" pitchFamily="50" charset="-128"/>
              <a:ea typeface="HG丸ｺﾞｼｯｸM-PRO" pitchFamily="50" charset="-128"/>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ja-JP" altLang="en-US" sz="2400" b="1" noProof="0" dirty="0" smtClean="0">
                <a:latin typeface="HG丸ｺﾞｼｯｸM-PRO" pitchFamily="50" charset="-128"/>
                <a:ea typeface="HG丸ｺﾞｼｯｸM-PRO" pitchFamily="50" charset="-128"/>
                <a:cs typeface="+mj-cs"/>
              </a:rPr>
              <a:t>東日本大震災の地震の大きさ</a:t>
            </a:r>
            <a:endParaRPr kumimoji="1" lang="ja-JP" altLang="ja-JP" sz="2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p:txBody>
      </p:sp>
      <p:sp>
        <p:nvSpPr>
          <p:cNvPr id="136" name="正方形/長方形 135"/>
          <p:cNvSpPr/>
          <p:nvPr/>
        </p:nvSpPr>
        <p:spPr>
          <a:xfrm>
            <a:off x="6969224" y="6021288"/>
            <a:ext cx="259228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ｺﾞｼｯｸE" pitchFamily="50" charset="-128"/>
                <a:ea typeface="HGPｺﾞｼｯｸE" pitchFamily="50" charset="-128"/>
              </a:rPr>
              <a:t>いわき市　震度６弱</a:t>
            </a:r>
            <a:endParaRPr kumimoji="1" lang="ja-JP" altLang="en-US" dirty="0">
              <a:solidFill>
                <a:schemeClr val="tx1"/>
              </a:solidFill>
              <a:latin typeface="HGPｺﾞｼｯｸE" pitchFamily="50" charset="-128"/>
              <a:ea typeface="HGPｺﾞｼｯｸE" pitchFamily="50" charset="-128"/>
            </a:endParaRPr>
          </a:p>
        </p:txBody>
      </p:sp>
      <p:sp>
        <p:nvSpPr>
          <p:cNvPr id="137" name="スライド番号プレースホルダ 136"/>
          <p:cNvSpPr>
            <a:spLocks noGrp="1"/>
          </p:cNvSpPr>
          <p:nvPr>
            <p:ph type="sldNum" sz="quarter" idx="12"/>
          </p:nvPr>
        </p:nvSpPr>
        <p:spPr>
          <a:xfrm>
            <a:off x="7594600" y="6309320"/>
            <a:ext cx="2311400" cy="365125"/>
          </a:xfrm>
        </p:spPr>
        <p:txBody>
          <a:bodyPr/>
          <a:lstStyle/>
          <a:p>
            <a:pPr>
              <a:defRPr/>
            </a:pPr>
            <a:fld id="{519D86EF-7644-4FB1-857E-AE0D042FE16D}" type="slidenum">
              <a:rPr lang="en-US" altLang="ja-JP" sz="1600" b="1" smtClean="0">
                <a:solidFill>
                  <a:schemeClr val="tx1"/>
                </a:solidFill>
              </a:rPr>
              <a:pPr>
                <a:defRPr/>
              </a:pPr>
              <a:t>2</a:t>
            </a:fld>
            <a:endParaRPr lang="en-US" altLang="ja-JP" sz="1600" b="1" dirty="0">
              <a:solidFill>
                <a:schemeClr val="tx1"/>
              </a:solidFill>
            </a:endParaRPr>
          </a:p>
        </p:txBody>
      </p:sp>
      <p:sp>
        <p:nvSpPr>
          <p:cNvPr id="138" name="テキスト ボックス 137"/>
          <p:cNvSpPr txBox="1"/>
          <p:nvPr/>
        </p:nvSpPr>
        <p:spPr>
          <a:xfrm>
            <a:off x="8265368" y="5949280"/>
            <a:ext cx="1368152" cy="369332"/>
          </a:xfrm>
          <a:prstGeom prst="rect">
            <a:avLst/>
          </a:prstGeom>
          <a:noFill/>
        </p:spPr>
        <p:txBody>
          <a:bodyPr wrap="square" rtlCol="0">
            <a:spAutoFit/>
          </a:bodyPr>
          <a:lstStyle/>
          <a:p>
            <a:r>
              <a:rPr kumimoji="1" lang="ja-JP" altLang="en-US" sz="1200" dirty="0" smtClean="0"/>
              <a:t>しんど</a:t>
            </a:r>
            <a:r>
              <a:rPr kumimoji="1" lang="ja-JP" altLang="en-US" dirty="0" smtClean="0"/>
              <a:t>　</a:t>
            </a:r>
            <a:r>
              <a:rPr kumimoji="1" lang="ja-JP" altLang="en-US" sz="1200" dirty="0" smtClean="0"/>
              <a:t>じゃく</a:t>
            </a:r>
            <a:endParaRPr kumimoji="1" lang="ja-JP" alt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2"/>
          </p:nvPr>
        </p:nvSpPr>
        <p:spPr/>
        <p:txBody>
          <a:bodyPr/>
          <a:lstStyle/>
          <a:p>
            <a:pPr>
              <a:defRPr/>
            </a:pPr>
            <a:fld id="{519D86EF-7644-4FB1-857E-AE0D042FE16D}" type="slidenum">
              <a:rPr lang="en-US" altLang="ja-JP" sz="1600" b="1" smtClean="0">
                <a:solidFill>
                  <a:schemeClr val="tx1"/>
                </a:solidFill>
              </a:rPr>
              <a:pPr>
                <a:defRPr/>
              </a:pPr>
              <a:t>3</a:t>
            </a:fld>
            <a:endParaRPr lang="en-US" altLang="ja-JP" sz="1600" b="1" dirty="0">
              <a:solidFill>
                <a:schemeClr val="tx1"/>
              </a:solidFill>
            </a:endParaRPr>
          </a:p>
        </p:txBody>
      </p:sp>
      <p:pic>
        <p:nvPicPr>
          <p:cNvPr id="11" name="図 11" descr="RIMG0067.JPG"/>
          <p:cNvPicPr>
            <a:picLocks noChangeAspect="1"/>
          </p:cNvPicPr>
          <p:nvPr/>
        </p:nvPicPr>
        <p:blipFill>
          <a:blip r:embed="rId2" cstate="print"/>
          <a:srcRect/>
          <a:stretch>
            <a:fillRect/>
          </a:stretch>
        </p:blipFill>
        <p:spPr bwMode="auto">
          <a:xfrm>
            <a:off x="6177136" y="4017773"/>
            <a:ext cx="3536771" cy="2651587"/>
          </a:xfrm>
          <a:prstGeom prst="rect">
            <a:avLst/>
          </a:prstGeom>
          <a:noFill/>
          <a:ln w="9525">
            <a:solidFill>
              <a:schemeClr val="tx1"/>
            </a:solidFill>
            <a:miter lim="800000"/>
            <a:headEnd/>
            <a:tailEnd/>
          </a:ln>
        </p:spPr>
      </p:pic>
      <p:pic>
        <p:nvPicPr>
          <p:cNvPr id="12" name="図 12" descr="P3280060.JPG"/>
          <p:cNvPicPr>
            <a:picLocks noChangeAspect="1"/>
          </p:cNvPicPr>
          <p:nvPr/>
        </p:nvPicPr>
        <p:blipFill>
          <a:blip r:embed="rId3" cstate="print"/>
          <a:srcRect/>
          <a:stretch>
            <a:fillRect/>
          </a:stretch>
        </p:blipFill>
        <p:spPr bwMode="auto">
          <a:xfrm>
            <a:off x="6177136" y="1195561"/>
            <a:ext cx="3552202" cy="2665487"/>
          </a:xfrm>
          <a:prstGeom prst="rect">
            <a:avLst/>
          </a:prstGeom>
          <a:noFill/>
          <a:ln w="9525">
            <a:solidFill>
              <a:schemeClr val="tx1"/>
            </a:solidFill>
            <a:miter lim="800000"/>
            <a:headEnd/>
            <a:tailEnd/>
          </a:ln>
        </p:spPr>
      </p:pic>
      <p:sp>
        <p:nvSpPr>
          <p:cNvPr id="16" name="テキスト ボックス 15"/>
          <p:cNvSpPr txBox="1"/>
          <p:nvPr/>
        </p:nvSpPr>
        <p:spPr>
          <a:xfrm>
            <a:off x="6177136" y="1196752"/>
            <a:ext cx="3528392" cy="530915"/>
          </a:xfrm>
          <a:prstGeom prst="rect">
            <a:avLst/>
          </a:prstGeom>
          <a:solidFill>
            <a:schemeClr val="bg1"/>
          </a:solidFill>
        </p:spPr>
        <p:txBody>
          <a:bodyPr wrap="square" rtlCol="0">
            <a:spAutoFit/>
          </a:bodyPr>
          <a:lstStyle/>
          <a:p>
            <a:r>
              <a:rPr kumimoji="1" lang="ja-JP" altLang="en-US" sz="1050" dirty="0" smtClean="0">
                <a:latin typeface="HG丸ｺﾞｼｯｸM-PRO" pitchFamily="50" charset="-128"/>
                <a:ea typeface="HG丸ｺﾞｼｯｸM-PRO" pitchFamily="50" charset="-128"/>
              </a:rPr>
              <a:t>ひさのはまかいがん</a:t>
            </a:r>
            <a:endParaRPr kumimoji="1" lang="en-US" altLang="ja-JP" sz="1050"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久之浜海岸　　　　　７．９ｍ</a:t>
            </a:r>
            <a:endParaRPr kumimoji="1" lang="ja-JP" altLang="en-US" dirty="0">
              <a:latin typeface="HG丸ｺﾞｼｯｸM-PRO" pitchFamily="50" charset="-128"/>
              <a:ea typeface="HG丸ｺﾞｼｯｸM-PRO" pitchFamily="50" charset="-128"/>
            </a:endParaRPr>
          </a:p>
        </p:txBody>
      </p:sp>
      <p:grpSp>
        <p:nvGrpSpPr>
          <p:cNvPr id="18" name="グループ化 17"/>
          <p:cNvGrpSpPr/>
          <p:nvPr/>
        </p:nvGrpSpPr>
        <p:grpSpPr>
          <a:xfrm>
            <a:off x="560512" y="1556792"/>
            <a:ext cx="6254717" cy="4392488"/>
            <a:chOff x="1362579" y="1556792"/>
            <a:chExt cx="6254717" cy="4392488"/>
          </a:xfrm>
        </p:grpSpPr>
        <p:pic>
          <p:nvPicPr>
            <p:cNvPr id="19" name="図 6" descr="管内図A3.jpg"/>
            <p:cNvPicPr>
              <a:picLocks/>
            </p:cNvPicPr>
            <p:nvPr/>
          </p:nvPicPr>
          <p:blipFill>
            <a:blip r:embed="rId4" cstate="print"/>
            <a:srcRect/>
            <a:stretch>
              <a:fillRect/>
            </a:stretch>
          </p:blipFill>
          <p:spPr bwMode="auto">
            <a:xfrm>
              <a:off x="1424608" y="1556792"/>
              <a:ext cx="6192688" cy="4392488"/>
            </a:xfrm>
            <a:prstGeom prst="rect">
              <a:avLst/>
            </a:prstGeom>
            <a:solidFill>
              <a:srgbClr val="C0504D"/>
            </a:solidFill>
            <a:ln w="28575">
              <a:noFill/>
              <a:miter lim="800000"/>
              <a:headEnd/>
              <a:tailEnd/>
            </a:ln>
            <a:scene3d>
              <a:camera prst="orthographicFront">
                <a:rot lat="0" lon="0" rev="16200000"/>
              </a:camera>
              <a:lightRig rig="threePt" dir="t"/>
            </a:scene3d>
          </p:spPr>
        </p:pic>
        <p:sp>
          <p:nvSpPr>
            <p:cNvPr id="20" name="フリーフォーム 19"/>
            <p:cNvSpPr/>
            <p:nvPr/>
          </p:nvSpPr>
          <p:spPr>
            <a:xfrm>
              <a:off x="1362579" y="1607579"/>
              <a:ext cx="6182709" cy="4269693"/>
            </a:xfrm>
            <a:custGeom>
              <a:avLst/>
              <a:gdLst>
                <a:gd name="connsiteX0" fmla="*/ 0 w 2362200"/>
                <a:gd name="connsiteY0" fmla="*/ 0 h 1938338"/>
                <a:gd name="connsiteX1" fmla="*/ 95250 w 2362200"/>
                <a:gd name="connsiteY1" fmla="*/ 9525 h 1938338"/>
                <a:gd name="connsiteX2" fmla="*/ 228600 w 2362200"/>
                <a:gd name="connsiteY2" fmla="*/ 161925 h 1938338"/>
                <a:gd name="connsiteX3" fmla="*/ 219075 w 2362200"/>
                <a:gd name="connsiteY3" fmla="*/ 200025 h 1938338"/>
                <a:gd name="connsiteX4" fmla="*/ 300038 w 2362200"/>
                <a:gd name="connsiteY4" fmla="*/ 361950 h 1938338"/>
                <a:gd name="connsiteX5" fmla="*/ 361950 w 2362200"/>
                <a:gd name="connsiteY5" fmla="*/ 376238 h 1938338"/>
                <a:gd name="connsiteX6" fmla="*/ 381000 w 2362200"/>
                <a:gd name="connsiteY6" fmla="*/ 581025 h 1938338"/>
                <a:gd name="connsiteX7" fmla="*/ 509588 w 2362200"/>
                <a:gd name="connsiteY7" fmla="*/ 604838 h 1938338"/>
                <a:gd name="connsiteX8" fmla="*/ 547688 w 2362200"/>
                <a:gd name="connsiteY8" fmla="*/ 652463 h 1938338"/>
                <a:gd name="connsiteX9" fmla="*/ 709613 w 2362200"/>
                <a:gd name="connsiteY9" fmla="*/ 661988 h 1938338"/>
                <a:gd name="connsiteX10" fmla="*/ 757238 w 2362200"/>
                <a:gd name="connsiteY10" fmla="*/ 690563 h 1938338"/>
                <a:gd name="connsiteX11" fmla="*/ 828675 w 2362200"/>
                <a:gd name="connsiteY11" fmla="*/ 671513 h 1938338"/>
                <a:gd name="connsiteX12" fmla="*/ 919163 w 2362200"/>
                <a:gd name="connsiteY12" fmla="*/ 704850 h 1938338"/>
                <a:gd name="connsiteX13" fmla="*/ 942975 w 2362200"/>
                <a:gd name="connsiteY13" fmla="*/ 785813 h 1938338"/>
                <a:gd name="connsiteX14" fmla="*/ 904875 w 2362200"/>
                <a:gd name="connsiteY14" fmla="*/ 842963 h 1938338"/>
                <a:gd name="connsiteX15" fmla="*/ 962025 w 2362200"/>
                <a:gd name="connsiteY15" fmla="*/ 890588 h 1938338"/>
                <a:gd name="connsiteX16" fmla="*/ 1019175 w 2362200"/>
                <a:gd name="connsiteY16" fmla="*/ 1019175 h 1938338"/>
                <a:gd name="connsiteX17" fmla="*/ 1042988 w 2362200"/>
                <a:gd name="connsiteY17" fmla="*/ 1033463 h 1938338"/>
                <a:gd name="connsiteX18" fmla="*/ 1114425 w 2362200"/>
                <a:gd name="connsiteY18" fmla="*/ 1014413 h 1938338"/>
                <a:gd name="connsiteX19" fmla="*/ 1171575 w 2362200"/>
                <a:gd name="connsiteY19" fmla="*/ 1028700 h 1938338"/>
                <a:gd name="connsiteX20" fmla="*/ 1223963 w 2362200"/>
                <a:gd name="connsiteY20" fmla="*/ 1009650 h 1938338"/>
                <a:gd name="connsiteX21" fmla="*/ 1328738 w 2362200"/>
                <a:gd name="connsiteY21" fmla="*/ 1090613 h 1938338"/>
                <a:gd name="connsiteX22" fmla="*/ 1438275 w 2362200"/>
                <a:gd name="connsiteY22" fmla="*/ 1066800 h 1938338"/>
                <a:gd name="connsiteX23" fmla="*/ 1471613 w 2362200"/>
                <a:gd name="connsiteY23" fmla="*/ 1104900 h 1938338"/>
                <a:gd name="connsiteX24" fmla="*/ 1476375 w 2362200"/>
                <a:gd name="connsiteY24" fmla="*/ 1228725 h 1938338"/>
                <a:gd name="connsiteX25" fmla="*/ 1619250 w 2362200"/>
                <a:gd name="connsiteY25" fmla="*/ 1290638 h 1938338"/>
                <a:gd name="connsiteX26" fmla="*/ 1676400 w 2362200"/>
                <a:gd name="connsiteY26" fmla="*/ 1281113 h 1938338"/>
                <a:gd name="connsiteX27" fmla="*/ 1724025 w 2362200"/>
                <a:gd name="connsiteY27" fmla="*/ 1371600 h 1938338"/>
                <a:gd name="connsiteX28" fmla="*/ 1804988 w 2362200"/>
                <a:gd name="connsiteY28" fmla="*/ 1381125 h 1938338"/>
                <a:gd name="connsiteX29" fmla="*/ 1852613 w 2362200"/>
                <a:gd name="connsiteY29" fmla="*/ 1485900 h 1938338"/>
                <a:gd name="connsiteX30" fmla="*/ 1924050 w 2362200"/>
                <a:gd name="connsiteY30" fmla="*/ 1514475 h 1938338"/>
                <a:gd name="connsiteX31" fmla="*/ 1933575 w 2362200"/>
                <a:gd name="connsiteY31" fmla="*/ 1547813 h 1938338"/>
                <a:gd name="connsiteX32" fmla="*/ 2028825 w 2362200"/>
                <a:gd name="connsiteY32" fmla="*/ 1547813 h 1938338"/>
                <a:gd name="connsiteX33" fmla="*/ 2181225 w 2362200"/>
                <a:gd name="connsiteY33" fmla="*/ 1638300 h 1938338"/>
                <a:gd name="connsiteX34" fmla="*/ 2362200 w 2362200"/>
                <a:gd name="connsiteY34" fmla="*/ 1938338 h 1938338"/>
                <a:gd name="connsiteX0" fmla="*/ 0 w 2812728"/>
                <a:gd name="connsiteY0" fmla="*/ 0 h 1764433"/>
                <a:gd name="connsiteX1" fmla="*/ 95250 w 2812728"/>
                <a:gd name="connsiteY1" fmla="*/ 9525 h 1764433"/>
                <a:gd name="connsiteX2" fmla="*/ 228600 w 2812728"/>
                <a:gd name="connsiteY2" fmla="*/ 161925 h 1764433"/>
                <a:gd name="connsiteX3" fmla="*/ 219075 w 2812728"/>
                <a:gd name="connsiteY3" fmla="*/ 200025 h 1764433"/>
                <a:gd name="connsiteX4" fmla="*/ 300038 w 2812728"/>
                <a:gd name="connsiteY4" fmla="*/ 361950 h 1764433"/>
                <a:gd name="connsiteX5" fmla="*/ 361950 w 2812728"/>
                <a:gd name="connsiteY5" fmla="*/ 376238 h 1764433"/>
                <a:gd name="connsiteX6" fmla="*/ 381000 w 2812728"/>
                <a:gd name="connsiteY6" fmla="*/ 581025 h 1764433"/>
                <a:gd name="connsiteX7" fmla="*/ 509588 w 2812728"/>
                <a:gd name="connsiteY7" fmla="*/ 604838 h 1764433"/>
                <a:gd name="connsiteX8" fmla="*/ 547688 w 2812728"/>
                <a:gd name="connsiteY8" fmla="*/ 652463 h 1764433"/>
                <a:gd name="connsiteX9" fmla="*/ 709613 w 2812728"/>
                <a:gd name="connsiteY9" fmla="*/ 661988 h 1764433"/>
                <a:gd name="connsiteX10" fmla="*/ 757238 w 2812728"/>
                <a:gd name="connsiteY10" fmla="*/ 690563 h 1764433"/>
                <a:gd name="connsiteX11" fmla="*/ 828675 w 2812728"/>
                <a:gd name="connsiteY11" fmla="*/ 671513 h 1764433"/>
                <a:gd name="connsiteX12" fmla="*/ 919163 w 2812728"/>
                <a:gd name="connsiteY12" fmla="*/ 704850 h 1764433"/>
                <a:gd name="connsiteX13" fmla="*/ 942975 w 2812728"/>
                <a:gd name="connsiteY13" fmla="*/ 785813 h 1764433"/>
                <a:gd name="connsiteX14" fmla="*/ 904875 w 2812728"/>
                <a:gd name="connsiteY14" fmla="*/ 842963 h 1764433"/>
                <a:gd name="connsiteX15" fmla="*/ 962025 w 2812728"/>
                <a:gd name="connsiteY15" fmla="*/ 890588 h 1764433"/>
                <a:gd name="connsiteX16" fmla="*/ 1019175 w 2812728"/>
                <a:gd name="connsiteY16" fmla="*/ 1019175 h 1764433"/>
                <a:gd name="connsiteX17" fmla="*/ 1042988 w 2812728"/>
                <a:gd name="connsiteY17" fmla="*/ 1033463 h 1764433"/>
                <a:gd name="connsiteX18" fmla="*/ 1114425 w 2812728"/>
                <a:gd name="connsiteY18" fmla="*/ 1014413 h 1764433"/>
                <a:gd name="connsiteX19" fmla="*/ 1171575 w 2812728"/>
                <a:gd name="connsiteY19" fmla="*/ 1028700 h 1764433"/>
                <a:gd name="connsiteX20" fmla="*/ 1223963 w 2812728"/>
                <a:gd name="connsiteY20" fmla="*/ 1009650 h 1764433"/>
                <a:gd name="connsiteX21" fmla="*/ 1328738 w 2812728"/>
                <a:gd name="connsiteY21" fmla="*/ 1090613 h 1764433"/>
                <a:gd name="connsiteX22" fmla="*/ 1438275 w 2812728"/>
                <a:gd name="connsiteY22" fmla="*/ 1066800 h 1764433"/>
                <a:gd name="connsiteX23" fmla="*/ 1471613 w 2812728"/>
                <a:gd name="connsiteY23" fmla="*/ 1104900 h 1764433"/>
                <a:gd name="connsiteX24" fmla="*/ 1476375 w 2812728"/>
                <a:gd name="connsiteY24" fmla="*/ 1228725 h 1764433"/>
                <a:gd name="connsiteX25" fmla="*/ 1619250 w 2812728"/>
                <a:gd name="connsiteY25" fmla="*/ 1290638 h 1764433"/>
                <a:gd name="connsiteX26" fmla="*/ 1676400 w 2812728"/>
                <a:gd name="connsiteY26" fmla="*/ 1281113 h 1764433"/>
                <a:gd name="connsiteX27" fmla="*/ 1724025 w 2812728"/>
                <a:gd name="connsiteY27" fmla="*/ 1371600 h 1764433"/>
                <a:gd name="connsiteX28" fmla="*/ 1804988 w 2812728"/>
                <a:gd name="connsiteY28" fmla="*/ 1381125 h 1764433"/>
                <a:gd name="connsiteX29" fmla="*/ 1852613 w 2812728"/>
                <a:gd name="connsiteY29" fmla="*/ 1485900 h 1764433"/>
                <a:gd name="connsiteX30" fmla="*/ 1924050 w 2812728"/>
                <a:gd name="connsiteY30" fmla="*/ 1514475 h 1764433"/>
                <a:gd name="connsiteX31" fmla="*/ 1933575 w 2812728"/>
                <a:gd name="connsiteY31" fmla="*/ 1547813 h 1764433"/>
                <a:gd name="connsiteX32" fmla="*/ 2028825 w 2812728"/>
                <a:gd name="connsiteY32" fmla="*/ 1547813 h 1764433"/>
                <a:gd name="connsiteX33" fmla="*/ 2181225 w 2812728"/>
                <a:gd name="connsiteY33" fmla="*/ 1638300 h 1764433"/>
                <a:gd name="connsiteX34" fmla="*/ 2812728 w 2812728"/>
                <a:gd name="connsiteY34" fmla="*/ 1764433 h 1764433"/>
                <a:gd name="connsiteX0" fmla="*/ 0 w 2812728"/>
                <a:gd name="connsiteY0" fmla="*/ 0 h 1764433"/>
                <a:gd name="connsiteX1" fmla="*/ 95250 w 2812728"/>
                <a:gd name="connsiteY1" fmla="*/ 9525 h 1764433"/>
                <a:gd name="connsiteX2" fmla="*/ 228600 w 2812728"/>
                <a:gd name="connsiteY2" fmla="*/ 161925 h 1764433"/>
                <a:gd name="connsiteX3" fmla="*/ 219075 w 2812728"/>
                <a:gd name="connsiteY3" fmla="*/ 200025 h 1764433"/>
                <a:gd name="connsiteX4" fmla="*/ 300038 w 2812728"/>
                <a:gd name="connsiteY4" fmla="*/ 361950 h 1764433"/>
                <a:gd name="connsiteX5" fmla="*/ 361950 w 2812728"/>
                <a:gd name="connsiteY5" fmla="*/ 376238 h 1764433"/>
                <a:gd name="connsiteX6" fmla="*/ 381000 w 2812728"/>
                <a:gd name="connsiteY6" fmla="*/ 581025 h 1764433"/>
                <a:gd name="connsiteX7" fmla="*/ 509588 w 2812728"/>
                <a:gd name="connsiteY7" fmla="*/ 604838 h 1764433"/>
                <a:gd name="connsiteX8" fmla="*/ 547688 w 2812728"/>
                <a:gd name="connsiteY8" fmla="*/ 652463 h 1764433"/>
                <a:gd name="connsiteX9" fmla="*/ 709613 w 2812728"/>
                <a:gd name="connsiteY9" fmla="*/ 661988 h 1764433"/>
                <a:gd name="connsiteX10" fmla="*/ 757238 w 2812728"/>
                <a:gd name="connsiteY10" fmla="*/ 690563 h 1764433"/>
                <a:gd name="connsiteX11" fmla="*/ 828675 w 2812728"/>
                <a:gd name="connsiteY11" fmla="*/ 671513 h 1764433"/>
                <a:gd name="connsiteX12" fmla="*/ 919163 w 2812728"/>
                <a:gd name="connsiteY12" fmla="*/ 704850 h 1764433"/>
                <a:gd name="connsiteX13" fmla="*/ 942975 w 2812728"/>
                <a:gd name="connsiteY13" fmla="*/ 785813 h 1764433"/>
                <a:gd name="connsiteX14" fmla="*/ 904875 w 2812728"/>
                <a:gd name="connsiteY14" fmla="*/ 842963 h 1764433"/>
                <a:gd name="connsiteX15" fmla="*/ 962025 w 2812728"/>
                <a:gd name="connsiteY15" fmla="*/ 890588 h 1764433"/>
                <a:gd name="connsiteX16" fmla="*/ 1019175 w 2812728"/>
                <a:gd name="connsiteY16" fmla="*/ 1019175 h 1764433"/>
                <a:gd name="connsiteX17" fmla="*/ 1042988 w 2812728"/>
                <a:gd name="connsiteY17" fmla="*/ 1033463 h 1764433"/>
                <a:gd name="connsiteX18" fmla="*/ 1114425 w 2812728"/>
                <a:gd name="connsiteY18" fmla="*/ 1014413 h 1764433"/>
                <a:gd name="connsiteX19" fmla="*/ 1171575 w 2812728"/>
                <a:gd name="connsiteY19" fmla="*/ 1028700 h 1764433"/>
                <a:gd name="connsiteX20" fmla="*/ 1223963 w 2812728"/>
                <a:gd name="connsiteY20" fmla="*/ 1009650 h 1764433"/>
                <a:gd name="connsiteX21" fmla="*/ 1328738 w 2812728"/>
                <a:gd name="connsiteY21" fmla="*/ 1090613 h 1764433"/>
                <a:gd name="connsiteX22" fmla="*/ 1438275 w 2812728"/>
                <a:gd name="connsiteY22" fmla="*/ 1066800 h 1764433"/>
                <a:gd name="connsiteX23" fmla="*/ 1471613 w 2812728"/>
                <a:gd name="connsiteY23" fmla="*/ 1104900 h 1764433"/>
                <a:gd name="connsiteX24" fmla="*/ 1476375 w 2812728"/>
                <a:gd name="connsiteY24" fmla="*/ 1228725 h 1764433"/>
                <a:gd name="connsiteX25" fmla="*/ 1619250 w 2812728"/>
                <a:gd name="connsiteY25" fmla="*/ 1290638 h 1764433"/>
                <a:gd name="connsiteX26" fmla="*/ 1676400 w 2812728"/>
                <a:gd name="connsiteY26" fmla="*/ 1281113 h 1764433"/>
                <a:gd name="connsiteX27" fmla="*/ 1724025 w 2812728"/>
                <a:gd name="connsiteY27" fmla="*/ 1371600 h 1764433"/>
                <a:gd name="connsiteX28" fmla="*/ 1804988 w 2812728"/>
                <a:gd name="connsiteY28" fmla="*/ 1381125 h 1764433"/>
                <a:gd name="connsiteX29" fmla="*/ 1852613 w 2812728"/>
                <a:gd name="connsiteY29" fmla="*/ 1485900 h 1764433"/>
                <a:gd name="connsiteX30" fmla="*/ 1924050 w 2812728"/>
                <a:gd name="connsiteY30" fmla="*/ 1514475 h 1764433"/>
                <a:gd name="connsiteX31" fmla="*/ 1933575 w 2812728"/>
                <a:gd name="connsiteY31" fmla="*/ 1547813 h 1764433"/>
                <a:gd name="connsiteX32" fmla="*/ 2028825 w 2812728"/>
                <a:gd name="connsiteY32" fmla="*/ 1547813 h 1764433"/>
                <a:gd name="connsiteX33" fmla="*/ 2181225 w 2812728"/>
                <a:gd name="connsiteY33" fmla="*/ 1638300 h 1764433"/>
                <a:gd name="connsiteX34" fmla="*/ 2721099 w 2812728"/>
                <a:gd name="connsiteY34" fmla="*/ 1761383 h 1764433"/>
                <a:gd name="connsiteX35" fmla="*/ 2812728 w 2812728"/>
                <a:gd name="connsiteY35" fmla="*/ 1764433 h 1764433"/>
                <a:gd name="connsiteX0" fmla="*/ 0 w 2812728"/>
                <a:gd name="connsiteY0" fmla="*/ 0 h 1764433"/>
                <a:gd name="connsiteX1" fmla="*/ 95250 w 2812728"/>
                <a:gd name="connsiteY1" fmla="*/ 9525 h 1764433"/>
                <a:gd name="connsiteX2" fmla="*/ 228600 w 2812728"/>
                <a:gd name="connsiteY2" fmla="*/ 161925 h 1764433"/>
                <a:gd name="connsiteX3" fmla="*/ 219075 w 2812728"/>
                <a:gd name="connsiteY3" fmla="*/ 200025 h 1764433"/>
                <a:gd name="connsiteX4" fmla="*/ 300038 w 2812728"/>
                <a:gd name="connsiteY4" fmla="*/ 361950 h 1764433"/>
                <a:gd name="connsiteX5" fmla="*/ 361950 w 2812728"/>
                <a:gd name="connsiteY5" fmla="*/ 376238 h 1764433"/>
                <a:gd name="connsiteX6" fmla="*/ 381000 w 2812728"/>
                <a:gd name="connsiteY6" fmla="*/ 581025 h 1764433"/>
                <a:gd name="connsiteX7" fmla="*/ 509588 w 2812728"/>
                <a:gd name="connsiteY7" fmla="*/ 604838 h 1764433"/>
                <a:gd name="connsiteX8" fmla="*/ 547688 w 2812728"/>
                <a:gd name="connsiteY8" fmla="*/ 652463 h 1764433"/>
                <a:gd name="connsiteX9" fmla="*/ 709613 w 2812728"/>
                <a:gd name="connsiteY9" fmla="*/ 661988 h 1764433"/>
                <a:gd name="connsiteX10" fmla="*/ 757238 w 2812728"/>
                <a:gd name="connsiteY10" fmla="*/ 690563 h 1764433"/>
                <a:gd name="connsiteX11" fmla="*/ 828675 w 2812728"/>
                <a:gd name="connsiteY11" fmla="*/ 671513 h 1764433"/>
                <a:gd name="connsiteX12" fmla="*/ 919163 w 2812728"/>
                <a:gd name="connsiteY12" fmla="*/ 704850 h 1764433"/>
                <a:gd name="connsiteX13" fmla="*/ 942975 w 2812728"/>
                <a:gd name="connsiteY13" fmla="*/ 785813 h 1764433"/>
                <a:gd name="connsiteX14" fmla="*/ 904875 w 2812728"/>
                <a:gd name="connsiteY14" fmla="*/ 842963 h 1764433"/>
                <a:gd name="connsiteX15" fmla="*/ 962025 w 2812728"/>
                <a:gd name="connsiteY15" fmla="*/ 890588 h 1764433"/>
                <a:gd name="connsiteX16" fmla="*/ 1019175 w 2812728"/>
                <a:gd name="connsiteY16" fmla="*/ 1019175 h 1764433"/>
                <a:gd name="connsiteX17" fmla="*/ 1042988 w 2812728"/>
                <a:gd name="connsiteY17" fmla="*/ 1033463 h 1764433"/>
                <a:gd name="connsiteX18" fmla="*/ 1114425 w 2812728"/>
                <a:gd name="connsiteY18" fmla="*/ 1014413 h 1764433"/>
                <a:gd name="connsiteX19" fmla="*/ 1171575 w 2812728"/>
                <a:gd name="connsiteY19" fmla="*/ 1028700 h 1764433"/>
                <a:gd name="connsiteX20" fmla="*/ 1223963 w 2812728"/>
                <a:gd name="connsiteY20" fmla="*/ 1009650 h 1764433"/>
                <a:gd name="connsiteX21" fmla="*/ 1328738 w 2812728"/>
                <a:gd name="connsiteY21" fmla="*/ 1090613 h 1764433"/>
                <a:gd name="connsiteX22" fmla="*/ 1438275 w 2812728"/>
                <a:gd name="connsiteY22" fmla="*/ 1066800 h 1764433"/>
                <a:gd name="connsiteX23" fmla="*/ 1471613 w 2812728"/>
                <a:gd name="connsiteY23" fmla="*/ 1104900 h 1764433"/>
                <a:gd name="connsiteX24" fmla="*/ 1476375 w 2812728"/>
                <a:gd name="connsiteY24" fmla="*/ 1228725 h 1764433"/>
                <a:gd name="connsiteX25" fmla="*/ 1619250 w 2812728"/>
                <a:gd name="connsiteY25" fmla="*/ 1290638 h 1764433"/>
                <a:gd name="connsiteX26" fmla="*/ 1676400 w 2812728"/>
                <a:gd name="connsiteY26" fmla="*/ 1281113 h 1764433"/>
                <a:gd name="connsiteX27" fmla="*/ 1724025 w 2812728"/>
                <a:gd name="connsiteY27" fmla="*/ 1371600 h 1764433"/>
                <a:gd name="connsiteX28" fmla="*/ 1804988 w 2812728"/>
                <a:gd name="connsiteY28" fmla="*/ 1381125 h 1764433"/>
                <a:gd name="connsiteX29" fmla="*/ 1852613 w 2812728"/>
                <a:gd name="connsiteY29" fmla="*/ 1485900 h 1764433"/>
                <a:gd name="connsiteX30" fmla="*/ 1924050 w 2812728"/>
                <a:gd name="connsiteY30" fmla="*/ 1514475 h 1764433"/>
                <a:gd name="connsiteX31" fmla="*/ 1933575 w 2812728"/>
                <a:gd name="connsiteY31" fmla="*/ 1547813 h 1764433"/>
                <a:gd name="connsiteX32" fmla="*/ 2028825 w 2812728"/>
                <a:gd name="connsiteY32" fmla="*/ 1547813 h 1764433"/>
                <a:gd name="connsiteX33" fmla="*/ 2181225 w 2812728"/>
                <a:gd name="connsiteY33" fmla="*/ 1638300 h 1764433"/>
                <a:gd name="connsiteX34" fmla="*/ 2606800 w 2812728"/>
                <a:gd name="connsiteY34" fmla="*/ 1689945 h 1764433"/>
                <a:gd name="connsiteX35" fmla="*/ 2721099 w 2812728"/>
                <a:gd name="connsiteY35" fmla="*/ 1761383 h 1764433"/>
                <a:gd name="connsiteX36" fmla="*/ 2812728 w 2812728"/>
                <a:gd name="connsiteY36" fmla="*/ 1764433 h 1764433"/>
                <a:gd name="connsiteX0" fmla="*/ 0 w 2812728"/>
                <a:gd name="connsiteY0" fmla="*/ 0 h 1764433"/>
                <a:gd name="connsiteX1" fmla="*/ 95250 w 2812728"/>
                <a:gd name="connsiteY1" fmla="*/ 9525 h 1764433"/>
                <a:gd name="connsiteX2" fmla="*/ 228600 w 2812728"/>
                <a:gd name="connsiteY2" fmla="*/ 161925 h 1764433"/>
                <a:gd name="connsiteX3" fmla="*/ 219075 w 2812728"/>
                <a:gd name="connsiteY3" fmla="*/ 200025 h 1764433"/>
                <a:gd name="connsiteX4" fmla="*/ 300038 w 2812728"/>
                <a:gd name="connsiteY4" fmla="*/ 361950 h 1764433"/>
                <a:gd name="connsiteX5" fmla="*/ 361950 w 2812728"/>
                <a:gd name="connsiteY5" fmla="*/ 376238 h 1764433"/>
                <a:gd name="connsiteX6" fmla="*/ 381000 w 2812728"/>
                <a:gd name="connsiteY6" fmla="*/ 581025 h 1764433"/>
                <a:gd name="connsiteX7" fmla="*/ 509588 w 2812728"/>
                <a:gd name="connsiteY7" fmla="*/ 604838 h 1764433"/>
                <a:gd name="connsiteX8" fmla="*/ 547688 w 2812728"/>
                <a:gd name="connsiteY8" fmla="*/ 652463 h 1764433"/>
                <a:gd name="connsiteX9" fmla="*/ 709613 w 2812728"/>
                <a:gd name="connsiteY9" fmla="*/ 661988 h 1764433"/>
                <a:gd name="connsiteX10" fmla="*/ 757238 w 2812728"/>
                <a:gd name="connsiteY10" fmla="*/ 690563 h 1764433"/>
                <a:gd name="connsiteX11" fmla="*/ 828675 w 2812728"/>
                <a:gd name="connsiteY11" fmla="*/ 671513 h 1764433"/>
                <a:gd name="connsiteX12" fmla="*/ 919163 w 2812728"/>
                <a:gd name="connsiteY12" fmla="*/ 704850 h 1764433"/>
                <a:gd name="connsiteX13" fmla="*/ 942975 w 2812728"/>
                <a:gd name="connsiteY13" fmla="*/ 785813 h 1764433"/>
                <a:gd name="connsiteX14" fmla="*/ 904875 w 2812728"/>
                <a:gd name="connsiteY14" fmla="*/ 842963 h 1764433"/>
                <a:gd name="connsiteX15" fmla="*/ 962025 w 2812728"/>
                <a:gd name="connsiteY15" fmla="*/ 890588 h 1764433"/>
                <a:gd name="connsiteX16" fmla="*/ 1019175 w 2812728"/>
                <a:gd name="connsiteY16" fmla="*/ 1019175 h 1764433"/>
                <a:gd name="connsiteX17" fmla="*/ 1042988 w 2812728"/>
                <a:gd name="connsiteY17" fmla="*/ 1033463 h 1764433"/>
                <a:gd name="connsiteX18" fmla="*/ 1114425 w 2812728"/>
                <a:gd name="connsiteY18" fmla="*/ 1014413 h 1764433"/>
                <a:gd name="connsiteX19" fmla="*/ 1171575 w 2812728"/>
                <a:gd name="connsiteY19" fmla="*/ 1028700 h 1764433"/>
                <a:gd name="connsiteX20" fmla="*/ 1223963 w 2812728"/>
                <a:gd name="connsiteY20" fmla="*/ 1009650 h 1764433"/>
                <a:gd name="connsiteX21" fmla="*/ 1328738 w 2812728"/>
                <a:gd name="connsiteY21" fmla="*/ 1090613 h 1764433"/>
                <a:gd name="connsiteX22" fmla="*/ 1438275 w 2812728"/>
                <a:gd name="connsiteY22" fmla="*/ 1066800 h 1764433"/>
                <a:gd name="connsiteX23" fmla="*/ 1471613 w 2812728"/>
                <a:gd name="connsiteY23" fmla="*/ 1104900 h 1764433"/>
                <a:gd name="connsiteX24" fmla="*/ 1476375 w 2812728"/>
                <a:gd name="connsiteY24" fmla="*/ 1228725 h 1764433"/>
                <a:gd name="connsiteX25" fmla="*/ 1619250 w 2812728"/>
                <a:gd name="connsiteY25" fmla="*/ 1290638 h 1764433"/>
                <a:gd name="connsiteX26" fmla="*/ 1676400 w 2812728"/>
                <a:gd name="connsiteY26" fmla="*/ 1281113 h 1764433"/>
                <a:gd name="connsiteX27" fmla="*/ 1724025 w 2812728"/>
                <a:gd name="connsiteY27" fmla="*/ 1371600 h 1764433"/>
                <a:gd name="connsiteX28" fmla="*/ 1804988 w 2812728"/>
                <a:gd name="connsiteY28" fmla="*/ 1381125 h 1764433"/>
                <a:gd name="connsiteX29" fmla="*/ 1852613 w 2812728"/>
                <a:gd name="connsiteY29" fmla="*/ 1485900 h 1764433"/>
                <a:gd name="connsiteX30" fmla="*/ 1924050 w 2812728"/>
                <a:gd name="connsiteY30" fmla="*/ 1514475 h 1764433"/>
                <a:gd name="connsiteX31" fmla="*/ 1933575 w 2812728"/>
                <a:gd name="connsiteY31" fmla="*/ 1547813 h 1764433"/>
                <a:gd name="connsiteX32" fmla="*/ 2028825 w 2812728"/>
                <a:gd name="connsiteY32" fmla="*/ 1547813 h 1764433"/>
                <a:gd name="connsiteX33" fmla="*/ 2181225 w 2812728"/>
                <a:gd name="connsiteY33" fmla="*/ 1638300 h 1764433"/>
                <a:gd name="connsiteX34" fmla="*/ 2500313 w 2812728"/>
                <a:gd name="connsiteY34" fmla="*/ 1747839 h 1764433"/>
                <a:gd name="connsiteX35" fmla="*/ 2606800 w 2812728"/>
                <a:gd name="connsiteY35" fmla="*/ 1689945 h 1764433"/>
                <a:gd name="connsiteX36" fmla="*/ 2721099 w 2812728"/>
                <a:gd name="connsiteY36" fmla="*/ 1761383 h 1764433"/>
                <a:gd name="connsiteX37" fmla="*/ 2812728 w 2812728"/>
                <a:gd name="connsiteY37" fmla="*/ 1764433 h 1764433"/>
                <a:gd name="connsiteX0" fmla="*/ 0 w 2812728"/>
                <a:gd name="connsiteY0" fmla="*/ 0 h 1764433"/>
                <a:gd name="connsiteX1" fmla="*/ 95250 w 2812728"/>
                <a:gd name="connsiteY1" fmla="*/ 9525 h 1764433"/>
                <a:gd name="connsiteX2" fmla="*/ 228600 w 2812728"/>
                <a:gd name="connsiteY2" fmla="*/ 161925 h 1764433"/>
                <a:gd name="connsiteX3" fmla="*/ 219075 w 2812728"/>
                <a:gd name="connsiteY3" fmla="*/ 200025 h 1764433"/>
                <a:gd name="connsiteX4" fmla="*/ 300038 w 2812728"/>
                <a:gd name="connsiteY4" fmla="*/ 361950 h 1764433"/>
                <a:gd name="connsiteX5" fmla="*/ 361950 w 2812728"/>
                <a:gd name="connsiteY5" fmla="*/ 376238 h 1764433"/>
                <a:gd name="connsiteX6" fmla="*/ 381000 w 2812728"/>
                <a:gd name="connsiteY6" fmla="*/ 581025 h 1764433"/>
                <a:gd name="connsiteX7" fmla="*/ 509588 w 2812728"/>
                <a:gd name="connsiteY7" fmla="*/ 604838 h 1764433"/>
                <a:gd name="connsiteX8" fmla="*/ 547688 w 2812728"/>
                <a:gd name="connsiteY8" fmla="*/ 652463 h 1764433"/>
                <a:gd name="connsiteX9" fmla="*/ 709613 w 2812728"/>
                <a:gd name="connsiteY9" fmla="*/ 661988 h 1764433"/>
                <a:gd name="connsiteX10" fmla="*/ 757238 w 2812728"/>
                <a:gd name="connsiteY10" fmla="*/ 690563 h 1764433"/>
                <a:gd name="connsiteX11" fmla="*/ 828675 w 2812728"/>
                <a:gd name="connsiteY11" fmla="*/ 671513 h 1764433"/>
                <a:gd name="connsiteX12" fmla="*/ 919163 w 2812728"/>
                <a:gd name="connsiteY12" fmla="*/ 704850 h 1764433"/>
                <a:gd name="connsiteX13" fmla="*/ 942975 w 2812728"/>
                <a:gd name="connsiteY13" fmla="*/ 785813 h 1764433"/>
                <a:gd name="connsiteX14" fmla="*/ 904875 w 2812728"/>
                <a:gd name="connsiteY14" fmla="*/ 842963 h 1764433"/>
                <a:gd name="connsiteX15" fmla="*/ 962025 w 2812728"/>
                <a:gd name="connsiteY15" fmla="*/ 890588 h 1764433"/>
                <a:gd name="connsiteX16" fmla="*/ 1019175 w 2812728"/>
                <a:gd name="connsiteY16" fmla="*/ 1019175 h 1764433"/>
                <a:gd name="connsiteX17" fmla="*/ 1042988 w 2812728"/>
                <a:gd name="connsiteY17" fmla="*/ 1033463 h 1764433"/>
                <a:gd name="connsiteX18" fmla="*/ 1114425 w 2812728"/>
                <a:gd name="connsiteY18" fmla="*/ 1014413 h 1764433"/>
                <a:gd name="connsiteX19" fmla="*/ 1171575 w 2812728"/>
                <a:gd name="connsiteY19" fmla="*/ 1028700 h 1764433"/>
                <a:gd name="connsiteX20" fmla="*/ 1223963 w 2812728"/>
                <a:gd name="connsiteY20" fmla="*/ 1009650 h 1764433"/>
                <a:gd name="connsiteX21" fmla="*/ 1328738 w 2812728"/>
                <a:gd name="connsiteY21" fmla="*/ 1090613 h 1764433"/>
                <a:gd name="connsiteX22" fmla="*/ 1438275 w 2812728"/>
                <a:gd name="connsiteY22" fmla="*/ 1066800 h 1764433"/>
                <a:gd name="connsiteX23" fmla="*/ 1471613 w 2812728"/>
                <a:gd name="connsiteY23" fmla="*/ 1104900 h 1764433"/>
                <a:gd name="connsiteX24" fmla="*/ 1476375 w 2812728"/>
                <a:gd name="connsiteY24" fmla="*/ 1228725 h 1764433"/>
                <a:gd name="connsiteX25" fmla="*/ 1619250 w 2812728"/>
                <a:gd name="connsiteY25" fmla="*/ 1290638 h 1764433"/>
                <a:gd name="connsiteX26" fmla="*/ 1676400 w 2812728"/>
                <a:gd name="connsiteY26" fmla="*/ 1281113 h 1764433"/>
                <a:gd name="connsiteX27" fmla="*/ 1724025 w 2812728"/>
                <a:gd name="connsiteY27" fmla="*/ 1371600 h 1764433"/>
                <a:gd name="connsiteX28" fmla="*/ 1804988 w 2812728"/>
                <a:gd name="connsiteY28" fmla="*/ 1381125 h 1764433"/>
                <a:gd name="connsiteX29" fmla="*/ 1852613 w 2812728"/>
                <a:gd name="connsiteY29" fmla="*/ 1485900 h 1764433"/>
                <a:gd name="connsiteX30" fmla="*/ 1924050 w 2812728"/>
                <a:gd name="connsiteY30" fmla="*/ 1514475 h 1764433"/>
                <a:gd name="connsiteX31" fmla="*/ 1933575 w 2812728"/>
                <a:gd name="connsiteY31" fmla="*/ 1547813 h 1764433"/>
                <a:gd name="connsiteX32" fmla="*/ 2028825 w 2812728"/>
                <a:gd name="connsiteY32" fmla="*/ 1547813 h 1764433"/>
                <a:gd name="connsiteX33" fmla="*/ 2181225 w 2812728"/>
                <a:gd name="connsiteY33" fmla="*/ 1638300 h 1764433"/>
                <a:gd name="connsiteX34" fmla="*/ 2500313 w 2812728"/>
                <a:gd name="connsiteY34" fmla="*/ 1747839 h 1764433"/>
                <a:gd name="connsiteX35" fmla="*/ 2606800 w 2812728"/>
                <a:gd name="connsiteY35" fmla="*/ 1689945 h 1764433"/>
                <a:gd name="connsiteX36" fmla="*/ 2721099 w 2812728"/>
                <a:gd name="connsiteY36" fmla="*/ 1761383 h 1764433"/>
                <a:gd name="connsiteX37" fmla="*/ 2812728 w 2812728"/>
                <a:gd name="connsiteY37" fmla="*/ 1764433 h 1764433"/>
                <a:gd name="connsiteX0" fmla="*/ 0 w 2812728"/>
                <a:gd name="connsiteY0" fmla="*/ 0 h 1764433"/>
                <a:gd name="connsiteX1" fmla="*/ 95250 w 2812728"/>
                <a:gd name="connsiteY1" fmla="*/ 9525 h 1764433"/>
                <a:gd name="connsiteX2" fmla="*/ 228600 w 2812728"/>
                <a:gd name="connsiteY2" fmla="*/ 161925 h 1764433"/>
                <a:gd name="connsiteX3" fmla="*/ 219075 w 2812728"/>
                <a:gd name="connsiteY3" fmla="*/ 200025 h 1764433"/>
                <a:gd name="connsiteX4" fmla="*/ 300038 w 2812728"/>
                <a:gd name="connsiteY4" fmla="*/ 361950 h 1764433"/>
                <a:gd name="connsiteX5" fmla="*/ 361950 w 2812728"/>
                <a:gd name="connsiteY5" fmla="*/ 376238 h 1764433"/>
                <a:gd name="connsiteX6" fmla="*/ 381000 w 2812728"/>
                <a:gd name="connsiteY6" fmla="*/ 581025 h 1764433"/>
                <a:gd name="connsiteX7" fmla="*/ 509588 w 2812728"/>
                <a:gd name="connsiteY7" fmla="*/ 604838 h 1764433"/>
                <a:gd name="connsiteX8" fmla="*/ 547688 w 2812728"/>
                <a:gd name="connsiteY8" fmla="*/ 652463 h 1764433"/>
                <a:gd name="connsiteX9" fmla="*/ 709613 w 2812728"/>
                <a:gd name="connsiteY9" fmla="*/ 661988 h 1764433"/>
                <a:gd name="connsiteX10" fmla="*/ 757238 w 2812728"/>
                <a:gd name="connsiteY10" fmla="*/ 690563 h 1764433"/>
                <a:gd name="connsiteX11" fmla="*/ 828675 w 2812728"/>
                <a:gd name="connsiteY11" fmla="*/ 671513 h 1764433"/>
                <a:gd name="connsiteX12" fmla="*/ 919163 w 2812728"/>
                <a:gd name="connsiteY12" fmla="*/ 704850 h 1764433"/>
                <a:gd name="connsiteX13" fmla="*/ 942975 w 2812728"/>
                <a:gd name="connsiteY13" fmla="*/ 785813 h 1764433"/>
                <a:gd name="connsiteX14" fmla="*/ 904875 w 2812728"/>
                <a:gd name="connsiteY14" fmla="*/ 842963 h 1764433"/>
                <a:gd name="connsiteX15" fmla="*/ 962025 w 2812728"/>
                <a:gd name="connsiteY15" fmla="*/ 890588 h 1764433"/>
                <a:gd name="connsiteX16" fmla="*/ 1019175 w 2812728"/>
                <a:gd name="connsiteY16" fmla="*/ 1019175 h 1764433"/>
                <a:gd name="connsiteX17" fmla="*/ 1042988 w 2812728"/>
                <a:gd name="connsiteY17" fmla="*/ 1033463 h 1764433"/>
                <a:gd name="connsiteX18" fmla="*/ 1114425 w 2812728"/>
                <a:gd name="connsiteY18" fmla="*/ 1014413 h 1764433"/>
                <a:gd name="connsiteX19" fmla="*/ 1171575 w 2812728"/>
                <a:gd name="connsiteY19" fmla="*/ 1028700 h 1764433"/>
                <a:gd name="connsiteX20" fmla="*/ 1223963 w 2812728"/>
                <a:gd name="connsiteY20" fmla="*/ 1009650 h 1764433"/>
                <a:gd name="connsiteX21" fmla="*/ 1328738 w 2812728"/>
                <a:gd name="connsiteY21" fmla="*/ 1090613 h 1764433"/>
                <a:gd name="connsiteX22" fmla="*/ 1438275 w 2812728"/>
                <a:gd name="connsiteY22" fmla="*/ 1066800 h 1764433"/>
                <a:gd name="connsiteX23" fmla="*/ 1471613 w 2812728"/>
                <a:gd name="connsiteY23" fmla="*/ 1104900 h 1764433"/>
                <a:gd name="connsiteX24" fmla="*/ 1476375 w 2812728"/>
                <a:gd name="connsiteY24" fmla="*/ 1228725 h 1764433"/>
                <a:gd name="connsiteX25" fmla="*/ 1619250 w 2812728"/>
                <a:gd name="connsiteY25" fmla="*/ 1290638 h 1764433"/>
                <a:gd name="connsiteX26" fmla="*/ 1676400 w 2812728"/>
                <a:gd name="connsiteY26" fmla="*/ 1281113 h 1764433"/>
                <a:gd name="connsiteX27" fmla="*/ 1724025 w 2812728"/>
                <a:gd name="connsiteY27" fmla="*/ 1371600 h 1764433"/>
                <a:gd name="connsiteX28" fmla="*/ 1804988 w 2812728"/>
                <a:gd name="connsiteY28" fmla="*/ 1381125 h 1764433"/>
                <a:gd name="connsiteX29" fmla="*/ 1852613 w 2812728"/>
                <a:gd name="connsiteY29" fmla="*/ 1485900 h 1764433"/>
                <a:gd name="connsiteX30" fmla="*/ 1924050 w 2812728"/>
                <a:gd name="connsiteY30" fmla="*/ 1514475 h 1764433"/>
                <a:gd name="connsiteX31" fmla="*/ 1933575 w 2812728"/>
                <a:gd name="connsiteY31" fmla="*/ 1547813 h 1764433"/>
                <a:gd name="connsiteX32" fmla="*/ 2028825 w 2812728"/>
                <a:gd name="connsiteY32" fmla="*/ 1547813 h 1764433"/>
                <a:gd name="connsiteX33" fmla="*/ 2181225 w 2812728"/>
                <a:gd name="connsiteY33" fmla="*/ 1638300 h 1764433"/>
                <a:gd name="connsiteX34" fmla="*/ 2324100 w 2812728"/>
                <a:gd name="connsiteY34" fmla="*/ 1709739 h 1764433"/>
                <a:gd name="connsiteX35" fmla="*/ 2500313 w 2812728"/>
                <a:gd name="connsiteY35" fmla="*/ 1747839 h 1764433"/>
                <a:gd name="connsiteX36" fmla="*/ 2606800 w 2812728"/>
                <a:gd name="connsiteY36" fmla="*/ 1689945 h 1764433"/>
                <a:gd name="connsiteX37" fmla="*/ 2721099 w 2812728"/>
                <a:gd name="connsiteY37" fmla="*/ 1761383 h 1764433"/>
                <a:gd name="connsiteX38" fmla="*/ 2812728 w 2812728"/>
                <a:gd name="connsiteY38" fmla="*/ 1764433 h 1764433"/>
                <a:gd name="connsiteX0" fmla="*/ 0 w 2812728"/>
                <a:gd name="connsiteY0" fmla="*/ 0 h 1764433"/>
                <a:gd name="connsiteX1" fmla="*/ 95250 w 2812728"/>
                <a:gd name="connsiteY1" fmla="*/ 9525 h 1764433"/>
                <a:gd name="connsiteX2" fmla="*/ 228600 w 2812728"/>
                <a:gd name="connsiteY2" fmla="*/ 161925 h 1764433"/>
                <a:gd name="connsiteX3" fmla="*/ 219075 w 2812728"/>
                <a:gd name="connsiteY3" fmla="*/ 200025 h 1764433"/>
                <a:gd name="connsiteX4" fmla="*/ 300038 w 2812728"/>
                <a:gd name="connsiteY4" fmla="*/ 361950 h 1764433"/>
                <a:gd name="connsiteX5" fmla="*/ 361950 w 2812728"/>
                <a:gd name="connsiteY5" fmla="*/ 376238 h 1764433"/>
                <a:gd name="connsiteX6" fmla="*/ 381000 w 2812728"/>
                <a:gd name="connsiteY6" fmla="*/ 581025 h 1764433"/>
                <a:gd name="connsiteX7" fmla="*/ 509588 w 2812728"/>
                <a:gd name="connsiteY7" fmla="*/ 604838 h 1764433"/>
                <a:gd name="connsiteX8" fmla="*/ 547688 w 2812728"/>
                <a:gd name="connsiteY8" fmla="*/ 652463 h 1764433"/>
                <a:gd name="connsiteX9" fmla="*/ 709613 w 2812728"/>
                <a:gd name="connsiteY9" fmla="*/ 661988 h 1764433"/>
                <a:gd name="connsiteX10" fmla="*/ 757238 w 2812728"/>
                <a:gd name="connsiteY10" fmla="*/ 690563 h 1764433"/>
                <a:gd name="connsiteX11" fmla="*/ 828675 w 2812728"/>
                <a:gd name="connsiteY11" fmla="*/ 671513 h 1764433"/>
                <a:gd name="connsiteX12" fmla="*/ 919163 w 2812728"/>
                <a:gd name="connsiteY12" fmla="*/ 704850 h 1764433"/>
                <a:gd name="connsiteX13" fmla="*/ 942975 w 2812728"/>
                <a:gd name="connsiteY13" fmla="*/ 785813 h 1764433"/>
                <a:gd name="connsiteX14" fmla="*/ 904875 w 2812728"/>
                <a:gd name="connsiteY14" fmla="*/ 842963 h 1764433"/>
                <a:gd name="connsiteX15" fmla="*/ 962025 w 2812728"/>
                <a:gd name="connsiteY15" fmla="*/ 890588 h 1764433"/>
                <a:gd name="connsiteX16" fmla="*/ 1019175 w 2812728"/>
                <a:gd name="connsiteY16" fmla="*/ 1019175 h 1764433"/>
                <a:gd name="connsiteX17" fmla="*/ 1042988 w 2812728"/>
                <a:gd name="connsiteY17" fmla="*/ 1033463 h 1764433"/>
                <a:gd name="connsiteX18" fmla="*/ 1114425 w 2812728"/>
                <a:gd name="connsiteY18" fmla="*/ 1014413 h 1764433"/>
                <a:gd name="connsiteX19" fmla="*/ 1171575 w 2812728"/>
                <a:gd name="connsiteY19" fmla="*/ 1028700 h 1764433"/>
                <a:gd name="connsiteX20" fmla="*/ 1223963 w 2812728"/>
                <a:gd name="connsiteY20" fmla="*/ 1009650 h 1764433"/>
                <a:gd name="connsiteX21" fmla="*/ 1328738 w 2812728"/>
                <a:gd name="connsiteY21" fmla="*/ 1090613 h 1764433"/>
                <a:gd name="connsiteX22" fmla="*/ 1438275 w 2812728"/>
                <a:gd name="connsiteY22" fmla="*/ 1066800 h 1764433"/>
                <a:gd name="connsiteX23" fmla="*/ 1471613 w 2812728"/>
                <a:gd name="connsiteY23" fmla="*/ 1104900 h 1764433"/>
                <a:gd name="connsiteX24" fmla="*/ 1476375 w 2812728"/>
                <a:gd name="connsiteY24" fmla="*/ 1228725 h 1764433"/>
                <a:gd name="connsiteX25" fmla="*/ 1619250 w 2812728"/>
                <a:gd name="connsiteY25" fmla="*/ 1290638 h 1764433"/>
                <a:gd name="connsiteX26" fmla="*/ 1676400 w 2812728"/>
                <a:gd name="connsiteY26" fmla="*/ 1281113 h 1764433"/>
                <a:gd name="connsiteX27" fmla="*/ 1724025 w 2812728"/>
                <a:gd name="connsiteY27" fmla="*/ 1371600 h 1764433"/>
                <a:gd name="connsiteX28" fmla="*/ 1804988 w 2812728"/>
                <a:gd name="connsiteY28" fmla="*/ 1381125 h 1764433"/>
                <a:gd name="connsiteX29" fmla="*/ 1852613 w 2812728"/>
                <a:gd name="connsiteY29" fmla="*/ 1485900 h 1764433"/>
                <a:gd name="connsiteX30" fmla="*/ 1924050 w 2812728"/>
                <a:gd name="connsiteY30" fmla="*/ 1514475 h 1764433"/>
                <a:gd name="connsiteX31" fmla="*/ 1933575 w 2812728"/>
                <a:gd name="connsiteY31" fmla="*/ 1547813 h 1764433"/>
                <a:gd name="connsiteX32" fmla="*/ 2028825 w 2812728"/>
                <a:gd name="connsiteY32" fmla="*/ 1547813 h 1764433"/>
                <a:gd name="connsiteX33" fmla="*/ 2181225 w 2812728"/>
                <a:gd name="connsiteY33" fmla="*/ 1638300 h 1764433"/>
                <a:gd name="connsiteX34" fmla="*/ 2324100 w 2812728"/>
                <a:gd name="connsiteY34" fmla="*/ 1709739 h 1764433"/>
                <a:gd name="connsiteX35" fmla="*/ 2395538 w 2812728"/>
                <a:gd name="connsiteY35" fmla="*/ 1733551 h 1764433"/>
                <a:gd name="connsiteX36" fmla="*/ 2500313 w 2812728"/>
                <a:gd name="connsiteY36" fmla="*/ 1747839 h 1764433"/>
                <a:gd name="connsiteX37" fmla="*/ 2606800 w 2812728"/>
                <a:gd name="connsiteY37" fmla="*/ 1689945 h 1764433"/>
                <a:gd name="connsiteX38" fmla="*/ 2721099 w 2812728"/>
                <a:gd name="connsiteY38" fmla="*/ 1761383 h 1764433"/>
                <a:gd name="connsiteX39" fmla="*/ 2812728 w 2812728"/>
                <a:gd name="connsiteY39" fmla="*/ 1764433 h 1764433"/>
                <a:gd name="connsiteX0" fmla="*/ 0 w 2812728"/>
                <a:gd name="connsiteY0" fmla="*/ 0 h 1764433"/>
                <a:gd name="connsiteX1" fmla="*/ 95250 w 2812728"/>
                <a:gd name="connsiteY1" fmla="*/ 9525 h 1764433"/>
                <a:gd name="connsiteX2" fmla="*/ 228600 w 2812728"/>
                <a:gd name="connsiteY2" fmla="*/ 161925 h 1764433"/>
                <a:gd name="connsiteX3" fmla="*/ 219075 w 2812728"/>
                <a:gd name="connsiteY3" fmla="*/ 200025 h 1764433"/>
                <a:gd name="connsiteX4" fmla="*/ 300038 w 2812728"/>
                <a:gd name="connsiteY4" fmla="*/ 361950 h 1764433"/>
                <a:gd name="connsiteX5" fmla="*/ 361950 w 2812728"/>
                <a:gd name="connsiteY5" fmla="*/ 376238 h 1764433"/>
                <a:gd name="connsiteX6" fmla="*/ 381000 w 2812728"/>
                <a:gd name="connsiteY6" fmla="*/ 581025 h 1764433"/>
                <a:gd name="connsiteX7" fmla="*/ 509588 w 2812728"/>
                <a:gd name="connsiteY7" fmla="*/ 604838 h 1764433"/>
                <a:gd name="connsiteX8" fmla="*/ 547688 w 2812728"/>
                <a:gd name="connsiteY8" fmla="*/ 652463 h 1764433"/>
                <a:gd name="connsiteX9" fmla="*/ 709613 w 2812728"/>
                <a:gd name="connsiteY9" fmla="*/ 661988 h 1764433"/>
                <a:gd name="connsiteX10" fmla="*/ 757238 w 2812728"/>
                <a:gd name="connsiteY10" fmla="*/ 690563 h 1764433"/>
                <a:gd name="connsiteX11" fmla="*/ 828675 w 2812728"/>
                <a:gd name="connsiteY11" fmla="*/ 671513 h 1764433"/>
                <a:gd name="connsiteX12" fmla="*/ 919163 w 2812728"/>
                <a:gd name="connsiteY12" fmla="*/ 704850 h 1764433"/>
                <a:gd name="connsiteX13" fmla="*/ 942975 w 2812728"/>
                <a:gd name="connsiteY13" fmla="*/ 785813 h 1764433"/>
                <a:gd name="connsiteX14" fmla="*/ 904875 w 2812728"/>
                <a:gd name="connsiteY14" fmla="*/ 842963 h 1764433"/>
                <a:gd name="connsiteX15" fmla="*/ 962025 w 2812728"/>
                <a:gd name="connsiteY15" fmla="*/ 890588 h 1764433"/>
                <a:gd name="connsiteX16" fmla="*/ 1019175 w 2812728"/>
                <a:gd name="connsiteY16" fmla="*/ 1019175 h 1764433"/>
                <a:gd name="connsiteX17" fmla="*/ 1042988 w 2812728"/>
                <a:gd name="connsiteY17" fmla="*/ 1033463 h 1764433"/>
                <a:gd name="connsiteX18" fmla="*/ 1114425 w 2812728"/>
                <a:gd name="connsiteY18" fmla="*/ 1014413 h 1764433"/>
                <a:gd name="connsiteX19" fmla="*/ 1171575 w 2812728"/>
                <a:gd name="connsiteY19" fmla="*/ 1028700 h 1764433"/>
                <a:gd name="connsiteX20" fmla="*/ 1223963 w 2812728"/>
                <a:gd name="connsiteY20" fmla="*/ 1009650 h 1764433"/>
                <a:gd name="connsiteX21" fmla="*/ 1328738 w 2812728"/>
                <a:gd name="connsiteY21" fmla="*/ 1090613 h 1764433"/>
                <a:gd name="connsiteX22" fmla="*/ 1438275 w 2812728"/>
                <a:gd name="connsiteY22" fmla="*/ 1066800 h 1764433"/>
                <a:gd name="connsiteX23" fmla="*/ 1471613 w 2812728"/>
                <a:gd name="connsiteY23" fmla="*/ 1104900 h 1764433"/>
                <a:gd name="connsiteX24" fmla="*/ 1476375 w 2812728"/>
                <a:gd name="connsiteY24" fmla="*/ 1228725 h 1764433"/>
                <a:gd name="connsiteX25" fmla="*/ 1619250 w 2812728"/>
                <a:gd name="connsiteY25" fmla="*/ 1290638 h 1764433"/>
                <a:gd name="connsiteX26" fmla="*/ 1676400 w 2812728"/>
                <a:gd name="connsiteY26" fmla="*/ 1281113 h 1764433"/>
                <a:gd name="connsiteX27" fmla="*/ 1724025 w 2812728"/>
                <a:gd name="connsiteY27" fmla="*/ 1371600 h 1764433"/>
                <a:gd name="connsiteX28" fmla="*/ 1804988 w 2812728"/>
                <a:gd name="connsiteY28" fmla="*/ 1381125 h 1764433"/>
                <a:gd name="connsiteX29" fmla="*/ 1852613 w 2812728"/>
                <a:gd name="connsiteY29" fmla="*/ 1485900 h 1764433"/>
                <a:gd name="connsiteX30" fmla="*/ 1924050 w 2812728"/>
                <a:gd name="connsiteY30" fmla="*/ 1514475 h 1764433"/>
                <a:gd name="connsiteX31" fmla="*/ 1933575 w 2812728"/>
                <a:gd name="connsiteY31" fmla="*/ 1547813 h 1764433"/>
                <a:gd name="connsiteX32" fmla="*/ 2028825 w 2812728"/>
                <a:gd name="connsiteY32" fmla="*/ 1547813 h 1764433"/>
                <a:gd name="connsiteX33" fmla="*/ 2181225 w 2812728"/>
                <a:gd name="connsiteY33" fmla="*/ 1638300 h 1764433"/>
                <a:gd name="connsiteX34" fmla="*/ 2324100 w 2812728"/>
                <a:gd name="connsiteY34" fmla="*/ 1709739 h 1764433"/>
                <a:gd name="connsiteX35" fmla="*/ 2395538 w 2812728"/>
                <a:gd name="connsiteY35" fmla="*/ 1733551 h 1764433"/>
                <a:gd name="connsiteX36" fmla="*/ 2500313 w 2812728"/>
                <a:gd name="connsiteY36" fmla="*/ 1747839 h 1764433"/>
                <a:gd name="connsiteX37" fmla="*/ 2606800 w 2812728"/>
                <a:gd name="connsiteY37" fmla="*/ 1689945 h 1764433"/>
                <a:gd name="connsiteX38" fmla="*/ 2721099 w 2812728"/>
                <a:gd name="connsiteY38" fmla="*/ 1761383 h 1764433"/>
                <a:gd name="connsiteX39" fmla="*/ 2812728 w 2812728"/>
                <a:gd name="connsiteY39" fmla="*/ 1764433 h 1764433"/>
                <a:gd name="connsiteX0" fmla="*/ 0 w 2812728"/>
                <a:gd name="connsiteY0" fmla="*/ 42010 h 1806443"/>
                <a:gd name="connsiteX1" fmla="*/ 104929 w 2812728"/>
                <a:gd name="connsiteY1" fmla="*/ 0 h 1806443"/>
                <a:gd name="connsiteX2" fmla="*/ 228600 w 2812728"/>
                <a:gd name="connsiteY2" fmla="*/ 203935 h 1806443"/>
                <a:gd name="connsiteX3" fmla="*/ 219075 w 2812728"/>
                <a:gd name="connsiteY3" fmla="*/ 242035 h 1806443"/>
                <a:gd name="connsiteX4" fmla="*/ 300038 w 2812728"/>
                <a:gd name="connsiteY4" fmla="*/ 403960 h 1806443"/>
                <a:gd name="connsiteX5" fmla="*/ 361950 w 2812728"/>
                <a:gd name="connsiteY5" fmla="*/ 418248 h 1806443"/>
                <a:gd name="connsiteX6" fmla="*/ 381000 w 2812728"/>
                <a:gd name="connsiteY6" fmla="*/ 623035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210052 h 1806443"/>
                <a:gd name="connsiteX3" fmla="*/ 219075 w 2812728"/>
                <a:gd name="connsiteY3" fmla="*/ 242035 h 1806443"/>
                <a:gd name="connsiteX4" fmla="*/ 300038 w 2812728"/>
                <a:gd name="connsiteY4" fmla="*/ 403960 h 1806443"/>
                <a:gd name="connsiteX5" fmla="*/ 361950 w 2812728"/>
                <a:gd name="connsiteY5" fmla="*/ 418248 h 1806443"/>
                <a:gd name="connsiteX6" fmla="*/ 381000 w 2812728"/>
                <a:gd name="connsiteY6" fmla="*/ 623035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210052 h 1806443"/>
                <a:gd name="connsiteX3" fmla="*/ 283074 w 2812728"/>
                <a:gd name="connsiteY3" fmla="*/ 168041 h 1806443"/>
                <a:gd name="connsiteX4" fmla="*/ 300038 w 2812728"/>
                <a:gd name="connsiteY4" fmla="*/ 403960 h 1806443"/>
                <a:gd name="connsiteX5" fmla="*/ 361950 w 2812728"/>
                <a:gd name="connsiteY5" fmla="*/ 418248 h 1806443"/>
                <a:gd name="connsiteX6" fmla="*/ 381000 w 2812728"/>
                <a:gd name="connsiteY6" fmla="*/ 623035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283074 w 2812728"/>
                <a:gd name="connsiteY3" fmla="*/ 168041 h 1806443"/>
                <a:gd name="connsiteX4" fmla="*/ 300038 w 2812728"/>
                <a:gd name="connsiteY4" fmla="*/ 403960 h 1806443"/>
                <a:gd name="connsiteX5" fmla="*/ 361950 w 2812728"/>
                <a:gd name="connsiteY5" fmla="*/ 418248 h 1806443"/>
                <a:gd name="connsiteX6" fmla="*/ 381000 w 2812728"/>
                <a:gd name="connsiteY6" fmla="*/ 623035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00038 w 2812728"/>
                <a:gd name="connsiteY4" fmla="*/ 403960 h 1806443"/>
                <a:gd name="connsiteX5" fmla="*/ 361950 w 2812728"/>
                <a:gd name="connsiteY5" fmla="*/ 418248 h 1806443"/>
                <a:gd name="connsiteX6" fmla="*/ 381000 w 2812728"/>
                <a:gd name="connsiteY6" fmla="*/ 623035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54332 w 2812728"/>
                <a:gd name="connsiteY4" fmla="*/ 378093 h 1806443"/>
                <a:gd name="connsiteX5" fmla="*/ 361950 w 2812728"/>
                <a:gd name="connsiteY5" fmla="*/ 418248 h 1806443"/>
                <a:gd name="connsiteX6" fmla="*/ 381000 w 2812728"/>
                <a:gd name="connsiteY6" fmla="*/ 623035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54332 w 2812728"/>
                <a:gd name="connsiteY4" fmla="*/ 378093 h 1806443"/>
                <a:gd name="connsiteX5" fmla="*/ 354332 w 2812728"/>
                <a:gd name="connsiteY5" fmla="*/ 462113 h 1806443"/>
                <a:gd name="connsiteX6" fmla="*/ 381000 w 2812728"/>
                <a:gd name="connsiteY6" fmla="*/ 623035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54332 w 2812728"/>
                <a:gd name="connsiteY4" fmla="*/ 378093 h 1806443"/>
                <a:gd name="connsiteX5" fmla="*/ 354332 w 2812728"/>
                <a:gd name="connsiteY5" fmla="*/ 462113 h 1806443"/>
                <a:gd name="connsiteX6" fmla="*/ 425590 w 2812728"/>
                <a:gd name="connsiteY6" fmla="*/ 588144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54332 w 2812728"/>
                <a:gd name="connsiteY4" fmla="*/ 378093 h 1806443"/>
                <a:gd name="connsiteX5" fmla="*/ 354332 w 2812728"/>
                <a:gd name="connsiteY5" fmla="*/ 462113 h 1806443"/>
                <a:gd name="connsiteX6" fmla="*/ 425590 w 2812728"/>
                <a:gd name="connsiteY6" fmla="*/ 588144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54332 w 2812728"/>
                <a:gd name="connsiteY4" fmla="*/ 378093 h 1806443"/>
                <a:gd name="connsiteX5" fmla="*/ 354332 w 2812728"/>
                <a:gd name="connsiteY5" fmla="*/ 462113 h 1806443"/>
                <a:gd name="connsiteX6" fmla="*/ 425590 w 2812728"/>
                <a:gd name="connsiteY6" fmla="*/ 588144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54332 w 2812728"/>
                <a:gd name="connsiteY4" fmla="*/ 378093 h 1806443"/>
                <a:gd name="connsiteX5" fmla="*/ 354332 w 2812728"/>
                <a:gd name="connsiteY5" fmla="*/ 462113 h 1806443"/>
                <a:gd name="connsiteX6" fmla="*/ 425590 w 2812728"/>
                <a:gd name="connsiteY6" fmla="*/ 588144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54332 w 2812728"/>
                <a:gd name="connsiteY4" fmla="*/ 378093 h 1806443"/>
                <a:gd name="connsiteX5" fmla="*/ 354332 w 2812728"/>
                <a:gd name="connsiteY5" fmla="*/ 462113 h 1806443"/>
                <a:gd name="connsiteX6" fmla="*/ 425590 w 2812728"/>
                <a:gd name="connsiteY6" fmla="*/ 588144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54332 w 2812728"/>
                <a:gd name="connsiteY4" fmla="*/ 378093 h 1806443"/>
                <a:gd name="connsiteX5" fmla="*/ 354332 w 2812728"/>
                <a:gd name="connsiteY5" fmla="*/ 462113 h 1806443"/>
                <a:gd name="connsiteX6" fmla="*/ 425590 w 2812728"/>
                <a:gd name="connsiteY6" fmla="*/ 588144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104929 w 2812728"/>
                <a:gd name="connsiteY1" fmla="*/ 0 h 1806443"/>
                <a:gd name="connsiteX2" fmla="*/ 229631 w 2812728"/>
                <a:gd name="connsiteY2" fmla="*/ 168041 h 1806443"/>
                <a:gd name="connsiteX3" fmla="*/ 318703 w 2812728"/>
                <a:gd name="connsiteY3" fmla="*/ 126031 h 1806443"/>
                <a:gd name="connsiteX4" fmla="*/ 354332 w 2812728"/>
                <a:gd name="connsiteY4" fmla="*/ 378093 h 1806443"/>
                <a:gd name="connsiteX5" fmla="*/ 354332 w 2812728"/>
                <a:gd name="connsiteY5" fmla="*/ 462113 h 1806443"/>
                <a:gd name="connsiteX6" fmla="*/ 425590 w 2812728"/>
                <a:gd name="connsiteY6" fmla="*/ 588144 h 1806443"/>
                <a:gd name="connsiteX7" fmla="*/ 509588 w 2812728"/>
                <a:gd name="connsiteY7" fmla="*/ 646848 h 1806443"/>
                <a:gd name="connsiteX8" fmla="*/ 547688 w 2812728"/>
                <a:gd name="connsiteY8" fmla="*/ 694473 h 1806443"/>
                <a:gd name="connsiteX9" fmla="*/ 709613 w 2812728"/>
                <a:gd name="connsiteY9" fmla="*/ 703998 h 1806443"/>
                <a:gd name="connsiteX10" fmla="*/ 757238 w 2812728"/>
                <a:gd name="connsiteY10" fmla="*/ 732573 h 1806443"/>
                <a:gd name="connsiteX11" fmla="*/ 828675 w 2812728"/>
                <a:gd name="connsiteY11" fmla="*/ 713523 h 1806443"/>
                <a:gd name="connsiteX12" fmla="*/ 919163 w 2812728"/>
                <a:gd name="connsiteY12" fmla="*/ 746860 h 1806443"/>
                <a:gd name="connsiteX13" fmla="*/ 942975 w 2812728"/>
                <a:gd name="connsiteY13" fmla="*/ 827823 h 1806443"/>
                <a:gd name="connsiteX14" fmla="*/ 904875 w 2812728"/>
                <a:gd name="connsiteY14" fmla="*/ 884973 h 1806443"/>
                <a:gd name="connsiteX15" fmla="*/ 962025 w 2812728"/>
                <a:gd name="connsiteY15" fmla="*/ 932598 h 1806443"/>
                <a:gd name="connsiteX16" fmla="*/ 1019175 w 2812728"/>
                <a:gd name="connsiteY16" fmla="*/ 1061185 h 1806443"/>
                <a:gd name="connsiteX17" fmla="*/ 1042988 w 2812728"/>
                <a:gd name="connsiteY17" fmla="*/ 1075473 h 1806443"/>
                <a:gd name="connsiteX18" fmla="*/ 1114425 w 2812728"/>
                <a:gd name="connsiteY18" fmla="*/ 1056423 h 1806443"/>
                <a:gd name="connsiteX19" fmla="*/ 1171575 w 2812728"/>
                <a:gd name="connsiteY19" fmla="*/ 1070710 h 1806443"/>
                <a:gd name="connsiteX20" fmla="*/ 1223963 w 2812728"/>
                <a:gd name="connsiteY20" fmla="*/ 1051660 h 1806443"/>
                <a:gd name="connsiteX21" fmla="*/ 1328738 w 2812728"/>
                <a:gd name="connsiteY21" fmla="*/ 1132623 h 1806443"/>
                <a:gd name="connsiteX22" fmla="*/ 1438275 w 2812728"/>
                <a:gd name="connsiteY22" fmla="*/ 1108810 h 1806443"/>
                <a:gd name="connsiteX23" fmla="*/ 1471613 w 2812728"/>
                <a:gd name="connsiteY23" fmla="*/ 1146910 h 1806443"/>
                <a:gd name="connsiteX24" fmla="*/ 1476375 w 2812728"/>
                <a:gd name="connsiteY24" fmla="*/ 1270735 h 1806443"/>
                <a:gd name="connsiteX25" fmla="*/ 1619250 w 2812728"/>
                <a:gd name="connsiteY25" fmla="*/ 1332648 h 1806443"/>
                <a:gd name="connsiteX26" fmla="*/ 1676400 w 2812728"/>
                <a:gd name="connsiteY26" fmla="*/ 1323123 h 1806443"/>
                <a:gd name="connsiteX27" fmla="*/ 1724025 w 2812728"/>
                <a:gd name="connsiteY27" fmla="*/ 1413610 h 1806443"/>
                <a:gd name="connsiteX28" fmla="*/ 1804988 w 2812728"/>
                <a:gd name="connsiteY28" fmla="*/ 1423135 h 1806443"/>
                <a:gd name="connsiteX29" fmla="*/ 1852613 w 2812728"/>
                <a:gd name="connsiteY29" fmla="*/ 1527910 h 1806443"/>
                <a:gd name="connsiteX30" fmla="*/ 1924050 w 2812728"/>
                <a:gd name="connsiteY30" fmla="*/ 1556485 h 1806443"/>
                <a:gd name="connsiteX31" fmla="*/ 1933575 w 2812728"/>
                <a:gd name="connsiteY31" fmla="*/ 1589823 h 1806443"/>
                <a:gd name="connsiteX32" fmla="*/ 2028825 w 2812728"/>
                <a:gd name="connsiteY32" fmla="*/ 1589823 h 1806443"/>
                <a:gd name="connsiteX33" fmla="*/ 2181225 w 2812728"/>
                <a:gd name="connsiteY33" fmla="*/ 1680310 h 1806443"/>
                <a:gd name="connsiteX34" fmla="*/ 2324100 w 2812728"/>
                <a:gd name="connsiteY34" fmla="*/ 1751749 h 1806443"/>
                <a:gd name="connsiteX35" fmla="*/ 2395538 w 2812728"/>
                <a:gd name="connsiteY35" fmla="*/ 1775561 h 1806443"/>
                <a:gd name="connsiteX36" fmla="*/ 2500313 w 2812728"/>
                <a:gd name="connsiteY36" fmla="*/ 1789849 h 1806443"/>
                <a:gd name="connsiteX37" fmla="*/ 2606800 w 2812728"/>
                <a:gd name="connsiteY37" fmla="*/ 1731955 h 1806443"/>
                <a:gd name="connsiteX38" fmla="*/ 2721099 w 2812728"/>
                <a:gd name="connsiteY38" fmla="*/ 1803393 h 1806443"/>
                <a:gd name="connsiteX39" fmla="*/ 2812728 w 2812728"/>
                <a:gd name="connsiteY39"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09588 w 2812728"/>
                <a:gd name="connsiteY8" fmla="*/ 646848 h 1806443"/>
                <a:gd name="connsiteX9" fmla="*/ 547688 w 2812728"/>
                <a:gd name="connsiteY9" fmla="*/ 694473 h 1806443"/>
                <a:gd name="connsiteX10" fmla="*/ 709613 w 2812728"/>
                <a:gd name="connsiteY10" fmla="*/ 703998 h 1806443"/>
                <a:gd name="connsiteX11" fmla="*/ 757238 w 2812728"/>
                <a:gd name="connsiteY11" fmla="*/ 732573 h 1806443"/>
                <a:gd name="connsiteX12" fmla="*/ 828675 w 2812728"/>
                <a:gd name="connsiteY12" fmla="*/ 713523 h 1806443"/>
                <a:gd name="connsiteX13" fmla="*/ 919163 w 2812728"/>
                <a:gd name="connsiteY13" fmla="*/ 746860 h 1806443"/>
                <a:gd name="connsiteX14" fmla="*/ 942975 w 2812728"/>
                <a:gd name="connsiteY14" fmla="*/ 827823 h 1806443"/>
                <a:gd name="connsiteX15" fmla="*/ 904875 w 2812728"/>
                <a:gd name="connsiteY15" fmla="*/ 884973 h 1806443"/>
                <a:gd name="connsiteX16" fmla="*/ 962025 w 2812728"/>
                <a:gd name="connsiteY16" fmla="*/ 932598 h 1806443"/>
                <a:gd name="connsiteX17" fmla="*/ 1019175 w 2812728"/>
                <a:gd name="connsiteY17" fmla="*/ 1061185 h 1806443"/>
                <a:gd name="connsiteX18" fmla="*/ 1042988 w 2812728"/>
                <a:gd name="connsiteY18" fmla="*/ 1075473 h 1806443"/>
                <a:gd name="connsiteX19" fmla="*/ 1114425 w 2812728"/>
                <a:gd name="connsiteY19" fmla="*/ 1056423 h 1806443"/>
                <a:gd name="connsiteX20" fmla="*/ 1171575 w 2812728"/>
                <a:gd name="connsiteY20" fmla="*/ 1070710 h 1806443"/>
                <a:gd name="connsiteX21" fmla="*/ 1223963 w 2812728"/>
                <a:gd name="connsiteY21" fmla="*/ 1051660 h 1806443"/>
                <a:gd name="connsiteX22" fmla="*/ 1328738 w 2812728"/>
                <a:gd name="connsiteY22" fmla="*/ 1132623 h 1806443"/>
                <a:gd name="connsiteX23" fmla="*/ 1438275 w 2812728"/>
                <a:gd name="connsiteY23" fmla="*/ 1108810 h 1806443"/>
                <a:gd name="connsiteX24" fmla="*/ 1471613 w 2812728"/>
                <a:gd name="connsiteY24" fmla="*/ 1146910 h 1806443"/>
                <a:gd name="connsiteX25" fmla="*/ 1476375 w 2812728"/>
                <a:gd name="connsiteY25" fmla="*/ 1270735 h 1806443"/>
                <a:gd name="connsiteX26" fmla="*/ 1619250 w 2812728"/>
                <a:gd name="connsiteY26" fmla="*/ 1332648 h 1806443"/>
                <a:gd name="connsiteX27" fmla="*/ 1676400 w 2812728"/>
                <a:gd name="connsiteY27" fmla="*/ 1323123 h 1806443"/>
                <a:gd name="connsiteX28" fmla="*/ 1724025 w 2812728"/>
                <a:gd name="connsiteY28" fmla="*/ 1413610 h 1806443"/>
                <a:gd name="connsiteX29" fmla="*/ 1804988 w 2812728"/>
                <a:gd name="connsiteY29" fmla="*/ 1423135 h 1806443"/>
                <a:gd name="connsiteX30" fmla="*/ 1852613 w 2812728"/>
                <a:gd name="connsiteY30" fmla="*/ 1527910 h 1806443"/>
                <a:gd name="connsiteX31" fmla="*/ 1924050 w 2812728"/>
                <a:gd name="connsiteY31" fmla="*/ 1556485 h 1806443"/>
                <a:gd name="connsiteX32" fmla="*/ 1933575 w 2812728"/>
                <a:gd name="connsiteY32" fmla="*/ 1589823 h 1806443"/>
                <a:gd name="connsiteX33" fmla="*/ 2028825 w 2812728"/>
                <a:gd name="connsiteY33" fmla="*/ 1589823 h 1806443"/>
                <a:gd name="connsiteX34" fmla="*/ 2181225 w 2812728"/>
                <a:gd name="connsiteY34" fmla="*/ 1680310 h 1806443"/>
                <a:gd name="connsiteX35" fmla="*/ 2324100 w 2812728"/>
                <a:gd name="connsiteY35" fmla="*/ 1751749 h 1806443"/>
                <a:gd name="connsiteX36" fmla="*/ 2395538 w 2812728"/>
                <a:gd name="connsiteY36" fmla="*/ 1775561 h 1806443"/>
                <a:gd name="connsiteX37" fmla="*/ 2500313 w 2812728"/>
                <a:gd name="connsiteY37" fmla="*/ 1789849 h 1806443"/>
                <a:gd name="connsiteX38" fmla="*/ 2606800 w 2812728"/>
                <a:gd name="connsiteY38" fmla="*/ 1731955 h 1806443"/>
                <a:gd name="connsiteX39" fmla="*/ 2721099 w 2812728"/>
                <a:gd name="connsiteY39" fmla="*/ 1803393 h 1806443"/>
                <a:gd name="connsiteX40" fmla="*/ 2812728 w 2812728"/>
                <a:gd name="connsiteY40"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09588 w 2812728"/>
                <a:gd name="connsiteY8" fmla="*/ 646848 h 1806443"/>
                <a:gd name="connsiteX9" fmla="*/ 547688 w 2812728"/>
                <a:gd name="connsiteY9" fmla="*/ 694473 h 1806443"/>
                <a:gd name="connsiteX10" fmla="*/ 709613 w 2812728"/>
                <a:gd name="connsiteY10" fmla="*/ 703998 h 1806443"/>
                <a:gd name="connsiteX11" fmla="*/ 757238 w 2812728"/>
                <a:gd name="connsiteY11" fmla="*/ 732573 h 1806443"/>
                <a:gd name="connsiteX12" fmla="*/ 828675 w 2812728"/>
                <a:gd name="connsiteY12" fmla="*/ 713523 h 1806443"/>
                <a:gd name="connsiteX13" fmla="*/ 919163 w 2812728"/>
                <a:gd name="connsiteY13" fmla="*/ 746860 h 1806443"/>
                <a:gd name="connsiteX14" fmla="*/ 942975 w 2812728"/>
                <a:gd name="connsiteY14" fmla="*/ 827823 h 1806443"/>
                <a:gd name="connsiteX15" fmla="*/ 904875 w 2812728"/>
                <a:gd name="connsiteY15" fmla="*/ 884973 h 1806443"/>
                <a:gd name="connsiteX16" fmla="*/ 962025 w 2812728"/>
                <a:gd name="connsiteY16" fmla="*/ 932598 h 1806443"/>
                <a:gd name="connsiteX17" fmla="*/ 1019175 w 2812728"/>
                <a:gd name="connsiteY17" fmla="*/ 1061185 h 1806443"/>
                <a:gd name="connsiteX18" fmla="*/ 1042988 w 2812728"/>
                <a:gd name="connsiteY18" fmla="*/ 1075473 h 1806443"/>
                <a:gd name="connsiteX19" fmla="*/ 1114425 w 2812728"/>
                <a:gd name="connsiteY19" fmla="*/ 1056423 h 1806443"/>
                <a:gd name="connsiteX20" fmla="*/ 1171575 w 2812728"/>
                <a:gd name="connsiteY20" fmla="*/ 1070710 h 1806443"/>
                <a:gd name="connsiteX21" fmla="*/ 1223963 w 2812728"/>
                <a:gd name="connsiteY21" fmla="*/ 1051660 h 1806443"/>
                <a:gd name="connsiteX22" fmla="*/ 1328738 w 2812728"/>
                <a:gd name="connsiteY22" fmla="*/ 1132623 h 1806443"/>
                <a:gd name="connsiteX23" fmla="*/ 1438275 w 2812728"/>
                <a:gd name="connsiteY23" fmla="*/ 1108810 h 1806443"/>
                <a:gd name="connsiteX24" fmla="*/ 1471613 w 2812728"/>
                <a:gd name="connsiteY24" fmla="*/ 1146910 h 1806443"/>
                <a:gd name="connsiteX25" fmla="*/ 1476375 w 2812728"/>
                <a:gd name="connsiteY25" fmla="*/ 1270735 h 1806443"/>
                <a:gd name="connsiteX26" fmla="*/ 1619250 w 2812728"/>
                <a:gd name="connsiteY26" fmla="*/ 1332648 h 1806443"/>
                <a:gd name="connsiteX27" fmla="*/ 1676400 w 2812728"/>
                <a:gd name="connsiteY27" fmla="*/ 1323123 h 1806443"/>
                <a:gd name="connsiteX28" fmla="*/ 1724025 w 2812728"/>
                <a:gd name="connsiteY28" fmla="*/ 1413610 h 1806443"/>
                <a:gd name="connsiteX29" fmla="*/ 1804988 w 2812728"/>
                <a:gd name="connsiteY29" fmla="*/ 1423135 h 1806443"/>
                <a:gd name="connsiteX30" fmla="*/ 1852613 w 2812728"/>
                <a:gd name="connsiteY30" fmla="*/ 1527910 h 1806443"/>
                <a:gd name="connsiteX31" fmla="*/ 1924050 w 2812728"/>
                <a:gd name="connsiteY31" fmla="*/ 1556485 h 1806443"/>
                <a:gd name="connsiteX32" fmla="*/ 1933575 w 2812728"/>
                <a:gd name="connsiteY32" fmla="*/ 1589823 h 1806443"/>
                <a:gd name="connsiteX33" fmla="*/ 2028825 w 2812728"/>
                <a:gd name="connsiteY33" fmla="*/ 1589823 h 1806443"/>
                <a:gd name="connsiteX34" fmla="*/ 2181225 w 2812728"/>
                <a:gd name="connsiteY34" fmla="*/ 1680310 h 1806443"/>
                <a:gd name="connsiteX35" fmla="*/ 2324100 w 2812728"/>
                <a:gd name="connsiteY35" fmla="*/ 1751749 h 1806443"/>
                <a:gd name="connsiteX36" fmla="*/ 2395538 w 2812728"/>
                <a:gd name="connsiteY36" fmla="*/ 1775561 h 1806443"/>
                <a:gd name="connsiteX37" fmla="*/ 2500313 w 2812728"/>
                <a:gd name="connsiteY37" fmla="*/ 1789849 h 1806443"/>
                <a:gd name="connsiteX38" fmla="*/ 2606800 w 2812728"/>
                <a:gd name="connsiteY38" fmla="*/ 1731955 h 1806443"/>
                <a:gd name="connsiteX39" fmla="*/ 2721099 w 2812728"/>
                <a:gd name="connsiteY39" fmla="*/ 1803393 h 1806443"/>
                <a:gd name="connsiteX40" fmla="*/ 2812728 w 2812728"/>
                <a:gd name="connsiteY40"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47688 w 2812728"/>
                <a:gd name="connsiteY9" fmla="*/ 694473 h 1806443"/>
                <a:gd name="connsiteX10" fmla="*/ 709613 w 2812728"/>
                <a:gd name="connsiteY10" fmla="*/ 703998 h 1806443"/>
                <a:gd name="connsiteX11" fmla="*/ 757238 w 2812728"/>
                <a:gd name="connsiteY11" fmla="*/ 732573 h 1806443"/>
                <a:gd name="connsiteX12" fmla="*/ 828675 w 2812728"/>
                <a:gd name="connsiteY12" fmla="*/ 713523 h 1806443"/>
                <a:gd name="connsiteX13" fmla="*/ 919163 w 2812728"/>
                <a:gd name="connsiteY13" fmla="*/ 746860 h 1806443"/>
                <a:gd name="connsiteX14" fmla="*/ 942975 w 2812728"/>
                <a:gd name="connsiteY14" fmla="*/ 827823 h 1806443"/>
                <a:gd name="connsiteX15" fmla="*/ 904875 w 2812728"/>
                <a:gd name="connsiteY15" fmla="*/ 884973 h 1806443"/>
                <a:gd name="connsiteX16" fmla="*/ 962025 w 2812728"/>
                <a:gd name="connsiteY16" fmla="*/ 932598 h 1806443"/>
                <a:gd name="connsiteX17" fmla="*/ 1019175 w 2812728"/>
                <a:gd name="connsiteY17" fmla="*/ 1061185 h 1806443"/>
                <a:gd name="connsiteX18" fmla="*/ 1042988 w 2812728"/>
                <a:gd name="connsiteY18" fmla="*/ 1075473 h 1806443"/>
                <a:gd name="connsiteX19" fmla="*/ 1114425 w 2812728"/>
                <a:gd name="connsiteY19" fmla="*/ 1056423 h 1806443"/>
                <a:gd name="connsiteX20" fmla="*/ 1171575 w 2812728"/>
                <a:gd name="connsiteY20" fmla="*/ 1070710 h 1806443"/>
                <a:gd name="connsiteX21" fmla="*/ 1223963 w 2812728"/>
                <a:gd name="connsiteY21" fmla="*/ 1051660 h 1806443"/>
                <a:gd name="connsiteX22" fmla="*/ 1328738 w 2812728"/>
                <a:gd name="connsiteY22" fmla="*/ 1132623 h 1806443"/>
                <a:gd name="connsiteX23" fmla="*/ 1438275 w 2812728"/>
                <a:gd name="connsiteY23" fmla="*/ 1108810 h 1806443"/>
                <a:gd name="connsiteX24" fmla="*/ 1471613 w 2812728"/>
                <a:gd name="connsiteY24" fmla="*/ 1146910 h 1806443"/>
                <a:gd name="connsiteX25" fmla="*/ 1476375 w 2812728"/>
                <a:gd name="connsiteY25" fmla="*/ 1270735 h 1806443"/>
                <a:gd name="connsiteX26" fmla="*/ 1619250 w 2812728"/>
                <a:gd name="connsiteY26" fmla="*/ 1332648 h 1806443"/>
                <a:gd name="connsiteX27" fmla="*/ 1676400 w 2812728"/>
                <a:gd name="connsiteY27" fmla="*/ 1323123 h 1806443"/>
                <a:gd name="connsiteX28" fmla="*/ 1724025 w 2812728"/>
                <a:gd name="connsiteY28" fmla="*/ 1413610 h 1806443"/>
                <a:gd name="connsiteX29" fmla="*/ 1804988 w 2812728"/>
                <a:gd name="connsiteY29" fmla="*/ 1423135 h 1806443"/>
                <a:gd name="connsiteX30" fmla="*/ 1852613 w 2812728"/>
                <a:gd name="connsiteY30" fmla="*/ 1527910 h 1806443"/>
                <a:gd name="connsiteX31" fmla="*/ 1924050 w 2812728"/>
                <a:gd name="connsiteY31" fmla="*/ 1556485 h 1806443"/>
                <a:gd name="connsiteX32" fmla="*/ 1933575 w 2812728"/>
                <a:gd name="connsiteY32" fmla="*/ 1589823 h 1806443"/>
                <a:gd name="connsiteX33" fmla="*/ 2028825 w 2812728"/>
                <a:gd name="connsiteY33" fmla="*/ 1589823 h 1806443"/>
                <a:gd name="connsiteX34" fmla="*/ 2181225 w 2812728"/>
                <a:gd name="connsiteY34" fmla="*/ 1680310 h 1806443"/>
                <a:gd name="connsiteX35" fmla="*/ 2324100 w 2812728"/>
                <a:gd name="connsiteY35" fmla="*/ 1751749 h 1806443"/>
                <a:gd name="connsiteX36" fmla="*/ 2395538 w 2812728"/>
                <a:gd name="connsiteY36" fmla="*/ 1775561 h 1806443"/>
                <a:gd name="connsiteX37" fmla="*/ 2500313 w 2812728"/>
                <a:gd name="connsiteY37" fmla="*/ 1789849 h 1806443"/>
                <a:gd name="connsiteX38" fmla="*/ 2606800 w 2812728"/>
                <a:gd name="connsiteY38" fmla="*/ 1731955 h 1806443"/>
                <a:gd name="connsiteX39" fmla="*/ 2721099 w 2812728"/>
                <a:gd name="connsiteY39" fmla="*/ 1803393 h 1806443"/>
                <a:gd name="connsiteX40" fmla="*/ 2812728 w 2812728"/>
                <a:gd name="connsiteY40"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709613 w 2812728"/>
                <a:gd name="connsiteY10" fmla="*/ 703998 h 1806443"/>
                <a:gd name="connsiteX11" fmla="*/ 757238 w 2812728"/>
                <a:gd name="connsiteY11" fmla="*/ 732573 h 1806443"/>
                <a:gd name="connsiteX12" fmla="*/ 828675 w 2812728"/>
                <a:gd name="connsiteY12" fmla="*/ 713523 h 1806443"/>
                <a:gd name="connsiteX13" fmla="*/ 919163 w 2812728"/>
                <a:gd name="connsiteY13" fmla="*/ 746860 h 1806443"/>
                <a:gd name="connsiteX14" fmla="*/ 942975 w 2812728"/>
                <a:gd name="connsiteY14" fmla="*/ 827823 h 1806443"/>
                <a:gd name="connsiteX15" fmla="*/ 904875 w 2812728"/>
                <a:gd name="connsiteY15" fmla="*/ 884973 h 1806443"/>
                <a:gd name="connsiteX16" fmla="*/ 962025 w 2812728"/>
                <a:gd name="connsiteY16" fmla="*/ 932598 h 1806443"/>
                <a:gd name="connsiteX17" fmla="*/ 1019175 w 2812728"/>
                <a:gd name="connsiteY17" fmla="*/ 1061185 h 1806443"/>
                <a:gd name="connsiteX18" fmla="*/ 1042988 w 2812728"/>
                <a:gd name="connsiteY18" fmla="*/ 1075473 h 1806443"/>
                <a:gd name="connsiteX19" fmla="*/ 1114425 w 2812728"/>
                <a:gd name="connsiteY19" fmla="*/ 1056423 h 1806443"/>
                <a:gd name="connsiteX20" fmla="*/ 1171575 w 2812728"/>
                <a:gd name="connsiteY20" fmla="*/ 1070710 h 1806443"/>
                <a:gd name="connsiteX21" fmla="*/ 1223963 w 2812728"/>
                <a:gd name="connsiteY21" fmla="*/ 1051660 h 1806443"/>
                <a:gd name="connsiteX22" fmla="*/ 1328738 w 2812728"/>
                <a:gd name="connsiteY22" fmla="*/ 1132623 h 1806443"/>
                <a:gd name="connsiteX23" fmla="*/ 1438275 w 2812728"/>
                <a:gd name="connsiteY23" fmla="*/ 1108810 h 1806443"/>
                <a:gd name="connsiteX24" fmla="*/ 1471613 w 2812728"/>
                <a:gd name="connsiteY24" fmla="*/ 1146910 h 1806443"/>
                <a:gd name="connsiteX25" fmla="*/ 1476375 w 2812728"/>
                <a:gd name="connsiteY25" fmla="*/ 1270735 h 1806443"/>
                <a:gd name="connsiteX26" fmla="*/ 1619250 w 2812728"/>
                <a:gd name="connsiteY26" fmla="*/ 1332648 h 1806443"/>
                <a:gd name="connsiteX27" fmla="*/ 1676400 w 2812728"/>
                <a:gd name="connsiteY27" fmla="*/ 1323123 h 1806443"/>
                <a:gd name="connsiteX28" fmla="*/ 1724025 w 2812728"/>
                <a:gd name="connsiteY28" fmla="*/ 1413610 h 1806443"/>
                <a:gd name="connsiteX29" fmla="*/ 1804988 w 2812728"/>
                <a:gd name="connsiteY29" fmla="*/ 1423135 h 1806443"/>
                <a:gd name="connsiteX30" fmla="*/ 1852613 w 2812728"/>
                <a:gd name="connsiteY30" fmla="*/ 1527910 h 1806443"/>
                <a:gd name="connsiteX31" fmla="*/ 1924050 w 2812728"/>
                <a:gd name="connsiteY31" fmla="*/ 1556485 h 1806443"/>
                <a:gd name="connsiteX32" fmla="*/ 1933575 w 2812728"/>
                <a:gd name="connsiteY32" fmla="*/ 1589823 h 1806443"/>
                <a:gd name="connsiteX33" fmla="*/ 2028825 w 2812728"/>
                <a:gd name="connsiteY33" fmla="*/ 1589823 h 1806443"/>
                <a:gd name="connsiteX34" fmla="*/ 2181225 w 2812728"/>
                <a:gd name="connsiteY34" fmla="*/ 1680310 h 1806443"/>
                <a:gd name="connsiteX35" fmla="*/ 2324100 w 2812728"/>
                <a:gd name="connsiteY35" fmla="*/ 1751749 h 1806443"/>
                <a:gd name="connsiteX36" fmla="*/ 2395538 w 2812728"/>
                <a:gd name="connsiteY36" fmla="*/ 1775561 h 1806443"/>
                <a:gd name="connsiteX37" fmla="*/ 2500313 w 2812728"/>
                <a:gd name="connsiteY37" fmla="*/ 1789849 h 1806443"/>
                <a:gd name="connsiteX38" fmla="*/ 2606800 w 2812728"/>
                <a:gd name="connsiteY38" fmla="*/ 1731955 h 1806443"/>
                <a:gd name="connsiteX39" fmla="*/ 2721099 w 2812728"/>
                <a:gd name="connsiteY39" fmla="*/ 1803393 h 1806443"/>
                <a:gd name="connsiteX40" fmla="*/ 2812728 w 2812728"/>
                <a:gd name="connsiteY40"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757238 w 2812728"/>
                <a:gd name="connsiteY11" fmla="*/ 732573 h 1806443"/>
                <a:gd name="connsiteX12" fmla="*/ 828675 w 2812728"/>
                <a:gd name="connsiteY12" fmla="*/ 713523 h 1806443"/>
                <a:gd name="connsiteX13" fmla="*/ 919163 w 2812728"/>
                <a:gd name="connsiteY13" fmla="*/ 746860 h 1806443"/>
                <a:gd name="connsiteX14" fmla="*/ 942975 w 2812728"/>
                <a:gd name="connsiteY14" fmla="*/ 827823 h 1806443"/>
                <a:gd name="connsiteX15" fmla="*/ 904875 w 2812728"/>
                <a:gd name="connsiteY15" fmla="*/ 884973 h 1806443"/>
                <a:gd name="connsiteX16" fmla="*/ 962025 w 2812728"/>
                <a:gd name="connsiteY16" fmla="*/ 932598 h 1806443"/>
                <a:gd name="connsiteX17" fmla="*/ 1019175 w 2812728"/>
                <a:gd name="connsiteY17" fmla="*/ 1061185 h 1806443"/>
                <a:gd name="connsiteX18" fmla="*/ 1042988 w 2812728"/>
                <a:gd name="connsiteY18" fmla="*/ 1075473 h 1806443"/>
                <a:gd name="connsiteX19" fmla="*/ 1114425 w 2812728"/>
                <a:gd name="connsiteY19" fmla="*/ 1056423 h 1806443"/>
                <a:gd name="connsiteX20" fmla="*/ 1171575 w 2812728"/>
                <a:gd name="connsiteY20" fmla="*/ 1070710 h 1806443"/>
                <a:gd name="connsiteX21" fmla="*/ 1223963 w 2812728"/>
                <a:gd name="connsiteY21" fmla="*/ 1051660 h 1806443"/>
                <a:gd name="connsiteX22" fmla="*/ 1328738 w 2812728"/>
                <a:gd name="connsiteY22" fmla="*/ 1132623 h 1806443"/>
                <a:gd name="connsiteX23" fmla="*/ 1438275 w 2812728"/>
                <a:gd name="connsiteY23" fmla="*/ 1108810 h 1806443"/>
                <a:gd name="connsiteX24" fmla="*/ 1471613 w 2812728"/>
                <a:gd name="connsiteY24" fmla="*/ 1146910 h 1806443"/>
                <a:gd name="connsiteX25" fmla="*/ 1476375 w 2812728"/>
                <a:gd name="connsiteY25" fmla="*/ 1270735 h 1806443"/>
                <a:gd name="connsiteX26" fmla="*/ 1619250 w 2812728"/>
                <a:gd name="connsiteY26" fmla="*/ 1332648 h 1806443"/>
                <a:gd name="connsiteX27" fmla="*/ 1676400 w 2812728"/>
                <a:gd name="connsiteY27" fmla="*/ 1323123 h 1806443"/>
                <a:gd name="connsiteX28" fmla="*/ 1724025 w 2812728"/>
                <a:gd name="connsiteY28" fmla="*/ 1413610 h 1806443"/>
                <a:gd name="connsiteX29" fmla="*/ 1804988 w 2812728"/>
                <a:gd name="connsiteY29" fmla="*/ 1423135 h 1806443"/>
                <a:gd name="connsiteX30" fmla="*/ 1852613 w 2812728"/>
                <a:gd name="connsiteY30" fmla="*/ 1527910 h 1806443"/>
                <a:gd name="connsiteX31" fmla="*/ 1924050 w 2812728"/>
                <a:gd name="connsiteY31" fmla="*/ 1556485 h 1806443"/>
                <a:gd name="connsiteX32" fmla="*/ 1933575 w 2812728"/>
                <a:gd name="connsiteY32" fmla="*/ 1589823 h 1806443"/>
                <a:gd name="connsiteX33" fmla="*/ 2028825 w 2812728"/>
                <a:gd name="connsiteY33" fmla="*/ 1589823 h 1806443"/>
                <a:gd name="connsiteX34" fmla="*/ 2181225 w 2812728"/>
                <a:gd name="connsiteY34" fmla="*/ 1680310 h 1806443"/>
                <a:gd name="connsiteX35" fmla="*/ 2324100 w 2812728"/>
                <a:gd name="connsiteY35" fmla="*/ 1751749 h 1806443"/>
                <a:gd name="connsiteX36" fmla="*/ 2395538 w 2812728"/>
                <a:gd name="connsiteY36" fmla="*/ 1775561 h 1806443"/>
                <a:gd name="connsiteX37" fmla="*/ 2500313 w 2812728"/>
                <a:gd name="connsiteY37" fmla="*/ 1789849 h 1806443"/>
                <a:gd name="connsiteX38" fmla="*/ 2606800 w 2812728"/>
                <a:gd name="connsiteY38" fmla="*/ 1731955 h 1806443"/>
                <a:gd name="connsiteX39" fmla="*/ 2721099 w 2812728"/>
                <a:gd name="connsiteY39" fmla="*/ 1803393 h 1806443"/>
                <a:gd name="connsiteX40" fmla="*/ 2812728 w 2812728"/>
                <a:gd name="connsiteY40"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57178 w 2812728"/>
                <a:gd name="connsiteY11" fmla="*/ 798196 h 1806443"/>
                <a:gd name="connsiteX12" fmla="*/ 828675 w 2812728"/>
                <a:gd name="connsiteY12" fmla="*/ 713523 h 1806443"/>
                <a:gd name="connsiteX13" fmla="*/ 919163 w 2812728"/>
                <a:gd name="connsiteY13" fmla="*/ 746860 h 1806443"/>
                <a:gd name="connsiteX14" fmla="*/ 942975 w 2812728"/>
                <a:gd name="connsiteY14" fmla="*/ 827823 h 1806443"/>
                <a:gd name="connsiteX15" fmla="*/ 904875 w 2812728"/>
                <a:gd name="connsiteY15" fmla="*/ 884973 h 1806443"/>
                <a:gd name="connsiteX16" fmla="*/ 962025 w 2812728"/>
                <a:gd name="connsiteY16" fmla="*/ 932598 h 1806443"/>
                <a:gd name="connsiteX17" fmla="*/ 1019175 w 2812728"/>
                <a:gd name="connsiteY17" fmla="*/ 1061185 h 1806443"/>
                <a:gd name="connsiteX18" fmla="*/ 1042988 w 2812728"/>
                <a:gd name="connsiteY18" fmla="*/ 1075473 h 1806443"/>
                <a:gd name="connsiteX19" fmla="*/ 1114425 w 2812728"/>
                <a:gd name="connsiteY19" fmla="*/ 1056423 h 1806443"/>
                <a:gd name="connsiteX20" fmla="*/ 1171575 w 2812728"/>
                <a:gd name="connsiteY20" fmla="*/ 1070710 h 1806443"/>
                <a:gd name="connsiteX21" fmla="*/ 1223963 w 2812728"/>
                <a:gd name="connsiteY21" fmla="*/ 1051660 h 1806443"/>
                <a:gd name="connsiteX22" fmla="*/ 1328738 w 2812728"/>
                <a:gd name="connsiteY22" fmla="*/ 1132623 h 1806443"/>
                <a:gd name="connsiteX23" fmla="*/ 1438275 w 2812728"/>
                <a:gd name="connsiteY23" fmla="*/ 1108810 h 1806443"/>
                <a:gd name="connsiteX24" fmla="*/ 1471613 w 2812728"/>
                <a:gd name="connsiteY24" fmla="*/ 1146910 h 1806443"/>
                <a:gd name="connsiteX25" fmla="*/ 1476375 w 2812728"/>
                <a:gd name="connsiteY25" fmla="*/ 1270735 h 1806443"/>
                <a:gd name="connsiteX26" fmla="*/ 1619250 w 2812728"/>
                <a:gd name="connsiteY26" fmla="*/ 1332648 h 1806443"/>
                <a:gd name="connsiteX27" fmla="*/ 1676400 w 2812728"/>
                <a:gd name="connsiteY27" fmla="*/ 1323123 h 1806443"/>
                <a:gd name="connsiteX28" fmla="*/ 1724025 w 2812728"/>
                <a:gd name="connsiteY28" fmla="*/ 1413610 h 1806443"/>
                <a:gd name="connsiteX29" fmla="*/ 1804988 w 2812728"/>
                <a:gd name="connsiteY29" fmla="*/ 1423135 h 1806443"/>
                <a:gd name="connsiteX30" fmla="*/ 1852613 w 2812728"/>
                <a:gd name="connsiteY30" fmla="*/ 1527910 h 1806443"/>
                <a:gd name="connsiteX31" fmla="*/ 1924050 w 2812728"/>
                <a:gd name="connsiteY31" fmla="*/ 1556485 h 1806443"/>
                <a:gd name="connsiteX32" fmla="*/ 1933575 w 2812728"/>
                <a:gd name="connsiteY32" fmla="*/ 1589823 h 1806443"/>
                <a:gd name="connsiteX33" fmla="*/ 2028825 w 2812728"/>
                <a:gd name="connsiteY33" fmla="*/ 1589823 h 1806443"/>
                <a:gd name="connsiteX34" fmla="*/ 2181225 w 2812728"/>
                <a:gd name="connsiteY34" fmla="*/ 1680310 h 1806443"/>
                <a:gd name="connsiteX35" fmla="*/ 2324100 w 2812728"/>
                <a:gd name="connsiteY35" fmla="*/ 1751749 h 1806443"/>
                <a:gd name="connsiteX36" fmla="*/ 2395538 w 2812728"/>
                <a:gd name="connsiteY36" fmla="*/ 1775561 h 1806443"/>
                <a:gd name="connsiteX37" fmla="*/ 2500313 w 2812728"/>
                <a:gd name="connsiteY37" fmla="*/ 1789849 h 1806443"/>
                <a:gd name="connsiteX38" fmla="*/ 2606800 w 2812728"/>
                <a:gd name="connsiteY38" fmla="*/ 1731955 h 1806443"/>
                <a:gd name="connsiteX39" fmla="*/ 2721099 w 2812728"/>
                <a:gd name="connsiteY39" fmla="*/ 1803393 h 1806443"/>
                <a:gd name="connsiteX40" fmla="*/ 2812728 w 2812728"/>
                <a:gd name="connsiteY40"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591467 w 2812728"/>
                <a:gd name="connsiteY11" fmla="*/ 766634 h 1806443"/>
                <a:gd name="connsiteX12" fmla="*/ 657178 w 2812728"/>
                <a:gd name="connsiteY12" fmla="*/ 798196 h 1806443"/>
                <a:gd name="connsiteX13" fmla="*/ 828675 w 2812728"/>
                <a:gd name="connsiteY13" fmla="*/ 713523 h 1806443"/>
                <a:gd name="connsiteX14" fmla="*/ 919163 w 2812728"/>
                <a:gd name="connsiteY14" fmla="*/ 746860 h 1806443"/>
                <a:gd name="connsiteX15" fmla="*/ 942975 w 2812728"/>
                <a:gd name="connsiteY15" fmla="*/ 827823 h 1806443"/>
                <a:gd name="connsiteX16" fmla="*/ 904875 w 2812728"/>
                <a:gd name="connsiteY16" fmla="*/ 884973 h 1806443"/>
                <a:gd name="connsiteX17" fmla="*/ 962025 w 2812728"/>
                <a:gd name="connsiteY17" fmla="*/ 932598 h 1806443"/>
                <a:gd name="connsiteX18" fmla="*/ 1019175 w 2812728"/>
                <a:gd name="connsiteY18" fmla="*/ 1061185 h 1806443"/>
                <a:gd name="connsiteX19" fmla="*/ 1042988 w 2812728"/>
                <a:gd name="connsiteY19" fmla="*/ 1075473 h 1806443"/>
                <a:gd name="connsiteX20" fmla="*/ 1114425 w 2812728"/>
                <a:gd name="connsiteY20" fmla="*/ 1056423 h 1806443"/>
                <a:gd name="connsiteX21" fmla="*/ 1171575 w 2812728"/>
                <a:gd name="connsiteY21" fmla="*/ 1070710 h 1806443"/>
                <a:gd name="connsiteX22" fmla="*/ 1223963 w 2812728"/>
                <a:gd name="connsiteY22" fmla="*/ 1051660 h 1806443"/>
                <a:gd name="connsiteX23" fmla="*/ 1328738 w 2812728"/>
                <a:gd name="connsiteY23" fmla="*/ 1132623 h 1806443"/>
                <a:gd name="connsiteX24" fmla="*/ 1438275 w 2812728"/>
                <a:gd name="connsiteY24" fmla="*/ 1108810 h 1806443"/>
                <a:gd name="connsiteX25" fmla="*/ 1471613 w 2812728"/>
                <a:gd name="connsiteY25" fmla="*/ 1146910 h 1806443"/>
                <a:gd name="connsiteX26" fmla="*/ 1476375 w 2812728"/>
                <a:gd name="connsiteY26" fmla="*/ 1270735 h 1806443"/>
                <a:gd name="connsiteX27" fmla="*/ 1619250 w 2812728"/>
                <a:gd name="connsiteY27" fmla="*/ 1332648 h 1806443"/>
                <a:gd name="connsiteX28" fmla="*/ 1676400 w 2812728"/>
                <a:gd name="connsiteY28" fmla="*/ 1323123 h 1806443"/>
                <a:gd name="connsiteX29" fmla="*/ 1724025 w 2812728"/>
                <a:gd name="connsiteY29" fmla="*/ 1413610 h 1806443"/>
                <a:gd name="connsiteX30" fmla="*/ 1804988 w 2812728"/>
                <a:gd name="connsiteY30" fmla="*/ 1423135 h 1806443"/>
                <a:gd name="connsiteX31" fmla="*/ 1852613 w 2812728"/>
                <a:gd name="connsiteY31" fmla="*/ 1527910 h 1806443"/>
                <a:gd name="connsiteX32" fmla="*/ 1924050 w 2812728"/>
                <a:gd name="connsiteY32" fmla="*/ 1556485 h 1806443"/>
                <a:gd name="connsiteX33" fmla="*/ 1933575 w 2812728"/>
                <a:gd name="connsiteY33" fmla="*/ 1589823 h 1806443"/>
                <a:gd name="connsiteX34" fmla="*/ 2028825 w 2812728"/>
                <a:gd name="connsiteY34" fmla="*/ 1589823 h 1806443"/>
                <a:gd name="connsiteX35" fmla="*/ 2181225 w 2812728"/>
                <a:gd name="connsiteY35" fmla="*/ 1680310 h 1806443"/>
                <a:gd name="connsiteX36" fmla="*/ 2324100 w 2812728"/>
                <a:gd name="connsiteY36" fmla="*/ 1751749 h 1806443"/>
                <a:gd name="connsiteX37" fmla="*/ 2395538 w 2812728"/>
                <a:gd name="connsiteY37" fmla="*/ 1775561 h 1806443"/>
                <a:gd name="connsiteX38" fmla="*/ 2500313 w 2812728"/>
                <a:gd name="connsiteY38" fmla="*/ 1789849 h 1806443"/>
                <a:gd name="connsiteX39" fmla="*/ 2606800 w 2812728"/>
                <a:gd name="connsiteY39" fmla="*/ 1731955 h 1806443"/>
                <a:gd name="connsiteX40" fmla="*/ 2721099 w 2812728"/>
                <a:gd name="connsiteY40" fmla="*/ 1803393 h 1806443"/>
                <a:gd name="connsiteX41" fmla="*/ 2812728 w 2812728"/>
                <a:gd name="connsiteY41"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828675 w 2812728"/>
                <a:gd name="connsiteY13" fmla="*/ 713523 h 1806443"/>
                <a:gd name="connsiteX14" fmla="*/ 919163 w 2812728"/>
                <a:gd name="connsiteY14" fmla="*/ 746860 h 1806443"/>
                <a:gd name="connsiteX15" fmla="*/ 942975 w 2812728"/>
                <a:gd name="connsiteY15" fmla="*/ 827823 h 1806443"/>
                <a:gd name="connsiteX16" fmla="*/ 904875 w 2812728"/>
                <a:gd name="connsiteY16" fmla="*/ 884973 h 1806443"/>
                <a:gd name="connsiteX17" fmla="*/ 962025 w 2812728"/>
                <a:gd name="connsiteY17" fmla="*/ 932598 h 1806443"/>
                <a:gd name="connsiteX18" fmla="*/ 1019175 w 2812728"/>
                <a:gd name="connsiteY18" fmla="*/ 1061185 h 1806443"/>
                <a:gd name="connsiteX19" fmla="*/ 1042988 w 2812728"/>
                <a:gd name="connsiteY19" fmla="*/ 1075473 h 1806443"/>
                <a:gd name="connsiteX20" fmla="*/ 1114425 w 2812728"/>
                <a:gd name="connsiteY20" fmla="*/ 1056423 h 1806443"/>
                <a:gd name="connsiteX21" fmla="*/ 1171575 w 2812728"/>
                <a:gd name="connsiteY21" fmla="*/ 1070710 h 1806443"/>
                <a:gd name="connsiteX22" fmla="*/ 1223963 w 2812728"/>
                <a:gd name="connsiteY22" fmla="*/ 1051660 h 1806443"/>
                <a:gd name="connsiteX23" fmla="*/ 1328738 w 2812728"/>
                <a:gd name="connsiteY23" fmla="*/ 1132623 h 1806443"/>
                <a:gd name="connsiteX24" fmla="*/ 1438275 w 2812728"/>
                <a:gd name="connsiteY24" fmla="*/ 1108810 h 1806443"/>
                <a:gd name="connsiteX25" fmla="*/ 1471613 w 2812728"/>
                <a:gd name="connsiteY25" fmla="*/ 1146910 h 1806443"/>
                <a:gd name="connsiteX26" fmla="*/ 1476375 w 2812728"/>
                <a:gd name="connsiteY26" fmla="*/ 1270735 h 1806443"/>
                <a:gd name="connsiteX27" fmla="*/ 1619250 w 2812728"/>
                <a:gd name="connsiteY27" fmla="*/ 1332648 h 1806443"/>
                <a:gd name="connsiteX28" fmla="*/ 1676400 w 2812728"/>
                <a:gd name="connsiteY28" fmla="*/ 1323123 h 1806443"/>
                <a:gd name="connsiteX29" fmla="*/ 1724025 w 2812728"/>
                <a:gd name="connsiteY29" fmla="*/ 1413610 h 1806443"/>
                <a:gd name="connsiteX30" fmla="*/ 1804988 w 2812728"/>
                <a:gd name="connsiteY30" fmla="*/ 1423135 h 1806443"/>
                <a:gd name="connsiteX31" fmla="*/ 1852613 w 2812728"/>
                <a:gd name="connsiteY31" fmla="*/ 1527910 h 1806443"/>
                <a:gd name="connsiteX32" fmla="*/ 1924050 w 2812728"/>
                <a:gd name="connsiteY32" fmla="*/ 1556485 h 1806443"/>
                <a:gd name="connsiteX33" fmla="*/ 1933575 w 2812728"/>
                <a:gd name="connsiteY33" fmla="*/ 1589823 h 1806443"/>
                <a:gd name="connsiteX34" fmla="*/ 2028825 w 2812728"/>
                <a:gd name="connsiteY34" fmla="*/ 1589823 h 1806443"/>
                <a:gd name="connsiteX35" fmla="*/ 2181225 w 2812728"/>
                <a:gd name="connsiteY35" fmla="*/ 1680310 h 1806443"/>
                <a:gd name="connsiteX36" fmla="*/ 2324100 w 2812728"/>
                <a:gd name="connsiteY36" fmla="*/ 1751749 h 1806443"/>
                <a:gd name="connsiteX37" fmla="*/ 2395538 w 2812728"/>
                <a:gd name="connsiteY37" fmla="*/ 1775561 h 1806443"/>
                <a:gd name="connsiteX38" fmla="*/ 2500313 w 2812728"/>
                <a:gd name="connsiteY38" fmla="*/ 1789849 h 1806443"/>
                <a:gd name="connsiteX39" fmla="*/ 2606800 w 2812728"/>
                <a:gd name="connsiteY39" fmla="*/ 1731955 h 1806443"/>
                <a:gd name="connsiteX40" fmla="*/ 2721099 w 2812728"/>
                <a:gd name="connsiteY40" fmla="*/ 1803393 h 1806443"/>
                <a:gd name="connsiteX41" fmla="*/ 2812728 w 2812728"/>
                <a:gd name="connsiteY41"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828675 w 2812728"/>
                <a:gd name="connsiteY13" fmla="*/ 713523 h 1806443"/>
                <a:gd name="connsiteX14" fmla="*/ 919163 w 2812728"/>
                <a:gd name="connsiteY14" fmla="*/ 746860 h 1806443"/>
                <a:gd name="connsiteX15" fmla="*/ 942975 w 2812728"/>
                <a:gd name="connsiteY15" fmla="*/ 827823 h 1806443"/>
                <a:gd name="connsiteX16" fmla="*/ 904875 w 2812728"/>
                <a:gd name="connsiteY16" fmla="*/ 884973 h 1806443"/>
                <a:gd name="connsiteX17" fmla="*/ 962025 w 2812728"/>
                <a:gd name="connsiteY17" fmla="*/ 932598 h 1806443"/>
                <a:gd name="connsiteX18" fmla="*/ 1019175 w 2812728"/>
                <a:gd name="connsiteY18" fmla="*/ 1061185 h 1806443"/>
                <a:gd name="connsiteX19" fmla="*/ 1042988 w 2812728"/>
                <a:gd name="connsiteY19" fmla="*/ 1075473 h 1806443"/>
                <a:gd name="connsiteX20" fmla="*/ 1114425 w 2812728"/>
                <a:gd name="connsiteY20" fmla="*/ 1056423 h 1806443"/>
                <a:gd name="connsiteX21" fmla="*/ 1171575 w 2812728"/>
                <a:gd name="connsiteY21" fmla="*/ 1070710 h 1806443"/>
                <a:gd name="connsiteX22" fmla="*/ 1223963 w 2812728"/>
                <a:gd name="connsiteY22" fmla="*/ 1051660 h 1806443"/>
                <a:gd name="connsiteX23" fmla="*/ 1328738 w 2812728"/>
                <a:gd name="connsiteY23" fmla="*/ 1132623 h 1806443"/>
                <a:gd name="connsiteX24" fmla="*/ 1438275 w 2812728"/>
                <a:gd name="connsiteY24" fmla="*/ 1108810 h 1806443"/>
                <a:gd name="connsiteX25" fmla="*/ 1471613 w 2812728"/>
                <a:gd name="connsiteY25" fmla="*/ 1146910 h 1806443"/>
                <a:gd name="connsiteX26" fmla="*/ 1476375 w 2812728"/>
                <a:gd name="connsiteY26" fmla="*/ 1270735 h 1806443"/>
                <a:gd name="connsiteX27" fmla="*/ 1619250 w 2812728"/>
                <a:gd name="connsiteY27" fmla="*/ 1332648 h 1806443"/>
                <a:gd name="connsiteX28" fmla="*/ 1676400 w 2812728"/>
                <a:gd name="connsiteY28" fmla="*/ 1323123 h 1806443"/>
                <a:gd name="connsiteX29" fmla="*/ 1724025 w 2812728"/>
                <a:gd name="connsiteY29" fmla="*/ 1413610 h 1806443"/>
                <a:gd name="connsiteX30" fmla="*/ 1804988 w 2812728"/>
                <a:gd name="connsiteY30" fmla="*/ 1423135 h 1806443"/>
                <a:gd name="connsiteX31" fmla="*/ 1852613 w 2812728"/>
                <a:gd name="connsiteY31" fmla="*/ 1527910 h 1806443"/>
                <a:gd name="connsiteX32" fmla="*/ 1924050 w 2812728"/>
                <a:gd name="connsiteY32" fmla="*/ 1556485 h 1806443"/>
                <a:gd name="connsiteX33" fmla="*/ 1933575 w 2812728"/>
                <a:gd name="connsiteY33" fmla="*/ 1589823 h 1806443"/>
                <a:gd name="connsiteX34" fmla="*/ 2028825 w 2812728"/>
                <a:gd name="connsiteY34" fmla="*/ 1589823 h 1806443"/>
                <a:gd name="connsiteX35" fmla="*/ 2181225 w 2812728"/>
                <a:gd name="connsiteY35" fmla="*/ 1680310 h 1806443"/>
                <a:gd name="connsiteX36" fmla="*/ 2324100 w 2812728"/>
                <a:gd name="connsiteY36" fmla="*/ 1751749 h 1806443"/>
                <a:gd name="connsiteX37" fmla="*/ 2395538 w 2812728"/>
                <a:gd name="connsiteY37" fmla="*/ 1775561 h 1806443"/>
                <a:gd name="connsiteX38" fmla="*/ 2500313 w 2812728"/>
                <a:gd name="connsiteY38" fmla="*/ 1789849 h 1806443"/>
                <a:gd name="connsiteX39" fmla="*/ 2606800 w 2812728"/>
                <a:gd name="connsiteY39" fmla="*/ 1731955 h 1806443"/>
                <a:gd name="connsiteX40" fmla="*/ 2721099 w 2812728"/>
                <a:gd name="connsiteY40" fmla="*/ 1803393 h 1806443"/>
                <a:gd name="connsiteX41" fmla="*/ 2812728 w 2812728"/>
                <a:gd name="connsiteY41"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710621 w 2812728"/>
                <a:gd name="connsiteY13" fmla="*/ 1050258 h 1806443"/>
                <a:gd name="connsiteX14" fmla="*/ 919163 w 2812728"/>
                <a:gd name="connsiteY14" fmla="*/ 746860 h 1806443"/>
                <a:gd name="connsiteX15" fmla="*/ 942975 w 2812728"/>
                <a:gd name="connsiteY15" fmla="*/ 827823 h 1806443"/>
                <a:gd name="connsiteX16" fmla="*/ 904875 w 2812728"/>
                <a:gd name="connsiteY16" fmla="*/ 884973 h 1806443"/>
                <a:gd name="connsiteX17" fmla="*/ 962025 w 2812728"/>
                <a:gd name="connsiteY17" fmla="*/ 932598 h 1806443"/>
                <a:gd name="connsiteX18" fmla="*/ 1019175 w 2812728"/>
                <a:gd name="connsiteY18" fmla="*/ 1061185 h 1806443"/>
                <a:gd name="connsiteX19" fmla="*/ 1042988 w 2812728"/>
                <a:gd name="connsiteY19" fmla="*/ 1075473 h 1806443"/>
                <a:gd name="connsiteX20" fmla="*/ 1114425 w 2812728"/>
                <a:gd name="connsiteY20" fmla="*/ 1056423 h 1806443"/>
                <a:gd name="connsiteX21" fmla="*/ 1171575 w 2812728"/>
                <a:gd name="connsiteY21" fmla="*/ 1070710 h 1806443"/>
                <a:gd name="connsiteX22" fmla="*/ 1223963 w 2812728"/>
                <a:gd name="connsiteY22" fmla="*/ 1051660 h 1806443"/>
                <a:gd name="connsiteX23" fmla="*/ 1328738 w 2812728"/>
                <a:gd name="connsiteY23" fmla="*/ 1132623 h 1806443"/>
                <a:gd name="connsiteX24" fmla="*/ 1438275 w 2812728"/>
                <a:gd name="connsiteY24" fmla="*/ 1108810 h 1806443"/>
                <a:gd name="connsiteX25" fmla="*/ 1471613 w 2812728"/>
                <a:gd name="connsiteY25" fmla="*/ 1146910 h 1806443"/>
                <a:gd name="connsiteX26" fmla="*/ 1476375 w 2812728"/>
                <a:gd name="connsiteY26" fmla="*/ 1270735 h 1806443"/>
                <a:gd name="connsiteX27" fmla="*/ 1619250 w 2812728"/>
                <a:gd name="connsiteY27" fmla="*/ 1332648 h 1806443"/>
                <a:gd name="connsiteX28" fmla="*/ 1676400 w 2812728"/>
                <a:gd name="connsiteY28" fmla="*/ 1323123 h 1806443"/>
                <a:gd name="connsiteX29" fmla="*/ 1724025 w 2812728"/>
                <a:gd name="connsiteY29" fmla="*/ 1413610 h 1806443"/>
                <a:gd name="connsiteX30" fmla="*/ 1804988 w 2812728"/>
                <a:gd name="connsiteY30" fmla="*/ 1423135 h 1806443"/>
                <a:gd name="connsiteX31" fmla="*/ 1852613 w 2812728"/>
                <a:gd name="connsiteY31" fmla="*/ 1527910 h 1806443"/>
                <a:gd name="connsiteX32" fmla="*/ 1924050 w 2812728"/>
                <a:gd name="connsiteY32" fmla="*/ 1556485 h 1806443"/>
                <a:gd name="connsiteX33" fmla="*/ 1933575 w 2812728"/>
                <a:gd name="connsiteY33" fmla="*/ 1589823 h 1806443"/>
                <a:gd name="connsiteX34" fmla="*/ 2028825 w 2812728"/>
                <a:gd name="connsiteY34" fmla="*/ 1589823 h 1806443"/>
                <a:gd name="connsiteX35" fmla="*/ 2181225 w 2812728"/>
                <a:gd name="connsiteY35" fmla="*/ 1680310 h 1806443"/>
                <a:gd name="connsiteX36" fmla="*/ 2324100 w 2812728"/>
                <a:gd name="connsiteY36" fmla="*/ 1751749 h 1806443"/>
                <a:gd name="connsiteX37" fmla="*/ 2395538 w 2812728"/>
                <a:gd name="connsiteY37" fmla="*/ 1775561 h 1806443"/>
                <a:gd name="connsiteX38" fmla="*/ 2500313 w 2812728"/>
                <a:gd name="connsiteY38" fmla="*/ 1789849 h 1806443"/>
                <a:gd name="connsiteX39" fmla="*/ 2606800 w 2812728"/>
                <a:gd name="connsiteY39" fmla="*/ 1731955 h 1806443"/>
                <a:gd name="connsiteX40" fmla="*/ 2721099 w 2812728"/>
                <a:gd name="connsiteY40" fmla="*/ 1803393 h 1806443"/>
                <a:gd name="connsiteX41" fmla="*/ 2812728 w 2812728"/>
                <a:gd name="connsiteY41"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79834 w 2812728"/>
                <a:gd name="connsiteY13" fmla="*/ 894445 h 1806443"/>
                <a:gd name="connsiteX14" fmla="*/ 710621 w 2812728"/>
                <a:gd name="connsiteY14" fmla="*/ 1050258 h 1806443"/>
                <a:gd name="connsiteX15" fmla="*/ 919163 w 2812728"/>
                <a:gd name="connsiteY15" fmla="*/ 746860 h 1806443"/>
                <a:gd name="connsiteX16" fmla="*/ 942975 w 2812728"/>
                <a:gd name="connsiteY16" fmla="*/ 827823 h 1806443"/>
                <a:gd name="connsiteX17" fmla="*/ 904875 w 2812728"/>
                <a:gd name="connsiteY17" fmla="*/ 884973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79834 w 2812728"/>
                <a:gd name="connsiteY13" fmla="*/ 894445 h 1806443"/>
                <a:gd name="connsiteX14" fmla="*/ 710621 w 2812728"/>
                <a:gd name="connsiteY14" fmla="*/ 1050258 h 1806443"/>
                <a:gd name="connsiteX15" fmla="*/ 919163 w 2812728"/>
                <a:gd name="connsiteY15" fmla="*/ 746860 h 1806443"/>
                <a:gd name="connsiteX16" fmla="*/ 942975 w 2812728"/>
                <a:gd name="connsiteY16" fmla="*/ 827823 h 1806443"/>
                <a:gd name="connsiteX17" fmla="*/ 904875 w 2812728"/>
                <a:gd name="connsiteY17" fmla="*/ 884973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79834 w 2812728"/>
                <a:gd name="connsiteY13" fmla="*/ 894445 h 1806443"/>
                <a:gd name="connsiteX14" fmla="*/ 710621 w 2812728"/>
                <a:gd name="connsiteY14" fmla="*/ 1050258 h 1806443"/>
                <a:gd name="connsiteX15" fmla="*/ 919163 w 2812728"/>
                <a:gd name="connsiteY15" fmla="*/ 746860 h 1806443"/>
                <a:gd name="connsiteX16" fmla="*/ 942975 w 2812728"/>
                <a:gd name="connsiteY16" fmla="*/ 827823 h 1806443"/>
                <a:gd name="connsiteX17" fmla="*/ 904875 w 2812728"/>
                <a:gd name="connsiteY17" fmla="*/ 884973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919163 w 2812728"/>
                <a:gd name="connsiteY15" fmla="*/ 746860 h 1806443"/>
                <a:gd name="connsiteX16" fmla="*/ 942975 w 2812728"/>
                <a:gd name="connsiteY16" fmla="*/ 827823 h 1806443"/>
                <a:gd name="connsiteX17" fmla="*/ 904875 w 2812728"/>
                <a:gd name="connsiteY17" fmla="*/ 884973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942975 w 2812728"/>
                <a:gd name="connsiteY16" fmla="*/ 827823 h 1806443"/>
                <a:gd name="connsiteX17" fmla="*/ 904875 w 2812728"/>
                <a:gd name="connsiteY17" fmla="*/ 884973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942975 w 2812728"/>
                <a:gd name="connsiteY16" fmla="*/ 827823 h 1806443"/>
                <a:gd name="connsiteX17" fmla="*/ 817508 w 2812728"/>
                <a:gd name="connsiteY17" fmla="*/ 1092268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17508 w 2812728"/>
                <a:gd name="connsiteY17" fmla="*/ 1092268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17508 w 2812728"/>
                <a:gd name="connsiteY17" fmla="*/ 1092268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17508 w 2812728"/>
                <a:gd name="connsiteY17" fmla="*/ 1092268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092268 h 1806443"/>
                <a:gd name="connsiteX18" fmla="*/ 962025 w 2812728"/>
                <a:gd name="connsiteY18" fmla="*/ 932598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092268 h 1806443"/>
                <a:gd name="connsiteX18" fmla="*/ 870951 w 2812728"/>
                <a:gd name="connsiteY18" fmla="*/ 1176289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092268 h 1806443"/>
                <a:gd name="connsiteX18" fmla="*/ 870951 w 2812728"/>
                <a:gd name="connsiteY18" fmla="*/ 1176289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1019175 w 2812728"/>
                <a:gd name="connsiteY19" fmla="*/ 1061185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42988 w 2812728"/>
                <a:gd name="connsiteY20" fmla="*/ 1075473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14425 w 2812728"/>
                <a:gd name="connsiteY21" fmla="*/ 1056423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71575 w 2812728"/>
                <a:gd name="connsiteY22" fmla="*/ 107071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223963 w 2812728"/>
                <a:gd name="connsiteY23" fmla="*/ 1051660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328738 w 2812728"/>
                <a:gd name="connsiteY24" fmla="*/ 1132623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191578 w 2812728"/>
                <a:gd name="connsiteY24" fmla="*/ 1596175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191578 w 2812728"/>
                <a:gd name="connsiteY24" fmla="*/ 1596175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191578 w 2812728"/>
                <a:gd name="connsiteY24" fmla="*/ 1596175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438275 w 2812728"/>
                <a:gd name="connsiteY25" fmla="*/ 1108810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316276 w 2812728"/>
                <a:gd name="connsiteY25" fmla="*/ 1554177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316276 w 2812728"/>
                <a:gd name="connsiteY25" fmla="*/ 1554177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316276 w 2812728"/>
                <a:gd name="connsiteY25" fmla="*/ 1554177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316276 w 2812728"/>
                <a:gd name="connsiteY25" fmla="*/ 1554177 h 1806443"/>
                <a:gd name="connsiteX26" fmla="*/ 1471613 w 2812728"/>
                <a:gd name="connsiteY26" fmla="*/ 1146910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316276 w 2812728"/>
                <a:gd name="connsiteY25" fmla="*/ 1554177 h 1806443"/>
                <a:gd name="connsiteX26" fmla="*/ 1351904 w 2812728"/>
                <a:gd name="connsiteY26" fmla="*/ 1554177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316276 w 2812728"/>
                <a:gd name="connsiteY25" fmla="*/ 1554177 h 1806443"/>
                <a:gd name="connsiteX26" fmla="*/ 1351904 w 2812728"/>
                <a:gd name="connsiteY26" fmla="*/ 1554177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76375 w 2812728"/>
                <a:gd name="connsiteY27" fmla="*/ 1270735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619250 w 2812728"/>
                <a:gd name="connsiteY28" fmla="*/ 1332648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76400 w 2812728"/>
                <a:gd name="connsiteY29" fmla="*/ 1323123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24025 w 2812728"/>
                <a:gd name="connsiteY30" fmla="*/ 1413610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852613 w 2812728"/>
                <a:gd name="connsiteY32" fmla="*/ 1527910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24050 w 2812728"/>
                <a:gd name="connsiteY33" fmla="*/ 1556485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1933575 w 2812728"/>
                <a:gd name="connsiteY34" fmla="*/ 1589823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028825 w 2812728"/>
                <a:gd name="connsiteY35" fmla="*/ 1589823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81225 w 2812728"/>
                <a:gd name="connsiteY36" fmla="*/ 1680310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324100 w 2812728"/>
                <a:gd name="connsiteY37" fmla="*/ 1751749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395538 w 2812728"/>
                <a:gd name="connsiteY38" fmla="*/ 177556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42601 w 2812728"/>
                <a:gd name="connsiteY38" fmla="*/ 113419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42601 w 2812728"/>
                <a:gd name="connsiteY38" fmla="*/ 1134191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500313 w 2812728"/>
                <a:gd name="connsiteY39" fmla="*/ 1789849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606800 w 2812728"/>
                <a:gd name="connsiteY40" fmla="*/ 1731955 h 1806443"/>
                <a:gd name="connsiteX41" fmla="*/ 2721099 w 2812728"/>
                <a:gd name="connsiteY41" fmla="*/ 1803393 h 1806443"/>
                <a:gd name="connsiteX42" fmla="*/ 2812728 w 2812728"/>
                <a:gd name="connsiteY42"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606800 w 2812728"/>
                <a:gd name="connsiteY41" fmla="*/ 1731955 h 1806443"/>
                <a:gd name="connsiteX42" fmla="*/ 2721099 w 2812728"/>
                <a:gd name="connsiteY42" fmla="*/ 1803393 h 1806443"/>
                <a:gd name="connsiteX43" fmla="*/ 2812728 w 2812728"/>
                <a:gd name="connsiteY43"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63592 w 2812728"/>
                <a:gd name="connsiteY41" fmla="*/ 1466635 h 1806443"/>
                <a:gd name="connsiteX42" fmla="*/ 2606800 w 2812728"/>
                <a:gd name="connsiteY42" fmla="*/ 1731955 h 1806443"/>
                <a:gd name="connsiteX43" fmla="*/ 2721099 w 2812728"/>
                <a:gd name="connsiteY43" fmla="*/ 1803393 h 1806443"/>
                <a:gd name="connsiteX44" fmla="*/ 2812728 w 2812728"/>
                <a:gd name="connsiteY44"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606800 w 2812728"/>
                <a:gd name="connsiteY42" fmla="*/ 1731955 h 1806443"/>
                <a:gd name="connsiteX43" fmla="*/ 2721099 w 2812728"/>
                <a:gd name="connsiteY43" fmla="*/ 1803393 h 1806443"/>
                <a:gd name="connsiteX44" fmla="*/ 2812728 w 2812728"/>
                <a:gd name="connsiteY44"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17788 w 2812728"/>
                <a:gd name="connsiteY42" fmla="*/ 1530523 h 1806443"/>
                <a:gd name="connsiteX43" fmla="*/ 2606800 w 2812728"/>
                <a:gd name="connsiteY43" fmla="*/ 1731955 h 1806443"/>
                <a:gd name="connsiteX44" fmla="*/ 2721099 w 2812728"/>
                <a:gd name="connsiteY44" fmla="*/ 1803393 h 1806443"/>
                <a:gd name="connsiteX45" fmla="*/ 2812728 w 2812728"/>
                <a:gd name="connsiteY45"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606800 w 2812728"/>
                <a:gd name="connsiteY43" fmla="*/ 1731955 h 1806443"/>
                <a:gd name="connsiteX44" fmla="*/ 2721099 w 2812728"/>
                <a:gd name="connsiteY44" fmla="*/ 1803393 h 1806443"/>
                <a:gd name="connsiteX45" fmla="*/ 2812728 w 2812728"/>
                <a:gd name="connsiteY45"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71985 w 2812728"/>
                <a:gd name="connsiteY43" fmla="*/ 1683297 h 1806443"/>
                <a:gd name="connsiteX44" fmla="*/ 2606800 w 2812728"/>
                <a:gd name="connsiteY44" fmla="*/ 1731955 h 1806443"/>
                <a:gd name="connsiteX45" fmla="*/ 2721099 w 2812728"/>
                <a:gd name="connsiteY45" fmla="*/ 1803393 h 1806443"/>
                <a:gd name="connsiteX46" fmla="*/ 2812728 w 2812728"/>
                <a:gd name="connsiteY46"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63253 w 2812728"/>
                <a:gd name="connsiteY43" fmla="*/ 1680172 h 1806443"/>
                <a:gd name="connsiteX44" fmla="*/ 2606800 w 2812728"/>
                <a:gd name="connsiteY44" fmla="*/ 1731955 h 1806443"/>
                <a:gd name="connsiteX45" fmla="*/ 2721099 w 2812728"/>
                <a:gd name="connsiteY45" fmla="*/ 1803393 h 1806443"/>
                <a:gd name="connsiteX46" fmla="*/ 2812728 w 2812728"/>
                <a:gd name="connsiteY46"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63253 w 2812728"/>
                <a:gd name="connsiteY43" fmla="*/ 1680172 h 1806443"/>
                <a:gd name="connsiteX44" fmla="*/ 2616695 w 2812728"/>
                <a:gd name="connsiteY44" fmla="*/ 1722171 h 1806443"/>
                <a:gd name="connsiteX45" fmla="*/ 2721099 w 2812728"/>
                <a:gd name="connsiteY45" fmla="*/ 1803393 h 1806443"/>
                <a:gd name="connsiteX46" fmla="*/ 2812728 w 2812728"/>
                <a:gd name="connsiteY46"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63253 w 2812728"/>
                <a:gd name="connsiteY43" fmla="*/ 1680172 h 1806443"/>
                <a:gd name="connsiteX44" fmla="*/ 2616695 w 2812728"/>
                <a:gd name="connsiteY44" fmla="*/ 1722171 h 1806443"/>
                <a:gd name="connsiteX45" fmla="*/ 2668596 w 2812728"/>
                <a:gd name="connsiteY45" fmla="*/ 1766629 h 1806443"/>
                <a:gd name="connsiteX46" fmla="*/ 2721099 w 2812728"/>
                <a:gd name="connsiteY46" fmla="*/ 1803393 h 1806443"/>
                <a:gd name="connsiteX47" fmla="*/ 2812728 w 2812728"/>
                <a:gd name="connsiteY47"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63253 w 2812728"/>
                <a:gd name="connsiteY43" fmla="*/ 1680172 h 1806443"/>
                <a:gd name="connsiteX44" fmla="*/ 2616695 w 2812728"/>
                <a:gd name="connsiteY44" fmla="*/ 1722171 h 1806443"/>
                <a:gd name="connsiteX45" fmla="*/ 2652322 w 2812728"/>
                <a:gd name="connsiteY45" fmla="*/ 1722171 h 1806443"/>
                <a:gd name="connsiteX46" fmla="*/ 2721099 w 2812728"/>
                <a:gd name="connsiteY46" fmla="*/ 1803393 h 1806443"/>
                <a:gd name="connsiteX47" fmla="*/ 2812728 w 2812728"/>
                <a:gd name="connsiteY47"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63253 w 2812728"/>
                <a:gd name="connsiteY43" fmla="*/ 1680172 h 1806443"/>
                <a:gd name="connsiteX44" fmla="*/ 2616695 w 2812728"/>
                <a:gd name="connsiteY44" fmla="*/ 1722171 h 1806443"/>
                <a:gd name="connsiteX45" fmla="*/ 2652322 w 2812728"/>
                <a:gd name="connsiteY45" fmla="*/ 1722171 h 1806443"/>
                <a:gd name="connsiteX46" fmla="*/ 2721099 w 2812728"/>
                <a:gd name="connsiteY46" fmla="*/ 1803393 h 1806443"/>
                <a:gd name="connsiteX47" fmla="*/ 2812728 w 2812728"/>
                <a:gd name="connsiteY47"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63253 w 2812728"/>
                <a:gd name="connsiteY43" fmla="*/ 1680172 h 1806443"/>
                <a:gd name="connsiteX44" fmla="*/ 2616695 w 2812728"/>
                <a:gd name="connsiteY44" fmla="*/ 1722171 h 1806443"/>
                <a:gd name="connsiteX45" fmla="*/ 2652322 w 2812728"/>
                <a:gd name="connsiteY45" fmla="*/ 1722171 h 1806443"/>
                <a:gd name="connsiteX46" fmla="*/ 2721099 w 2812728"/>
                <a:gd name="connsiteY46" fmla="*/ 1803393 h 1806443"/>
                <a:gd name="connsiteX47" fmla="*/ 2812728 w 2812728"/>
                <a:gd name="connsiteY47"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63253 w 2812728"/>
                <a:gd name="connsiteY43" fmla="*/ 1680172 h 1806443"/>
                <a:gd name="connsiteX44" fmla="*/ 2616695 w 2812728"/>
                <a:gd name="connsiteY44" fmla="*/ 1722171 h 1806443"/>
                <a:gd name="connsiteX45" fmla="*/ 2652322 w 2812728"/>
                <a:gd name="connsiteY45" fmla="*/ 1722171 h 1806443"/>
                <a:gd name="connsiteX46" fmla="*/ 2721099 w 2812728"/>
                <a:gd name="connsiteY46" fmla="*/ 1803393 h 1806443"/>
                <a:gd name="connsiteX47" fmla="*/ 2812728 w 2812728"/>
                <a:gd name="connsiteY47"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63253 w 2812728"/>
                <a:gd name="connsiteY43" fmla="*/ 1680172 h 1806443"/>
                <a:gd name="connsiteX44" fmla="*/ 2616695 w 2812728"/>
                <a:gd name="connsiteY44" fmla="*/ 1722171 h 1806443"/>
                <a:gd name="connsiteX45" fmla="*/ 2652322 w 2812728"/>
                <a:gd name="connsiteY45" fmla="*/ 1722171 h 1806443"/>
                <a:gd name="connsiteX46" fmla="*/ 2721099 w 2812728"/>
                <a:gd name="connsiteY46" fmla="*/ 1803393 h 1806443"/>
                <a:gd name="connsiteX47" fmla="*/ 2812728 w 2812728"/>
                <a:gd name="connsiteY47" fmla="*/ 1806443 h 1806443"/>
                <a:gd name="connsiteX0" fmla="*/ 0 w 2812728"/>
                <a:gd name="connsiteY0" fmla="*/ 42010 h 1806443"/>
                <a:gd name="connsiteX1" fmla="*/ 0 w 2812728"/>
                <a:gd name="connsiteY1" fmla="*/ 42010 h 1806443"/>
                <a:gd name="connsiteX2" fmla="*/ 104929 w 2812728"/>
                <a:gd name="connsiteY2" fmla="*/ 0 h 1806443"/>
                <a:gd name="connsiteX3" fmla="*/ 229631 w 2812728"/>
                <a:gd name="connsiteY3" fmla="*/ 168041 h 1806443"/>
                <a:gd name="connsiteX4" fmla="*/ 318703 w 2812728"/>
                <a:gd name="connsiteY4" fmla="*/ 126031 h 1806443"/>
                <a:gd name="connsiteX5" fmla="*/ 354332 w 2812728"/>
                <a:gd name="connsiteY5" fmla="*/ 378093 h 1806443"/>
                <a:gd name="connsiteX6" fmla="*/ 354332 w 2812728"/>
                <a:gd name="connsiteY6" fmla="*/ 462113 h 1806443"/>
                <a:gd name="connsiteX7" fmla="*/ 425590 w 2812728"/>
                <a:gd name="connsiteY7" fmla="*/ 588144 h 1806443"/>
                <a:gd name="connsiteX8" fmla="*/ 514662 w 2812728"/>
                <a:gd name="connsiteY8" fmla="*/ 630155 h 1806443"/>
                <a:gd name="connsiteX9" fmla="*/ 550291 w 2812728"/>
                <a:gd name="connsiteY9" fmla="*/ 630155 h 1806443"/>
                <a:gd name="connsiteX10" fmla="*/ 568105 w 2812728"/>
                <a:gd name="connsiteY10" fmla="*/ 756186 h 1806443"/>
                <a:gd name="connsiteX11" fmla="*/ 603734 w 2812728"/>
                <a:gd name="connsiteY11" fmla="*/ 798196 h 1806443"/>
                <a:gd name="connsiteX12" fmla="*/ 657178 w 2812728"/>
                <a:gd name="connsiteY12" fmla="*/ 798196 h 1806443"/>
                <a:gd name="connsiteX13" fmla="*/ 692807 w 2812728"/>
                <a:gd name="connsiteY13" fmla="*/ 924227 h 1806443"/>
                <a:gd name="connsiteX14" fmla="*/ 710621 w 2812728"/>
                <a:gd name="connsiteY14" fmla="*/ 1050258 h 1806443"/>
                <a:gd name="connsiteX15" fmla="*/ 746250 w 2812728"/>
                <a:gd name="connsiteY15" fmla="*/ 1092268 h 1806443"/>
                <a:gd name="connsiteX16" fmla="*/ 781879 w 2812728"/>
                <a:gd name="connsiteY16" fmla="*/ 1176289 h 1806443"/>
                <a:gd name="connsiteX17" fmla="*/ 835322 w 2812728"/>
                <a:gd name="connsiteY17" fmla="*/ 1134279 h 1806443"/>
                <a:gd name="connsiteX18" fmla="*/ 870951 w 2812728"/>
                <a:gd name="connsiteY18" fmla="*/ 1176289 h 1806443"/>
                <a:gd name="connsiteX19" fmla="*/ 906580 w 2812728"/>
                <a:gd name="connsiteY19" fmla="*/ 1260309 h 1806443"/>
                <a:gd name="connsiteX20" fmla="*/ 1031252 w 2812728"/>
                <a:gd name="connsiteY20" fmla="*/ 1428181 h 1806443"/>
                <a:gd name="connsiteX21" fmla="*/ 1102508 w 2812728"/>
                <a:gd name="connsiteY21" fmla="*/ 1470180 h 1806443"/>
                <a:gd name="connsiteX22" fmla="*/ 1138136 w 2812728"/>
                <a:gd name="connsiteY22" fmla="*/ 1470180 h 1806443"/>
                <a:gd name="connsiteX23" fmla="*/ 1173764 w 2812728"/>
                <a:gd name="connsiteY23" fmla="*/ 1554177 h 1806443"/>
                <a:gd name="connsiteX24" fmla="*/ 1209392 w 2812728"/>
                <a:gd name="connsiteY24" fmla="*/ 1596175 h 1806443"/>
                <a:gd name="connsiteX25" fmla="*/ 1298462 w 2812728"/>
                <a:gd name="connsiteY25" fmla="*/ 1554177 h 1806443"/>
                <a:gd name="connsiteX26" fmla="*/ 1351904 w 2812728"/>
                <a:gd name="connsiteY26" fmla="*/ 1554177 h 1806443"/>
                <a:gd name="connsiteX27" fmla="*/ 1440973 w 2812728"/>
                <a:gd name="connsiteY27" fmla="*/ 1554177 h 1806443"/>
                <a:gd name="connsiteX28" fmla="*/ 1494415 w 2812728"/>
                <a:gd name="connsiteY28" fmla="*/ 1638174 h 1806443"/>
                <a:gd name="connsiteX29" fmla="*/ 1601299 w 2812728"/>
                <a:gd name="connsiteY29" fmla="*/ 1554177 h 1806443"/>
                <a:gd name="connsiteX30" fmla="*/ 1708183 w 2812728"/>
                <a:gd name="connsiteY30" fmla="*/ 1428181 h 1806443"/>
                <a:gd name="connsiteX31" fmla="*/ 1804988 w 2812728"/>
                <a:gd name="connsiteY31" fmla="*/ 1423135 h 1806443"/>
                <a:gd name="connsiteX32" fmla="*/ 1921950 w 2812728"/>
                <a:gd name="connsiteY32" fmla="*/ 1386183 h 1806443"/>
                <a:gd name="connsiteX33" fmla="*/ 1957578 w 2812728"/>
                <a:gd name="connsiteY33" fmla="*/ 1386183 h 1806443"/>
                <a:gd name="connsiteX34" fmla="*/ 2082276 w 2812728"/>
                <a:gd name="connsiteY34" fmla="*/ 1302186 h 1806443"/>
                <a:gd name="connsiteX35" fmla="*/ 2117904 w 2812728"/>
                <a:gd name="connsiteY35" fmla="*/ 1176190 h 1806443"/>
                <a:gd name="connsiteX36" fmla="*/ 2153532 w 2812728"/>
                <a:gd name="connsiteY36" fmla="*/ 1050194 h 1806443"/>
                <a:gd name="connsiteX37" fmla="*/ 2153532 w 2812728"/>
                <a:gd name="connsiteY37" fmla="*/ 966197 h 1806443"/>
                <a:gd name="connsiteX38" fmla="*/ 2260415 w 2812728"/>
                <a:gd name="connsiteY38" fmla="*/ 1092193 h 1806443"/>
                <a:gd name="connsiteX39" fmla="*/ 2296043 w 2812728"/>
                <a:gd name="connsiteY39" fmla="*/ 1092193 h 1806443"/>
                <a:gd name="connsiteX40" fmla="*/ 2375227 w 2812728"/>
                <a:gd name="connsiteY40" fmla="*/ 1288861 h 1806443"/>
                <a:gd name="connsiteX41" fmla="*/ 2474183 w 2812728"/>
                <a:gd name="connsiteY41" fmla="*/ 1428181 h 1806443"/>
                <a:gd name="connsiteX42" fmla="*/ 2509811 w 2812728"/>
                <a:gd name="connsiteY42" fmla="*/ 1554177 h 1806443"/>
                <a:gd name="connsiteX43" fmla="*/ 2563253 w 2812728"/>
                <a:gd name="connsiteY43" fmla="*/ 1680172 h 1806443"/>
                <a:gd name="connsiteX44" fmla="*/ 2616695 w 2812728"/>
                <a:gd name="connsiteY44" fmla="*/ 1722171 h 1806443"/>
                <a:gd name="connsiteX45" fmla="*/ 2652322 w 2812728"/>
                <a:gd name="connsiteY45" fmla="*/ 1722171 h 1806443"/>
                <a:gd name="connsiteX46" fmla="*/ 2721099 w 2812728"/>
                <a:gd name="connsiteY46" fmla="*/ 1803393 h 1806443"/>
                <a:gd name="connsiteX47" fmla="*/ 2812728 w 2812728"/>
                <a:gd name="connsiteY47" fmla="*/ 1806443 h 1806443"/>
                <a:gd name="connsiteX0" fmla="*/ 0 w 2919532"/>
                <a:gd name="connsiteY0" fmla="*/ 42010 h 1805936"/>
                <a:gd name="connsiteX1" fmla="*/ 0 w 2919532"/>
                <a:gd name="connsiteY1" fmla="*/ 42010 h 1805936"/>
                <a:gd name="connsiteX2" fmla="*/ 104929 w 2919532"/>
                <a:gd name="connsiteY2" fmla="*/ 0 h 1805936"/>
                <a:gd name="connsiteX3" fmla="*/ 229631 w 2919532"/>
                <a:gd name="connsiteY3" fmla="*/ 168041 h 1805936"/>
                <a:gd name="connsiteX4" fmla="*/ 318703 w 2919532"/>
                <a:gd name="connsiteY4" fmla="*/ 126031 h 1805936"/>
                <a:gd name="connsiteX5" fmla="*/ 354332 w 2919532"/>
                <a:gd name="connsiteY5" fmla="*/ 378093 h 1805936"/>
                <a:gd name="connsiteX6" fmla="*/ 354332 w 2919532"/>
                <a:gd name="connsiteY6" fmla="*/ 462113 h 1805936"/>
                <a:gd name="connsiteX7" fmla="*/ 425590 w 2919532"/>
                <a:gd name="connsiteY7" fmla="*/ 588144 h 1805936"/>
                <a:gd name="connsiteX8" fmla="*/ 514662 w 2919532"/>
                <a:gd name="connsiteY8" fmla="*/ 630155 h 1805936"/>
                <a:gd name="connsiteX9" fmla="*/ 550291 w 2919532"/>
                <a:gd name="connsiteY9" fmla="*/ 630155 h 1805936"/>
                <a:gd name="connsiteX10" fmla="*/ 568105 w 2919532"/>
                <a:gd name="connsiteY10" fmla="*/ 756186 h 1805936"/>
                <a:gd name="connsiteX11" fmla="*/ 603734 w 2919532"/>
                <a:gd name="connsiteY11" fmla="*/ 798196 h 1805936"/>
                <a:gd name="connsiteX12" fmla="*/ 657178 w 2919532"/>
                <a:gd name="connsiteY12" fmla="*/ 798196 h 1805936"/>
                <a:gd name="connsiteX13" fmla="*/ 692807 w 2919532"/>
                <a:gd name="connsiteY13" fmla="*/ 924227 h 1805936"/>
                <a:gd name="connsiteX14" fmla="*/ 710621 w 2919532"/>
                <a:gd name="connsiteY14" fmla="*/ 1050258 h 1805936"/>
                <a:gd name="connsiteX15" fmla="*/ 746250 w 2919532"/>
                <a:gd name="connsiteY15" fmla="*/ 1092268 h 1805936"/>
                <a:gd name="connsiteX16" fmla="*/ 781879 w 2919532"/>
                <a:gd name="connsiteY16" fmla="*/ 1176289 h 1805936"/>
                <a:gd name="connsiteX17" fmla="*/ 835322 w 2919532"/>
                <a:gd name="connsiteY17" fmla="*/ 1134279 h 1805936"/>
                <a:gd name="connsiteX18" fmla="*/ 870951 w 2919532"/>
                <a:gd name="connsiteY18" fmla="*/ 1176289 h 1805936"/>
                <a:gd name="connsiteX19" fmla="*/ 906580 w 2919532"/>
                <a:gd name="connsiteY19" fmla="*/ 1260309 h 1805936"/>
                <a:gd name="connsiteX20" fmla="*/ 1031252 w 2919532"/>
                <a:gd name="connsiteY20" fmla="*/ 1428181 h 1805936"/>
                <a:gd name="connsiteX21" fmla="*/ 1102508 w 2919532"/>
                <a:gd name="connsiteY21" fmla="*/ 1470180 h 1805936"/>
                <a:gd name="connsiteX22" fmla="*/ 1138136 w 2919532"/>
                <a:gd name="connsiteY22" fmla="*/ 1470180 h 1805936"/>
                <a:gd name="connsiteX23" fmla="*/ 1173764 w 2919532"/>
                <a:gd name="connsiteY23" fmla="*/ 1554177 h 1805936"/>
                <a:gd name="connsiteX24" fmla="*/ 1209392 w 2919532"/>
                <a:gd name="connsiteY24" fmla="*/ 1596175 h 1805936"/>
                <a:gd name="connsiteX25" fmla="*/ 1298462 w 2919532"/>
                <a:gd name="connsiteY25" fmla="*/ 1554177 h 1805936"/>
                <a:gd name="connsiteX26" fmla="*/ 1351904 w 2919532"/>
                <a:gd name="connsiteY26" fmla="*/ 1554177 h 1805936"/>
                <a:gd name="connsiteX27" fmla="*/ 1440973 w 2919532"/>
                <a:gd name="connsiteY27" fmla="*/ 1554177 h 1805936"/>
                <a:gd name="connsiteX28" fmla="*/ 1494415 w 2919532"/>
                <a:gd name="connsiteY28" fmla="*/ 1638174 h 1805936"/>
                <a:gd name="connsiteX29" fmla="*/ 1601299 w 2919532"/>
                <a:gd name="connsiteY29" fmla="*/ 1554177 h 1805936"/>
                <a:gd name="connsiteX30" fmla="*/ 1708183 w 2919532"/>
                <a:gd name="connsiteY30" fmla="*/ 1428181 h 1805936"/>
                <a:gd name="connsiteX31" fmla="*/ 1804988 w 2919532"/>
                <a:gd name="connsiteY31" fmla="*/ 1423135 h 1805936"/>
                <a:gd name="connsiteX32" fmla="*/ 1921950 w 2919532"/>
                <a:gd name="connsiteY32" fmla="*/ 1386183 h 1805936"/>
                <a:gd name="connsiteX33" fmla="*/ 1957578 w 2919532"/>
                <a:gd name="connsiteY33" fmla="*/ 1386183 h 1805936"/>
                <a:gd name="connsiteX34" fmla="*/ 2082276 w 2919532"/>
                <a:gd name="connsiteY34" fmla="*/ 1302186 h 1805936"/>
                <a:gd name="connsiteX35" fmla="*/ 2117904 w 2919532"/>
                <a:gd name="connsiteY35" fmla="*/ 1176190 h 1805936"/>
                <a:gd name="connsiteX36" fmla="*/ 2153532 w 2919532"/>
                <a:gd name="connsiteY36" fmla="*/ 1050194 h 1805936"/>
                <a:gd name="connsiteX37" fmla="*/ 2153532 w 2919532"/>
                <a:gd name="connsiteY37" fmla="*/ 966197 h 1805936"/>
                <a:gd name="connsiteX38" fmla="*/ 2260415 w 2919532"/>
                <a:gd name="connsiteY38" fmla="*/ 1092193 h 1805936"/>
                <a:gd name="connsiteX39" fmla="*/ 2296043 w 2919532"/>
                <a:gd name="connsiteY39" fmla="*/ 1092193 h 1805936"/>
                <a:gd name="connsiteX40" fmla="*/ 2375227 w 2919532"/>
                <a:gd name="connsiteY40" fmla="*/ 1288861 h 1805936"/>
                <a:gd name="connsiteX41" fmla="*/ 2474183 w 2919532"/>
                <a:gd name="connsiteY41" fmla="*/ 1428181 h 1805936"/>
                <a:gd name="connsiteX42" fmla="*/ 2509811 w 2919532"/>
                <a:gd name="connsiteY42" fmla="*/ 1554177 h 1805936"/>
                <a:gd name="connsiteX43" fmla="*/ 2563253 w 2919532"/>
                <a:gd name="connsiteY43" fmla="*/ 1680172 h 1805936"/>
                <a:gd name="connsiteX44" fmla="*/ 2616695 w 2919532"/>
                <a:gd name="connsiteY44" fmla="*/ 1722171 h 1805936"/>
                <a:gd name="connsiteX45" fmla="*/ 2652322 w 2919532"/>
                <a:gd name="connsiteY45" fmla="*/ 1722171 h 1805936"/>
                <a:gd name="connsiteX46" fmla="*/ 2721099 w 2919532"/>
                <a:gd name="connsiteY46" fmla="*/ 1803393 h 1805936"/>
                <a:gd name="connsiteX47" fmla="*/ 2919532 w 2919532"/>
                <a:gd name="connsiteY47" fmla="*/ 1805936 h 1805936"/>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3166970 w 3166970"/>
                <a:gd name="connsiteY47"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923085 w 3166970"/>
                <a:gd name="connsiteY47" fmla="*/ 1830285 h 1847935"/>
                <a:gd name="connsiteX48" fmla="*/ 3166970 w 3166970"/>
                <a:gd name="connsiteY48"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3166970 w 3166970"/>
                <a:gd name="connsiteY48" fmla="*/ 1847935 h 1847935"/>
                <a:gd name="connsiteX0" fmla="*/ 0 w 3166970"/>
                <a:gd name="connsiteY0" fmla="*/ 42010 h 1849728"/>
                <a:gd name="connsiteX1" fmla="*/ 0 w 3166970"/>
                <a:gd name="connsiteY1" fmla="*/ 42010 h 1849728"/>
                <a:gd name="connsiteX2" fmla="*/ 104929 w 3166970"/>
                <a:gd name="connsiteY2" fmla="*/ 0 h 1849728"/>
                <a:gd name="connsiteX3" fmla="*/ 229631 w 3166970"/>
                <a:gd name="connsiteY3" fmla="*/ 168041 h 1849728"/>
                <a:gd name="connsiteX4" fmla="*/ 318703 w 3166970"/>
                <a:gd name="connsiteY4" fmla="*/ 126031 h 1849728"/>
                <a:gd name="connsiteX5" fmla="*/ 354332 w 3166970"/>
                <a:gd name="connsiteY5" fmla="*/ 378093 h 1849728"/>
                <a:gd name="connsiteX6" fmla="*/ 354332 w 3166970"/>
                <a:gd name="connsiteY6" fmla="*/ 462113 h 1849728"/>
                <a:gd name="connsiteX7" fmla="*/ 425590 w 3166970"/>
                <a:gd name="connsiteY7" fmla="*/ 588144 h 1849728"/>
                <a:gd name="connsiteX8" fmla="*/ 514662 w 3166970"/>
                <a:gd name="connsiteY8" fmla="*/ 630155 h 1849728"/>
                <a:gd name="connsiteX9" fmla="*/ 550291 w 3166970"/>
                <a:gd name="connsiteY9" fmla="*/ 630155 h 1849728"/>
                <a:gd name="connsiteX10" fmla="*/ 568105 w 3166970"/>
                <a:gd name="connsiteY10" fmla="*/ 756186 h 1849728"/>
                <a:gd name="connsiteX11" fmla="*/ 603734 w 3166970"/>
                <a:gd name="connsiteY11" fmla="*/ 798196 h 1849728"/>
                <a:gd name="connsiteX12" fmla="*/ 657178 w 3166970"/>
                <a:gd name="connsiteY12" fmla="*/ 798196 h 1849728"/>
                <a:gd name="connsiteX13" fmla="*/ 692807 w 3166970"/>
                <a:gd name="connsiteY13" fmla="*/ 924227 h 1849728"/>
                <a:gd name="connsiteX14" fmla="*/ 710621 w 3166970"/>
                <a:gd name="connsiteY14" fmla="*/ 1050258 h 1849728"/>
                <a:gd name="connsiteX15" fmla="*/ 746250 w 3166970"/>
                <a:gd name="connsiteY15" fmla="*/ 1092268 h 1849728"/>
                <a:gd name="connsiteX16" fmla="*/ 781879 w 3166970"/>
                <a:gd name="connsiteY16" fmla="*/ 1176289 h 1849728"/>
                <a:gd name="connsiteX17" fmla="*/ 835322 w 3166970"/>
                <a:gd name="connsiteY17" fmla="*/ 1134279 h 1849728"/>
                <a:gd name="connsiteX18" fmla="*/ 870951 w 3166970"/>
                <a:gd name="connsiteY18" fmla="*/ 1176289 h 1849728"/>
                <a:gd name="connsiteX19" fmla="*/ 906580 w 3166970"/>
                <a:gd name="connsiteY19" fmla="*/ 1260309 h 1849728"/>
                <a:gd name="connsiteX20" fmla="*/ 1031252 w 3166970"/>
                <a:gd name="connsiteY20" fmla="*/ 1428181 h 1849728"/>
                <a:gd name="connsiteX21" fmla="*/ 1102508 w 3166970"/>
                <a:gd name="connsiteY21" fmla="*/ 1470180 h 1849728"/>
                <a:gd name="connsiteX22" fmla="*/ 1138136 w 3166970"/>
                <a:gd name="connsiteY22" fmla="*/ 1470180 h 1849728"/>
                <a:gd name="connsiteX23" fmla="*/ 1173764 w 3166970"/>
                <a:gd name="connsiteY23" fmla="*/ 1554177 h 1849728"/>
                <a:gd name="connsiteX24" fmla="*/ 1209392 w 3166970"/>
                <a:gd name="connsiteY24" fmla="*/ 1596175 h 1849728"/>
                <a:gd name="connsiteX25" fmla="*/ 1298462 w 3166970"/>
                <a:gd name="connsiteY25" fmla="*/ 1554177 h 1849728"/>
                <a:gd name="connsiteX26" fmla="*/ 1351904 w 3166970"/>
                <a:gd name="connsiteY26" fmla="*/ 1554177 h 1849728"/>
                <a:gd name="connsiteX27" fmla="*/ 1440973 w 3166970"/>
                <a:gd name="connsiteY27" fmla="*/ 1554177 h 1849728"/>
                <a:gd name="connsiteX28" fmla="*/ 1494415 w 3166970"/>
                <a:gd name="connsiteY28" fmla="*/ 1638174 h 1849728"/>
                <a:gd name="connsiteX29" fmla="*/ 1601299 w 3166970"/>
                <a:gd name="connsiteY29" fmla="*/ 1554177 h 1849728"/>
                <a:gd name="connsiteX30" fmla="*/ 1708183 w 3166970"/>
                <a:gd name="connsiteY30" fmla="*/ 1428181 h 1849728"/>
                <a:gd name="connsiteX31" fmla="*/ 1804988 w 3166970"/>
                <a:gd name="connsiteY31" fmla="*/ 1423135 h 1849728"/>
                <a:gd name="connsiteX32" fmla="*/ 1921950 w 3166970"/>
                <a:gd name="connsiteY32" fmla="*/ 1386183 h 1849728"/>
                <a:gd name="connsiteX33" fmla="*/ 1957578 w 3166970"/>
                <a:gd name="connsiteY33" fmla="*/ 1386183 h 1849728"/>
                <a:gd name="connsiteX34" fmla="*/ 2082276 w 3166970"/>
                <a:gd name="connsiteY34" fmla="*/ 1302186 h 1849728"/>
                <a:gd name="connsiteX35" fmla="*/ 2117904 w 3166970"/>
                <a:gd name="connsiteY35" fmla="*/ 1176190 h 1849728"/>
                <a:gd name="connsiteX36" fmla="*/ 2153532 w 3166970"/>
                <a:gd name="connsiteY36" fmla="*/ 1050194 h 1849728"/>
                <a:gd name="connsiteX37" fmla="*/ 2153532 w 3166970"/>
                <a:gd name="connsiteY37" fmla="*/ 966197 h 1849728"/>
                <a:gd name="connsiteX38" fmla="*/ 2260415 w 3166970"/>
                <a:gd name="connsiteY38" fmla="*/ 1092193 h 1849728"/>
                <a:gd name="connsiteX39" fmla="*/ 2296043 w 3166970"/>
                <a:gd name="connsiteY39" fmla="*/ 1092193 h 1849728"/>
                <a:gd name="connsiteX40" fmla="*/ 2375227 w 3166970"/>
                <a:gd name="connsiteY40" fmla="*/ 1288861 h 1849728"/>
                <a:gd name="connsiteX41" fmla="*/ 2474183 w 3166970"/>
                <a:gd name="connsiteY41" fmla="*/ 1428181 h 1849728"/>
                <a:gd name="connsiteX42" fmla="*/ 2509811 w 3166970"/>
                <a:gd name="connsiteY42" fmla="*/ 1554177 h 1849728"/>
                <a:gd name="connsiteX43" fmla="*/ 2563253 w 3166970"/>
                <a:gd name="connsiteY43" fmla="*/ 1680172 h 1849728"/>
                <a:gd name="connsiteX44" fmla="*/ 2616695 w 3166970"/>
                <a:gd name="connsiteY44" fmla="*/ 1722171 h 1849728"/>
                <a:gd name="connsiteX45" fmla="*/ 2652322 w 3166970"/>
                <a:gd name="connsiteY45" fmla="*/ 1722171 h 1849728"/>
                <a:gd name="connsiteX46" fmla="*/ 2721099 w 3166970"/>
                <a:gd name="connsiteY46" fmla="*/ 1803393 h 1849728"/>
                <a:gd name="connsiteX47" fmla="*/ 2830462 w 3166970"/>
                <a:gd name="connsiteY47" fmla="*/ 1847934 h 1849728"/>
                <a:gd name="connsiteX48" fmla="*/ 3000845 w 3166970"/>
                <a:gd name="connsiteY48" fmla="*/ 1849728 h 1849728"/>
                <a:gd name="connsiteX49" fmla="*/ 3166970 w 3166970"/>
                <a:gd name="connsiteY49" fmla="*/ 1847935 h 1849728"/>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3166970 w 3166970"/>
                <a:gd name="connsiteY49"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2991420 w 3166970"/>
                <a:gd name="connsiteY49" fmla="*/ 1819174 h 1847935"/>
                <a:gd name="connsiteX50" fmla="*/ 3166970 w 3166970"/>
                <a:gd name="connsiteY50"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2901718 w 3166970"/>
                <a:gd name="connsiteY49" fmla="*/ 1679940 h 1847935"/>
                <a:gd name="connsiteX50" fmla="*/ 3166970 w 3166970"/>
                <a:gd name="connsiteY50"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2901718 w 3166970"/>
                <a:gd name="connsiteY49" fmla="*/ 1679940 h 1847935"/>
                <a:gd name="connsiteX50" fmla="*/ 3166970 w 3166970"/>
                <a:gd name="connsiteY50"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2901718 w 3166970"/>
                <a:gd name="connsiteY49" fmla="*/ 1679940 h 1847935"/>
                <a:gd name="connsiteX50" fmla="*/ 3166970 w 3166970"/>
                <a:gd name="connsiteY50"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2901718 w 3166970"/>
                <a:gd name="connsiteY49" fmla="*/ 1679940 h 1847935"/>
                <a:gd name="connsiteX50" fmla="*/ 3023231 w 3166970"/>
                <a:gd name="connsiteY50" fmla="*/ 1741398 h 1847935"/>
                <a:gd name="connsiteX51" fmla="*/ 3166970 w 3166970"/>
                <a:gd name="connsiteY51"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2901718 w 3166970"/>
                <a:gd name="connsiteY49" fmla="*/ 1679940 h 1847935"/>
                <a:gd name="connsiteX50" fmla="*/ 3026415 w 3166970"/>
                <a:gd name="connsiteY50" fmla="*/ 1679940 h 1847935"/>
                <a:gd name="connsiteX51" fmla="*/ 3166970 w 3166970"/>
                <a:gd name="connsiteY51"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2901718 w 3166970"/>
                <a:gd name="connsiteY49" fmla="*/ 1679940 h 1847935"/>
                <a:gd name="connsiteX50" fmla="*/ 3026415 w 3166970"/>
                <a:gd name="connsiteY50" fmla="*/ 1679940 h 1847935"/>
                <a:gd name="connsiteX51" fmla="*/ 3124555 w 3166970"/>
                <a:gd name="connsiteY51" fmla="*/ 1794174 h 1847935"/>
                <a:gd name="connsiteX52" fmla="*/ 3166970 w 3166970"/>
                <a:gd name="connsiteY52"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2901718 w 3166970"/>
                <a:gd name="connsiteY49" fmla="*/ 1679940 h 1847935"/>
                <a:gd name="connsiteX50" fmla="*/ 3026415 w 3166970"/>
                <a:gd name="connsiteY50" fmla="*/ 1679940 h 1847935"/>
                <a:gd name="connsiteX51" fmla="*/ 3124555 w 3166970"/>
                <a:gd name="connsiteY51" fmla="*/ 1794174 h 1847935"/>
                <a:gd name="connsiteX52" fmla="*/ 3166970 w 3166970"/>
                <a:gd name="connsiteY52" fmla="*/ 1847935 h 1847935"/>
                <a:gd name="connsiteX0" fmla="*/ 0 w 3166970"/>
                <a:gd name="connsiteY0" fmla="*/ 42010 h 1847935"/>
                <a:gd name="connsiteX1" fmla="*/ 0 w 3166970"/>
                <a:gd name="connsiteY1" fmla="*/ 42010 h 1847935"/>
                <a:gd name="connsiteX2" fmla="*/ 104929 w 3166970"/>
                <a:gd name="connsiteY2" fmla="*/ 0 h 1847935"/>
                <a:gd name="connsiteX3" fmla="*/ 229631 w 3166970"/>
                <a:gd name="connsiteY3" fmla="*/ 168041 h 1847935"/>
                <a:gd name="connsiteX4" fmla="*/ 318703 w 3166970"/>
                <a:gd name="connsiteY4" fmla="*/ 126031 h 1847935"/>
                <a:gd name="connsiteX5" fmla="*/ 354332 w 3166970"/>
                <a:gd name="connsiteY5" fmla="*/ 378093 h 1847935"/>
                <a:gd name="connsiteX6" fmla="*/ 354332 w 3166970"/>
                <a:gd name="connsiteY6" fmla="*/ 462113 h 1847935"/>
                <a:gd name="connsiteX7" fmla="*/ 425590 w 3166970"/>
                <a:gd name="connsiteY7" fmla="*/ 588144 h 1847935"/>
                <a:gd name="connsiteX8" fmla="*/ 514662 w 3166970"/>
                <a:gd name="connsiteY8" fmla="*/ 630155 h 1847935"/>
                <a:gd name="connsiteX9" fmla="*/ 550291 w 3166970"/>
                <a:gd name="connsiteY9" fmla="*/ 630155 h 1847935"/>
                <a:gd name="connsiteX10" fmla="*/ 568105 w 3166970"/>
                <a:gd name="connsiteY10" fmla="*/ 756186 h 1847935"/>
                <a:gd name="connsiteX11" fmla="*/ 603734 w 3166970"/>
                <a:gd name="connsiteY11" fmla="*/ 798196 h 1847935"/>
                <a:gd name="connsiteX12" fmla="*/ 657178 w 3166970"/>
                <a:gd name="connsiteY12" fmla="*/ 798196 h 1847935"/>
                <a:gd name="connsiteX13" fmla="*/ 692807 w 3166970"/>
                <a:gd name="connsiteY13" fmla="*/ 924227 h 1847935"/>
                <a:gd name="connsiteX14" fmla="*/ 710621 w 3166970"/>
                <a:gd name="connsiteY14" fmla="*/ 1050258 h 1847935"/>
                <a:gd name="connsiteX15" fmla="*/ 746250 w 3166970"/>
                <a:gd name="connsiteY15" fmla="*/ 1092268 h 1847935"/>
                <a:gd name="connsiteX16" fmla="*/ 781879 w 3166970"/>
                <a:gd name="connsiteY16" fmla="*/ 1176289 h 1847935"/>
                <a:gd name="connsiteX17" fmla="*/ 835322 w 3166970"/>
                <a:gd name="connsiteY17" fmla="*/ 1134279 h 1847935"/>
                <a:gd name="connsiteX18" fmla="*/ 870951 w 3166970"/>
                <a:gd name="connsiteY18" fmla="*/ 1176289 h 1847935"/>
                <a:gd name="connsiteX19" fmla="*/ 906580 w 3166970"/>
                <a:gd name="connsiteY19" fmla="*/ 1260309 h 1847935"/>
                <a:gd name="connsiteX20" fmla="*/ 1031252 w 3166970"/>
                <a:gd name="connsiteY20" fmla="*/ 1428181 h 1847935"/>
                <a:gd name="connsiteX21" fmla="*/ 1102508 w 3166970"/>
                <a:gd name="connsiteY21" fmla="*/ 1470180 h 1847935"/>
                <a:gd name="connsiteX22" fmla="*/ 1138136 w 3166970"/>
                <a:gd name="connsiteY22" fmla="*/ 1470180 h 1847935"/>
                <a:gd name="connsiteX23" fmla="*/ 1173764 w 3166970"/>
                <a:gd name="connsiteY23" fmla="*/ 1554177 h 1847935"/>
                <a:gd name="connsiteX24" fmla="*/ 1209392 w 3166970"/>
                <a:gd name="connsiteY24" fmla="*/ 1596175 h 1847935"/>
                <a:gd name="connsiteX25" fmla="*/ 1298462 w 3166970"/>
                <a:gd name="connsiteY25" fmla="*/ 1554177 h 1847935"/>
                <a:gd name="connsiteX26" fmla="*/ 1351904 w 3166970"/>
                <a:gd name="connsiteY26" fmla="*/ 1554177 h 1847935"/>
                <a:gd name="connsiteX27" fmla="*/ 1440973 w 3166970"/>
                <a:gd name="connsiteY27" fmla="*/ 1554177 h 1847935"/>
                <a:gd name="connsiteX28" fmla="*/ 1494415 w 3166970"/>
                <a:gd name="connsiteY28" fmla="*/ 1638174 h 1847935"/>
                <a:gd name="connsiteX29" fmla="*/ 1601299 w 3166970"/>
                <a:gd name="connsiteY29" fmla="*/ 1554177 h 1847935"/>
                <a:gd name="connsiteX30" fmla="*/ 1708183 w 3166970"/>
                <a:gd name="connsiteY30" fmla="*/ 1428181 h 1847935"/>
                <a:gd name="connsiteX31" fmla="*/ 1804988 w 3166970"/>
                <a:gd name="connsiteY31" fmla="*/ 1423135 h 1847935"/>
                <a:gd name="connsiteX32" fmla="*/ 1921950 w 3166970"/>
                <a:gd name="connsiteY32" fmla="*/ 1386183 h 1847935"/>
                <a:gd name="connsiteX33" fmla="*/ 1957578 w 3166970"/>
                <a:gd name="connsiteY33" fmla="*/ 1386183 h 1847935"/>
                <a:gd name="connsiteX34" fmla="*/ 2082276 w 3166970"/>
                <a:gd name="connsiteY34" fmla="*/ 1302186 h 1847935"/>
                <a:gd name="connsiteX35" fmla="*/ 2117904 w 3166970"/>
                <a:gd name="connsiteY35" fmla="*/ 1176190 h 1847935"/>
                <a:gd name="connsiteX36" fmla="*/ 2153532 w 3166970"/>
                <a:gd name="connsiteY36" fmla="*/ 1050194 h 1847935"/>
                <a:gd name="connsiteX37" fmla="*/ 2153532 w 3166970"/>
                <a:gd name="connsiteY37" fmla="*/ 966197 h 1847935"/>
                <a:gd name="connsiteX38" fmla="*/ 2260415 w 3166970"/>
                <a:gd name="connsiteY38" fmla="*/ 1092193 h 1847935"/>
                <a:gd name="connsiteX39" fmla="*/ 2296043 w 3166970"/>
                <a:gd name="connsiteY39" fmla="*/ 1092193 h 1847935"/>
                <a:gd name="connsiteX40" fmla="*/ 2375227 w 3166970"/>
                <a:gd name="connsiteY40" fmla="*/ 1288861 h 1847935"/>
                <a:gd name="connsiteX41" fmla="*/ 2474183 w 3166970"/>
                <a:gd name="connsiteY41" fmla="*/ 1428181 h 1847935"/>
                <a:gd name="connsiteX42" fmla="*/ 2509811 w 3166970"/>
                <a:gd name="connsiteY42" fmla="*/ 1554177 h 1847935"/>
                <a:gd name="connsiteX43" fmla="*/ 2563253 w 3166970"/>
                <a:gd name="connsiteY43" fmla="*/ 1680172 h 1847935"/>
                <a:gd name="connsiteX44" fmla="*/ 2616695 w 3166970"/>
                <a:gd name="connsiteY44" fmla="*/ 1722171 h 1847935"/>
                <a:gd name="connsiteX45" fmla="*/ 2652322 w 3166970"/>
                <a:gd name="connsiteY45" fmla="*/ 1722171 h 1847935"/>
                <a:gd name="connsiteX46" fmla="*/ 2721099 w 3166970"/>
                <a:gd name="connsiteY46" fmla="*/ 1803393 h 1847935"/>
                <a:gd name="connsiteX47" fmla="*/ 2830462 w 3166970"/>
                <a:gd name="connsiteY47" fmla="*/ 1847934 h 1847935"/>
                <a:gd name="connsiteX48" fmla="*/ 2866090 w 3166970"/>
                <a:gd name="connsiteY48" fmla="*/ 1805936 h 1847935"/>
                <a:gd name="connsiteX49" fmla="*/ 2901718 w 3166970"/>
                <a:gd name="connsiteY49" fmla="*/ 1679940 h 1847935"/>
                <a:gd name="connsiteX50" fmla="*/ 3026415 w 3166970"/>
                <a:gd name="connsiteY50" fmla="*/ 1679940 h 1847935"/>
                <a:gd name="connsiteX51" fmla="*/ 3070358 w 3166970"/>
                <a:gd name="connsiteY51" fmla="*/ 1721953 h 1847935"/>
                <a:gd name="connsiteX52" fmla="*/ 3124555 w 3166970"/>
                <a:gd name="connsiteY52" fmla="*/ 1794174 h 1847935"/>
                <a:gd name="connsiteX53" fmla="*/ 3166970 w 3166970"/>
                <a:gd name="connsiteY53" fmla="*/ 1847935 h 1847935"/>
                <a:gd name="connsiteX0" fmla="*/ 0 w 3166970"/>
                <a:gd name="connsiteY0" fmla="*/ 42010 h 1866973"/>
                <a:gd name="connsiteX1" fmla="*/ 0 w 3166970"/>
                <a:gd name="connsiteY1" fmla="*/ 42010 h 1866973"/>
                <a:gd name="connsiteX2" fmla="*/ 104929 w 3166970"/>
                <a:gd name="connsiteY2" fmla="*/ 0 h 1866973"/>
                <a:gd name="connsiteX3" fmla="*/ 229631 w 3166970"/>
                <a:gd name="connsiteY3" fmla="*/ 168041 h 1866973"/>
                <a:gd name="connsiteX4" fmla="*/ 318703 w 3166970"/>
                <a:gd name="connsiteY4" fmla="*/ 126031 h 1866973"/>
                <a:gd name="connsiteX5" fmla="*/ 354332 w 3166970"/>
                <a:gd name="connsiteY5" fmla="*/ 378093 h 1866973"/>
                <a:gd name="connsiteX6" fmla="*/ 354332 w 3166970"/>
                <a:gd name="connsiteY6" fmla="*/ 462113 h 1866973"/>
                <a:gd name="connsiteX7" fmla="*/ 425590 w 3166970"/>
                <a:gd name="connsiteY7" fmla="*/ 588144 h 1866973"/>
                <a:gd name="connsiteX8" fmla="*/ 514662 w 3166970"/>
                <a:gd name="connsiteY8" fmla="*/ 630155 h 1866973"/>
                <a:gd name="connsiteX9" fmla="*/ 550291 w 3166970"/>
                <a:gd name="connsiteY9" fmla="*/ 630155 h 1866973"/>
                <a:gd name="connsiteX10" fmla="*/ 568105 w 3166970"/>
                <a:gd name="connsiteY10" fmla="*/ 756186 h 1866973"/>
                <a:gd name="connsiteX11" fmla="*/ 603734 w 3166970"/>
                <a:gd name="connsiteY11" fmla="*/ 798196 h 1866973"/>
                <a:gd name="connsiteX12" fmla="*/ 657178 w 3166970"/>
                <a:gd name="connsiteY12" fmla="*/ 798196 h 1866973"/>
                <a:gd name="connsiteX13" fmla="*/ 692807 w 3166970"/>
                <a:gd name="connsiteY13" fmla="*/ 924227 h 1866973"/>
                <a:gd name="connsiteX14" fmla="*/ 710621 w 3166970"/>
                <a:gd name="connsiteY14" fmla="*/ 1050258 h 1866973"/>
                <a:gd name="connsiteX15" fmla="*/ 746250 w 3166970"/>
                <a:gd name="connsiteY15" fmla="*/ 1092268 h 1866973"/>
                <a:gd name="connsiteX16" fmla="*/ 781879 w 3166970"/>
                <a:gd name="connsiteY16" fmla="*/ 1176289 h 1866973"/>
                <a:gd name="connsiteX17" fmla="*/ 835322 w 3166970"/>
                <a:gd name="connsiteY17" fmla="*/ 1134279 h 1866973"/>
                <a:gd name="connsiteX18" fmla="*/ 870951 w 3166970"/>
                <a:gd name="connsiteY18" fmla="*/ 1176289 h 1866973"/>
                <a:gd name="connsiteX19" fmla="*/ 906580 w 3166970"/>
                <a:gd name="connsiteY19" fmla="*/ 1260309 h 1866973"/>
                <a:gd name="connsiteX20" fmla="*/ 1031252 w 3166970"/>
                <a:gd name="connsiteY20" fmla="*/ 1428181 h 1866973"/>
                <a:gd name="connsiteX21" fmla="*/ 1102508 w 3166970"/>
                <a:gd name="connsiteY21" fmla="*/ 1470180 h 1866973"/>
                <a:gd name="connsiteX22" fmla="*/ 1138136 w 3166970"/>
                <a:gd name="connsiteY22" fmla="*/ 1470180 h 1866973"/>
                <a:gd name="connsiteX23" fmla="*/ 1173764 w 3166970"/>
                <a:gd name="connsiteY23" fmla="*/ 1554177 h 1866973"/>
                <a:gd name="connsiteX24" fmla="*/ 1209392 w 3166970"/>
                <a:gd name="connsiteY24" fmla="*/ 1596175 h 1866973"/>
                <a:gd name="connsiteX25" fmla="*/ 1298462 w 3166970"/>
                <a:gd name="connsiteY25" fmla="*/ 1554177 h 1866973"/>
                <a:gd name="connsiteX26" fmla="*/ 1351904 w 3166970"/>
                <a:gd name="connsiteY26" fmla="*/ 1554177 h 1866973"/>
                <a:gd name="connsiteX27" fmla="*/ 1440973 w 3166970"/>
                <a:gd name="connsiteY27" fmla="*/ 1554177 h 1866973"/>
                <a:gd name="connsiteX28" fmla="*/ 1494415 w 3166970"/>
                <a:gd name="connsiteY28" fmla="*/ 1638174 h 1866973"/>
                <a:gd name="connsiteX29" fmla="*/ 1601299 w 3166970"/>
                <a:gd name="connsiteY29" fmla="*/ 1554177 h 1866973"/>
                <a:gd name="connsiteX30" fmla="*/ 1708183 w 3166970"/>
                <a:gd name="connsiteY30" fmla="*/ 1428181 h 1866973"/>
                <a:gd name="connsiteX31" fmla="*/ 1804988 w 3166970"/>
                <a:gd name="connsiteY31" fmla="*/ 1423135 h 1866973"/>
                <a:gd name="connsiteX32" fmla="*/ 1921950 w 3166970"/>
                <a:gd name="connsiteY32" fmla="*/ 1386183 h 1866973"/>
                <a:gd name="connsiteX33" fmla="*/ 1957578 w 3166970"/>
                <a:gd name="connsiteY33" fmla="*/ 1386183 h 1866973"/>
                <a:gd name="connsiteX34" fmla="*/ 2082276 w 3166970"/>
                <a:gd name="connsiteY34" fmla="*/ 1302186 h 1866973"/>
                <a:gd name="connsiteX35" fmla="*/ 2117904 w 3166970"/>
                <a:gd name="connsiteY35" fmla="*/ 1176190 h 1866973"/>
                <a:gd name="connsiteX36" fmla="*/ 2153532 w 3166970"/>
                <a:gd name="connsiteY36" fmla="*/ 1050194 h 1866973"/>
                <a:gd name="connsiteX37" fmla="*/ 2153532 w 3166970"/>
                <a:gd name="connsiteY37" fmla="*/ 966197 h 1866973"/>
                <a:gd name="connsiteX38" fmla="*/ 2260415 w 3166970"/>
                <a:gd name="connsiteY38" fmla="*/ 1092193 h 1866973"/>
                <a:gd name="connsiteX39" fmla="*/ 2296043 w 3166970"/>
                <a:gd name="connsiteY39" fmla="*/ 1092193 h 1866973"/>
                <a:gd name="connsiteX40" fmla="*/ 2375227 w 3166970"/>
                <a:gd name="connsiteY40" fmla="*/ 1288861 h 1866973"/>
                <a:gd name="connsiteX41" fmla="*/ 2474183 w 3166970"/>
                <a:gd name="connsiteY41" fmla="*/ 1428181 h 1866973"/>
                <a:gd name="connsiteX42" fmla="*/ 2509811 w 3166970"/>
                <a:gd name="connsiteY42" fmla="*/ 1554177 h 1866973"/>
                <a:gd name="connsiteX43" fmla="*/ 2563253 w 3166970"/>
                <a:gd name="connsiteY43" fmla="*/ 1680172 h 1866973"/>
                <a:gd name="connsiteX44" fmla="*/ 2616695 w 3166970"/>
                <a:gd name="connsiteY44" fmla="*/ 1722171 h 1866973"/>
                <a:gd name="connsiteX45" fmla="*/ 2652322 w 3166970"/>
                <a:gd name="connsiteY45" fmla="*/ 1722171 h 1866973"/>
                <a:gd name="connsiteX46" fmla="*/ 2721099 w 3166970"/>
                <a:gd name="connsiteY46" fmla="*/ 1803393 h 1866973"/>
                <a:gd name="connsiteX47" fmla="*/ 2830462 w 3166970"/>
                <a:gd name="connsiteY47" fmla="*/ 1847934 h 1866973"/>
                <a:gd name="connsiteX48" fmla="*/ 2866090 w 3166970"/>
                <a:gd name="connsiteY48" fmla="*/ 1805936 h 1866973"/>
                <a:gd name="connsiteX49" fmla="*/ 2901718 w 3166970"/>
                <a:gd name="connsiteY49" fmla="*/ 1679940 h 1866973"/>
                <a:gd name="connsiteX50" fmla="*/ 3026415 w 3166970"/>
                <a:gd name="connsiteY50" fmla="*/ 1679940 h 1866973"/>
                <a:gd name="connsiteX51" fmla="*/ 3079857 w 3166970"/>
                <a:gd name="connsiteY51" fmla="*/ 1847934 h 1866973"/>
                <a:gd name="connsiteX52" fmla="*/ 3124555 w 3166970"/>
                <a:gd name="connsiteY52" fmla="*/ 1794174 h 1866973"/>
                <a:gd name="connsiteX53" fmla="*/ 3166970 w 3166970"/>
                <a:gd name="connsiteY53" fmla="*/ 1847935 h 1866973"/>
                <a:gd name="connsiteX0" fmla="*/ 0 w 3166970"/>
                <a:gd name="connsiteY0" fmla="*/ 42010 h 1875933"/>
                <a:gd name="connsiteX1" fmla="*/ 0 w 3166970"/>
                <a:gd name="connsiteY1" fmla="*/ 42010 h 1875933"/>
                <a:gd name="connsiteX2" fmla="*/ 104929 w 3166970"/>
                <a:gd name="connsiteY2" fmla="*/ 0 h 1875933"/>
                <a:gd name="connsiteX3" fmla="*/ 229631 w 3166970"/>
                <a:gd name="connsiteY3" fmla="*/ 168041 h 1875933"/>
                <a:gd name="connsiteX4" fmla="*/ 318703 w 3166970"/>
                <a:gd name="connsiteY4" fmla="*/ 126031 h 1875933"/>
                <a:gd name="connsiteX5" fmla="*/ 354332 w 3166970"/>
                <a:gd name="connsiteY5" fmla="*/ 378093 h 1875933"/>
                <a:gd name="connsiteX6" fmla="*/ 354332 w 3166970"/>
                <a:gd name="connsiteY6" fmla="*/ 462113 h 1875933"/>
                <a:gd name="connsiteX7" fmla="*/ 425590 w 3166970"/>
                <a:gd name="connsiteY7" fmla="*/ 588144 h 1875933"/>
                <a:gd name="connsiteX8" fmla="*/ 514662 w 3166970"/>
                <a:gd name="connsiteY8" fmla="*/ 630155 h 1875933"/>
                <a:gd name="connsiteX9" fmla="*/ 550291 w 3166970"/>
                <a:gd name="connsiteY9" fmla="*/ 630155 h 1875933"/>
                <a:gd name="connsiteX10" fmla="*/ 568105 w 3166970"/>
                <a:gd name="connsiteY10" fmla="*/ 756186 h 1875933"/>
                <a:gd name="connsiteX11" fmla="*/ 603734 w 3166970"/>
                <a:gd name="connsiteY11" fmla="*/ 798196 h 1875933"/>
                <a:gd name="connsiteX12" fmla="*/ 657178 w 3166970"/>
                <a:gd name="connsiteY12" fmla="*/ 798196 h 1875933"/>
                <a:gd name="connsiteX13" fmla="*/ 692807 w 3166970"/>
                <a:gd name="connsiteY13" fmla="*/ 924227 h 1875933"/>
                <a:gd name="connsiteX14" fmla="*/ 710621 w 3166970"/>
                <a:gd name="connsiteY14" fmla="*/ 1050258 h 1875933"/>
                <a:gd name="connsiteX15" fmla="*/ 746250 w 3166970"/>
                <a:gd name="connsiteY15" fmla="*/ 1092268 h 1875933"/>
                <a:gd name="connsiteX16" fmla="*/ 781879 w 3166970"/>
                <a:gd name="connsiteY16" fmla="*/ 1176289 h 1875933"/>
                <a:gd name="connsiteX17" fmla="*/ 835322 w 3166970"/>
                <a:gd name="connsiteY17" fmla="*/ 1134279 h 1875933"/>
                <a:gd name="connsiteX18" fmla="*/ 870951 w 3166970"/>
                <a:gd name="connsiteY18" fmla="*/ 1176289 h 1875933"/>
                <a:gd name="connsiteX19" fmla="*/ 906580 w 3166970"/>
                <a:gd name="connsiteY19" fmla="*/ 1260309 h 1875933"/>
                <a:gd name="connsiteX20" fmla="*/ 1031252 w 3166970"/>
                <a:gd name="connsiteY20" fmla="*/ 1428181 h 1875933"/>
                <a:gd name="connsiteX21" fmla="*/ 1102508 w 3166970"/>
                <a:gd name="connsiteY21" fmla="*/ 1470180 h 1875933"/>
                <a:gd name="connsiteX22" fmla="*/ 1138136 w 3166970"/>
                <a:gd name="connsiteY22" fmla="*/ 1470180 h 1875933"/>
                <a:gd name="connsiteX23" fmla="*/ 1173764 w 3166970"/>
                <a:gd name="connsiteY23" fmla="*/ 1554177 h 1875933"/>
                <a:gd name="connsiteX24" fmla="*/ 1209392 w 3166970"/>
                <a:gd name="connsiteY24" fmla="*/ 1596175 h 1875933"/>
                <a:gd name="connsiteX25" fmla="*/ 1298462 w 3166970"/>
                <a:gd name="connsiteY25" fmla="*/ 1554177 h 1875933"/>
                <a:gd name="connsiteX26" fmla="*/ 1351904 w 3166970"/>
                <a:gd name="connsiteY26" fmla="*/ 1554177 h 1875933"/>
                <a:gd name="connsiteX27" fmla="*/ 1440973 w 3166970"/>
                <a:gd name="connsiteY27" fmla="*/ 1554177 h 1875933"/>
                <a:gd name="connsiteX28" fmla="*/ 1494415 w 3166970"/>
                <a:gd name="connsiteY28" fmla="*/ 1638174 h 1875933"/>
                <a:gd name="connsiteX29" fmla="*/ 1601299 w 3166970"/>
                <a:gd name="connsiteY29" fmla="*/ 1554177 h 1875933"/>
                <a:gd name="connsiteX30" fmla="*/ 1708183 w 3166970"/>
                <a:gd name="connsiteY30" fmla="*/ 1428181 h 1875933"/>
                <a:gd name="connsiteX31" fmla="*/ 1804988 w 3166970"/>
                <a:gd name="connsiteY31" fmla="*/ 1423135 h 1875933"/>
                <a:gd name="connsiteX32" fmla="*/ 1921950 w 3166970"/>
                <a:gd name="connsiteY32" fmla="*/ 1386183 h 1875933"/>
                <a:gd name="connsiteX33" fmla="*/ 1957578 w 3166970"/>
                <a:gd name="connsiteY33" fmla="*/ 1386183 h 1875933"/>
                <a:gd name="connsiteX34" fmla="*/ 2082276 w 3166970"/>
                <a:gd name="connsiteY34" fmla="*/ 1302186 h 1875933"/>
                <a:gd name="connsiteX35" fmla="*/ 2117904 w 3166970"/>
                <a:gd name="connsiteY35" fmla="*/ 1176190 h 1875933"/>
                <a:gd name="connsiteX36" fmla="*/ 2153532 w 3166970"/>
                <a:gd name="connsiteY36" fmla="*/ 1050194 h 1875933"/>
                <a:gd name="connsiteX37" fmla="*/ 2153532 w 3166970"/>
                <a:gd name="connsiteY37" fmla="*/ 966197 h 1875933"/>
                <a:gd name="connsiteX38" fmla="*/ 2260415 w 3166970"/>
                <a:gd name="connsiteY38" fmla="*/ 1092193 h 1875933"/>
                <a:gd name="connsiteX39" fmla="*/ 2296043 w 3166970"/>
                <a:gd name="connsiteY39" fmla="*/ 1092193 h 1875933"/>
                <a:gd name="connsiteX40" fmla="*/ 2375227 w 3166970"/>
                <a:gd name="connsiteY40" fmla="*/ 1288861 h 1875933"/>
                <a:gd name="connsiteX41" fmla="*/ 2474183 w 3166970"/>
                <a:gd name="connsiteY41" fmla="*/ 1428181 h 1875933"/>
                <a:gd name="connsiteX42" fmla="*/ 2509811 w 3166970"/>
                <a:gd name="connsiteY42" fmla="*/ 1554177 h 1875933"/>
                <a:gd name="connsiteX43" fmla="*/ 2563253 w 3166970"/>
                <a:gd name="connsiteY43" fmla="*/ 1680172 h 1875933"/>
                <a:gd name="connsiteX44" fmla="*/ 2616695 w 3166970"/>
                <a:gd name="connsiteY44" fmla="*/ 1722171 h 1875933"/>
                <a:gd name="connsiteX45" fmla="*/ 2652322 w 3166970"/>
                <a:gd name="connsiteY45" fmla="*/ 1722171 h 1875933"/>
                <a:gd name="connsiteX46" fmla="*/ 2721099 w 3166970"/>
                <a:gd name="connsiteY46" fmla="*/ 1803393 h 1875933"/>
                <a:gd name="connsiteX47" fmla="*/ 2830462 w 3166970"/>
                <a:gd name="connsiteY47" fmla="*/ 1847934 h 1875933"/>
                <a:gd name="connsiteX48" fmla="*/ 2866090 w 3166970"/>
                <a:gd name="connsiteY48" fmla="*/ 1805936 h 1875933"/>
                <a:gd name="connsiteX49" fmla="*/ 2901718 w 3166970"/>
                <a:gd name="connsiteY49" fmla="*/ 1679940 h 1875933"/>
                <a:gd name="connsiteX50" fmla="*/ 3026415 w 3166970"/>
                <a:gd name="connsiteY50" fmla="*/ 1679940 h 1875933"/>
                <a:gd name="connsiteX51" fmla="*/ 3079857 w 3166970"/>
                <a:gd name="connsiteY51" fmla="*/ 1847934 h 1875933"/>
                <a:gd name="connsiteX52" fmla="*/ 3115485 w 3166970"/>
                <a:gd name="connsiteY52" fmla="*/ 1847934 h 1875933"/>
                <a:gd name="connsiteX53" fmla="*/ 3166970 w 3166970"/>
                <a:gd name="connsiteY53" fmla="*/ 1847935 h 1875933"/>
                <a:gd name="connsiteX0" fmla="*/ 0 w 3166970"/>
                <a:gd name="connsiteY0" fmla="*/ 42010 h 1875933"/>
                <a:gd name="connsiteX1" fmla="*/ 0 w 3166970"/>
                <a:gd name="connsiteY1" fmla="*/ 42010 h 1875933"/>
                <a:gd name="connsiteX2" fmla="*/ 104929 w 3166970"/>
                <a:gd name="connsiteY2" fmla="*/ 0 h 1875933"/>
                <a:gd name="connsiteX3" fmla="*/ 229631 w 3166970"/>
                <a:gd name="connsiteY3" fmla="*/ 168041 h 1875933"/>
                <a:gd name="connsiteX4" fmla="*/ 318703 w 3166970"/>
                <a:gd name="connsiteY4" fmla="*/ 126031 h 1875933"/>
                <a:gd name="connsiteX5" fmla="*/ 354332 w 3166970"/>
                <a:gd name="connsiteY5" fmla="*/ 378093 h 1875933"/>
                <a:gd name="connsiteX6" fmla="*/ 354332 w 3166970"/>
                <a:gd name="connsiteY6" fmla="*/ 462113 h 1875933"/>
                <a:gd name="connsiteX7" fmla="*/ 425590 w 3166970"/>
                <a:gd name="connsiteY7" fmla="*/ 588144 h 1875933"/>
                <a:gd name="connsiteX8" fmla="*/ 514662 w 3166970"/>
                <a:gd name="connsiteY8" fmla="*/ 630155 h 1875933"/>
                <a:gd name="connsiteX9" fmla="*/ 550291 w 3166970"/>
                <a:gd name="connsiteY9" fmla="*/ 630155 h 1875933"/>
                <a:gd name="connsiteX10" fmla="*/ 568105 w 3166970"/>
                <a:gd name="connsiteY10" fmla="*/ 756186 h 1875933"/>
                <a:gd name="connsiteX11" fmla="*/ 603734 w 3166970"/>
                <a:gd name="connsiteY11" fmla="*/ 798196 h 1875933"/>
                <a:gd name="connsiteX12" fmla="*/ 657178 w 3166970"/>
                <a:gd name="connsiteY12" fmla="*/ 798196 h 1875933"/>
                <a:gd name="connsiteX13" fmla="*/ 692807 w 3166970"/>
                <a:gd name="connsiteY13" fmla="*/ 924227 h 1875933"/>
                <a:gd name="connsiteX14" fmla="*/ 710621 w 3166970"/>
                <a:gd name="connsiteY14" fmla="*/ 1050258 h 1875933"/>
                <a:gd name="connsiteX15" fmla="*/ 746250 w 3166970"/>
                <a:gd name="connsiteY15" fmla="*/ 1092268 h 1875933"/>
                <a:gd name="connsiteX16" fmla="*/ 781879 w 3166970"/>
                <a:gd name="connsiteY16" fmla="*/ 1176289 h 1875933"/>
                <a:gd name="connsiteX17" fmla="*/ 835322 w 3166970"/>
                <a:gd name="connsiteY17" fmla="*/ 1134279 h 1875933"/>
                <a:gd name="connsiteX18" fmla="*/ 870951 w 3166970"/>
                <a:gd name="connsiteY18" fmla="*/ 1176289 h 1875933"/>
                <a:gd name="connsiteX19" fmla="*/ 906580 w 3166970"/>
                <a:gd name="connsiteY19" fmla="*/ 1260309 h 1875933"/>
                <a:gd name="connsiteX20" fmla="*/ 1031252 w 3166970"/>
                <a:gd name="connsiteY20" fmla="*/ 1428181 h 1875933"/>
                <a:gd name="connsiteX21" fmla="*/ 1102508 w 3166970"/>
                <a:gd name="connsiteY21" fmla="*/ 1470180 h 1875933"/>
                <a:gd name="connsiteX22" fmla="*/ 1138136 w 3166970"/>
                <a:gd name="connsiteY22" fmla="*/ 1470180 h 1875933"/>
                <a:gd name="connsiteX23" fmla="*/ 1173764 w 3166970"/>
                <a:gd name="connsiteY23" fmla="*/ 1554177 h 1875933"/>
                <a:gd name="connsiteX24" fmla="*/ 1209392 w 3166970"/>
                <a:gd name="connsiteY24" fmla="*/ 1596175 h 1875933"/>
                <a:gd name="connsiteX25" fmla="*/ 1298462 w 3166970"/>
                <a:gd name="connsiteY25" fmla="*/ 1554177 h 1875933"/>
                <a:gd name="connsiteX26" fmla="*/ 1351904 w 3166970"/>
                <a:gd name="connsiteY26" fmla="*/ 1554177 h 1875933"/>
                <a:gd name="connsiteX27" fmla="*/ 1440973 w 3166970"/>
                <a:gd name="connsiteY27" fmla="*/ 1554177 h 1875933"/>
                <a:gd name="connsiteX28" fmla="*/ 1494415 w 3166970"/>
                <a:gd name="connsiteY28" fmla="*/ 1638174 h 1875933"/>
                <a:gd name="connsiteX29" fmla="*/ 1601299 w 3166970"/>
                <a:gd name="connsiteY29" fmla="*/ 1554177 h 1875933"/>
                <a:gd name="connsiteX30" fmla="*/ 1708183 w 3166970"/>
                <a:gd name="connsiteY30" fmla="*/ 1428181 h 1875933"/>
                <a:gd name="connsiteX31" fmla="*/ 1804988 w 3166970"/>
                <a:gd name="connsiteY31" fmla="*/ 1423135 h 1875933"/>
                <a:gd name="connsiteX32" fmla="*/ 1921950 w 3166970"/>
                <a:gd name="connsiteY32" fmla="*/ 1386183 h 1875933"/>
                <a:gd name="connsiteX33" fmla="*/ 1957578 w 3166970"/>
                <a:gd name="connsiteY33" fmla="*/ 1386183 h 1875933"/>
                <a:gd name="connsiteX34" fmla="*/ 2082276 w 3166970"/>
                <a:gd name="connsiteY34" fmla="*/ 1302186 h 1875933"/>
                <a:gd name="connsiteX35" fmla="*/ 2117904 w 3166970"/>
                <a:gd name="connsiteY35" fmla="*/ 1176190 h 1875933"/>
                <a:gd name="connsiteX36" fmla="*/ 2153532 w 3166970"/>
                <a:gd name="connsiteY36" fmla="*/ 1050194 h 1875933"/>
                <a:gd name="connsiteX37" fmla="*/ 2153532 w 3166970"/>
                <a:gd name="connsiteY37" fmla="*/ 966197 h 1875933"/>
                <a:gd name="connsiteX38" fmla="*/ 2260415 w 3166970"/>
                <a:gd name="connsiteY38" fmla="*/ 1092193 h 1875933"/>
                <a:gd name="connsiteX39" fmla="*/ 2296043 w 3166970"/>
                <a:gd name="connsiteY39" fmla="*/ 1092193 h 1875933"/>
                <a:gd name="connsiteX40" fmla="*/ 2375227 w 3166970"/>
                <a:gd name="connsiteY40" fmla="*/ 1288861 h 1875933"/>
                <a:gd name="connsiteX41" fmla="*/ 2474183 w 3166970"/>
                <a:gd name="connsiteY41" fmla="*/ 1428181 h 1875933"/>
                <a:gd name="connsiteX42" fmla="*/ 2509811 w 3166970"/>
                <a:gd name="connsiteY42" fmla="*/ 1554177 h 1875933"/>
                <a:gd name="connsiteX43" fmla="*/ 2563253 w 3166970"/>
                <a:gd name="connsiteY43" fmla="*/ 1680172 h 1875933"/>
                <a:gd name="connsiteX44" fmla="*/ 2616695 w 3166970"/>
                <a:gd name="connsiteY44" fmla="*/ 1722171 h 1875933"/>
                <a:gd name="connsiteX45" fmla="*/ 2652322 w 3166970"/>
                <a:gd name="connsiteY45" fmla="*/ 1722171 h 1875933"/>
                <a:gd name="connsiteX46" fmla="*/ 2721099 w 3166970"/>
                <a:gd name="connsiteY46" fmla="*/ 1803393 h 1875933"/>
                <a:gd name="connsiteX47" fmla="*/ 2830462 w 3166970"/>
                <a:gd name="connsiteY47" fmla="*/ 1847934 h 1875933"/>
                <a:gd name="connsiteX48" fmla="*/ 2866090 w 3166970"/>
                <a:gd name="connsiteY48" fmla="*/ 1805936 h 1875933"/>
                <a:gd name="connsiteX49" fmla="*/ 2901718 w 3166970"/>
                <a:gd name="connsiteY49" fmla="*/ 1679940 h 1875933"/>
                <a:gd name="connsiteX50" fmla="*/ 3026415 w 3166970"/>
                <a:gd name="connsiteY50" fmla="*/ 1679940 h 1875933"/>
                <a:gd name="connsiteX51" fmla="*/ 3079857 w 3166970"/>
                <a:gd name="connsiteY51" fmla="*/ 1847934 h 1875933"/>
                <a:gd name="connsiteX52" fmla="*/ 3115485 w 3166970"/>
                <a:gd name="connsiteY52" fmla="*/ 1847934 h 1875933"/>
                <a:gd name="connsiteX53" fmla="*/ 3166970 w 3166970"/>
                <a:gd name="connsiteY53" fmla="*/ 1847935 h 1875933"/>
                <a:gd name="connsiteX0" fmla="*/ 0 w 3166970"/>
                <a:gd name="connsiteY0" fmla="*/ 42010 h 1875933"/>
                <a:gd name="connsiteX1" fmla="*/ 0 w 3166970"/>
                <a:gd name="connsiteY1" fmla="*/ 42010 h 1875933"/>
                <a:gd name="connsiteX2" fmla="*/ 104929 w 3166970"/>
                <a:gd name="connsiteY2" fmla="*/ 0 h 1875933"/>
                <a:gd name="connsiteX3" fmla="*/ 229631 w 3166970"/>
                <a:gd name="connsiteY3" fmla="*/ 168041 h 1875933"/>
                <a:gd name="connsiteX4" fmla="*/ 318703 w 3166970"/>
                <a:gd name="connsiteY4" fmla="*/ 126031 h 1875933"/>
                <a:gd name="connsiteX5" fmla="*/ 354332 w 3166970"/>
                <a:gd name="connsiteY5" fmla="*/ 378093 h 1875933"/>
                <a:gd name="connsiteX6" fmla="*/ 354332 w 3166970"/>
                <a:gd name="connsiteY6" fmla="*/ 462113 h 1875933"/>
                <a:gd name="connsiteX7" fmla="*/ 425590 w 3166970"/>
                <a:gd name="connsiteY7" fmla="*/ 588144 h 1875933"/>
                <a:gd name="connsiteX8" fmla="*/ 514662 w 3166970"/>
                <a:gd name="connsiteY8" fmla="*/ 630155 h 1875933"/>
                <a:gd name="connsiteX9" fmla="*/ 550291 w 3166970"/>
                <a:gd name="connsiteY9" fmla="*/ 630155 h 1875933"/>
                <a:gd name="connsiteX10" fmla="*/ 568105 w 3166970"/>
                <a:gd name="connsiteY10" fmla="*/ 756186 h 1875933"/>
                <a:gd name="connsiteX11" fmla="*/ 603734 w 3166970"/>
                <a:gd name="connsiteY11" fmla="*/ 798196 h 1875933"/>
                <a:gd name="connsiteX12" fmla="*/ 657178 w 3166970"/>
                <a:gd name="connsiteY12" fmla="*/ 798196 h 1875933"/>
                <a:gd name="connsiteX13" fmla="*/ 692807 w 3166970"/>
                <a:gd name="connsiteY13" fmla="*/ 924227 h 1875933"/>
                <a:gd name="connsiteX14" fmla="*/ 710621 w 3166970"/>
                <a:gd name="connsiteY14" fmla="*/ 1050258 h 1875933"/>
                <a:gd name="connsiteX15" fmla="*/ 746250 w 3166970"/>
                <a:gd name="connsiteY15" fmla="*/ 1092268 h 1875933"/>
                <a:gd name="connsiteX16" fmla="*/ 781879 w 3166970"/>
                <a:gd name="connsiteY16" fmla="*/ 1176289 h 1875933"/>
                <a:gd name="connsiteX17" fmla="*/ 835322 w 3166970"/>
                <a:gd name="connsiteY17" fmla="*/ 1134279 h 1875933"/>
                <a:gd name="connsiteX18" fmla="*/ 870951 w 3166970"/>
                <a:gd name="connsiteY18" fmla="*/ 1176289 h 1875933"/>
                <a:gd name="connsiteX19" fmla="*/ 906580 w 3166970"/>
                <a:gd name="connsiteY19" fmla="*/ 1260309 h 1875933"/>
                <a:gd name="connsiteX20" fmla="*/ 1031252 w 3166970"/>
                <a:gd name="connsiteY20" fmla="*/ 1428181 h 1875933"/>
                <a:gd name="connsiteX21" fmla="*/ 1102508 w 3166970"/>
                <a:gd name="connsiteY21" fmla="*/ 1470180 h 1875933"/>
                <a:gd name="connsiteX22" fmla="*/ 1138136 w 3166970"/>
                <a:gd name="connsiteY22" fmla="*/ 1470180 h 1875933"/>
                <a:gd name="connsiteX23" fmla="*/ 1173764 w 3166970"/>
                <a:gd name="connsiteY23" fmla="*/ 1554177 h 1875933"/>
                <a:gd name="connsiteX24" fmla="*/ 1209392 w 3166970"/>
                <a:gd name="connsiteY24" fmla="*/ 1596175 h 1875933"/>
                <a:gd name="connsiteX25" fmla="*/ 1298462 w 3166970"/>
                <a:gd name="connsiteY25" fmla="*/ 1554177 h 1875933"/>
                <a:gd name="connsiteX26" fmla="*/ 1351904 w 3166970"/>
                <a:gd name="connsiteY26" fmla="*/ 1554177 h 1875933"/>
                <a:gd name="connsiteX27" fmla="*/ 1440973 w 3166970"/>
                <a:gd name="connsiteY27" fmla="*/ 1554177 h 1875933"/>
                <a:gd name="connsiteX28" fmla="*/ 1494415 w 3166970"/>
                <a:gd name="connsiteY28" fmla="*/ 1638174 h 1875933"/>
                <a:gd name="connsiteX29" fmla="*/ 1601299 w 3166970"/>
                <a:gd name="connsiteY29" fmla="*/ 1554177 h 1875933"/>
                <a:gd name="connsiteX30" fmla="*/ 1708183 w 3166970"/>
                <a:gd name="connsiteY30" fmla="*/ 1428181 h 1875933"/>
                <a:gd name="connsiteX31" fmla="*/ 1804988 w 3166970"/>
                <a:gd name="connsiteY31" fmla="*/ 1423135 h 1875933"/>
                <a:gd name="connsiteX32" fmla="*/ 1921950 w 3166970"/>
                <a:gd name="connsiteY32" fmla="*/ 1386183 h 1875933"/>
                <a:gd name="connsiteX33" fmla="*/ 1957578 w 3166970"/>
                <a:gd name="connsiteY33" fmla="*/ 1386183 h 1875933"/>
                <a:gd name="connsiteX34" fmla="*/ 2082276 w 3166970"/>
                <a:gd name="connsiteY34" fmla="*/ 1302186 h 1875933"/>
                <a:gd name="connsiteX35" fmla="*/ 2117904 w 3166970"/>
                <a:gd name="connsiteY35" fmla="*/ 1176190 h 1875933"/>
                <a:gd name="connsiteX36" fmla="*/ 2153532 w 3166970"/>
                <a:gd name="connsiteY36" fmla="*/ 1050194 h 1875933"/>
                <a:gd name="connsiteX37" fmla="*/ 2153532 w 3166970"/>
                <a:gd name="connsiteY37" fmla="*/ 966197 h 1875933"/>
                <a:gd name="connsiteX38" fmla="*/ 2260415 w 3166970"/>
                <a:gd name="connsiteY38" fmla="*/ 1092193 h 1875933"/>
                <a:gd name="connsiteX39" fmla="*/ 2296043 w 3166970"/>
                <a:gd name="connsiteY39" fmla="*/ 1092193 h 1875933"/>
                <a:gd name="connsiteX40" fmla="*/ 2375227 w 3166970"/>
                <a:gd name="connsiteY40" fmla="*/ 1288861 h 1875933"/>
                <a:gd name="connsiteX41" fmla="*/ 2474183 w 3166970"/>
                <a:gd name="connsiteY41" fmla="*/ 1428181 h 1875933"/>
                <a:gd name="connsiteX42" fmla="*/ 2509811 w 3166970"/>
                <a:gd name="connsiteY42" fmla="*/ 1554177 h 1875933"/>
                <a:gd name="connsiteX43" fmla="*/ 2563253 w 3166970"/>
                <a:gd name="connsiteY43" fmla="*/ 1680172 h 1875933"/>
                <a:gd name="connsiteX44" fmla="*/ 2616695 w 3166970"/>
                <a:gd name="connsiteY44" fmla="*/ 1722171 h 1875933"/>
                <a:gd name="connsiteX45" fmla="*/ 2652322 w 3166970"/>
                <a:gd name="connsiteY45" fmla="*/ 1722171 h 1875933"/>
                <a:gd name="connsiteX46" fmla="*/ 2721099 w 3166970"/>
                <a:gd name="connsiteY46" fmla="*/ 1803393 h 1875933"/>
                <a:gd name="connsiteX47" fmla="*/ 2830462 w 3166970"/>
                <a:gd name="connsiteY47" fmla="*/ 1847934 h 1875933"/>
                <a:gd name="connsiteX48" fmla="*/ 2866090 w 3166970"/>
                <a:gd name="connsiteY48" fmla="*/ 1805936 h 1875933"/>
                <a:gd name="connsiteX49" fmla="*/ 2901718 w 3166970"/>
                <a:gd name="connsiteY49" fmla="*/ 1679940 h 1875933"/>
                <a:gd name="connsiteX50" fmla="*/ 3026415 w 3166970"/>
                <a:gd name="connsiteY50" fmla="*/ 1679940 h 1875933"/>
                <a:gd name="connsiteX51" fmla="*/ 3079857 w 3166970"/>
                <a:gd name="connsiteY51" fmla="*/ 1847934 h 1875933"/>
                <a:gd name="connsiteX52" fmla="*/ 3115485 w 3166970"/>
                <a:gd name="connsiteY52" fmla="*/ 1847934 h 1875933"/>
                <a:gd name="connsiteX53" fmla="*/ 3166970 w 3166970"/>
                <a:gd name="connsiteY53" fmla="*/ 1847935 h 1875933"/>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105 w 3166970"/>
                <a:gd name="connsiteY10" fmla="*/ 756186 h 2393915"/>
                <a:gd name="connsiteX11" fmla="*/ 603734 w 3166970"/>
                <a:gd name="connsiteY11" fmla="*/ 798196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115485 w 3166970"/>
                <a:gd name="connsiteY52" fmla="*/ 1847934 h 2393915"/>
                <a:gd name="connsiteX53" fmla="*/ 3166970 w 3166970"/>
                <a:gd name="connsiteY53"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105 w 3166970"/>
                <a:gd name="connsiteY10" fmla="*/ 756186 h 2393915"/>
                <a:gd name="connsiteX11" fmla="*/ 603734 w 3166970"/>
                <a:gd name="connsiteY11" fmla="*/ 798196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62043 w 3166970"/>
                <a:gd name="connsiteY52" fmla="*/ 2057927 h 2393915"/>
                <a:gd name="connsiteX53" fmla="*/ 3166970 w 3166970"/>
                <a:gd name="connsiteY53"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105 w 3166970"/>
                <a:gd name="connsiteY10" fmla="*/ 756186 h 2393915"/>
                <a:gd name="connsiteX11" fmla="*/ 603734 w 3166970"/>
                <a:gd name="connsiteY11" fmla="*/ 798196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62043 w 3166970"/>
                <a:gd name="connsiteY52" fmla="*/ 2057927 h 2393915"/>
                <a:gd name="connsiteX53" fmla="*/ 3121021 w 3166970"/>
                <a:gd name="connsiteY53" fmla="*/ 2213610 h 2393915"/>
                <a:gd name="connsiteX54" fmla="*/ 3166970 w 3166970"/>
                <a:gd name="connsiteY54"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105 w 3166970"/>
                <a:gd name="connsiteY10" fmla="*/ 756186 h 2393915"/>
                <a:gd name="connsiteX11" fmla="*/ 603734 w 3166970"/>
                <a:gd name="connsiteY11" fmla="*/ 798196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62043 w 3166970"/>
                <a:gd name="connsiteY52" fmla="*/ 2057927 h 2393915"/>
                <a:gd name="connsiteX53" fmla="*/ 3133299 w 3166970"/>
                <a:gd name="connsiteY53" fmla="*/ 2309918 h 2393915"/>
                <a:gd name="connsiteX54" fmla="*/ 3166970 w 3166970"/>
                <a:gd name="connsiteY54"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105 w 3166970"/>
                <a:gd name="connsiteY10" fmla="*/ 756186 h 2393915"/>
                <a:gd name="connsiteX11" fmla="*/ 603734 w 3166970"/>
                <a:gd name="connsiteY11" fmla="*/ 798196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99925 h 2393915"/>
                <a:gd name="connsiteX53" fmla="*/ 3133299 w 3166970"/>
                <a:gd name="connsiteY53" fmla="*/ 2309918 h 2393915"/>
                <a:gd name="connsiteX54" fmla="*/ 3166970 w 3166970"/>
                <a:gd name="connsiteY54"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105 w 3166970"/>
                <a:gd name="connsiteY10" fmla="*/ 756186 h 2393915"/>
                <a:gd name="connsiteX11" fmla="*/ 603734 w 3166970"/>
                <a:gd name="connsiteY11" fmla="*/ 798196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133299 w 3166970"/>
                <a:gd name="connsiteY53" fmla="*/ 2309918 h 2393915"/>
                <a:gd name="connsiteX54" fmla="*/ 3166970 w 3166970"/>
                <a:gd name="connsiteY54"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105 w 3166970"/>
                <a:gd name="connsiteY10" fmla="*/ 756186 h 2393915"/>
                <a:gd name="connsiteX11" fmla="*/ 603734 w 3166970"/>
                <a:gd name="connsiteY11" fmla="*/ 798196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113951 w 3166970"/>
                <a:gd name="connsiteY53" fmla="*/ 2196943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105 w 3166970"/>
                <a:gd name="connsiteY10" fmla="*/ 756186 h 2393915"/>
                <a:gd name="connsiteX11" fmla="*/ 603734 w 3166970"/>
                <a:gd name="connsiteY11" fmla="*/ 798196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089 w 3166970"/>
                <a:gd name="connsiteY10" fmla="*/ 755973 h 2393915"/>
                <a:gd name="connsiteX11" fmla="*/ 603734 w 3166970"/>
                <a:gd name="connsiteY11" fmla="*/ 798196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91 w 3166970"/>
                <a:gd name="connsiteY9" fmla="*/ 630155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62 w 3166970"/>
                <a:gd name="connsiteY8" fmla="*/ 630155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29631 w 3166970"/>
                <a:gd name="connsiteY3" fmla="*/ 168041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703 w 3166970"/>
                <a:gd name="connsiteY4" fmla="*/ 126031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54332 w 3166970"/>
                <a:gd name="connsiteY5" fmla="*/ 378093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54322 w 3166970"/>
                <a:gd name="connsiteY5" fmla="*/ 377986 h 2393915"/>
                <a:gd name="connsiteX6" fmla="*/ 354332 w 3166970"/>
                <a:gd name="connsiteY6" fmla="*/ 462113 h 2393915"/>
                <a:gd name="connsiteX7" fmla="*/ 425590 w 3166970"/>
                <a:gd name="connsiteY7" fmla="*/ 588144 h 2393915"/>
                <a:gd name="connsiteX8" fmla="*/ 514647 w 3166970"/>
                <a:gd name="connsiteY8" fmla="*/ 629977 h 2393915"/>
                <a:gd name="connsiteX9" fmla="*/ 550275 w 3166970"/>
                <a:gd name="connsiteY9" fmla="*/ 629977 h 2393915"/>
                <a:gd name="connsiteX10" fmla="*/ 568089 w 3166970"/>
                <a:gd name="connsiteY10" fmla="*/ 755973 h 2393915"/>
                <a:gd name="connsiteX11" fmla="*/ 585903 w 3166970"/>
                <a:gd name="connsiteY11" fmla="*/ 797971 h 2393915"/>
                <a:gd name="connsiteX12" fmla="*/ 657178 w 3166970"/>
                <a:gd name="connsiteY12" fmla="*/ 798196 h 2393915"/>
                <a:gd name="connsiteX13" fmla="*/ 692807 w 3166970"/>
                <a:gd name="connsiteY13" fmla="*/ 924227 h 2393915"/>
                <a:gd name="connsiteX14" fmla="*/ 710621 w 3166970"/>
                <a:gd name="connsiteY14" fmla="*/ 1050258 h 2393915"/>
                <a:gd name="connsiteX15" fmla="*/ 746250 w 3166970"/>
                <a:gd name="connsiteY15" fmla="*/ 1092268 h 2393915"/>
                <a:gd name="connsiteX16" fmla="*/ 781879 w 3166970"/>
                <a:gd name="connsiteY16" fmla="*/ 1176289 h 2393915"/>
                <a:gd name="connsiteX17" fmla="*/ 835322 w 3166970"/>
                <a:gd name="connsiteY17" fmla="*/ 1134279 h 2393915"/>
                <a:gd name="connsiteX18" fmla="*/ 870951 w 3166970"/>
                <a:gd name="connsiteY18" fmla="*/ 1176289 h 2393915"/>
                <a:gd name="connsiteX19" fmla="*/ 906580 w 3166970"/>
                <a:gd name="connsiteY19" fmla="*/ 1260309 h 2393915"/>
                <a:gd name="connsiteX20" fmla="*/ 1031252 w 3166970"/>
                <a:gd name="connsiteY20" fmla="*/ 1428181 h 2393915"/>
                <a:gd name="connsiteX21" fmla="*/ 1102508 w 3166970"/>
                <a:gd name="connsiteY21" fmla="*/ 1470180 h 2393915"/>
                <a:gd name="connsiteX22" fmla="*/ 1138136 w 3166970"/>
                <a:gd name="connsiteY22" fmla="*/ 1470180 h 2393915"/>
                <a:gd name="connsiteX23" fmla="*/ 1173764 w 3166970"/>
                <a:gd name="connsiteY23" fmla="*/ 1554177 h 2393915"/>
                <a:gd name="connsiteX24" fmla="*/ 1209392 w 3166970"/>
                <a:gd name="connsiteY24" fmla="*/ 1596175 h 2393915"/>
                <a:gd name="connsiteX25" fmla="*/ 1298462 w 3166970"/>
                <a:gd name="connsiteY25" fmla="*/ 1554177 h 2393915"/>
                <a:gd name="connsiteX26" fmla="*/ 1351904 w 3166970"/>
                <a:gd name="connsiteY26" fmla="*/ 1554177 h 2393915"/>
                <a:gd name="connsiteX27" fmla="*/ 1440973 w 3166970"/>
                <a:gd name="connsiteY27" fmla="*/ 1554177 h 2393915"/>
                <a:gd name="connsiteX28" fmla="*/ 1494415 w 3166970"/>
                <a:gd name="connsiteY28" fmla="*/ 1638174 h 2393915"/>
                <a:gd name="connsiteX29" fmla="*/ 1601299 w 3166970"/>
                <a:gd name="connsiteY29" fmla="*/ 1554177 h 2393915"/>
                <a:gd name="connsiteX30" fmla="*/ 1708183 w 3166970"/>
                <a:gd name="connsiteY30" fmla="*/ 1428181 h 2393915"/>
                <a:gd name="connsiteX31" fmla="*/ 1804988 w 3166970"/>
                <a:gd name="connsiteY31" fmla="*/ 1423135 h 2393915"/>
                <a:gd name="connsiteX32" fmla="*/ 1921950 w 3166970"/>
                <a:gd name="connsiteY32" fmla="*/ 1386183 h 2393915"/>
                <a:gd name="connsiteX33" fmla="*/ 1957578 w 3166970"/>
                <a:gd name="connsiteY33" fmla="*/ 1386183 h 2393915"/>
                <a:gd name="connsiteX34" fmla="*/ 2082276 w 3166970"/>
                <a:gd name="connsiteY34" fmla="*/ 1302186 h 2393915"/>
                <a:gd name="connsiteX35" fmla="*/ 2117904 w 3166970"/>
                <a:gd name="connsiteY35" fmla="*/ 1176190 h 2393915"/>
                <a:gd name="connsiteX36" fmla="*/ 2153532 w 3166970"/>
                <a:gd name="connsiteY36" fmla="*/ 1050194 h 2393915"/>
                <a:gd name="connsiteX37" fmla="*/ 2153532 w 3166970"/>
                <a:gd name="connsiteY37" fmla="*/ 966197 h 2393915"/>
                <a:gd name="connsiteX38" fmla="*/ 2260415 w 3166970"/>
                <a:gd name="connsiteY38" fmla="*/ 1092193 h 2393915"/>
                <a:gd name="connsiteX39" fmla="*/ 2296043 w 3166970"/>
                <a:gd name="connsiteY39" fmla="*/ 1092193 h 2393915"/>
                <a:gd name="connsiteX40" fmla="*/ 2375227 w 3166970"/>
                <a:gd name="connsiteY40" fmla="*/ 1288861 h 2393915"/>
                <a:gd name="connsiteX41" fmla="*/ 2474183 w 3166970"/>
                <a:gd name="connsiteY41" fmla="*/ 1428181 h 2393915"/>
                <a:gd name="connsiteX42" fmla="*/ 2509811 w 3166970"/>
                <a:gd name="connsiteY42" fmla="*/ 1554177 h 2393915"/>
                <a:gd name="connsiteX43" fmla="*/ 2563253 w 3166970"/>
                <a:gd name="connsiteY43" fmla="*/ 1680172 h 2393915"/>
                <a:gd name="connsiteX44" fmla="*/ 2616695 w 3166970"/>
                <a:gd name="connsiteY44" fmla="*/ 1722171 h 2393915"/>
                <a:gd name="connsiteX45" fmla="*/ 2652322 w 3166970"/>
                <a:gd name="connsiteY45" fmla="*/ 1722171 h 2393915"/>
                <a:gd name="connsiteX46" fmla="*/ 2721099 w 3166970"/>
                <a:gd name="connsiteY46" fmla="*/ 1803393 h 2393915"/>
                <a:gd name="connsiteX47" fmla="*/ 2830462 w 3166970"/>
                <a:gd name="connsiteY47" fmla="*/ 1847934 h 2393915"/>
                <a:gd name="connsiteX48" fmla="*/ 2866090 w 3166970"/>
                <a:gd name="connsiteY48" fmla="*/ 1805936 h 2393915"/>
                <a:gd name="connsiteX49" fmla="*/ 2901718 w 3166970"/>
                <a:gd name="connsiteY49" fmla="*/ 1679940 h 2393915"/>
                <a:gd name="connsiteX50" fmla="*/ 3026415 w 3166970"/>
                <a:gd name="connsiteY50" fmla="*/ 1679940 h 2393915"/>
                <a:gd name="connsiteX51" fmla="*/ 3079857 w 3166970"/>
                <a:gd name="connsiteY51" fmla="*/ 1847934 h 2393915"/>
                <a:gd name="connsiteX52" fmla="*/ 3097671 w 3166970"/>
                <a:gd name="connsiteY52" fmla="*/ 2057927 h 2393915"/>
                <a:gd name="connsiteX53" fmla="*/ 3097671 w 3166970"/>
                <a:gd name="connsiteY53" fmla="*/ 2225921 h 2393915"/>
                <a:gd name="connsiteX54" fmla="*/ 3133299 w 3166970"/>
                <a:gd name="connsiteY54" fmla="*/ 2309918 h 2393915"/>
                <a:gd name="connsiteX55" fmla="*/ 3166970 w 3166970"/>
                <a:gd name="connsiteY55"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54322 w 3166970"/>
                <a:gd name="connsiteY6" fmla="*/ 377986 h 2393915"/>
                <a:gd name="connsiteX7" fmla="*/ 354332 w 3166970"/>
                <a:gd name="connsiteY7" fmla="*/ 462113 h 2393915"/>
                <a:gd name="connsiteX8" fmla="*/ 425590 w 3166970"/>
                <a:gd name="connsiteY8" fmla="*/ 588144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35322 w 3166970"/>
                <a:gd name="connsiteY18" fmla="*/ 1134279 h 2393915"/>
                <a:gd name="connsiteX19" fmla="*/ 870951 w 3166970"/>
                <a:gd name="connsiteY19" fmla="*/ 117628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260415 w 3166970"/>
                <a:gd name="connsiteY39" fmla="*/ 1092193 h 2393915"/>
                <a:gd name="connsiteX40" fmla="*/ 2296043 w 3166970"/>
                <a:gd name="connsiteY40" fmla="*/ 1092193 h 2393915"/>
                <a:gd name="connsiteX41" fmla="*/ 2375227 w 3166970"/>
                <a:gd name="connsiteY41" fmla="*/ 1288861 h 2393915"/>
                <a:gd name="connsiteX42" fmla="*/ 2474183 w 3166970"/>
                <a:gd name="connsiteY42" fmla="*/ 1428181 h 2393915"/>
                <a:gd name="connsiteX43" fmla="*/ 2509811 w 3166970"/>
                <a:gd name="connsiteY43" fmla="*/ 1554177 h 2393915"/>
                <a:gd name="connsiteX44" fmla="*/ 2563253 w 3166970"/>
                <a:gd name="connsiteY44" fmla="*/ 1680172 h 2393915"/>
                <a:gd name="connsiteX45" fmla="*/ 2616695 w 3166970"/>
                <a:gd name="connsiteY45" fmla="*/ 1722171 h 2393915"/>
                <a:gd name="connsiteX46" fmla="*/ 2652322 w 3166970"/>
                <a:gd name="connsiteY46" fmla="*/ 1722171 h 2393915"/>
                <a:gd name="connsiteX47" fmla="*/ 2721099 w 3166970"/>
                <a:gd name="connsiteY47" fmla="*/ 1803393 h 2393915"/>
                <a:gd name="connsiteX48" fmla="*/ 2830462 w 3166970"/>
                <a:gd name="connsiteY48" fmla="*/ 1847934 h 2393915"/>
                <a:gd name="connsiteX49" fmla="*/ 2866090 w 3166970"/>
                <a:gd name="connsiteY49" fmla="*/ 1805936 h 2393915"/>
                <a:gd name="connsiteX50" fmla="*/ 2901718 w 3166970"/>
                <a:gd name="connsiteY50" fmla="*/ 1679940 h 2393915"/>
                <a:gd name="connsiteX51" fmla="*/ 3026415 w 3166970"/>
                <a:gd name="connsiteY51" fmla="*/ 1679940 h 2393915"/>
                <a:gd name="connsiteX52" fmla="*/ 3079857 w 3166970"/>
                <a:gd name="connsiteY52" fmla="*/ 1847934 h 2393915"/>
                <a:gd name="connsiteX53" fmla="*/ 3097671 w 3166970"/>
                <a:gd name="connsiteY53" fmla="*/ 2057927 h 2393915"/>
                <a:gd name="connsiteX54" fmla="*/ 3097671 w 3166970"/>
                <a:gd name="connsiteY54" fmla="*/ 2225921 h 2393915"/>
                <a:gd name="connsiteX55" fmla="*/ 3133299 w 3166970"/>
                <a:gd name="connsiteY55" fmla="*/ 2309918 h 2393915"/>
                <a:gd name="connsiteX56" fmla="*/ 3166970 w 3166970"/>
                <a:gd name="connsiteY56"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25590 w 3166970"/>
                <a:gd name="connsiteY8" fmla="*/ 588144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35322 w 3166970"/>
                <a:gd name="connsiteY18" fmla="*/ 1134279 h 2393915"/>
                <a:gd name="connsiteX19" fmla="*/ 870951 w 3166970"/>
                <a:gd name="connsiteY19" fmla="*/ 117628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260415 w 3166970"/>
                <a:gd name="connsiteY39" fmla="*/ 1092193 h 2393915"/>
                <a:gd name="connsiteX40" fmla="*/ 2296043 w 3166970"/>
                <a:gd name="connsiteY40" fmla="*/ 1092193 h 2393915"/>
                <a:gd name="connsiteX41" fmla="*/ 2375227 w 3166970"/>
                <a:gd name="connsiteY41" fmla="*/ 1288861 h 2393915"/>
                <a:gd name="connsiteX42" fmla="*/ 2474183 w 3166970"/>
                <a:gd name="connsiteY42" fmla="*/ 1428181 h 2393915"/>
                <a:gd name="connsiteX43" fmla="*/ 2509811 w 3166970"/>
                <a:gd name="connsiteY43" fmla="*/ 1554177 h 2393915"/>
                <a:gd name="connsiteX44" fmla="*/ 2563253 w 3166970"/>
                <a:gd name="connsiteY44" fmla="*/ 1680172 h 2393915"/>
                <a:gd name="connsiteX45" fmla="*/ 2616695 w 3166970"/>
                <a:gd name="connsiteY45" fmla="*/ 1722171 h 2393915"/>
                <a:gd name="connsiteX46" fmla="*/ 2652322 w 3166970"/>
                <a:gd name="connsiteY46" fmla="*/ 1722171 h 2393915"/>
                <a:gd name="connsiteX47" fmla="*/ 2721099 w 3166970"/>
                <a:gd name="connsiteY47" fmla="*/ 1803393 h 2393915"/>
                <a:gd name="connsiteX48" fmla="*/ 2830462 w 3166970"/>
                <a:gd name="connsiteY48" fmla="*/ 1847934 h 2393915"/>
                <a:gd name="connsiteX49" fmla="*/ 2866090 w 3166970"/>
                <a:gd name="connsiteY49" fmla="*/ 1805936 h 2393915"/>
                <a:gd name="connsiteX50" fmla="*/ 2901718 w 3166970"/>
                <a:gd name="connsiteY50" fmla="*/ 1679940 h 2393915"/>
                <a:gd name="connsiteX51" fmla="*/ 3026415 w 3166970"/>
                <a:gd name="connsiteY51" fmla="*/ 1679940 h 2393915"/>
                <a:gd name="connsiteX52" fmla="*/ 3079857 w 3166970"/>
                <a:gd name="connsiteY52" fmla="*/ 1847934 h 2393915"/>
                <a:gd name="connsiteX53" fmla="*/ 3097671 w 3166970"/>
                <a:gd name="connsiteY53" fmla="*/ 2057927 h 2393915"/>
                <a:gd name="connsiteX54" fmla="*/ 3097671 w 3166970"/>
                <a:gd name="connsiteY54" fmla="*/ 2225921 h 2393915"/>
                <a:gd name="connsiteX55" fmla="*/ 3133299 w 3166970"/>
                <a:gd name="connsiteY55" fmla="*/ 2309918 h 2393915"/>
                <a:gd name="connsiteX56" fmla="*/ 3166970 w 3166970"/>
                <a:gd name="connsiteY56"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25590 w 3166970"/>
                <a:gd name="connsiteY8" fmla="*/ 588144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35322 w 3166970"/>
                <a:gd name="connsiteY18" fmla="*/ 1134279 h 2393915"/>
                <a:gd name="connsiteX19" fmla="*/ 870951 w 3166970"/>
                <a:gd name="connsiteY19" fmla="*/ 117628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260415 w 3166970"/>
                <a:gd name="connsiteY39" fmla="*/ 1092193 h 2393915"/>
                <a:gd name="connsiteX40" fmla="*/ 2296043 w 3166970"/>
                <a:gd name="connsiteY40" fmla="*/ 1092193 h 2393915"/>
                <a:gd name="connsiteX41" fmla="*/ 2375227 w 3166970"/>
                <a:gd name="connsiteY41" fmla="*/ 1288861 h 2393915"/>
                <a:gd name="connsiteX42" fmla="*/ 2474183 w 3166970"/>
                <a:gd name="connsiteY42" fmla="*/ 1428181 h 2393915"/>
                <a:gd name="connsiteX43" fmla="*/ 2509811 w 3166970"/>
                <a:gd name="connsiteY43" fmla="*/ 1554177 h 2393915"/>
                <a:gd name="connsiteX44" fmla="*/ 2563253 w 3166970"/>
                <a:gd name="connsiteY44" fmla="*/ 1680172 h 2393915"/>
                <a:gd name="connsiteX45" fmla="*/ 2616695 w 3166970"/>
                <a:gd name="connsiteY45" fmla="*/ 1722171 h 2393915"/>
                <a:gd name="connsiteX46" fmla="*/ 2652322 w 3166970"/>
                <a:gd name="connsiteY46" fmla="*/ 1722171 h 2393915"/>
                <a:gd name="connsiteX47" fmla="*/ 2721099 w 3166970"/>
                <a:gd name="connsiteY47" fmla="*/ 1803393 h 2393915"/>
                <a:gd name="connsiteX48" fmla="*/ 2830462 w 3166970"/>
                <a:gd name="connsiteY48" fmla="*/ 1847934 h 2393915"/>
                <a:gd name="connsiteX49" fmla="*/ 2866090 w 3166970"/>
                <a:gd name="connsiteY49" fmla="*/ 1805936 h 2393915"/>
                <a:gd name="connsiteX50" fmla="*/ 2901718 w 3166970"/>
                <a:gd name="connsiteY50" fmla="*/ 1679940 h 2393915"/>
                <a:gd name="connsiteX51" fmla="*/ 3026415 w 3166970"/>
                <a:gd name="connsiteY51" fmla="*/ 1679940 h 2393915"/>
                <a:gd name="connsiteX52" fmla="*/ 3079857 w 3166970"/>
                <a:gd name="connsiteY52" fmla="*/ 1847934 h 2393915"/>
                <a:gd name="connsiteX53" fmla="*/ 3097671 w 3166970"/>
                <a:gd name="connsiteY53" fmla="*/ 2057927 h 2393915"/>
                <a:gd name="connsiteX54" fmla="*/ 3097671 w 3166970"/>
                <a:gd name="connsiteY54" fmla="*/ 2225921 h 2393915"/>
                <a:gd name="connsiteX55" fmla="*/ 3133299 w 3166970"/>
                <a:gd name="connsiteY55" fmla="*/ 2309918 h 2393915"/>
                <a:gd name="connsiteX56" fmla="*/ 3166970 w 3166970"/>
                <a:gd name="connsiteY56"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35322 w 3166970"/>
                <a:gd name="connsiteY18" fmla="*/ 1134279 h 2393915"/>
                <a:gd name="connsiteX19" fmla="*/ 870951 w 3166970"/>
                <a:gd name="connsiteY19" fmla="*/ 117628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260415 w 3166970"/>
                <a:gd name="connsiteY39" fmla="*/ 1092193 h 2393915"/>
                <a:gd name="connsiteX40" fmla="*/ 2296043 w 3166970"/>
                <a:gd name="connsiteY40" fmla="*/ 1092193 h 2393915"/>
                <a:gd name="connsiteX41" fmla="*/ 2375227 w 3166970"/>
                <a:gd name="connsiteY41" fmla="*/ 1288861 h 2393915"/>
                <a:gd name="connsiteX42" fmla="*/ 2474183 w 3166970"/>
                <a:gd name="connsiteY42" fmla="*/ 1428181 h 2393915"/>
                <a:gd name="connsiteX43" fmla="*/ 2509811 w 3166970"/>
                <a:gd name="connsiteY43" fmla="*/ 1554177 h 2393915"/>
                <a:gd name="connsiteX44" fmla="*/ 2563253 w 3166970"/>
                <a:gd name="connsiteY44" fmla="*/ 1680172 h 2393915"/>
                <a:gd name="connsiteX45" fmla="*/ 2616695 w 3166970"/>
                <a:gd name="connsiteY45" fmla="*/ 1722171 h 2393915"/>
                <a:gd name="connsiteX46" fmla="*/ 2652322 w 3166970"/>
                <a:gd name="connsiteY46" fmla="*/ 1722171 h 2393915"/>
                <a:gd name="connsiteX47" fmla="*/ 2721099 w 3166970"/>
                <a:gd name="connsiteY47" fmla="*/ 1803393 h 2393915"/>
                <a:gd name="connsiteX48" fmla="*/ 2830462 w 3166970"/>
                <a:gd name="connsiteY48" fmla="*/ 1847934 h 2393915"/>
                <a:gd name="connsiteX49" fmla="*/ 2866090 w 3166970"/>
                <a:gd name="connsiteY49" fmla="*/ 1805936 h 2393915"/>
                <a:gd name="connsiteX50" fmla="*/ 2901718 w 3166970"/>
                <a:gd name="connsiteY50" fmla="*/ 1679940 h 2393915"/>
                <a:gd name="connsiteX51" fmla="*/ 3026415 w 3166970"/>
                <a:gd name="connsiteY51" fmla="*/ 1679940 h 2393915"/>
                <a:gd name="connsiteX52" fmla="*/ 3079857 w 3166970"/>
                <a:gd name="connsiteY52" fmla="*/ 1847934 h 2393915"/>
                <a:gd name="connsiteX53" fmla="*/ 3097671 w 3166970"/>
                <a:gd name="connsiteY53" fmla="*/ 2057927 h 2393915"/>
                <a:gd name="connsiteX54" fmla="*/ 3097671 w 3166970"/>
                <a:gd name="connsiteY54" fmla="*/ 2225921 h 2393915"/>
                <a:gd name="connsiteX55" fmla="*/ 3133299 w 3166970"/>
                <a:gd name="connsiteY55" fmla="*/ 2309918 h 2393915"/>
                <a:gd name="connsiteX56" fmla="*/ 3166970 w 3166970"/>
                <a:gd name="connsiteY56"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35322 w 3166970"/>
                <a:gd name="connsiteY18" fmla="*/ 1134279 h 2393915"/>
                <a:gd name="connsiteX19" fmla="*/ 870951 w 3166970"/>
                <a:gd name="connsiteY19" fmla="*/ 117628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260415 w 3166970"/>
                <a:gd name="connsiteY39" fmla="*/ 1092193 h 2393915"/>
                <a:gd name="connsiteX40" fmla="*/ 2296043 w 3166970"/>
                <a:gd name="connsiteY40" fmla="*/ 1092193 h 2393915"/>
                <a:gd name="connsiteX41" fmla="*/ 2375227 w 3166970"/>
                <a:gd name="connsiteY41" fmla="*/ 1288861 h 2393915"/>
                <a:gd name="connsiteX42" fmla="*/ 2474183 w 3166970"/>
                <a:gd name="connsiteY42" fmla="*/ 1428181 h 2393915"/>
                <a:gd name="connsiteX43" fmla="*/ 2509811 w 3166970"/>
                <a:gd name="connsiteY43" fmla="*/ 1554177 h 2393915"/>
                <a:gd name="connsiteX44" fmla="*/ 2563253 w 3166970"/>
                <a:gd name="connsiteY44" fmla="*/ 1680172 h 2393915"/>
                <a:gd name="connsiteX45" fmla="*/ 2616695 w 3166970"/>
                <a:gd name="connsiteY45" fmla="*/ 1722171 h 2393915"/>
                <a:gd name="connsiteX46" fmla="*/ 2652322 w 3166970"/>
                <a:gd name="connsiteY46" fmla="*/ 1722171 h 2393915"/>
                <a:gd name="connsiteX47" fmla="*/ 2721099 w 3166970"/>
                <a:gd name="connsiteY47" fmla="*/ 1803393 h 2393915"/>
                <a:gd name="connsiteX48" fmla="*/ 2830462 w 3166970"/>
                <a:gd name="connsiteY48" fmla="*/ 1847934 h 2393915"/>
                <a:gd name="connsiteX49" fmla="*/ 2866090 w 3166970"/>
                <a:gd name="connsiteY49" fmla="*/ 1805936 h 2393915"/>
                <a:gd name="connsiteX50" fmla="*/ 2901718 w 3166970"/>
                <a:gd name="connsiteY50" fmla="*/ 1679940 h 2393915"/>
                <a:gd name="connsiteX51" fmla="*/ 3026415 w 3166970"/>
                <a:gd name="connsiteY51" fmla="*/ 1679940 h 2393915"/>
                <a:gd name="connsiteX52" fmla="*/ 3079857 w 3166970"/>
                <a:gd name="connsiteY52" fmla="*/ 1847934 h 2393915"/>
                <a:gd name="connsiteX53" fmla="*/ 3097671 w 3166970"/>
                <a:gd name="connsiteY53" fmla="*/ 2057927 h 2393915"/>
                <a:gd name="connsiteX54" fmla="*/ 3097671 w 3166970"/>
                <a:gd name="connsiteY54" fmla="*/ 2225921 h 2393915"/>
                <a:gd name="connsiteX55" fmla="*/ 3133299 w 3166970"/>
                <a:gd name="connsiteY55" fmla="*/ 2309918 h 2393915"/>
                <a:gd name="connsiteX56" fmla="*/ 3166970 w 3166970"/>
                <a:gd name="connsiteY56"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70951 w 3166970"/>
                <a:gd name="connsiteY19" fmla="*/ 117628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260415 w 3166970"/>
                <a:gd name="connsiteY39" fmla="*/ 1092193 h 2393915"/>
                <a:gd name="connsiteX40" fmla="*/ 2296043 w 3166970"/>
                <a:gd name="connsiteY40" fmla="*/ 1092193 h 2393915"/>
                <a:gd name="connsiteX41" fmla="*/ 2375227 w 3166970"/>
                <a:gd name="connsiteY41" fmla="*/ 1288861 h 2393915"/>
                <a:gd name="connsiteX42" fmla="*/ 2474183 w 3166970"/>
                <a:gd name="connsiteY42" fmla="*/ 1428181 h 2393915"/>
                <a:gd name="connsiteX43" fmla="*/ 2509811 w 3166970"/>
                <a:gd name="connsiteY43" fmla="*/ 1554177 h 2393915"/>
                <a:gd name="connsiteX44" fmla="*/ 2563253 w 3166970"/>
                <a:gd name="connsiteY44" fmla="*/ 1680172 h 2393915"/>
                <a:gd name="connsiteX45" fmla="*/ 2616695 w 3166970"/>
                <a:gd name="connsiteY45" fmla="*/ 1722171 h 2393915"/>
                <a:gd name="connsiteX46" fmla="*/ 2652322 w 3166970"/>
                <a:gd name="connsiteY46" fmla="*/ 1722171 h 2393915"/>
                <a:gd name="connsiteX47" fmla="*/ 2721099 w 3166970"/>
                <a:gd name="connsiteY47" fmla="*/ 1803393 h 2393915"/>
                <a:gd name="connsiteX48" fmla="*/ 2830462 w 3166970"/>
                <a:gd name="connsiteY48" fmla="*/ 1847934 h 2393915"/>
                <a:gd name="connsiteX49" fmla="*/ 2866090 w 3166970"/>
                <a:gd name="connsiteY49" fmla="*/ 1805936 h 2393915"/>
                <a:gd name="connsiteX50" fmla="*/ 2901718 w 3166970"/>
                <a:gd name="connsiteY50" fmla="*/ 1679940 h 2393915"/>
                <a:gd name="connsiteX51" fmla="*/ 3026415 w 3166970"/>
                <a:gd name="connsiteY51" fmla="*/ 1679940 h 2393915"/>
                <a:gd name="connsiteX52" fmla="*/ 3079857 w 3166970"/>
                <a:gd name="connsiteY52" fmla="*/ 1847934 h 2393915"/>
                <a:gd name="connsiteX53" fmla="*/ 3097671 w 3166970"/>
                <a:gd name="connsiteY53" fmla="*/ 2057927 h 2393915"/>
                <a:gd name="connsiteX54" fmla="*/ 3097671 w 3166970"/>
                <a:gd name="connsiteY54" fmla="*/ 2225921 h 2393915"/>
                <a:gd name="connsiteX55" fmla="*/ 3133299 w 3166970"/>
                <a:gd name="connsiteY55" fmla="*/ 2309918 h 2393915"/>
                <a:gd name="connsiteX56" fmla="*/ 3166970 w 3166970"/>
                <a:gd name="connsiteY56"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260415 w 3166970"/>
                <a:gd name="connsiteY39" fmla="*/ 1092193 h 2393915"/>
                <a:gd name="connsiteX40" fmla="*/ 2296043 w 3166970"/>
                <a:gd name="connsiteY40" fmla="*/ 1092193 h 2393915"/>
                <a:gd name="connsiteX41" fmla="*/ 2375227 w 3166970"/>
                <a:gd name="connsiteY41" fmla="*/ 1288861 h 2393915"/>
                <a:gd name="connsiteX42" fmla="*/ 2474183 w 3166970"/>
                <a:gd name="connsiteY42" fmla="*/ 1428181 h 2393915"/>
                <a:gd name="connsiteX43" fmla="*/ 2509811 w 3166970"/>
                <a:gd name="connsiteY43" fmla="*/ 1554177 h 2393915"/>
                <a:gd name="connsiteX44" fmla="*/ 2563253 w 3166970"/>
                <a:gd name="connsiteY44" fmla="*/ 1680172 h 2393915"/>
                <a:gd name="connsiteX45" fmla="*/ 2616695 w 3166970"/>
                <a:gd name="connsiteY45" fmla="*/ 1722171 h 2393915"/>
                <a:gd name="connsiteX46" fmla="*/ 2652322 w 3166970"/>
                <a:gd name="connsiteY46" fmla="*/ 1722171 h 2393915"/>
                <a:gd name="connsiteX47" fmla="*/ 2721099 w 3166970"/>
                <a:gd name="connsiteY47" fmla="*/ 1803393 h 2393915"/>
                <a:gd name="connsiteX48" fmla="*/ 2830462 w 3166970"/>
                <a:gd name="connsiteY48" fmla="*/ 1847934 h 2393915"/>
                <a:gd name="connsiteX49" fmla="*/ 2866090 w 3166970"/>
                <a:gd name="connsiteY49" fmla="*/ 1805936 h 2393915"/>
                <a:gd name="connsiteX50" fmla="*/ 2901718 w 3166970"/>
                <a:gd name="connsiteY50" fmla="*/ 1679940 h 2393915"/>
                <a:gd name="connsiteX51" fmla="*/ 3026415 w 3166970"/>
                <a:gd name="connsiteY51" fmla="*/ 1679940 h 2393915"/>
                <a:gd name="connsiteX52" fmla="*/ 3079857 w 3166970"/>
                <a:gd name="connsiteY52" fmla="*/ 1847934 h 2393915"/>
                <a:gd name="connsiteX53" fmla="*/ 3097671 w 3166970"/>
                <a:gd name="connsiteY53" fmla="*/ 2057927 h 2393915"/>
                <a:gd name="connsiteX54" fmla="*/ 3097671 w 3166970"/>
                <a:gd name="connsiteY54" fmla="*/ 2225921 h 2393915"/>
                <a:gd name="connsiteX55" fmla="*/ 3133299 w 3166970"/>
                <a:gd name="connsiteY55" fmla="*/ 2309918 h 2393915"/>
                <a:gd name="connsiteX56" fmla="*/ 3166970 w 3166970"/>
                <a:gd name="connsiteY56"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60415 w 3166970"/>
                <a:gd name="connsiteY40" fmla="*/ 1092193 h 2393915"/>
                <a:gd name="connsiteX41" fmla="*/ 2296043 w 3166970"/>
                <a:gd name="connsiteY41" fmla="*/ 1092193 h 2393915"/>
                <a:gd name="connsiteX42" fmla="*/ 2375227 w 3166970"/>
                <a:gd name="connsiteY42" fmla="*/ 1288861 h 2393915"/>
                <a:gd name="connsiteX43" fmla="*/ 2474183 w 3166970"/>
                <a:gd name="connsiteY43" fmla="*/ 1428181 h 2393915"/>
                <a:gd name="connsiteX44" fmla="*/ 2509811 w 3166970"/>
                <a:gd name="connsiteY44" fmla="*/ 1554177 h 2393915"/>
                <a:gd name="connsiteX45" fmla="*/ 2563253 w 3166970"/>
                <a:gd name="connsiteY45" fmla="*/ 1680172 h 2393915"/>
                <a:gd name="connsiteX46" fmla="*/ 2616695 w 3166970"/>
                <a:gd name="connsiteY46" fmla="*/ 1722171 h 2393915"/>
                <a:gd name="connsiteX47" fmla="*/ 2652322 w 3166970"/>
                <a:gd name="connsiteY47" fmla="*/ 1722171 h 2393915"/>
                <a:gd name="connsiteX48" fmla="*/ 2721099 w 3166970"/>
                <a:gd name="connsiteY48" fmla="*/ 1803393 h 2393915"/>
                <a:gd name="connsiteX49" fmla="*/ 2830462 w 3166970"/>
                <a:gd name="connsiteY49" fmla="*/ 1847934 h 2393915"/>
                <a:gd name="connsiteX50" fmla="*/ 2866090 w 3166970"/>
                <a:gd name="connsiteY50" fmla="*/ 1805936 h 2393915"/>
                <a:gd name="connsiteX51" fmla="*/ 2901718 w 3166970"/>
                <a:gd name="connsiteY51" fmla="*/ 1679940 h 2393915"/>
                <a:gd name="connsiteX52" fmla="*/ 3026415 w 3166970"/>
                <a:gd name="connsiteY52" fmla="*/ 1679940 h 2393915"/>
                <a:gd name="connsiteX53" fmla="*/ 3079857 w 3166970"/>
                <a:gd name="connsiteY53" fmla="*/ 1847934 h 2393915"/>
                <a:gd name="connsiteX54" fmla="*/ 3097671 w 3166970"/>
                <a:gd name="connsiteY54" fmla="*/ 2057927 h 2393915"/>
                <a:gd name="connsiteX55" fmla="*/ 3097671 w 3166970"/>
                <a:gd name="connsiteY55" fmla="*/ 2225921 h 2393915"/>
                <a:gd name="connsiteX56" fmla="*/ 3133299 w 3166970"/>
                <a:gd name="connsiteY56" fmla="*/ 2309918 h 2393915"/>
                <a:gd name="connsiteX57" fmla="*/ 3166970 w 3166970"/>
                <a:gd name="connsiteY57"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2193 h 2393915"/>
                <a:gd name="connsiteX42" fmla="*/ 2375227 w 3166970"/>
                <a:gd name="connsiteY42" fmla="*/ 1288861 h 2393915"/>
                <a:gd name="connsiteX43" fmla="*/ 2474183 w 3166970"/>
                <a:gd name="connsiteY43" fmla="*/ 1428181 h 2393915"/>
                <a:gd name="connsiteX44" fmla="*/ 2509811 w 3166970"/>
                <a:gd name="connsiteY44" fmla="*/ 1554177 h 2393915"/>
                <a:gd name="connsiteX45" fmla="*/ 2563253 w 3166970"/>
                <a:gd name="connsiteY45" fmla="*/ 1680172 h 2393915"/>
                <a:gd name="connsiteX46" fmla="*/ 2616695 w 3166970"/>
                <a:gd name="connsiteY46" fmla="*/ 1722171 h 2393915"/>
                <a:gd name="connsiteX47" fmla="*/ 2652322 w 3166970"/>
                <a:gd name="connsiteY47" fmla="*/ 1722171 h 2393915"/>
                <a:gd name="connsiteX48" fmla="*/ 2721099 w 3166970"/>
                <a:gd name="connsiteY48" fmla="*/ 1803393 h 2393915"/>
                <a:gd name="connsiteX49" fmla="*/ 2830462 w 3166970"/>
                <a:gd name="connsiteY49" fmla="*/ 1847934 h 2393915"/>
                <a:gd name="connsiteX50" fmla="*/ 2866090 w 3166970"/>
                <a:gd name="connsiteY50" fmla="*/ 1805936 h 2393915"/>
                <a:gd name="connsiteX51" fmla="*/ 2901718 w 3166970"/>
                <a:gd name="connsiteY51" fmla="*/ 1679940 h 2393915"/>
                <a:gd name="connsiteX52" fmla="*/ 3026415 w 3166970"/>
                <a:gd name="connsiteY52" fmla="*/ 1679940 h 2393915"/>
                <a:gd name="connsiteX53" fmla="*/ 3079857 w 3166970"/>
                <a:gd name="connsiteY53" fmla="*/ 1847934 h 2393915"/>
                <a:gd name="connsiteX54" fmla="*/ 3097671 w 3166970"/>
                <a:gd name="connsiteY54" fmla="*/ 2057927 h 2393915"/>
                <a:gd name="connsiteX55" fmla="*/ 3097671 w 3166970"/>
                <a:gd name="connsiteY55" fmla="*/ 2225921 h 2393915"/>
                <a:gd name="connsiteX56" fmla="*/ 3133299 w 3166970"/>
                <a:gd name="connsiteY56" fmla="*/ 2309918 h 2393915"/>
                <a:gd name="connsiteX57" fmla="*/ 3166970 w 3166970"/>
                <a:gd name="connsiteY57"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2193 h 2393915"/>
                <a:gd name="connsiteX42" fmla="*/ 2375227 w 3166970"/>
                <a:gd name="connsiteY42" fmla="*/ 1288861 h 2393915"/>
                <a:gd name="connsiteX43" fmla="*/ 2474183 w 3166970"/>
                <a:gd name="connsiteY43" fmla="*/ 1428181 h 2393915"/>
                <a:gd name="connsiteX44" fmla="*/ 2509811 w 3166970"/>
                <a:gd name="connsiteY44" fmla="*/ 1554177 h 2393915"/>
                <a:gd name="connsiteX45" fmla="*/ 2563253 w 3166970"/>
                <a:gd name="connsiteY45" fmla="*/ 1680172 h 2393915"/>
                <a:gd name="connsiteX46" fmla="*/ 2616695 w 3166970"/>
                <a:gd name="connsiteY46" fmla="*/ 1722171 h 2393915"/>
                <a:gd name="connsiteX47" fmla="*/ 2652322 w 3166970"/>
                <a:gd name="connsiteY47" fmla="*/ 1722171 h 2393915"/>
                <a:gd name="connsiteX48" fmla="*/ 2721099 w 3166970"/>
                <a:gd name="connsiteY48" fmla="*/ 1803393 h 2393915"/>
                <a:gd name="connsiteX49" fmla="*/ 2830462 w 3166970"/>
                <a:gd name="connsiteY49" fmla="*/ 1847934 h 2393915"/>
                <a:gd name="connsiteX50" fmla="*/ 2866090 w 3166970"/>
                <a:gd name="connsiteY50" fmla="*/ 1805936 h 2393915"/>
                <a:gd name="connsiteX51" fmla="*/ 2901718 w 3166970"/>
                <a:gd name="connsiteY51" fmla="*/ 1679940 h 2393915"/>
                <a:gd name="connsiteX52" fmla="*/ 3026415 w 3166970"/>
                <a:gd name="connsiteY52" fmla="*/ 1679940 h 2393915"/>
                <a:gd name="connsiteX53" fmla="*/ 3079857 w 3166970"/>
                <a:gd name="connsiteY53" fmla="*/ 1847934 h 2393915"/>
                <a:gd name="connsiteX54" fmla="*/ 3097671 w 3166970"/>
                <a:gd name="connsiteY54" fmla="*/ 2057927 h 2393915"/>
                <a:gd name="connsiteX55" fmla="*/ 3097671 w 3166970"/>
                <a:gd name="connsiteY55" fmla="*/ 2225921 h 2393915"/>
                <a:gd name="connsiteX56" fmla="*/ 3133299 w 3166970"/>
                <a:gd name="connsiteY56" fmla="*/ 2309918 h 2393915"/>
                <a:gd name="connsiteX57" fmla="*/ 3166970 w 3166970"/>
                <a:gd name="connsiteY57"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2193 h 2393915"/>
                <a:gd name="connsiteX42" fmla="*/ 2375227 w 3166970"/>
                <a:gd name="connsiteY42" fmla="*/ 1288861 h 2393915"/>
                <a:gd name="connsiteX43" fmla="*/ 2474183 w 3166970"/>
                <a:gd name="connsiteY43" fmla="*/ 1428181 h 2393915"/>
                <a:gd name="connsiteX44" fmla="*/ 2509811 w 3166970"/>
                <a:gd name="connsiteY44" fmla="*/ 1554177 h 2393915"/>
                <a:gd name="connsiteX45" fmla="*/ 2563253 w 3166970"/>
                <a:gd name="connsiteY45" fmla="*/ 1680172 h 2393915"/>
                <a:gd name="connsiteX46" fmla="*/ 2616695 w 3166970"/>
                <a:gd name="connsiteY46" fmla="*/ 1722171 h 2393915"/>
                <a:gd name="connsiteX47" fmla="*/ 2652322 w 3166970"/>
                <a:gd name="connsiteY47" fmla="*/ 1722171 h 2393915"/>
                <a:gd name="connsiteX48" fmla="*/ 2721099 w 3166970"/>
                <a:gd name="connsiteY48" fmla="*/ 1803393 h 2393915"/>
                <a:gd name="connsiteX49" fmla="*/ 2830462 w 3166970"/>
                <a:gd name="connsiteY49" fmla="*/ 1847934 h 2393915"/>
                <a:gd name="connsiteX50" fmla="*/ 2866090 w 3166970"/>
                <a:gd name="connsiteY50" fmla="*/ 1805936 h 2393915"/>
                <a:gd name="connsiteX51" fmla="*/ 2901718 w 3166970"/>
                <a:gd name="connsiteY51" fmla="*/ 1679940 h 2393915"/>
                <a:gd name="connsiteX52" fmla="*/ 3026415 w 3166970"/>
                <a:gd name="connsiteY52" fmla="*/ 1679940 h 2393915"/>
                <a:gd name="connsiteX53" fmla="*/ 3079857 w 3166970"/>
                <a:gd name="connsiteY53" fmla="*/ 1847934 h 2393915"/>
                <a:gd name="connsiteX54" fmla="*/ 3097671 w 3166970"/>
                <a:gd name="connsiteY54" fmla="*/ 2057927 h 2393915"/>
                <a:gd name="connsiteX55" fmla="*/ 3097671 w 3166970"/>
                <a:gd name="connsiteY55" fmla="*/ 2225921 h 2393915"/>
                <a:gd name="connsiteX56" fmla="*/ 3133299 w 3166970"/>
                <a:gd name="connsiteY56" fmla="*/ 2309918 h 2393915"/>
                <a:gd name="connsiteX57" fmla="*/ 3166970 w 3166970"/>
                <a:gd name="connsiteY57"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2193 h 2393915"/>
                <a:gd name="connsiteX42" fmla="*/ 2321031 w 3166970"/>
                <a:gd name="connsiteY42" fmla="*/ 1155299 h 2393915"/>
                <a:gd name="connsiteX43" fmla="*/ 2375227 w 3166970"/>
                <a:gd name="connsiteY43" fmla="*/ 1288861 h 2393915"/>
                <a:gd name="connsiteX44" fmla="*/ 2474183 w 3166970"/>
                <a:gd name="connsiteY44" fmla="*/ 1428181 h 2393915"/>
                <a:gd name="connsiteX45" fmla="*/ 2509811 w 3166970"/>
                <a:gd name="connsiteY45" fmla="*/ 1554177 h 2393915"/>
                <a:gd name="connsiteX46" fmla="*/ 2563253 w 3166970"/>
                <a:gd name="connsiteY46" fmla="*/ 1680172 h 2393915"/>
                <a:gd name="connsiteX47" fmla="*/ 2616695 w 3166970"/>
                <a:gd name="connsiteY47" fmla="*/ 1722171 h 2393915"/>
                <a:gd name="connsiteX48" fmla="*/ 2652322 w 3166970"/>
                <a:gd name="connsiteY48" fmla="*/ 1722171 h 2393915"/>
                <a:gd name="connsiteX49" fmla="*/ 2721099 w 3166970"/>
                <a:gd name="connsiteY49" fmla="*/ 1803393 h 2393915"/>
                <a:gd name="connsiteX50" fmla="*/ 2830462 w 3166970"/>
                <a:gd name="connsiteY50" fmla="*/ 1847934 h 2393915"/>
                <a:gd name="connsiteX51" fmla="*/ 2866090 w 3166970"/>
                <a:gd name="connsiteY51" fmla="*/ 1805936 h 2393915"/>
                <a:gd name="connsiteX52" fmla="*/ 2901718 w 3166970"/>
                <a:gd name="connsiteY52" fmla="*/ 1679940 h 2393915"/>
                <a:gd name="connsiteX53" fmla="*/ 3026415 w 3166970"/>
                <a:gd name="connsiteY53" fmla="*/ 1679940 h 2393915"/>
                <a:gd name="connsiteX54" fmla="*/ 3079857 w 3166970"/>
                <a:gd name="connsiteY54" fmla="*/ 1847934 h 2393915"/>
                <a:gd name="connsiteX55" fmla="*/ 3097671 w 3166970"/>
                <a:gd name="connsiteY55" fmla="*/ 2057927 h 2393915"/>
                <a:gd name="connsiteX56" fmla="*/ 3097671 w 3166970"/>
                <a:gd name="connsiteY56" fmla="*/ 2225921 h 2393915"/>
                <a:gd name="connsiteX57" fmla="*/ 3133299 w 3166970"/>
                <a:gd name="connsiteY57" fmla="*/ 2309918 h 2393915"/>
                <a:gd name="connsiteX58" fmla="*/ 3166970 w 3166970"/>
                <a:gd name="connsiteY58"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2193 h 2393915"/>
                <a:gd name="connsiteX42" fmla="*/ 2313857 w 3166970"/>
                <a:gd name="connsiteY42" fmla="*/ 1175958 h 2393915"/>
                <a:gd name="connsiteX43" fmla="*/ 2375227 w 3166970"/>
                <a:gd name="connsiteY43" fmla="*/ 1288861 h 2393915"/>
                <a:gd name="connsiteX44" fmla="*/ 2474183 w 3166970"/>
                <a:gd name="connsiteY44" fmla="*/ 1428181 h 2393915"/>
                <a:gd name="connsiteX45" fmla="*/ 2509811 w 3166970"/>
                <a:gd name="connsiteY45" fmla="*/ 1554177 h 2393915"/>
                <a:gd name="connsiteX46" fmla="*/ 2563253 w 3166970"/>
                <a:gd name="connsiteY46" fmla="*/ 1680172 h 2393915"/>
                <a:gd name="connsiteX47" fmla="*/ 2616695 w 3166970"/>
                <a:gd name="connsiteY47" fmla="*/ 1722171 h 2393915"/>
                <a:gd name="connsiteX48" fmla="*/ 2652322 w 3166970"/>
                <a:gd name="connsiteY48" fmla="*/ 1722171 h 2393915"/>
                <a:gd name="connsiteX49" fmla="*/ 2721099 w 3166970"/>
                <a:gd name="connsiteY49" fmla="*/ 1803393 h 2393915"/>
                <a:gd name="connsiteX50" fmla="*/ 2830462 w 3166970"/>
                <a:gd name="connsiteY50" fmla="*/ 1847934 h 2393915"/>
                <a:gd name="connsiteX51" fmla="*/ 2866090 w 3166970"/>
                <a:gd name="connsiteY51" fmla="*/ 1805936 h 2393915"/>
                <a:gd name="connsiteX52" fmla="*/ 2901718 w 3166970"/>
                <a:gd name="connsiteY52" fmla="*/ 1679940 h 2393915"/>
                <a:gd name="connsiteX53" fmla="*/ 3026415 w 3166970"/>
                <a:gd name="connsiteY53" fmla="*/ 1679940 h 2393915"/>
                <a:gd name="connsiteX54" fmla="*/ 3079857 w 3166970"/>
                <a:gd name="connsiteY54" fmla="*/ 1847934 h 2393915"/>
                <a:gd name="connsiteX55" fmla="*/ 3097671 w 3166970"/>
                <a:gd name="connsiteY55" fmla="*/ 2057927 h 2393915"/>
                <a:gd name="connsiteX56" fmla="*/ 3097671 w 3166970"/>
                <a:gd name="connsiteY56" fmla="*/ 2225921 h 2393915"/>
                <a:gd name="connsiteX57" fmla="*/ 3133299 w 3166970"/>
                <a:gd name="connsiteY57" fmla="*/ 2309918 h 2393915"/>
                <a:gd name="connsiteX58" fmla="*/ 3166970 w 3166970"/>
                <a:gd name="connsiteY58"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75227 w 3166970"/>
                <a:gd name="connsiteY43" fmla="*/ 1288861 h 2393915"/>
                <a:gd name="connsiteX44" fmla="*/ 2474183 w 3166970"/>
                <a:gd name="connsiteY44" fmla="*/ 1428181 h 2393915"/>
                <a:gd name="connsiteX45" fmla="*/ 2509811 w 3166970"/>
                <a:gd name="connsiteY45" fmla="*/ 1554177 h 2393915"/>
                <a:gd name="connsiteX46" fmla="*/ 2563253 w 3166970"/>
                <a:gd name="connsiteY46" fmla="*/ 1680172 h 2393915"/>
                <a:gd name="connsiteX47" fmla="*/ 2616695 w 3166970"/>
                <a:gd name="connsiteY47" fmla="*/ 1722171 h 2393915"/>
                <a:gd name="connsiteX48" fmla="*/ 2652322 w 3166970"/>
                <a:gd name="connsiteY48" fmla="*/ 1722171 h 2393915"/>
                <a:gd name="connsiteX49" fmla="*/ 2721099 w 3166970"/>
                <a:gd name="connsiteY49" fmla="*/ 1803393 h 2393915"/>
                <a:gd name="connsiteX50" fmla="*/ 2830462 w 3166970"/>
                <a:gd name="connsiteY50" fmla="*/ 1847934 h 2393915"/>
                <a:gd name="connsiteX51" fmla="*/ 2866090 w 3166970"/>
                <a:gd name="connsiteY51" fmla="*/ 1805936 h 2393915"/>
                <a:gd name="connsiteX52" fmla="*/ 2901718 w 3166970"/>
                <a:gd name="connsiteY52" fmla="*/ 1679940 h 2393915"/>
                <a:gd name="connsiteX53" fmla="*/ 3026415 w 3166970"/>
                <a:gd name="connsiteY53" fmla="*/ 1679940 h 2393915"/>
                <a:gd name="connsiteX54" fmla="*/ 3079857 w 3166970"/>
                <a:gd name="connsiteY54" fmla="*/ 1847934 h 2393915"/>
                <a:gd name="connsiteX55" fmla="*/ 3097671 w 3166970"/>
                <a:gd name="connsiteY55" fmla="*/ 2057927 h 2393915"/>
                <a:gd name="connsiteX56" fmla="*/ 3097671 w 3166970"/>
                <a:gd name="connsiteY56" fmla="*/ 2225921 h 2393915"/>
                <a:gd name="connsiteX57" fmla="*/ 3133299 w 3166970"/>
                <a:gd name="connsiteY57" fmla="*/ 2309918 h 2393915"/>
                <a:gd name="connsiteX58" fmla="*/ 3166970 w 3166970"/>
                <a:gd name="connsiteY58"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75227 w 3166970"/>
                <a:gd name="connsiteY43" fmla="*/ 1288861 h 2393915"/>
                <a:gd name="connsiteX44" fmla="*/ 2474183 w 3166970"/>
                <a:gd name="connsiteY44" fmla="*/ 1428181 h 2393915"/>
                <a:gd name="connsiteX45" fmla="*/ 2509811 w 3166970"/>
                <a:gd name="connsiteY45" fmla="*/ 1554177 h 2393915"/>
                <a:gd name="connsiteX46" fmla="*/ 2563253 w 3166970"/>
                <a:gd name="connsiteY46" fmla="*/ 1680172 h 2393915"/>
                <a:gd name="connsiteX47" fmla="*/ 2616695 w 3166970"/>
                <a:gd name="connsiteY47" fmla="*/ 1722171 h 2393915"/>
                <a:gd name="connsiteX48" fmla="*/ 2652322 w 3166970"/>
                <a:gd name="connsiteY48" fmla="*/ 1722171 h 2393915"/>
                <a:gd name="connsiteX49" fmla="*/ 2721099 w 3166970"/>
                <a:gd name="connsiteY49" fmla="*/ 1803393 h 2393915"/>
                <a:gd name="connsiteX50" fmla="*/ 2830462 w 3166970"/>
                <a:gd name="connsiteY50" fmla="*/ 1847934 h 2393915"/>
                <a:gd name="connsiteX51" fmla="*/ 2866090 w 3166970"/>
                <a:gd name="connsiteY51" fmla="*/ 1805936 h 2393915"/>
                <a:gd name="connsiteX52" fmla="*/ 2901718 w 3166970"/>
                <a:gd name="connsiteY52" fmla="*/ 1679940 h 2393915"/>
                <a:gd name="connsiteX53" fmla="*/ 3026415 w 3166970"/>
                <a:gd name="connsiteY53" fmla="*/ 1679940 h 2393915"/>
                <a:gd name="connsiteX54" fmla="*/ 3079857 w 3166970"/>
                <a:gd name="connsiteY54" fmla="*/ 1847934 h 2393915"/>
                <a:gd name="connsiteX55" fmla="*/ 3097671 w 3166970"/>
                <a:gd name="connsiteY55" fmla="*/ 2057927 h 2393915"/>
                <a:gd name="connsiteX56" fmla="*/ 3097671 w 3166970"/>
                <a:gd name="connsiteY56" fmla="*/ 2225921 h 2393915"/>
                <a:gd name="connsiteX57" fmla="*/ 3133299 w 3166970"/>
                <a:gd name="connsiteY57" fmla="*/ 2309918 h 2393915"/>
                <a:gd name="connsiteX58" fmla="*/ 3166970 w 3166970"/>
                <a:gd name="connsiteY58"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75227 w 3166970"/>
                <a:gd name="connsiteY43" fmla="*/ 1288861 h 2393915"/>
                <a:gd name="connsiteX44" fmla="*/ 2474183 w 3166970"/>
                <a:gd name="connsiteY44" fmla="*/ 1428181 h 2393915"/>
                <a:gd name="connsiteX45" fmla="*/ 2509811 w 3166970"/>
                <a:gd name="connsiteY45" fmla="*/ 1554177 h 2393915"/>
                <a:gd name="connsiteX46" fmla="*/ 2563253 w 3166970"/>
                <a:gd name="connsiteY46" fmla="*/ 1680172 h 2393915"/>
                <a:gd name="connsiteX47" fmla="*/ 2616695 w 3166970"/>
                <a:gd name="connsiteY47" fmla="*/ 1722171 h 2393915"/>
                <a:gd name="connsiteX48" fmla="*/ 2652322 w 3166970"/>
                <a:gd name="connsiteY48" fmla="*/ 1722171 h 2393915"/>
                <a:gd name="connsiteX49" fmla="*/ 2721099 w 3166970"/>
                <a:gd name="connsiteY49" fmla="*/ 1803393 h 2393915"/>
                <a:gd name="connsiteX50" fmla="*/ 2830462 w 3166970"/>
                <a:gd name="connsiteY50" fmla="*/ 1847934 h 2393915"/>
                <a:gd name="connsiteX51" fmla="*/ 2866090 w 3166970"/>
                <a:gd name="connsiteY51" fmla="*/ 1805936 h 2393915"/>
                <a:gd name="connsiteX52" fmla="*/ 2901718 w 3166970"/>
                <a:gd name="connsiteY52" fmla="*/ 1679940 h 2393915"/>
                <a:gd name="connsiteX53" fmla="*/ 3026415 w 3166970"/>
                <a:gd name="connsiteY53" fmla="*/ 1679940 h 2393915"/>
                <a:gd name="connsiteX54" fmla="*/ 3079857 w 3166970"/>
                <a:gd name="connsiteY54" fmla="*/ 1847934 h 2393915"/>
                <a:gd name="connsiteX55" fmla="*/ 3097671 w 3166970"/>
                <a:gd name="connsiteY55" fmla="*/ 2057927 h 2393915"/>
                <a:gd name="connsiteX56" fmla="*/ 3097671 w 3166970"/>
                <a:gd name="connsiteY56" fmla="*/ 2225921 h 2393915"/>
                <a:gd name="connsiteX57" fmla="*/ 3133299 w 3166970"/>
                <a:gd name="connsiteY57" fmla="*/ 2309918 h 2393915"/>
                <a:gd name="connsiteX58" fmla="*/ 3166970 w 3166970"/>
                <a:gd name="connsiteY58"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75227 w 3166970"/>
                <a:gd name="connsiteY43" fmla="*/ 1288861 h 2393915"/>
                <a:gd name="connsiteX44" fmla="*/ 2474183 w 3166970"/>
                <a:gd name="connsiteY44" fmla="*/ 1428181 h 2393915"/>
                <a:gd name="connsiteX45" fmla="*/ 2509811 w 3166970"/>
                <a:gd name="connsiteY45" fmla="*/ 1554177 h 2393915"/>
                <a:gd name="connsiteX46" fmla="*/ 2563253 w 3166970"/>
                <a:gd name="connsiteY46" fmla="*/ 1680172 h 2393915"/>
                <a:gd name="connsiteX47" fmla="*/ 2616695 w 3166970"/>
                <a:gd name="connsiteY47" fmla="*/ 1722171 h 2393915"/>
                <a:gd name="connsiteX48" fmla="*/ 2652322 w 3166970"/>
                <a:gd name="connsiteY48" fmla="*/ 1722171 h 2393915"/>
                <a:gd name="connsiteX49" fmla="*/ 2721099 w 3166970"/>
                <a:gd name="connsiteY49" fmla="*/ 1803393 h 2393915"/>
                <a:gd name="connsiteX50" fmla="*/ 2830462 w 3166970"/>
                <a:gd name="connsiteY50" fmla="*/ 1847934 h 2393915"/>
                <a:gd name="connsiteX51" fmla="*/ 2866090 w 3166970"/>
                <a:gd name="connsiteY51" fmla="*/ 1805936 h 2393915"/>
                <a:gd name="connsiteX52" fmla="*/ 2901718 w 3166970"/>
                <a:gd name="connsiteY52" fmla="*/ 1679940 h 2393915"/>
                <a:gd name="connsiteX53" fmla="*/ 3026415 w 3166970"/>
                <a:gd name="connsiteY53" fmla="*/ 1679940 h 2393915"/>
                <a:gd name="connsiteX54" fmla="*/ 3079857 w 3166970"/>
                <a:gd name="connsiteY54" fmla="*/ 1847934 h 2393915"/>
                <a:gd name="connsiteX55" fmla="*/ 3097671 w 3166970"/>
                <a:gd name="connsiteY55" fmla="*/ 2057927 h 2393915"/>
                <a:gd name="connsiteX56" fmla="*/ 3097671 w 3166970"/>
                <a:gd name="connsiteY56" fmla="*/ 2225921 h 2393915"/>
                <a:gd name="connsiteX57" fmla="*/ 3133299 w 3166970"/>
                <a:gd name="connsiteY57" fmla="*/ 2309918 h 2393915"/>
                <a:gd name="connsiteX58" fmla="*/ 3166970 w 3166970"/>
                <a:gd name="connsiteY58"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4594 w 3166970"/>
                <a:gd name="connsiteY43" fmla="*/ 1230297 h 2393915"/>
                <a:gd name="connsiteX44" fmla="*/ 2375227 w 3166970"/>
                <a:gd name="connsiteY44" fmla="*/ 1288861 h 2393915"/>
                <a:gd name="connsiteX45" fmla="*/ 2474183 w 3166970"/>
                <a:gd name="connsiteY45" fmla="*/ 1428181 h 2393915"/>
                <a:gd name="connsiteX46" fmla="*/ 2509811 w 3166970"/>
                <a:gd name="connsiteY46" fmla="*/ 1554177 h 2393915"/>
                <a:gd name="connsiteX47" fmla="*/ 2563253 w 3166970"/>
                <a:gd name="connsiteY47" fmla="*/ 1680172 h 2393915"/>
                <a:gd name="connsiteX48" fmla="*/ 2616695 w 3166970"/>
                <a:gd name="connsiteY48" fmla="*/ 1722171 h 2393915"/>
                <a:gd name="connsiteX49" fmla="*/ 2652322 w 3166970"/>
                <a:gd name="connsiteY49" fmla="*/ 1722171 h 2393915"/>
                <a:gd name="connsiteX50" fmla="*/ 2721099 w 3166970"/>
                <a:gd name="connsiteY50" fmla="*/ 1803393 h 2393915"/>
                <a:gd name="connsiteX51" fmla="*/ 2830462 w 3166970"/>
                <a:gd name="connsiteY51" fmla="*/ 1847934 h 2393915"/>
                <a:gd name="connsiteX52" fmla="*/ 2866090 w 3166970"/>
                <a:gd name="connsiteY52" fmla="*/ 1805936 h 2393915"/>
                <a:gd name="connsiteX53" fmla="*/ 2901718 w 3166970"/>
                <a:gd name="connsiteY53" fmla="*/ 1679940 h 2393915"/>
                <a:gd name="connsiteX54" fmla="*/ 3026415 w 3166970"/>
                <a:gd name="connsiteY54" fmla="*/ 1679940 h 2393915"/>
                <a:gd name="connsiteX55" fmla="*/ 3079857 w 3166970"/>
                <a:gd name="connsiteY55" fmla="*/ 1847934 h 2393915"/>
                <a:gd name="connsiteX56" fmla="*/ 3097671 w 3166970"/>
                <a:gd name="connsiteY56" fmla="*/ 2057927 h 2393915"/>
                <a:gd name="connsiteX57" fmla="*/ 3097671 w 3166970"/>
                <a:gd name="connsiteY57" fmla="*/ 2225921 h 2393915"/>
                <a:gd name="connsiteX58" fmla="*/ 3133299 w 3166970"/>
                <a:gd name="connsiteY58" fmla="*/ 2309918 h 2393915"/>
                <a:gd name="connsiteX59" fmla="*/ 3166970 w 3166970"/>
                <a:gd name="connsiteY59"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8181 h 2393915"/>
                <a:gd name="connsiteX46" fmla="*/ 2509811 w 3166970"/>
                <a:gd name="connsiteY46" fmla="*/ 1554177 h 2393915"/>
                <a:gd name="connsiteX47" fmla="*/ 2563253 w 3166970"/>
                <a:gd name="connsiteY47" fmla="*/ 1680172 h 2393915"/>
                <a:gd name="connsiteX48" fmla="*/ 2616695 w 3166970"/>
                <a:gd name="connsiteY48" fmla="*/ 1722171 h 2393915"/>
                <a:gd name="connsiteX49" fmla="*/ 2652322 w 3166970"/>
                <a:gd name="connsiteY49" fmla="*/ 1722171 h 2393915"/>
                <a:gd name="connsiteX50" fmla="*/ 2721099 w 3166970"/>
                <a:gd name="connsiteY50" fmla="*/ 1803393 h 2393915"/>
                <a:gd name="connsiteX51" fmla="*/ 2830462 w 3166970"/>
                <a:gd name="connsiteY51" fmla="*/ 1847934 h 2393915"/>
                <a:gd name="connsiteX52" fmla="*/ 2866090 w 3166970"/>
                <a:gd name="connsiteY52" fmla="*/ 1805936 h 2393915"/>
                <a:gd name="connsiteX53" fmla="*/ 2901718 w 3166970"/>
                <a:gd name="connsiteY53" fmla="*/ 1679940 h 2393915"/>
                <a:gd name="connsiteX54" fmla="*/ 3026415 w 3166970"/>
                <a:gd name="connsiteY54" fmla="*/ 1679940 h 2393915"/>
                <a:gd name="connsiteX55" fmla="*/ 3079857 w 3166970"/>
                <a:gd name="connsiteY55" fmla="*/ 1847934 h 2393915"/>
                <a:gd name="connsiteX56" fmla="*/ 3097671 w 3166970"/>
                <a:gd name="connsiteY56" fmla="*/ 2057927 h 2393915"/>
                <a:gd name="connsiteX57" fmla="*/ 3097671 w 3166970"/>
                <a:gd name="connsiteY57" fmla="*/ 2225921 h 2393915"/>
                <a:gd name="connsiteX58" fmla="*/ 3133299 w 3166970"/>
                <a:gd name="connsiteY58" fmla="*/ 2309918 h 2393915"/>
                <a:gd name="connsiteX59" fmla="*/ 3166970 w 3166970"/>
                <a:gd name="connsiteY59"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8181 h 2393915"/>
                <a:gd name="connsiteX46" fmla="*/ 2509811 w 3166970"/>
                <a:gd name="connsiteY46" fmla="*/ 1554177 h 2393915"/>
                <a:gd name="connsiteX47" fmla="*/ 2563253 w 3166970"/>
                <a:gd name="connsiteY47" fmla="*/ 1680172 h 2393915"/>
                <a:gd name="connsiteX48" fmla="*/ 2616695 w 3166970"/>
                <a:gd name="connsiteY48" fmla="*/ 1722171 h 2393915"/>
                <a:gd name="connsiteX49" fmla="*/ 2652322 w 3166970"/>
                <a:gd name="connsiteY49" fmla="*/ 1722171 h 2393915"/>
                <a:gd name="connsiteX50" fmla="*/ 2721099 w 3166970"/>
                <a:gd name="connsiteY50" fmla="*/ 1803393 h 2393915"/>
                <a:gd name="connsiteX51" fmla="*/ 2830462 w 3166970"/>
                <a:gd name="connsiteY51" fmla="*/ 1847934 h 2393915"/>
                <a:gd name="connsiteX52" fmla="*/ 2866090 w 3166970"/>
                <a:gd name="connsiteY52" fmla="*/ 1805936 h 2393915"/>
                <a:gd name="connsiteX53" fmla="*/ 2901718 w 3166970"/>
                <a:gd name="connsiteY53" fmla="*/ 1679940 h 2393915"/>
                <a:gd name="connsiteX54" fmla="*/ 3026415 w 3166970"/>
                <a:gd name="connsiteY54" fmla="*/ 1679940 h 2393915"/>
                <a:gd name="connsiteX55" fmla="*/ 3079857 w 3166970"/>
                <a:gd name="connsiteY55" fmla="*/ 1847934 h 2393915"/>
                <a:gd name="connsiteX56" fmla="*/ 3097671 w 3166970"/>
                <a:gd name="connsiteY56" fmla="*/ 2057927 h 2393915"/>
                <a:gd name="connsiteX57" fmla="*/ 3097671 w 3166970"/>
                <a:gd name="connsiteY57" fmla="*/ 2225921 h 2393915"/>
                <a:gd name="connsiteX58" fmla="*/ 3133299 w 3166970"/>
                <a:gd name="connsiteY58" fmla="*/ 2309918 h 2393915"/>
                <a:gd name="connsiteX59" fmla="*/ 3166970 w 3166970"/>
                <a:gd name="connsiteY59"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8181 h 2393915"/>
                <a:gd name="connsiteX46" fmla="*/ 2509811 w 3166970"/>
                <a:gd name="connsiteY46" fmla="*/ 1554177 h 2393915"/>
                <a:gd name="connsiteX47" fmla="*/ 2563253 w 3166970"/>
                <a:gd name="connsiteY47" fmla="*/ 1680172 h 2393915"/>
                <a:gd name="connsiteX48" fmla="*/ 2616695 w 3166970"/>
                <a:gd name="connsiteY48" fmla="*/ 1722171 h 2393915"/>
                <a:gd name="connsiteX49" fmla="*/ 2652322 w 3166970"/>
                <a:gd name="connsiteY49" fmla="*/ 1722171 h 2393915"/>
                <a:gd name="connsiteX50" fmla="*/ 2721099 w 3166970"/>
                <a:gd name="connsiteY50" fmla="*/ 1803393 h 2393915"/>
                <a:gd name="connsiteX51" fmla="*/ 2830462 w 3166970"/>
                <a:gd name="connsiteY51" fmla="*/ 1847934 h 2393915"/>
                <a:gd name="connsiteX52" fmla="*/ 2866090 w 3166970"/>
                <a:gd name="connsiteY52" fmla="*/ 1805936 h 2393915"/>
                <a:gd name="connsiteX53" fmla="*/ 2901718 w 3166970"/>
                <a:gd name="connsiteY53" fmla="*/ 1679940 h 2393915"/>
                <a:gd name="connsiteX54" fmla="*/ 3026415 w 3166970"/>
                <a:gd name="connsiteY54" fmla="*/ 1679940 h 2393915"/>
                <a:gd name="connsiteX55" fmla="*/ 3079857 w 3166970"/>
                <a:gd name="connsiteY55" fmla="*/ 1847934 h 2393915"/>
                <a:gd name="connsiteX56" fmla="*/ 3097671 w 3166970"/>
                <a:gd name="connsiteY56" fmla="*/ 2057927 h 2393915"/>
                <a:gd name="connsiteX57" fmla="*/ 3097671 w 3166970"/>
                <a:gd name="connsiteY57" fmla="*/ 2225921 h 2393915"/>
                <a:gd name="connsiteX58" fmla="*/ 3133299 w 3166970"/>
                <a:gd name="connsiteY58" fmla="*/ 2309918 h 2393915"/>
                <a:gd name="connsiteX59" fmla="*/ 3166970 w 3166970"/>
                <a:gd name="connsiteY59"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8181 h 2393915"/>
                <a:gd name="connsiteX46" fmla="*/ 2509811 w 3166970"/>
                <a:gd name="connsiteY46" fmla="*/ 1554177 h 2393915"/>
                <a:gd name="connsiteX47" fmla="*/ 2563253 w 3166970"/>
                <a:gd name="connsiteY47" fmla="*/ 1680172 h 2393915"/>
                <a:gd name="connsiteX48" fmla="*/ 2616695 w 3166970"/>
                <a:gd name="connsiteY48" fmla="*/ 1722171 h 2393915"/>
                <a:gd name="connsiteX49" fmla="*/ 2652322 w 3166970"/>
                <a:gd name="connsiteY49" fmla="*/ 1722171 h 2393915"/>
                <a:gd name="connsiteX50" fmla="*/ 2721099 w 3166970"/>
                <a:gd name="connsiteY50" fmla="*/ 1803393 h 2393915"/>
                <a:gd name="connsiteX51" fmla="*/ 2830462 w 3166970"/>
                <a:gd name="connsiteY51" fmla="*/ 1847934 h 2393915"/>
                <a:gd name="connsiteX52" fmla="*/ 2866090 w 3166970"/>
                <a:gd name="connsiteY52" fmla="*/ 1805936 h 2393915"/>
                <a:gd name="connsiteX53" fmla="*/ 2901718 w 3166970"/>
                <a:gd name="connsiteY53" fmla="*/ 1679940 h 2393915"/>
                <a:gd name="connsiteX54" fmla="*/ 3026415 w 3166970"/>
                <a:gd name="connsiteY54" fmla="*/ 1679940 h 2393915"/>
                <a:gd name="connsiteX55" fmla="*/ 3079857 w 3166970"/>
                <a:gd name="connsiteY55" fmla="*/ 1847934 h 2393915"/>
                <a:gd name="connsiteX56" fmla="*/ 3097671 w 3166970"/>
                <a:gd name="connsiteY56" fmla="*/ 2057927 h 2393915"/>
                <a:gd name="connsiteX57" fmla="*/ 3097671 w 3166970"/>
                <a:gd name="connsiteY57" fmla="*/ 2225921 h 2393915"/>
                <a:gd name="connsiteX58" fmla="*/ 3133299 w 3166970"/>
                <a:gd name="connsiteY58" fmla="*/ 2309918 h 2393915"/>
                <a:gd name="connsiteX59" fmla="*/ 3166970 w 3166970"/>
                <a:gd name="connsiteY59"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8181 h 2393915"/>
                <a:gd name="connsiteX46" fmla="*/ 2509811 w 3166970"/>
                <a:gd name="connsiteY46" fmla="*/ 1554177 h 2393915"/>
                <a:gd name="connsiteX47" fmla="*/ 2563253 w 3166970"/>
                <a:gd name="connsiteY47" fmla="*/ 1680172 h 2393915"/>
                <a:gd name="connsiteX48" fmla="*/ 2616695 w 3166970"/>
                <a:gd name="connsiteY48" fmla="*/ 1722171 h 2393915"/>
                <a:gd name="connsiteX49" fmla="*/ 2652322 w 3166970"/>
                <a:gd name="connsiteY49" fmla="*/ 1722171 h 2393915"/>
                <a:gd name="connsiteX50" fmla="*/ 2721099 w 3166970"/>
                <a:gd name="connsiteY50" fmla="*/ 1803393 h 2393915"/>
                <a:gd name="connsiteX51" fmla="*/ 2830462 w 3166970"/>
                <a:gd name="connsiteY51" fmla="*/ 1847934 h 2393915"/>
                <a:gd name="connsiteX52" fmla="*/ 2866090 w 3166970"/>
                <a:gd name="connsiteY52" fmla="*/ 1805936 h 2393915"/>
                <a:gd name="connsiteX53" fmla="*/ 2901718 w 3166970"/>
                <a:gd name="connsiteY53" fmla="*/ 1679940 h 2393915"/>
                <a:gd name="connsiteX54" fmla="*/ 3026415 w 3166970"/>
                <a:gd name="connsiteY54" fmla="*/ 1679940 h 2393915"/>
                <a:gd name="connsiteX55" fmla="*/ 3079857 w 3166970"/>
                <a:gd name="connsiteY55" fmla="*/ 1847934 h 2393915"/>
                <a:gd name="connsiteX56" fmla="*/ 3097671 w 3166970"/>
                <a:gd name="connsiteY56" fmla="*/ 2057927 h 2393915"/>
                <a:gd name="connsiteX57" fmla="*/ 3097671 w 3166970"/>
                <a:gd name="connsiteY57" fmla="*/ 2225921 h 2393915"/>
                <a:gd name="connsiteX58" fmla="*/ 3133299 w 3166970"/>
                <a:gd name="connsiteY58" fmla="*/ 2309918 h 2393915"/>
                <a:gd name="connsiteX59" fmla="*/ 3166970 w 3166970"/>
                <a:gd name="connsiteY59"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8181 h 2393915"/>
                <a:gd name="connsiteX46" fmla="*/ 2509811 w 3166970"/>
                <a:gd name="connsiteY46" fmla="*/ 1554177 h 2393915"/>
                <a:gd name="connsiteX47" fmla="*/ 2563253 w 3166970"/>
                <a:gd name="connsiteY47" fmla="*/ 1680172 h 2393915"/>
                <a:gd name="connsiteX48" fmla="*/ 2616695 w 3166970"/>
                <a:gd name="connsiteY48" fmla="*/ 1722171 h 2393915"/>
                <a:gd name="connsiteX49" fmla="*/ 2652322 w 3166970"/>
                <a:gd name="connsiteY49" fmla="*/ 1722171 h 2393915"/>
                <a:gd name="connsiteX50" fmla="*/ 2721099 w 3166970"/>
                <a:gd name="connsiteY50" fmla="*/ 1803393 h 2393915"/>
                <a:gd name="connsiteX51" fmla="*/ 2830462 w 3166970"/>
                <a:gd name="connsiteY51" fmla="*/ 1847934 h 2393915"/>
                <a:gd name="connsiteX52" fmla="*/ 2866090 w 3166970"/>
                <a:gd name="connsiteY52" fmla="*/ 1805936 h 2393915"/>
                <a:gd name="connsiteX53" fmla="*/ 2901718 w 3166970"/>
                <a:gd name="connsiteY53" fmla="*/ 1679940 h 2393915"/>
                <a:gd name="connsiteX54" fmla="*/ 3026415 w 3166970"/>
                <a:gd name="connsiteY54" fmla="*/ 1679940 h 2393915"/>
                <a:gd name="connsiteX55" fmla="*/ 3079857 w 3166970"/>
                <a:gd name="connsiteY55" fmla="*/ 1847934 h 2393915"/>
                <a:gd name="connsiteX56" fmla="*/ 3097671 w 3166970"/>
                <a:gd name="connsiteY56" fmla="*/ 2057927 h 2393915"/>
                <a:gd name="connsiteX57" fmla="*/ 3097671 w 3166970"/>
                <a:gd name="connsiteY57" fmla="*/ 2225921 h 2393915"/>
                <a:gd name="connsiteX58" fmla="*/ 3133299 w 3166970"/>
                <a:gd name="connsiteY58" fmla="*/ 2309918 h 2393915"/>
                <a:gd name="connsiteX59" fmla="*/ 3166970 w 3166970"/>
                <a:gd name="connsiteY59"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509811 w 3166970"/>
                <a:gd name="connsiteY46" fmla="*/ 1554177 h 2393915"/>
                <a:gd name="connsiteX47" fmla="*/ 2563253 w 3166970"/>
                <a:gd name="connsiteY47" fmla="*/ 1680172 h 2393915"/>
                <a:gd name="connsiteX48" fmla="*/ 2616695 w 3166970"/>
                <a:gd name="connsiteY48" fmla="*/ 1722171 h 2393915"/>
                <a:gd name="connsiteX49" fmla="*/ 2652322 w 3166970"/>
                <a:gd name="connsiteY49" fmla="*/ 1722171 h 2393915"/>
                <a:gd name="connsiteX50" fmla="*/ 2721099 w 3166970"/>
                <a:gd name="connsiteY50" fmla="*/ 1803393 h 2393915"/>
                <a:gd name="connsiteX51" fmla="*/ 2830462 w 3166970"/>
                <a:gd name="connsiteY51" fmla="*/ 1847934 h 2393915"/>
                <a:gd name="connsiteX52" fmla="*/ 2866090 w 3166970"/>
                <a:gd name="connsiteY52" fmla="*/ 1805936 h 2393915"/>
                <a:gd name="connsiteX53" fmla="*/ 2901718 w 3166970"/>
                <a:gd name="connsiteY53" fmla="*/ 1679940 h 2393915"/>
                <a:gd name="connsiteX54" fmla="*/ 3026415 w 3166970"/>
                <a:gd name="connsiteY54" fmla="*/ 1679940 h 2393915"/>
                <a:gd name="connsiteX55" fmla="*/ 3079857 w 3166970"/>
                <a:gd name="connsiteY55" fmla="*/ 1847934 h 2393915"/>
                <a:gd name="connsiteX56" fmla="*/ 3097671 w 3166970"/>
                <a:gd name="connsiteY56" fmla="*/ 2057927 h 2393915"/>
                <a:gd name="connsiteX57" fmla="*/ 3097671 w 3166970"/>
                <a:gd name="connsiteY57" fmla="*/ 2225921 h 2393915"/>
                <a:gd name="connsiteX58" fmla="*/ 3133299 w 3166970"/>
                <a:gd name="connsiteY58" fmla="*/ 2309918 h 2393915"/>
                <a:gd name="connsiteX59" fmla="*/ 3166970 w 3166970"/>
                <a:gd name="connsiteY59"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5403 w 3166970"/>
                <a:gd name="connsiteY46" fmla="*/ 1494180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56369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11946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09811 w 3166970"/>
                <a:gd name="connsiteY47" fmla="*/ 1554177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680172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679940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5 w 3166970"/>
                <a:gd name="connsiteY49" fmla="*/ 1722171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34508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34508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47934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33299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54177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15485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316276 w 3166970"/>
                <a:gd name="connsiteY26" fmla="*/ 1595943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15485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316276 w 3166970"/>
                <a:gd name="connsiteY26" fmla="*/ 1595943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15485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95943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15485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95943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15485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95943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8181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15485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95943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708183 w 3166970"/>
                <a:gd name="connsiteY31" fmla="*/ 1427949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15485 w 3166970"/>
                <a:gd name="connsiteY59" fmla="*/ 2309918 h 2393915"/>
                <a:gd name="connsiteX60" fmla="*/ 3166970 w 3166970"/>
                <a:gd name="connsiteY60" fmla="*/ 2393915 h 2393915"/>
                <a:gd name="connsiteX0" fmla="*/ 0 w 3166970"/>
                <a:gd name="connsiteY0" fmla="*/ 42010 h 2393915"/>
                <a:gd name="connsiteX1" fmla="*/ 0 w 3166970"/>
                <a:gd name="connsiteY1" fmla="*/ 42010 h 2393915"/>
                <a:gd name="connsiteX2" fmla="*/ 104929 w 3166970"/>
                <a:gd name="connsiteY2" fmla="*/ 0 h 2393915"/>
                <a:gd name="connsiteX3" fmla="*/ 211810 w 3166970"/>
                <a:gd name="connsiteY3" fmla="*/ 167993 h 2393915"/>
                <a:gd name="connsiteX4" fmla="*/ 318694 w 3166970"/>
                <a:gd name="connsiteY4" fmla="*/ 125995 h 2393915"/>
                <a:gd name="connsiteX5" fmla="*/ 341675 w 3166970"/>
                <a:gd name="connsiteY5" fmla="*/ 246985 h 2393915"/>
                <a:gd name="connsiteX6" fmla="*/ 336508 w 3166970"/>
                <a:gd name="connsiteY6" fmla="*/ 377986 h 2393915"/>
                <a:gd name="connsiteX7" fmla="*/ 354332 w 3166970"/>
                <a:gd name="connsiteY7" fmla="*/ 462113 h 2393915"/>
                <a:gd name="connsiteX8" fmla="*/ 443392 w 3166970"/>
                <a:gd name="connsiteY8" fmla="*/ 587979 h 2393915"/>
                <a:gd name="connsiteX9" fmla="*/ 514647 w 3166970"/>
                <a:gd name="connsiteY9" fmla="*/ 629977 h 2393915"/>
                <a:gd name="connsiteX10" fmla="*/ 550275 w 3166970"/>
                <a:gd name="connsiteY10" fmla="*/ 629977 h 2393915"/>
                <a:gd name="connsiteX11" fmla="*/ 568089 w 3166970"/>
                <a:gd name="connsiteY11" fmla="*/ 755973 h 2393915"/>
                <a:gd name="connsiteX12" fmla="*/ 585903 w 3166970"/>
                <a:gd name="connsiteY12" fmla="*/ 797971 h 2393915"/>
                <a:gd name="connsiteX13" fmla="*/ 657178 w 3166970"/>
                <a:gd name="connsiteY13" fmla="*/ 798196 h 2393915"/>
                <a:gd name="connsiteX14" fmla="*/ 692807 w 3166970"/>
                <a:gd name="connsiteY14" fmla="*/ 924227 h 2393915"/>
                <a:gd name="connsiteX15" fmla="*/ 710621 w 3166970"/>
                <a:gd name="connsiteY15" fmla="*/ 1050258 h 2393915"/>
                <a:gd name="connsiteX16" fmla="*/ 746250 w 3166970"/>
                <a:gd name="connsiteY16" fmla="*/ 1092268 h 2393915"/>
                <a:gd name="connsiteX17" fmla="*/ 781879 w 3166970"/>
                <a:gd name="connsiteY17" fmla="*/ 1176289 h 2393915"/>
                <a:gd name="connsiteX18" fmla="*/ 817485 w 3166970"/>
                <a:gd name="connsiteY18" fmla="*/ 1133959 h 2393915"/>
                <a:gd name="connsiteX19" fmla="*/ 853113 w 3166970"/>
                <a:gd name="connsiteY19" fmla="*/ 1133959 h 2393915"/>
                <a:gd name="connsiteX20" fmla="*/ 906580 w 3166970"/>
                <a:gd name="connsiteY20" fmla="*/ 1260309 h 2393915"/>
                <a:gd name="connsiteX21" fmla="*/ 1031252 w 3166970"/>
                <a:gd name="connsiteY21" fmla="*/ 1428181 h 2393915"/>
                <a:gd name="connsiteX22" fmla="*/ 1102508 w 3166970"/>
                <a:gd name="connsiteY22" fmla="*/ 1470180 h 2393915"/>
                <a:gd name="connsiteX23" fmla="*/ 1138136 w 3166970"/>
                <a:gd name="connsiteY23" fmla="*/ 1470180 h 2393915"/>
                <a:gd name="connsiteX24" fmla="*/ 1173764 w 3166970"/>
                <a:gd name="connsiteY24" fmla="*/ 1554177 h 2393915"/>
                <a:gd name="connsiteX25" fmla="*/ 1209392 w 3166970"/>
                <a:gd name="connsiteY25" fmla="*/ 1596175 h 2393915"/>
                <a:gd name="connsiteX26" fmla="*/ 1298462 w 3166970"/>
                <a:gd name="connsiteY26" fmla="*/ 1595943 h 2393915"/>
                <a:gd name="connsiteX27" fmla="*/ 1351904 w 3166970"/>
                <a:gd name="connsiteY27" fmla="*/ 1554177 h 2393915"/>
                <a:gd name="connsiteX28" fmla="*/ 1440973 w 3166970"/>
                <a:gd name="connsiteY28" fmla="*/ 1554177 h 2393915"/>
                <a:gd name="connsiteX29" fmla="*/ 1494415 w 3166970"/>
                <a:gd name="connsiteY29" fmla="*/ 1638174 h 2393915"/>
                <a:gd name="connsiteX30" fmla="*/ 1601299 w 3166970"/>
                <a:gd name="connsiteY30" fmla="*/ 1554177 h 2393915"/>
                <a:gd name="connsiteX31" fmla="*/ 1690369 w 3166970"/>
                <a:gd name="connsiteY31" fmla="*/ 1469948 h 2393915"/>
                <a:gd name="connsiteX32" fmla="*/ 1804988 w 3166970"/>
                <a:gd name="connsiteY32" fmla="*/ 1423135 h 2393915"/>
                <a:gd name="connsiteX33" fmla="*/ 1921950 w 3166970"/>
                <a:gd name="connsiteY33" fmla="*/ 1386183 h 2393915"/>
                <a:gd name="connsiteX34" fmla="*/ 1957578 w 3166970"/>
                <a:gd name="connsiteY34" fmla="*/ 1386183 h 2393915"/>
                <a:gd name="connsiteX35" fmla="*/ 2082276 w 3166970"/>
                <a:gd name="connsiteY35" fmla="*/ 1302186 h 2393915"/>
                <a:gd name="connsiteX36" fmla="*/ 2117904 w 3166970"/>
                <a:gd name="connsiteY36" fmla="*/ 1176190 h 2393915"/>
                <a:gd name="connsiteX37" fmla="*/ 2153532 w 3166970"/>
                <a:gd name="connsiteY37" fmla="*/ 1050194 h 2393915"/>
                <a:gd name="connsiteX38" fmla="*/ 2153532 w 3166970"/>
                <a:gd name="connsiteY38" fmla="*/ 966197 h 2393915"/>
                <a:gd name="connsiteX39" fmla="*/ 2185539 w 3166970"/>
                <a:gd name="connsiteY39" fmla="*/ 988636 h 2393915"/>
                <a:gd name="connsiteX40" fmla="*/ 2224787 w 3166970"/>
                <a:gd name="connsiteY40" fmla="*/ 1049962 h 2393915"/>
                <a:gd name="connsiteX41" fmla="*/ 2296043 w 3166970"/>
                <a:gd name="connsiteY41" fmla="*/ 1091961 h 2393915"/>
                <a:gd name="connsiteX42" fmla="*/ 2313857 w 3166970"/>
                <a:gd name="connsiteY42" fmla="*/ 1175958 h 2393915"/>
                <a:gd name="connsiteX43" fmla="*/ 2349485 w 3166970"/>
                <a:gd name="connsiteY43" fmla="*/ 1217956 h 2393915"/>
                <a:gd name="connsiteX44" fmla="*/ 2375227 w 3166970"/>
                <a:gd name="connsiteY44" fmla="*/ 1288861 h 2393915"/>
                <a:gd name="connsiteX45" fmla="*/ 2474183 w 3166970"/>
                <a:gd name="connsiteY45" fmla="*/ 1427949 h 2393915"/>
                <a:gd name="connsiteX46" fmla="*/ 2491997 w 3166970"/>
                <a:gd name="connsiteY46" fmla="*/ 1553945 h 2393915"/>
                <a:gd name="connsiteX47" fmla="*/ 2527625 w 3166970"/>
                <a:gd name="connsiteY47" fmla="*/ 1595943 h 2393915"/>
                <a:gd name="connsiteX48" fmla="*/ 2563253 w 3166970"/>
                <a:gd name="connsiteY48" fmla="*/ 1721939 h 2393915"/>
                <a:gd name="connsiteX49" fmla="*/ 2616694 w 3166970"/>
                <a:gd name="connsiteY49" fmla="*/ 1679940 h 2393915"/>
                <a:gd name="connsiteX50" fmla="*/ 2652322 w 3166970"/>
                <a:gd name="connsiteY50" fmla="*/ 1722171 h 2393915"/>
                <a:gd name="connsiteX51" fmla="*/ 2721099 w 3166970"/>
                <a:gd name="connsiteY51" fmla="*/ 1803393 h 2393915"/>
                <a:gd name="connsiteX52" fmla="*/ 2830462 w 3166970"/>
                <a:gd name="connsiteY52" fmla="*/ 1847934 h 2393915"/>
                <a:gd name="connsiteX53" fmla="*/ 2866090 w 3166970"/>
                <a:gd name="connsiteY53" fmla="*/ 1805936 h 2393915"/>
                <a:gd name="connsiteX54" fmla="*/ 2901718 w 3166970"/>
                <a:gd name="connsiteY54" fmla="*/ 1679940 h 2393915"/>
                <a:gd name="connsiteX55" fmla="*/ 3026415 w 3166970"/>
                <a:gd name="connsiteY55" fmla="*/ 1679940 h 2393915"/>
                <a:gd name="connsiteX56" fmla="*/ 3079857 w 3166970"/>
                <a:gd name="connsiteY56" fmla="*/ 1889933 h 2393915"/>
                <a:gd name="connsiteX57" fmla="*/ 3097671 w 3166970"/>
                <a:gd name="connsiteY57" fmla="*/ 2057927 h 2393915"/>
                <a:gd name="connsiteX58" fmla="*/ 3097671 w 3166970"/>
                <a:gd name="connsiteY58" fmla="*/ 2225921 h 2393915"/>
                <a:gd name="connsiteX59" fmla="*/ 3115485 w 3166970"/>
                <a:gd name="connsiteY59" fmla="*/ 2309918 h 2393915"/>
                <a:gd name="connsiteX60" fmla="*/ 3166970 w 3166970"/>
                <a:gd name="connsiteY60" fmla="*/ 2393915 h 2393915"/>
                <a:gd name="connsiteX0" fmla="*/ 0 w 3178520"/>
                <a:gd name="connsiteY0" fmla="*/ 42010 h 2480302"/>
                <a:gd name="connsiteX1" fmla="*/ 0 w 3178520"/>
                <a:gd name="connsiteY1" fmla="*/ 42010 h 2480302"/>
                <a:gd name="connsiteX2" fmla="*/ 104929 w 3178520"/>
                <a:gd name="connsiteY2" fmla="*/ 0 h 2480302"/>
                <a:gd name="connsiteX3" fmla="*/ 211810 w 3178520"/>
                <a:gd name="connsiteY3" fmla="*/ 167993 h 2480302"/>
                <a:gd name="connsiteX4" fmla="*/ 318694 w 3178520"/>
                <a:gd name="connsiteY4" fmla="*/ 125995 h 2480302"/>
                <a:gd name="connsiteX5" fmla="*/ 341675 w 3178520"/>
                <a:gd name="connsiteY5" fmla="*/ 246985 h 2480302"/>
                <a:gd name="connsiteX6" fmla="*/ 336508 w 3178520"/>
                <a:gd name="connsiteY6" fmla="*/ 377986 h 2480302"/>
                <a:gd name="connsiteX7" fmla="*/ 354332 w 3178520"/>
                <a:gd name="connsiteY7" fmla="*/ 462113 h 2480302"/>
                <a:gd name="connsiteX8" fmla="*/ 443392 w 3178520"/>
                <a:gd name="connsiteY8" fmla="*/ 587979 h 2480302"/>
                <a:gd name="connsiteX9" fmla="*/ 514647 w 3178520"/>
                <a:gd name="connsiteY9" fmla="*/ 629977 h 2480302"/>
                <a:gd name="connsiteX10" fmla="*/ 550275 w 3178520"/>
                <a:gd name="connsiteY10" fmla="*/ 629977 h 2480302"/>
                <a:gd name="connsiteX11" fmla="*/ 568089 w 3178520"/>
                <a:gd name="connsiteY11" fmla="*/ 755973 h 2480302"/>
                <a:gd name="connsiteX12" fmla="*/ 585903 w 3178520"/>
                <a:gd name="connsiteY12" fmla="*/ 797971 h 2480302"/>
                <a:gd name="connsiteX13" fmla="*/ 657178 w 3178520"/>
                <a:gd name="connsiteY13" fmla="*/ 798196 h 2480302"/>
                <a:gd name="connsiteX14" fmla="*/ 692807 w 3178520"/>
                <a:gd name="connsiteY14" fmla="*/ 924227 h 2480302"/>
                <a:gd name="connsiteX15" fmla="*/ 710621 w 3178520"/>
                <a:gd name="connsiteY15" fmla="*/ 1050258 h 2480302"/>
                <a:gd name="connsiteX16" fmla="*/ 746250 w 3178520"/>
                <a:gd name="connsiteY16" fmla="*/ 1092268 h 2480302"/>
                <a:gd name="connsiteX17" fmla="*/ 781879 w 3178520"/>
                <a:gd name="connsiteY17" fmla="*/ 1176289 h 2480302"/>
                <a:gd name="connsiteX18" fmla="*/ 817485 w 3178520"/>
                <a:gd name="connsiteY18" fmla="*/ 1133959 h 2480302"/>
                <a:gd name="connsiteX19" fmla="*/ 853113 w 3178520"/>
                <a:gd name="connsiteY19" fmla="*/ 1133959 h 2480302"/>
                <a:gd name="connsiteX20" fmla="*/ 906580 w 3178520"/>
                <a:gd name="connsiteY20" fmla="*/ 1260309 h 2480302"/>
                <a:gd name="connsiteX21" fmla="*/ 1031252 w 3178520"/>
                <a:gd name="connsiteY21" fmla="*/ 1428181 h 2480302"/>
                <a:gd name="connsiteX22" fmla="*/ 1102508 w 3178520"/>
                <a:gd name="connsiteY22" fmla="*/ 1470180 h 2480302"/>
                <a:gd name="connsiteX23" fmla="*/ 1138136 w 3178520"/>
                <a:gd name="connsiteY23" fmla="*/ 1470180 h 2480302"/>
                <a:gd name="connsiteX24" fmla="*/ 1173764 w 3178520"/>
                <a:gd name="connsiteY24" fmla="*/ 1554177 h 2480302"/>
                <a:gd name="connsiteX25" fmla="*/ 1209392 w 3178520"/>
                <a:gd name="connsiteY25" fmla="*/ 1596175 h 2480302"/>
                <a:gd name="connsiteX26" fmla="*/ 1298462 w 3178520"/>
                <a:gd name="connsiteY26" fmla="*/ 1595943 h 2480302"/>
                <a:gd name="connsiteX27" fmla="*/ 1351904 w 3178520"/>
                <a:gd name="connsiteY27" fmla="*/ 1554177 h 2480302"/>
                <a:gd name="connsiteX28" fmla="*/ 1440973 w 3178520"/>
                <a:gd name="connsiteY28" fmla="*/ 1554177 h 2480302"/>
                <a:gd name="connsiteX29" fmla="*/ 1494415 w 3178520"/>
                <a:gd name="connsiteY29" fmla="*/ 1638174 h 2480302"/>
                <a:gd name="connsiteX30" fmla="*/ 1601299 w 3178520"/>
                <a:gd name="connsiteY30" fmla="*/ 1554177 h 2480302"/>
                <a:gd name="connsiteX31" fmla="*/ 1690369 w 3178520"/>
                <a:gd name="connsiteY31" fmla="*/ 1469948 h 2480302"/>
                <a:gd name="connsiteX32" fmla="*/ 1804988 w 3178520"/>
                <a:gd name="connsiteY32" fmla="*/ 1423135 h 2480302"/>
                <a:gd name="connsiteX33" fmla="*/ 1921950 w 3178520"/>
                <a:gd name="connsiteY33" fmla="*/ 1386183 h 2480302"/>
                <a:gd name="connsiteX34" fmla="*/ 1957578 w 3178520"/>
                <a:gd name="connsiteY34" fmla="*/ 1386183 h 2480302"/>
                <a:gd name="connsiteX35" fmla="*/ 2082276 w 3178520"/>
                <a:gd name="connsiteY35" fmla="*/ 1302186 h 2480302"/>
                <a:gd name="connsiteX36" fmla="*/ 2117904 w 3178520"/>
                <a:gd name="connsiteY36" fmla="*/ 1176190 h 2480302"/>
                <a:gd name="connsiteX37" fmla="*/ 2153532 w 3178520"/>
                <a:gd name="connsiteY37" fmla="*/ 1050194 h 2480302"/>
                <a:gd name="connsiteX38" fmla="*/ 2153532 w 3178520"/>
                <a:gd name="connsiteY38" fmla="*/ 966197 h 2480302"/>
                <a:gd name="connsiteX39" fmla="*/ 2185539 w 3178520"/>
                <a:gd name="connsiteY39" fmla="*/ 988636 h 2480302"/>
                <a:gd name="connsiteX40" fmla="*/ 2224787 w 3178520"/>
                <a:gd name="connsiteY40" fmla="*/ 1049962 h 2480302"/>
                <a:gd name="connsiteX41" fmla="*/ 2296043 w 3178520"/>
                <a:gd name="connsiteY41" fmla="*/ 1091961 h 2480302"/>
                <a:gd name="connsiteX42" fmla="*/ 2313857 w 3178520"/>
                <a:gd name="connsiteY42" fmla="*/ 1175958 h 2480302"/>
                <a:gd name="connsiteX43" fmla="*/ 2349485 w 3178520"/>
                <a:gd name="connsiteY43" fmla="*/ 1217956 h 2480302"/>
                <a:gd name="connsiteX44" fmla="*/ 2375227 w 3178520"/>
                <a:gd name="connsiteY44" fmla="*/ 1288861 h 2480302"/>
                <a:gd name="connsiteX45" fmla="*/ 2474183 w 3178520"/>
                <a:gd name="connsiteY45" fmla="*/ 1427949 h 2480302"/>
                <a:gd name="connsiteX46" fmla="*/ 2491997 w 3178520"/>
                <a:gd name="connsiteY46" fmla="*/ 1553945 h 2480302"/>
                <a:gd name="connsiteX47" fmla="*/ 2527625 w 3178520"/>
                <a:gd name="connsiteY47" fmla="*/ 1595943 h 2480302"/>
                <a:gd name="connsiteX48" fmla="*/ 2563253 w 3178520"/>
                <a:gd name="connsiteY48" fmla="*/ 1721939 h 2480302"/>
                <a:gd name="connsiteX49" fmla="*/ 2616694 w 3178520"/>
                <a:gd name="connsiteY49" fmla="*/ 1679940 h 2480302"/>
                <a:gd name="connsiteX50" fmla="*/ 2652322 w 3178520"/>
                <a:gd name="connsiteY50" fmla="*/ 1722171 h 2480302"/>
                <a:gd name="connsiteX51" fmla="*/ 2721099 w 3178520"/>
                <a:gd name="connsiteY51" fmla="*/ 1803393 h 2480302"/>
                <a:gd name="connsiteX52" fmla="*/ 2830462 w 3178520"/>
                <a:gd name="connsiteY52" fmla="*/ 1847934 h 2480302"/>
                <a:gd name="connsiteX53" fmla="*/ 2866090 w 3178520"/>
                <a:gd name="connsiteY53" fmla="*/ 1805936 h 2480302"/>
                <a:gd name="connsiteX54" fmla="*/ 2901718 w 3178520"/>
                <a:gd name="connsiteY54" fmla="*/ 1679940 h 2480302"/>
                <a:gd name="connsiteX55" fmla="*/ 3026415 w 3178520"/>
                <a:gd name="connsiteY55" fmla="*/ 1679940 h 2480302"/>
                <a:gd name="connsiteX56" fmla="*/ 3079857 w 3178520"/>
                <a:gd name="connsiteY56" fmla="*/ 1889933 h 2480302"/>
                <a:gd name="connsiteX57" fmla="*/ 3097671 w 3178520"/>
                <a:gd name="connsiteY57" fmla="*/ 2057927 h 2480302"/>
                <a:gd name="connsiteX58" fmla="*/ 3097671 w 3178520"/>
                <a:gd name="connsiteY58" fmla="*/ 2225921 h 2480302"/>
                <a:gd name="connsiteX59" fmla="*/ 3166970 w 3178520"/>
                <a:gd name="connsiteY59" fmla="*/ 2452303 h 2480302"/>
                <a:gd name="connsiteX60" fmla="*/ 3166970 w 3178520"/>
                <a:gd name="connsiteY60" fmla="*/ 2393915 h 2480302"/>
                <a:gd name="connsiteX0" fmla="*/ 0 w 3178520"/>
                <a:gd name="connsiteY0" fmla="*/ 42010 h 2480302"/>
                <a:gd name="connsiteX1" fmla="*/ 0 w 3178520"/>
                <a:gd name="connsiteY1" fmla="*/ 42010 h 2480302"/>
                <a:gd name="connsiteX2" fmla="*/ 104929 w 3178520"/>
                <a:gd name="connsiteY2" fmla="*/ 0 h 2480302"/>
                <a:gd name="connsiteX3" fmla="*/ 211810 w 3178520"/>
                <a:gd name="connsiteY3" fmla="*/ 167993 h 2480302"/>
                <a:gd name="connsiteX4" fmla="*/ 318694 w 3178520"/>
                <a:gd name="connsiteY4" fmla="*/ 125995 h 2480302"/>
                <a:gd name="connsiteX5" fmla="*/ 341675 w 3178520"/>
                <a:gd name="connsiteY5" fmla="*/ 246985 h 2480302"/>
                <a:gd name="connsiteX6" fmla="*/ 336508 w 3178520"/>
                <a:gd name="connsiteY6" fmla="*/ 377986 h 2480302"/>
                <a:gd name="connsiteX7" fmla="*/ 354332 w 3178520"/>
                <a:gd name="connsiteY7" fmla="*/ 462113 h 2480302"/>
                <a:gd name="connsiteX8" fmla="*/ 443392 w 3178520"/>
                <a:gd name="connsiteY8" fmla="*/ 587979 h 2480302"/>
                <a:gd name="connsiteX9" fmla="*/ 514647 w 3178520"/>
                <a:gd name="connsiteY9" fmla="*/ 629977 h 2480302"/>
                <a:gd name="connsiteX10" fmla="*/ 550275 w 3178520"/>
                <a:gd name="connsiteY10" fmla="*/ 629977 h 2480302"/>
                <a:gd name="connsiteX11" fmla="*/ 568089 w 3178520"/>
                <a:gd name="connsiteY11" fmla="*/ 755973 h 2480302"/>
                <a:gd name="connsiteX12" fmla="*/ 585903 w 3178520"/>
                <a:gd name="connsiteY12" fmla="*/ 797971 h 2480302"/>
                <a:gd name="connsiteX13" fmla="*/ 657178 w 3178520"/>
                <a:gd name="connsiteY13" fmla="*/ 798196 h 2480302"/>
                <a:gd name="connsiteX14" fmla="*/ 692807 w 3178520"/>
                <a:gd name="connsiteY14" fmla="*/ 924227 h 2480302"/>
                <a:gd name="connsiteX15" fmla="*/ 710621 w 3178520"/>
                <a:gd name="connsiteY15" fmla="*/ 1050258 h 2480302"/>
                <a:gd name="connsiteX16" fmla="*/ 746250 w 3178520"/>
                <a:gd name="connsiteY16" fmla="*/ 1092268 h 2480302"/>
                <a:gd name="connsiteX17" fmla="*/ 781879 w 3178520"/>
                <a:gd name="connsiteY17" fmla="*/ 1176289 h 2480302"/>
                <a:gd name="connsiteX18" fmla="*/ 817485 w 3178520"/>
                <a:gd name="connsiteY18" fmla="*/ 1133959 h 2480302"/>
                <a:gd name="connsiteX19" fmla="*/ 853113 w 3178520"/>
                <a:gd name="connsiteY19" fmla="*/ 1133959 h 2480302"/>
                <a:gd name="connsiteX20" fmla="*/ 906580 w 3178520"/>
                <a:gd name="connsiteY20" fmla="*/ 1260309 h 2480302"/>
                <a:gd name="connsiteX21" fmla="*/ 1031252 w 3178520"/>
                <a:gd name="connsiteY21" fmla="*/ 1428181 h 2480302"/>
                <a:gd name="connsiteX22" fmla="*/ 1102508 w 3178520"/>
                <a:gd name="connsiteY22" fmla="*/ 1470180 h 2480302"/>
                <a:gd name="connsiteX23" fmla="*/ 1138136 w 3178520"/>
                <a:gd name="connsiteY23" fmla="*/ 1470180 h 2480302"/>
                <a:gd name="connsiteX24" fmla="*/ 1173764 w 3178520"/>
                <a:gd name="connsiteY24" fmla="*/ 1554177 h 2480302"/>
                <a:gd name="connsiteX25" fmla="*/ 1209392 w 3178520"/>
                <a:gd name="connsiteY25" fmla="*/ 1596175 h 2480302"/>
                <a:gd name="connsiteX26" fmla="*/ 1298462 w 3178520"/>
                <a:gd name="connsiteY26" fmla="*/ 1595943 h 2480302"/>
                <a:gd name="connsiteX27" fmla="*/ 1351904 w 3178520"/>
                <a:gd name="connsiteY27" fmla="*/ 1554177 h 2480302"/>
                <a:gd name="connsiteX28" fmla="*/ 1440973 w 3178520"/>
                <a:gd name="connsiteY28" fmla="*/ 1554177 h 2480302"/>
                <a:gd name="connsiteX29" fmla="*/ 1494415 w 3178520"/>
                <a:gd name="connsiteY29" fmla="*/ 1638174 h 2480302"/>
                <a:gd name="connsiteX30" fmla="*/ 1601299 w 3178520"/>
                <a:gd name="connsiteY30" fmla="*/ 1554177 h 2480302"/>
                <a:gd name="connsiteX31" fmla="*/ 1690369 w 3178520"/>
                <a:gd name="connsiteY31" fmla="*/ 1469948 h 2480302"/>
                <a:gd name="connsiteX32" fmla="*/ 1804988 w 3178520"/>
                <a:gd name="connsiteY32" fmla="*/ 1423135 h 2480302"/>
                <a:gd name="connsiteX33" fmla="*/ 1921950 w 3178520"/>
                <a:gd name="connsiteY33" fmla="*/ 1386183 h 2480302"/>
                <a:gd name="connsiteX34" fmla="*/ 1957578 w 3178520"/>
                <a:gd name="connsiteY34" fmla="*/ 1386183 h 2480302"/>
                <a:gd name="connsiteX35" fmla="*/ 2082276 w 3178520"/>
                <a:gd name="connsiteY35" fmla="*/ 1302186 h 2480302"/>
                <a:gd name="connsiteX36" fmla="*/ 2117904 w 3178520"/>
                <a:gd name="connsiteY36" fmla="*/ 1176190 h 2480302"/>
                <a:gd name="connsiteX37" fmla="*/ 2153532 w 3178520"/>
                <a:gd name="connsiteY37" fmla="*/ 1050194 h 2480302"/>
                <a:gd name="connsiteX38" fmla="*/ 2153532 w 3178520"/>
                <a:gd name="connsiteY38" fmla="*/ 966197 h 2480302"/>
                <a:gd name="connsiteX39" fmla="*/ 2185539 w 3178520"/>
                <a:gd name="connsiteY39" fmla="*/ 988636 h 2480302"/>
                <a:gd name="connsiteX40" fmla="*/ 2224787 w 3178520"/>
                <a:gd name="connsiteY40" fmla="*/ 1049962 h 2480302"/>
                <a:gd name="connsiteX41" fmla="*/ 2296043 w 3178520"/>
                <a:gd name="connsiteY41" fmla="*/ 1091961 h 2480302"/>
                <a:gd name="connsiteX42" fmla="*/ 2313857 w 3178520"/>
                <a:gd name="connsiteY42" fmla="*/ 1175958 h 2480302"/>
                <a:gd name="connsiteX43" fmla="*/ 2349485 w 3178520"/>
                <a:gd name="connsiteY43" fmla="*/ 1217956 h 2480302"/>
                <a:gd name="connsiteX44" fmla="*/ 2375227 w 3178520"/>
                <a:gd name="connsiteY44" fmla="*/ 1288861 h 2480302"/>
                <a:gd name="connsiteX45" fmla="*/ 2474183 w 3178520"/>
                <a:gd name="connsiteY45" fmla="*/ 1427949 h 2480302"/>
                <a:gd name="connsiteX46" fmla="*/ 2491997 w 3178520"/>
                <a:gd name="connsiteY46" fmla="*/ 1553945 h 2480302"/>
                <a:gd name="connsiteX47" fmla="*/ 2527625 w 3178520"/>
                <a:gd name="connsiteY47" fmla="*/ 1595943 h 2480302"/>
                <a:gd name="connsiteX48" fmla="*/ 2563253 w 3178520"/>
                <a:gd name="connsiteY48" fmla="*/ 1721939 h 2480302"/>
                <a:gd name="connsiteX49" fmla="*/ 2616694 w 3178520"/>
                <a:gd name="connsiteY49" fmla="*/ 1679940 h 2480302"/>
                <a:gd name="connsiteX50" fmla="*/ 2652322 w 3178520"/>
                <a:gd name="connsiteY50" fmla="*/ 1722171 h 2480302"/>
                <a:gd name="connsiteX51" fmla="*/ 2721099 w 3178520"/>
                <a:gd name="connsiteY51" fmla="*/ 1803393 h 2480302"/>
                <a:gd name="connsiteX52" fmla="*/ 2830462 w 3178520"/>
                <a:gd name="connsiteY52" fmla="*/ 1847934 h 2480302"/>
                <a:gd name="connsiteX53" fmla="*/ 2866090 w 3178520"/>
                <a:gd name="connsiteY53" fmla="*/ 1805936 h 2480302"/>
                <a:gd name="connsiteX54" fmla="*/ 2901718 w 3178520"/>
                <a:gd name="connsiteY54" fmla="*/ 1679940 h 2480302"/>
                <a:gd name="connsiteX55" fmla="*/ 3026415 w 3178520"/>
                <a:gd name="connsiteY55" fmla="*/ 1679940 h 2480302"/>
                <a:gd name="connsiteX56" fmla="*/ 3079857 w 3178520"/>
                <a:gd name="connsiteY56" fmla="*/ 1889933 h 2480302"/>
                <a:gd name="connsiteX57" fmla="*/ 3097671 w 3178520"/>
                <a:gd name="connsiteY57" fmla="*/ 2057927 h 2480302"/>
                <a:gd name="connsiteX58" fmla="*/ 3097671 w 3178520"/>
                <a:gd name="connsiteY58" fmla="*/ 2225921 h 2480302"/>
                <a:gd name="connsiteX59" fmla="*/ 3166970 w 3178520"/>
                <a:gd name="connsiteY59" fmla="*/ 2452303 h 2480302"/>
                <a:gd name="connsiteX60" fmla="*/ 3166970 w 3178520"/>
                <a:gd name="connsiteY60" fmla="*/ 2393915 h 2480302"/>
                <a:gd name="connsiteX0" fmla="*/ 0 w 3173825"/>
                <a:gd name="connsiteY0" fmla="*/ 42010 h 2518032"/>
                <a:gd name="connsiteX1" fmla="*/ 0 w 3173825"/>
                <a:gd name="connsiteY1" fmla="*/ 42010 h 2518032"/>
                <a:gd name="connsiteX2" fmla="*/ 104929 w 3173825"/>
                <a:gd name="connsiteY2" fmla="*/ 0 h 2518032"/>
                <a:gd name="connsiteX3" fmla="*/ 211810 w 3173825"/>
                <a:gd name="connsiteY3" fmla="*/ 167993 h 2518032"/>
                <a:gd name="connsiteX4" fmla="*/ 318694 w 3173825"/>
                <a:gd name="connsiteY4" fmla="*/ 125995 h 2518032"/>
                <a:gd name="connsiteX5" fmla="*/ 341675 w 3173825"/>
                <a:gd name="connsiteY5" fmla="*/ 246985 h 2518032"/>
                <a:gd name="connsiteX6" fmla="*/ 336508 w 3173825"/>
                <a:gd name="connsiteY6" fmla="*/ 377986 h 2518032"/>
                <a:gd name="connsiteX7" fmla="*/ 354332 w 3173825"/>
                <a:gd name="connsiteY7" fmla="*/ 462113 h 2518032"/>
                <a:gd name="connsiteX8" fmla="*/ 443392 w 3173825"/>
                <a:gd name="connsiteY8" fmla="*/ 587979 h 2518032"/>
                <a:gd name="connsiteX9" fmla="*/ 514647 w 3173825"/>
                <a:gd name="connsiteY9" fmla="*/ 629977 h 2518032"/>
                <a:gd name="connsiteX10" fmla="*/ 550275 w 3173825"/>
                <a:gd name="connsiteY10" fmla="*/ 629977 h 2518032"/>
                <a:gd name="connsiteX11" fmla="*/ 568089 w 3173825"/>
                <a:gd name="connsiteY11" fmla="*/ 755973 h 2518032"/>
                <a:gd name="connsiteX12" fmla="*/ 585903 w 3173825"/>
                <a:gd name="connsiteY12" fmla="*/ 797971 h 2518032"/>
                <a:gd name="connsiteX13" fmla="*/ 657178 w 3173825"/>
                <a:gd name="connsiteY13" fmla="*/ 798196 h 2518032"/>
                <a:gd name="connsiteX14" fmla="*/ 692807 w 3173825"/>
                <a:gd name="connsiteY14" fmla="*/ 924227 h 2518032"/>
                <a:gd name="connsiteX15" fmla="*/ 710621 w 3173825"/>
                <a:gd name="connsiteY15" fmla="*/ 1050258 h 2518032"/>
                <a:gd name="connsiteX16" fmla="*/ 746250 w 3173825"/>
                <a:gd name="connsiteY16" fmla="*/ 1092268 h 2518032"/>
                <a:gd name="connsiteX17" fmla="*/ 781879 w 3173825"/>
                <a:gd name="connsiteY17" fmla="*/ 1176289 h 2518032"/>
                <a:gd name="connsiteX18" fmla="*/ 817485 w 3173825"/>
                <a:gd name="connsiteY18" fmla="*/ 1133959 h 2518032"/>
                <a:gd name="connsiteX19" fmla="*/ 853113 w 3173825"/>
                <a:gd name="connsiteY19" fmla="*/ 1133959 h 2518032"/>
                <a:gd name="connsiteX20" fmla="*/ 906580 w 3173825"/>
                <a:gd name="connsiteY20" fmla="*/ 1260309 h 2518032"/>
                <a:gd name="connsiteX21" fmla="*/ 1031252 w 3173825"/>
                <a:gd name="connsiteY21" fmla="*/ 1428181 h 2518032"/>
                <a:gd name="connsiteX22" fmla="*/ 1102508 w 3173825"/>
                <a:gd name="connsiteY22" fmla="*/ 1470180 h 2518032"/>
                <a:gd name="connsiteX23" fmla="*/ 1138136 w 3173825"/>
                <a:gd name="connsiteY23" fmla="*/ 1470180 h 2518032"/>
                <a:gd name="connsiteX24" fmla="*/ 1173764 w 3173825"/>
                <a:gd name="connsiteY24" fmla="*/ 1554177 h 2518032"/>
                <a:gd name="connsiteX25" fmla="*/ 1209392 w 3173825"/>
                <a:gd name="connsiteY25" fmla="*/ 1596175 h 2518032"/>
                <a:gd name="connsiteX26" fmla="*/ 1298462 w 3173825"/>
                <a:gd name="connsiteY26" fmla="*/ 1595943 h 2518032"/>
                <a:gd name="connsiteX27" fmla="*/ 1351904 w 3173825"/>
                <a:gd name="connsiteY27" fmla="*/ 1554177 h 2518032"/>
                <a:gd name="connsiteX28" fmla="*/ 1440973 w 3173825"/>
                <a:gd name="connsiteY28" fmla="*/ 1554177 h 2518032"/>
                <a:gd name="connsiteX29" fmla="*/ 1494415 w 3173825"/>
                <a:gd name="connsiteY29" fmla="*/ 1638174 h 2518032"/>
                <a:gd name="connsiteX30" fmla="*/ 1601299 w 3173825"/>
                <a:gd name="connsiteY30" fmla="*/ 1554177 h 2518032"/>
                <a:gd name="connsiteX31" fmla="*/ 1690369 w 3173825"/>
                <a:gd name="connsiteY31" fmla="*/ 1469948 h 2518032"/>
                <a:gd name="connsiteX32" fmla="*/ 1804988 w 3173825"/>
                <a:gd name="connsiteY32" fmla="*/ 1423135 h 2518032"/>
                <a:gd name="connsiteX33" fmla="*/ 1921950 w 3173825"/>
                <a:gd name="connsiteY33" fmla="*/ 1386183 h 2518032"/>
                <a:gd name="connsiteX34" fmla="*/ 1957578 w 3173825"/>
                <a:gd name="connsiteY34" fmla="*/ 1386183 h 2518032"/>
                <a:gd name="connsiteX35" fmla="*/ 2082276 w 3173825"/>
                <a:gd name="connsiteY35" fmla="*/ 1302186 h 2518032"/>
                <a:gd name="connsiteX36" fmla="*/ 2117904 w 3173825"/>
                <a:gd name="connsiteY36" fmla="*/ 1176190 h 2518032"/>
                <a:gd name="connsiteX37" fmla="*/ 2153532 w 3173825"/>
                <a:gd name="connsiteY37" fmla="*/ 1050194 h 2518032"/>
                <a:gd name="connsiteX38" fmla="*/ 2153532 w 3173825"/>
                <a:gd name="connsiteY38" fmla="*/ 966197 h 2518032"/>
                <a:gd name="connsiteX39" fmla="*/ 2185539 w 3173825"/>
                <a:gd name="connsiteY39" fmla="*/ 988636 h 2518032"/>
                <a:gd name="connsiteX40" fmla="*/ 2224787 w 3173825"/>
                <a:gd name="connsiteY40" fmla="*/ 1049962 h 2518032"/>
                <a:gd name="connsiteX41" fmla="*/ 2296043 w 3173825"/>
                <a:gd name="connsiteY41" fmla="*/ 1091961 h 2518032"/>
                <a:gd name="connsiteX42" fmla="*/ 2313857 w 3173825"/>
                <a:gd name="connsiteY42" fmla="*/ 1175958 h 2518032"/>
                <a:gd name="connsiteX43" fmla="*/ 2349485 w 3173825"/>
                <a:gd name="connsiteY43" fmla="*/ 1217956 h 2518032"/>
                <a:gd name="connsiteX44" fmla="*/ 2375227 w 3173825"/>
                <a:gd name="connsiteY44" fmla="*/ 1288861 h 2518032"/>
                <a:gd name="connsiteX45" fmla="*/ 2474183 w 3173825"/>
                <a:gd name="connsiteY45" fmla="*/ 1427949 h 2518032"/>
                <a:gd name="connsiteX46" fmla="*/ 2491997 w 3173825"/>
                <a:gd name="connsiteY46" fmla="*/ 1553945 h 2518032"/>
                <a:gd name="connsiteX47" fmla="*/ 2527625 w 3173825"/>
                <a:gd name="connsiteY47" fmla="*/ 1595943 h 2518032"/>
                <a:gd name="connsiteX48" fmla="*/ 2563253 w 3173825"/>
                <a:gd name="connsiteY48" fmla="*/ 1721939 h 2518032"/>
                <a:gd name="connsiteX49" fmla="*/ 2616694 w 3173825"/>
                <a:gd name="connsiteY49" fmla="*/ 1679940 h 2518032"/>
                <a:gd name="connsiteX50" fmla="*/ 2652322 w 3173825"/>
                <a:gd name="connsiteY50" fmla="*/ 1722171 h 2518032"/>
                <a:gd name="connsiteX51" fmla="*/ 2721099 w 3173825"/>
                <a:gd name="connsiteY51" fmla="*/ 1803393 h 2518032"/>
                <a:gd name="connsiteX52" fmla="*/ 2830462 w 3173825"/>
                <a:gd name="connsiteY52" fmla="*/ 1847934 h 2518032"/>
                <a:gd name="connsiteX53" fmla="*/ 2866090 w 3173825"/>
                <a:gd name="connsiteY53" fmla="*/ 1805936 h 2518032"/>
                <a:gd name="connsiteX54" fmla="*/ 2901718 w 3173825"/>
                <a:gd name="connsiteY54" fmla="*/ 1679940 h 2518032"/>
                <a:gd name="connsiteX55" fmla="*/ 3026415 w 3173825"/>
                <a:gd name="connsiteY55" fmla="*/ 1679940 h 2518032"/>
                <a:gd name="connsiteX56" fmla="*/ 3079857 w 3173825"/>
                <a:gd name="connsiteY56" fmla="*/ 1889933 h 2518032"/>
                <a:gd name="connsiteX57" fmla="*/ 3097671 w 3173825"/>
                <a:gd name="connsiteY57" fmla="*/ 2057927 h 2518032"/>
                <a:gd name="connsiteX58" fmla="*/ 3125841 w 3173825"/>
                <a:gd name="connsiteY58" fmla="*/ 2452303 h 2518032"/>
                <a:gd name="connsiteX59" fmla="*/ 3166970 w 3173825"/>
                <a:gd name="connsiteY59" fmla="*/ 2452303 h 2518032"/>
                <a:gd name="connsiteX60" fmla="*/ 3166970 w 3173825"/>
                <a:gd name="connsiteY60" fmla="*/ 2393915 h 2518032"/>
                <a:gd name="connsiteX0" fmla="*/ 0 w 3173825"/>
                <a:gd name="connsiteY0" fmla="*/ 42010 h 2518032"/>
                <a:gd name="connsiteX1" fmla="*/ 0 w 3173825"/>
                <a:gd name="connsiteY1" fmla="*/ 42010 h 2518032"/>
                <a:gd name="connsiteX2" fmla="*/ 104929 w 3173825"/>
                <a:gd name="connsiteY2" fmla="*/ 0 h 2518032"/>
                <a:gd name="connsiteX3" fmla="*/ 211810 w 3173825"/>
                <a:gd name="connsiteY3" fmla="*/ 167993 h 2518032"/>
                <a:gd name="connsiteX4" fmla="*/ 318694 w 3173825"/>
                <a:gd name="connsiteY4" fmla="*/ 125995 h 2518032"/>
                <a:gd name="connsiteX5" fmla="*/ 341675 w 3173825"/>
                <a:gd name="connsiteY5" fmla="*/ 246985 h 2518032"/>
                <a:gd name="connsiteX6" fmla="*/ 336508 w 3173825"/>
                <a:gd name="connsiteY6" fmla="*/ 377986 h 2518032"/>
                <a:gd name="connsiteX7" fmla="*/ 354332 w 3173825"/>
                <a:gd name="connsiteY7" fmla="*/ 462113 h 2518032"/>
                <a:gd name="connsiteX8" fmla="*/ 443392 w 3173825"/>
                <a:gd name="connsiteY8" fmla="*/ 587979 h 2518032"/>
                <a:gd name="connsiteX9" fmla="*/ 514647 w 3173825"/>
                <a:gd name="connsiteY9" fmla="*/ 629977 h 2518032"/>
                <a:gd name="connsiteX10" fmla="*/ 550275 w 3173825"/>
                <a:gd name="connsiteY10" fmla="*/ 629977 h 2518032"/>
                <a:gd name="connsiteX11" fmla="*/ 568089 w 3173825"/>
                <a:gd name="connsiteY11" fmla="*/ 755973 h 2518032"/>
                <a:gd name="connsiteX12" fmla="*/ 585903 w 3173825"/>
                <a:gd name="connsiteY12" fmla="*/ 797971 h 2518032"/>
                <a:gd name="connsiteX13" fmla="*/ 657178 w 3173825"/>
                <a:gd name="connsiteY13" fmla="*/ 798196 h 2518032"/>
                <a:gd name="connsiteX14" fmla="*/ 692807 w 3173825"/>
                <a:gd name="connsiteY14" fmla="*/ 924227 h 2518032"/>
                <a:gd name="connsiteX15" fmla="*/ 710621 w 3173825"/>
                <a:gd name="connsiteY15" fmla="*/ 1050258 h 2518032"/>
                <a:gd name="connsiteX16" fmla="*/ 746250 w 3173825"/>
                <a:gd name="connsiteY16" fmla="*/ 1092268 h 2518032"/>
                <a:gd name="connsiteX17" fmla="*/ 781879 w 3173825"/>
                <a:gd name="connsiteY17" fmla="*/ 1176289 h 2518032"/>
                <a:gd name="connsiteX18" fmla="*/ 817485 w 3173825"/>
                <a:gd name="connsiteY18" fmla="*/ 1133959 h 2518032"/>
                <a:gd name="connsiteX19" fmla="*/ 853113 w 3173825"/>
                <a:gd name="connsiteY19" fmla="*/ 1133959 h 2518032"/>
                <a:gd name="connsiteX20" fmla="*/ 906580 w 3173825"/>
                <a:gd name="connsiteY20" fmla="*/ 1260309 h 2518032"/>
                <a:gd name="connsiteX21" fmla="*/ 1031252 w 3173825"/>
                <a:gd name="connsiteY21" fmla="*/ 1428181 h 2518032"/>
                <a:gd name="connsiteX22" fmla="*/ 1102508 w 3173825"/>
                <a:gd name="connsiteY22" fmla="*/ 1470180 h 2518032"/>
                <a:gd name="connsiteX23" fmla="*/ 1138136 w 3173825"/>
                <a:gd name="connsiteY23" fmla="*/ 1470180 h 2518032"/>
                <a:gd name="connsiteX24" fmla="*/ 1173764 w 3173825"/>
                <a:gd name="connsiteY24" fmla="*/ 1554177 h 2518032"/>
                <a:gd name="connsiteX25" fmla="*/ 1209392 w 3173825"/>
                <a:gd name="connsiteY25" fmla="*/ 1596175 h 2518032"/>
                <a:gd name="connsiteX26" fmla="*/ 1298462 w 3173825"/>
                <a:gd name="connsiteY26" fmla="*/ 1595943 h 2518032"/>
                <a:gd name="connsiteX27" fmla="*/ 1351904 w 3173825"/>
                <a:gd name="connsiteY27" fmla="*/ 1554177 h 2518032"/>
                <a:gd name="connsiteX28" fmla="*/ 1440973 w 3173825"/>
                <a:gd name="connsiteY28" fmla="*/ 1554177 h 2518032"/>
                <a:gd name="connsiteX29" fmla="*/ 1494415 w 3173825"/>
                <a:gd name="connsiteY29" fmla="*/ 1638174 h 2518032"/>
                <a:gd name="connsiteX30" fmla="*/ 1601299 w 3173825"/>
                <a:gd name="connsiteY30" fmla="*/ 1554177 h 2518032"/>
                <a:gd name="connsiteX31" fmla="*/ 1690369 w 3173825"/>
                <a:gd name="connsiteY31" fmla="*/ 1469948 h 2518032"/>
                <a:gd name="connsiteX32" fmla="*/ 1804988 w 3173825"/>
                <a:gd name="connsiteY32" fmla="*/ 1423135 h 2518032"/>
                <a:gd name="connsiteX33" fmla="*/ 1921950 w 3173825"/>
                <a:gd name="connsiteY33" fmla="*/ 1386183 h 2518032"/>
                <a:gd name="connsiteX34" fmla="*/ 1957578 w 3173825"/>
                <a:gd name="connsiteY34" fmla="*/ 1386183 h 2518032"/>
                <a:gd name="connsiteX35" fmla="*/ 2082276 w 3173825"/>
                <a:gd name="connsiteY35" fmla="*/ 1302186 h 2518032"/>
                <a:gd name="connsiteX36" fmla="*/ 2117904 w 3173825"/>
                <a:gd name="connsiteY36" fmla="*/ 1176190 h 2518032"/>
                <a:gd name="connsiteX37" fmla="*/ 2153532 w 3173825"/>
                <a:gd name="connsiteY37" fmla="*/ 1050194 h 2518032"/>
                <a:gd name="connsiteX38" fmla="*/ 2153532 w 3173825"/>
                <a:gd name="connsiteY38" fmla="*/ 966197 h 2518032"/>
                <a:gd name="connsiteX39" fmla="*/ 2185539 w 3173825"/>
                <a:gd name="connsiteY39" fmla="*/ 988636 h 2518032"/>
                <a:gd name="connsiteX40" fmla="*/ 2224787 w 3173825"/>
                <a:gd name="connsiteY40" fmla="*/ 1049962 h 2518032"/>
                <a:gd name="connsiteX41" fmla="*/ 2296043 w 3173825"/>
                <a:gd name="connsiteY41" fmla="*/ 1091961 h 2518032"/>
                <a:gd name="connsiteX42" fmla="*/ 2313857 w 3173825"/>
                <a:gd name="connsiteY42" fmla="*/ 1175958 h 2518032"/>
                <a:gd name="connsiteX43" fmla="*/ 2349485 w 3173825"/>
                <a:gd name="connsiteY43" fmla="*/ 1217956 h 2518032"/>
                <a:gd name="connsiteX44" fmla="*/ 2375227 w 3173825"/>
                <a:gd name="connsiteY44" fmla="*/ 1288861 h 2518032"/>
                <a:gd name="connsiteX45" fmla="*/ 2474183 w 3173825"/>
                <a:gd name="connsiteY45" fmla="*/ 1427949 h 2518032"/>
                <a:gd name="connsiteX46" fmla="*/ 2491997 w 3173825"/>
                <a:gd name="connsiteY46" fmla="*/ 1553945 h 2518032"/>
                <a:gd name="connsiteX47" fmla="*/ 2527625 w 3173825"/>
                <a:gd name="connsiteY47" fmla="*/ 1595943 h 2518032"/>
                <a:gd name="connsiteX48" fmla="*/ 2563253 w 3173825"/>
                <a:gd name="connsiteY48" fmla="*/ 1721939 h 2518032"/>
                <a:gd name="connsiteX49" fmla="*/ 2616694 w 3173825"/>
                <a:gd name="connsiteY49" fmla="*/ 1679940 h 2518032"/>
                <a:gd name="connsiteX50" fmla="*/ 2652322 w 3173825"/>
                <a:gd name="connsiteY50" fmla="*/ 1722171 h 2518032"/>
                <a:gd name="connsiteX51" fmla="*/ 2721099 w 3173825"/>
                <a:gd name="connsiteY51" fmla="*/ 1803393 h 2518032"/>
                <a:gd name="connsiteX52" fmla="*/ 2830462 w 3173825"/>
                <a:gd name="connsiteY52" fmla="*/ 1847934 h 2518032"/>
                <a:gd name="connsiteX53" fmla="*/ 2866090 w 3173825"/>
                <a:gd name="connsiteY53" fmla="*/ 1805936 h 2518032"/>
                <a:gd name="connsiteX54" fmla="*/ 2901718 w 3173825"/>
                <a:gd name="connsiteY54" fmla="*/ 1679940 h 2518032"/>
                <a:gd name="connsiteX55" fmla="*/ 3026415 w 3173825"/>
                <a:gd name="connsiteY55" fmla="*/ 1679940 h 2518032"/>
                <a:gd name="connsiteX56" fmla="*/ 3079857 w 3173825"/>
                <a:gd name="connsiteY56" fmla="*/ 1889933 h 2518032"/>
                <a:gd name="connsiteX57" fmla="*/ 3097671 w 3173825"/>
                <a:gd name="connsiteY57" fmla="*/ 2057927 h 2518032"/>
                <a:gd name="connsiteX58" fmla="*/ 3125841 w 3173825"/>
                <a:gd name="connsiteY58" fmla="*/ 2452303 h 2518032"/>
                <a:gd name="connsiteX59" fmla="*/ 3166970 w 3173825"/>
                <a:gd name="connsiteY59" fmla="*/ 2452303 h 2518032"/>
                <a:gd name="connsiteX60" fmla="*/ 3166970 w 3173825"/>
                <a:gd name="connsiteY60" fmla="*/ 2393915 h 2518032"/>
                <a:gd name="connsiteX0" fmla="*/ 0 w 3173825"/>
                <a:gd name="connsiteY0" fmla="*/ 42010 h 2662807"/>
                <a:gd name="connsiteX1" fmla="*/ 0 w 3173825"/>
                <a:gd name="connsiteY1" fmla="*/ 42010 h 2662807"/>
                <a:gd name="connsiteX2" fmla="*/ 104929 w 3173825"/>
                <a:gd name="connsiteY2" fmla="*/ 0 h 2662807"/>
                <a:gd name="connsiteX3" fmla="*/ 211810 w 3173825"/>
                <a:gd name="connsiteY3" fmla="*/ 167993 h 2662807"/>
                <a:gd name="connsiteX4" fmla="*/ 318694 w 3173825"/>
                <a:gd name="connsiteY4" fmla="*/ 125995 h 2662807"/>
                <a:gd name="connsiteX5" fmla="*/ 341675 w 3173825"/>
                <a:gd name="connsiteY5" fmla="*/ 246985 h 2662807"/>
                <a:gd name="connsiteX6" fmla="*/ 336508 w 3173825"/>
                <a:gd name="connsiteY6" fmla="*/ 377986 h 2662807"/>
                <a:gd name="connsiteX7" fmla="*/ 354332 w 3173825"/>
                <a:gd name="connsiteY7" fmla="*/ 462113 h 2662807"/>
                <a:gd name="connsiteX8" fmla="*/ 443392 w 3173825"/>
                <a:gd name="connsiteY8" fmla="*/ 587979 h 2662807"/>
                <a:gd name="connsiteX9" fmla="*/ 514647 w 3173825"/>
                <a:gd name="connsiteY9" fmla="*/ 629977 h 2662807"/>
                <a:gd name="connsiteX10" fmla="*/ 550275 w 3173825"/>
                <a:gd name="connsiteY10" fmla="*/ 629977 h 2662807"/>
                <a:gd name="connsiteX11" fmla="*/ 568089 w 3173825"/>
                <a:gd name="connsiteY11" fmla="*/ 755973 h 2662807"/>
                <a:gd name="connsiteX12" fmla="*/ 585903 w 3173825"/>
                <a:gd name="connsiteY12" fmla="*/ 797971 h 2662807"/>
                <a:gd name="connsiteX13" fmla="*/ 657178 w 3173825"/>
                <a:gd name="connsiteY13" fmla="*/ 798196 h 2662807"/>
                <a:gd name="connsiteX14" fmla="*/ 692807 w 3173825"/>
                <a:gd name="connsiteY14" fmla="*/ 924227 h 2662807"/>
                <a:gd name="connsiteX15" fmla="*/ 710621 w 3173825"/>
                <a:gd name="connsiteY15" fmla="*/ 1050258 h 2662807"/>
                <a:gd name="connsiteX16" fmla="*/ 746250 w 3173825"/>
                <a:gd name="connsiteY16" fmla="*/ 1092268 h 2662807"/>
                <a:gd name="connsiteX17" fmla="*/ 781879 w 3173825"/>
                <a:gd name="connsiteY17" fmla="*/ 1176289 h 2662807"/>
                <a:gd name="connsiteX18" fmla="*/ 817485 w 3173825"/>
                <a:gd name="connsiteY18" fmla="*/ 1133959 h 2662807"/>
                <a:gd name="connsiteX19" fmla="*/ 853113 w 3173825"/>
                <a:gd name="connsiteY19" fmla="*/ 1133959 h 2662807"/>
                <a:gd name="connsiteX20" fmla="*/ 906580 w 3173825"/>
                <a:gd name="connsiteY20" fmla="*/ 1260309 h 2662807"/>
                <a:gd name="connsiteX21" fmla="*/ 1031252 w 3173825"/>
                <a:gd name="connsiteY21" fmla="*/ 1428181 h 2662807"/>
                <a:gd name="connsiteX22" fmla="*/ 1102508 w 3173825"/>
                <a:gd name="connsiteY22" fmla="*/ 1470180 h 2662807"/>
                <a:gd name="connsiteX23" fmla="*/ 1138136 w 3173825"/>
                <a:gd name="connsiteY23" fmla="*/ 1470180 h 2662807"/>
                <a:gd name="connsiteX24" fmla="*/ 1173764 w 3173825"/>
                <a:gd name="connsiteY24" fmla="*/ 1554177 h 2662807"/>
                <a:gd name="connsiteX25" fmla="*/ 1209392 w 3173825"/>
                <a:gd name="connsiteY25" fmla="*/ 1596175 h 2662807"/>
                <a:gd name="connsiteX26" fmla="*/ 1298462 w 3173825"/>
                <a:gd name="connsiteY26" fmla="*/ 1595943 h 2662807"/>
                <a:gd name="connsiteX27" fmla="*/ 1351904 w 3173825"/>
                <a:gd name="connsiteY27" fmla="*/ 1554177 h 2662807"/>
                <a:gd name="connsiteX28" fmla="*/ 1440973 w 3173825"/>
                <a:gd name="connsiteY28" fmla="*/ 1554177 h 2662807"/>
                <a:gd name="connsiteX29" fmla="*/ 1494415 w 3173825"/>
                <a:gd name="connsiteY29" fmla="*/ 1638174 h 2662807"/>
                <a:gd name="connsiteX30" fmla="*/ 1601299 w 3173825"/>
                <a:gd name="connsiteY30" fmla="*/ 1554177 h 2662807"/>
                <a:gd name="connsiteX31" fmla="*/ 1690369 w 3173825"/>
                <a:gd name="connsiteY31" fmla="*/ 1469948 h 2662807"/>
                <a:gd name="connsiteX32" fmla="*/ 1804988 w 3173825"/>
                <a:gd name="connsiteY32" fmla="*/ 1423135 h 2662807"/>
                <a:gd name="connsiteX33" fmla="*/ 1921950 w 3173825"/>
                <a:gd name="connsiteY33" fmla="*/ 1386183 h 2662807"/>
                <a:gd name="connsiteX34" fmla="*/ 1957578 w 3173825"/>
                <a:gd name="connsiteY34" fmla="*/ 1386183 h 2662807"/>
                <a:gd name="connsiteX35" fmla="*/ 2082276 w 3173825"/>
                <a:gd name="connsiteY35" fmla="*/ 1302186 h 2662807"/>
                <a:gd name="connsiteX36" fmla="*/ 2117904 w 3173825"/>
                <a:gd name="connsiteY36" fmla="*/ 1176190 h 2662807"/>
                <a:gd name="connsiteX37" fmla="*/ 2153532 w 3173825"/>
                <a:gd name="connsiteY37" fmla="*/ 1050194 h 2662807"/>
                <a:gd name="connsiteX38" fmla="*/ 2153532 w 3173825"/>
                <a:gd name="connsiteY38" fmla="*/ 966197 h 2662807"/>
                <a:gd name="connsiteX39" fmla="*/ 2185539 w 3173825"/>
                <a:gd name="connsiteY39" fmla="*/ 988636 h 2662807"/>
                <a:gd name="connsiteX40" fmla="*/ 2224787 w 3173825"/>
                <a:gd name="connsiteY40" fmla="*/ 1049962 h 2662807"/>
                <a:gd name="connsiteX41" fmla="*/ 2296043 w 3173825"/>
                <a:gd name="connsiteY41" fmla="*/ 1091961 h 2662807"/>
                <a:gd name="connsiteX42" fmla="*/ 2313857 w 3173825"/>
                <a:gd name="connsiteY42" fmla="*/ 1175958 h 2662807"/>
                <a:gd name="connsiteX43" fmla="*/ 2349485 w 3173825"/>
                <a:gd name="connsiteY43" fmla="*/ 1217956 h 2662807"/>
                <a:gd name="connsiteX44" fmla="*/ 2375227 w 3173825"/>
                <a:gd name="connsiteY44" fmla="*/ 1288861 h 2662807"/>
                <a:gd name="connsiteX45" fmla="*/ 2474183 w 3173825"/>
                <a:gd name="connsiteY45" fmla="*/ 1427949 h 2662807"/>
                <a:gd name="connsiteX46" fmla="*/ 2491997 w 3173825"/>
                <a:gd name="connsiteY46" fmla="*/ 1553945 h 2662807"/>
                <a:gd name="connsiteX47" fmla="*/ 2527625 w 3173825"/>
                <a:gd name="connsiteY47" fmla="*/ 1595943 h 2662807"/>
                <a:gd name="connsiteX48" fmla="*/ 2563253 w 3173825"/>
                <a:gd name="connsiteY48" fmla="*/ 1721939 h 2662807"/>
                <a:gd name="connsiteX49" fmla="*/ 2616694 w 3173825"/>
                <a:gd name="connsiteY49" fmla="*/ 1679940 h 2662807"/>
                <a:gd name="connsiteX50" fmla="*/ 2652322 w 3173825"/>
                <a:gd name="connsiteY50" fmla="*/ 1722171 h 2662807"/>
                <a:gd name="connsiteX51" fmla="*/ 2721099 w 3173825"/>
                <a:gd name="connsiteY51" fmla="*/ 1803393 h 2662807"/>
                <a:gd name="connsiteX52" fmla="*/ 2830462 w 3173825"/>
                <a:gd name="connsiteY52" fmla="*/ 1847934 h 2662807"/>
                <a:gd name="connsiteX53" fmla="*/ 2866090 w 3173825"/>
                <a:gd name="connsiteY53" fmla="*/ 1805936 h 2662807"/>
                <a:gd name="connsiteX54" fmla="*/ 2901718 w 3173825"/>
                <a:gd name="connsiteY54" fmla="*/ 1679940 h 2662807"/>
                <a:gd name="connsiteX55" fmla="*/ 3026415 w 3173825"/>
                <a:gd name="connsiteY55" fmla="*/ 1679940 h 2662807"/>
                <a:gd name="connsiteX56" fmla="*/ 3079857 w 3173825"/>
                <a:gd name="connsiteY56" fmla="*/ 1889933 h 2662807"/>
                <a:gd name="connsiteX57" fmla="*/ 3084711 w 3173825"/>
                <a:gd name="connsiteY57" fmla="*/ 2569079 h 2662807"/>
                <a:gd name="connsiteX58" fmla="*/ 3125841 w 3173825"/>
                <a:gd name="connsiteY58" fmla="*/ 2452303 h 2662807"/>
                <a:gd name="connsiteX59" fmla="*/ 3166970 w 3173825"/>
                <a:gd name="connsiteY59" fmla="*/ 2452303 h 2662807"/>
                <a:gd name="connsiteX60" fmla="*/ 3166970 w 3173825"/>
                <a:gd name="connsiteY60" fmla="*/ 2393915 h 2662807"/>
                <a:gd name="connsiteX0" fmla="*/ 0 w 3173825"/>
                <a:gd name="connsiteY0" fmla="*/ 42010 h 2569079"/>
                <a:gd name="connsiteX1" fmla="*/ 0 w 3173825"/>
                <a:gd name="connsiteY1" fmla="*/ 42010 h 2569079"/>
                <a:gd name="connsiteX2" fmla="*/ 104929 w 3173825"/>
                <a:gd name="connsiteY2" fmla="*/ 0 h 2569079"/>
                <a:gd name="connsiteX3" fmla="*/ 211810 w 3173825"/>
                <a:gd name="connsiteY3" fmla="*/ 167993 h 2569079"/>
                <a:gd name="connsiteX4" fmla="*/ 318694 w 3173825"/>
                <a:gd name="connsiteY4" fmla="*/ 125995 h 2569079"/>
                <a:gd name="connsiteX5" fmla="*/ 341675 w 3173825"/>
                <a:gd name="connsiteY5" fmla="*/ 246985 h 2569079"/>
                <a:gd name="connsiteX6" fmla="*/ 336508 w 3173825"/>
                <a:gd name="connsiteY6" fmla="*/ 377986 h 2569079"/>
                <a:gd name="connsiteX7" fmla="*/ 354332 w 3173825"/>
                <a:gd name="connsiteY7" fmla="*/ 462113 h 2569079"/>
                <a:gd name="connsiteX8" fmla="*/ 443392 w 3173825"/>
                <a:gd name="connsiteY8" fmla="*/ 587979 h 2569079"/>
                <a:gd name="connsiteX9" fmla="*/ 514647 w 3173825"/>
                <a:gd name="connsiteY9" fmla="*/ 629977 h 2569079"/>
                <a:gd name="connsiteX10" fmla="*/ 550275 w 3173825"/>
                <a:gd name="connsiteY10" fmla="*/ 629977 h 2569079"/>
                <a:gd name="connsiteX11" fmla="*/ 568089 w 3173825"/>
                <a:gd name="connsiteY11" fmla="*/ 755973 h 2569079"/>
                <a:gd name="connsiteX12" fmla="*/ 585903 w 3173825"/>
                <a:gd name="connsiteY12" fmla="*/ 797971 h 2569079"/>
                <a:gd name="connsiteX13" fmla="*/ 657178 w 3173825"/>
                <a:gd name="connsiteY13" fmla="*/ 798196 h 2569079"/>
                <a:gd name="connsiteX14" fmla="*/ 692807 w 3173825"/>
                <a:gd name="connsiteY14" fmla="*/ 924227 h 2569079"/>
                <a:gd name="connsiteX15" fmla="*/ 710621 w 3173825"/>
                <a:gd name="connsiteY15" fmla="*/ 1050258 h 2569079"/>
                <a:gd name="connsiteX16" fmla="*/ 746250 w 3173825"/>
                <a:gd name="connsiteY16" fmla="*/ 1092268 h 2569079"/>
                <a:gd name="connsiteX17" fmla="*/ 781879 w 3173825"/>
                <a:gd name="connsiteY17" fmla="*/ 1176289 h 2569079"/>
                <a:gd name="connsiteX18" fmla="*/ 817485 w 3173825"/>
                <a:gd name="connsiteY18" fmla="*/ 1133959 h 2569079"/>
                <a:gd name="connsiteX19" fmla="*/ 853113 w 3173825"/>
                <a:gd name="connsiteY19" fmla="*/ 1133959 h 2569079"/>
                <a:gd name="connsiteX20" fmla="*/ 906580 w 3173825"/>
                <a:gd name="connsiteY20" fmla="*/ 1260309 h 2569079"/>
                <a:gd name="connsiteX21" fmla="*/ 1031252 w 3173825"/>
                <a:gd name="connsiteY21" fmla="*/ 1428181 h 2569079"/>
                <a:gd name="connsiteX22" fmla="*/ 1102508 w 3173825"/>
                <a:gd name="connsiteY22" fmla="*/ 1470180 h 2569079"/>
                <a:gd name="connsiteX23" fmla="*/ 1138136 w 3173825"/>
                <a:gd name="connsiteY23" fmla="*/ 1470180 h 2569079"/>
                <a:gd name="connsiteX24" fmla="*/ 1173764 w 3173825"/>
                <a:gd name="connsiteY24" fmla="*/ 1554177 h 2569079"/>
                <a:gd name="connsiteX25" fmla="*/ 1209392 w 3173825"/>
                <a:gd name="connsiteY25" fmla="*/ 1596175 h 2569079"/>
                <a:gd name="connsiteX26" fmla="*/ 1298462 w 3173825"/>
                <a:gd name="connsiteY26" fmla="*/ 1595943 h 2569079"/>
                <a:gd name="connsiteX27" fmla="*/ 1351904 w 3173825"/>
                <a:gd name="connsiteY27" fmla="*/ 1554177 h 2569079"/>
                <a:gd name="connsiteX28" fmla="*/ 1440973 w 3173825"/>
                <a:gd name="connsiteY28" fmla="*/ 1554177 h 2569079"/>
                <a:gd name="connsiteX29" fmla="*/ 1494415 w 3173825"/>
                <a:gd name="connsiteY29" fmla="*/ 1638174 h 2569079"/>
                <a:gd name="connsiteX30" fmla="*/ 1601299 w 3173825"/>
                <a:gd name="connsiteY30" fmla="*/ 1554177 h 2569079"/>
                <a:gd name="connsiteX31" fmla="*/ 1690369 w 3173825"/>
                <a:gd name="connsiteY31" fmla="*/ 1469948 h 2569079"/>
                <a:gd name="connsiteX32" fmla="*/ 1804988 w 3173825"/>
                <a:gd name="connsiteY32" fmla="*/ 1423135 h 2569079"/>
                <a:gd name="connsiteX33" fmla="*/ 1921950 w 3173825"/>
                <a:gd name="connsiteY33" fmla="*/ 1386183 h 2569079"/>
                <a:gd name="connsiteX34" fmla="*/ 1957578 w 3173825"/>
                <a:gd name="connsiteY34" fmla="*/ 1386183 h 2569079"/>
                <a:gd name="connsiteX35" fmla="*/ 2082276 w 3173825"/>
                <a:gd name="connsiteY35" fmla="*/ 1302186 h 2569079"/>
                <a:gd name="connsiteX36" fmla="*/ 2117904 w 3173825"/>
                <a:gd name="connsiteY36" fmla="*/ 1176190 h 2569079"/>
                <a:gd name="connsiteX37" fmla="*/ 2153532 w 3173825"/>
                <a:gd name="connsiteY37" fmla="*/ 1050194 h 2569079"/>
                <a:gd name="connsiteX38" fmla="*/ 2153532 w 3173825"/>
                <a:gd name="connsiteY38" fmla="*/ 966197 h 2569079"/>
                <a:gd name="connsiteX39" fmla="*/ 2185539 w 3173825"/>
                <a:gd name="connsiteY39" fmla="*/ 988636 h 2569079"/>
                <a:gd name="connsiteX40" fmla="*/ 2224787 w 3173825"/>
                <a:gd name="connsiteY40" fmla="*/ 1049962 h 2569079"/>
                <a:gd name="connsiteX41" fmla="*/ 2296043 w 3173825"/>
                <a:gd name="connsiteY41" fmla="*/ 1091961 h 2569079"/>
                <a:gd name="connsiteX42" fmla="*/ 2313857 w 3173825"/>
                <a:gd name="connsiteY42" fmla="*/ 1175958 h 2569079"/>
                <a:gd name="connsiteX43" fmla="*/ 2349485 w 3173825"/>
                <a:gd name="connsiteY43" fmla="*/ 1217956 h 2569079"/>
                <a:gd name="connsiteX44" fmla="*/ 2375227 w 3173825"/>
                <a:gd name="connsiteY44" fmla="*/ 1288861 h 2569079"/>
                <a:gd name="connsiteX45" fmla="*/ 2474183 w 3173825"/>
                <a:gd name="connsiteY45" fmla="*/ 1427949 h 2569079"/>
                <a:gd name="connsiteX46" fmla="*/ 2491997 w 3173825"/>
                <a:gd name="connsiteY46" fmla="*/ 1553945 h 2569079"/>
                <a:gd name="connsiteX47" fmla="*/ 2527625 w 3173825"/>
                <a:gd name="connsiteY47" fmla="*/ 1595943 h 2569079"/>
                <a:gd name="connsiteX48" fmla="*/ 2563253 w 3173825"/>
                <a:gd name="connsiteY48" fmla="*/ 1721939 h 2569079"/>
                <a:gd name="connsiteX49" fmla="*/ 2616694 w 3173825"/>
                <a:gd name="connsiteY49" fmla="*/ 1679940 h 2569079"/>
                <a:gd name="connsiteX50" fmla="*/ 2652322 w 3173825"/>
                <a:gd name="connsiteY50" fmla="*/ 1722171 h 2569079"/>
                <a:gd name="connsiteX51" fmla="*/ 2721099 w 3173825"/>
                <a:gd name="connsiteY51" fmla="*/ 1803393 h 2569079"/>
                <a:gd name="connsiteX52" fmla="*/ 2830462 w 3173825"/>
                <a:gd name="connsiteY52" fmla="*/ 1847934 h 2569079"/>
                <a:gd name="connsiteX53" fmla="*/ 2866090 w 3173825"/>
                <a:gd name="connsiteY53" fmla="*/ 1805936 h 2569079"/>
                <a:gd name="connsiteX54" fmla="*/ 2901718 w 3173825"/>
                <a:gd name="connsiteY54" fmla="*/ 1679940 h 2569079"/>
                <a:gd name="connsiteX55" fmla="*/ 3026415 w 3173825"/>
                <a:gd name="connsiteY55" fmla="*/ 1679940 h 2569079"/>
                <a:gd name="connsiteX56" fmla="*/ 3079857 w 3173825"/>
                <a:gd name="connsiteY56" fmla="*/ 1889933 h 2569079"/>
                <a:gd name="connsiteX57" fmla="*/ 3084711 w 3173825"/>
                <a:gd name="connsiteY57" fmla="*/ 2569079 h 2569079"/>
                <a:gd name="connsiteX58" fmla="*/ 3125841 w 3173825"/>
                <a:gd name="connsiteY58" fmla="*/ 2452303 h 2569079"/>
                <a:gd name="connsiteX59" fmla="*/ 3166970 w 3173825"/>
                <a:gd name="connsiteY59" fmla="*/ 2452303 h 2569079"/>
                <a:gd name="connsiteX60" fmla="*/ 3166970 w 3173825"/>
                <a:gd name="connsiteY60" fmla="*/ 2393915 h 2569079"/>
                <a:gd name="connsiteX0" fmla="*/ 0 w 3173825"/>
                <a:gd name="connsiteY0" fmla="*/ 42010 h 2569079"/>
                <a:gd name="connsiteX1" fmla="*/ 0 w 3173825"/>
                <a:gd name="connsiteY1" fmla="*/ 42010 h 2569079"/>
                <a:gd name="connsiteX2" fmla="*/ 104929 w 3173825"/>
                <a:gd name="connsiteY2" fmla="*/ 0 h 2569079"/>
                <a:gd name="connsiteX3" fmla="*/ 211810 w 3173825"/>
                <a:gd name="connsiteY3" fmla="*/ 167993 h 2569079"/>
                <a:gd name="connsiteX4" fmla="*/ 318694 w 3173825"/>
                <a:gd name="connsiteY4" fmla="*/ 125995 h 2569079"/>
                <a:gd name="connsiteX5" fmla="*/ 341675 w 3173825"/>
                <a:gd name="connsiteY5" fmla="*/ 246985 h 2569079"/>
                <a:gd name="connsiteX6" fmla="*/ 336508 w 3173825"/>
                <a:gd name="connsiteY6" fmla="*/ 377986 h 2569079"/>
                <a:gd name="connsiteX7" fmla="*/ 354332 w 3173825"/>
                <a:gd name="connsiteY7" fmla="*/ 462113 h 2569079"/>
                <a:gd name="connsiteX8" fmla="*/ 443392 w 3173825"/>
                <a:gd name="connsiteY8" fmla="*/ 587979 h 2569079"/>
                <a:gd name="connsiteX9" fmla="*/ 514647 w 3173825"/>
                <a:gd name="connsiteY9" fmla="*/ 629977 h 2569079"/>
                <a:gd name="connsiteX10" fmla="*/ 550275 w 3173825"/>
                <a:gd name="connsiteY10" fmla="*/ 629977 h 2569079"/>
                <a:gd name="connsiteX11" fmla="*/ 568089 w 3173825"/>
                <a:gd name="connsiteY11" fmla="*/ 755973 h 2569079"/>
                <a:gd name="connsiteX12" fmla="*/ 585903 w 3173825"/>
                <a:gd name="connsiteY12" fmla="*/ 797971 h 2569079"/>
                <a:gd name="connsiteX13" fmla="*/ 657178 w 3173825"/>
                <a:gd name="connsiteY13" fmla="*/ 798196 h 2569079"/>
                <a:gd name="connsiteX14" fmla="*/ 692807 w 3173825"/>
                <a:gd name="connsiteY14" fmla="*/ 924227 h 2569079"/>
                <a:gd name="connsiteX15" fmla="*/ 710621 w 3173825"/>
                <a:gd name="connsiteY15" fmla="*/ 1050258 h 2569079"/>
                <a:gd name="connsiteX16" fmla="*/ 746250 w 3173825"/>
                <a:gd name="connsiteY16" fmla="*/ 1092268 h 2569079"/>
                <a:gd name="connsiteX17" fmla="*/ 781879 w 3173825"/>
                <a:gd name="connsiteY17" fmla="*/ 1176289 h 2569079"/>
                <a:gd name="connsiteX18" fmla="*/ 817485 w 3173825"/>
                <a:gd name="connsiteY18" fmla="*/ 1133959 h 2569079"/>
                <a:gd name="connsiteX19" fmla="*/ 853113 w 3173825"/>
                <a:gd name="connsiteY19" fmla="*/ 1133959 h 2569079"/>
                <a:gd name="connsiteX20" fmla="*/ 906580 w 3173825"/>
                <a:gd name="connsiteY20" fmla="*/ 1260309 h 2569079"/>
                <a:gd name="connsiteX21" fmla="*/ 1031252 w 3173825"/>
                <a:gd name="connsiteY21" fmla="*/ 1428181 h 2569079"/>
                <a:gd name="connsiteX22" fmla="*/ 1102508 w 3173825"/>
                <a:gd name="connsiteY22" fmla="*/ 1470180 h 2569079"/>
                <a:gd name="connsiteX23" fmla="*/ 1138136 w 3173825"/>
                <a:gd name="connsiteY23" fmla="*/ 1470180 h 2569079"/>
                <a:gd name="connsiteX24" fmla="*/ 1173764 w 3173825"/>
                <a:gd name="connsiteY24" fmla="*/ 1554177 h 2569079"/>
                <a:gd name="connsiteX25" fmla="*/ 1209392 w 3173825"/>
                <a:gd name="connsiteY25" fmla="*/ 1596175 h 2569079"/>
                <a:gd name="connsiteX26" fmla="*/ 1298462 w 3173825"/>
                <a:gd name="connsiteY26" fmla="*/ 1595943 h 2569079"/>
                <a:gd name="connsiteX27" fmla="*/ 1351904 w 3173825"/>
                <a:gd name="connsiteY27" fmla="*/ 1554177 h 2569079"/>
                <a:gd name="connsiteX28" fmla="*/ 1440973 w 3173825"/>
                <a:gd name="connsiteY28" fmla="*/ 1554177 h 2569079"/>
                <a:gd name="connsiteX29" fmla="*/ 1494415 w 3173825"/>
                <a:gd name="connsiteY29" fmla="*/ 1638174 h 2569079"/>
                <a:gd name="connsiteX30" fmla="*/ 1601299 w 3173825"/>
                <a:gd name="connsiteY30" fmla="*/ 1554177 h 2569079"/>
                <a:gd name="connsiteX31" fmla="*/ 1690369 w 3173825"/>
                <a:gd name="connsiteY31" fmla="*/ 1469948 h 2569079"/>
                <a:gd name="connsiteX32" fmla="*/ 1804988 w 3173825"/>
                <a:gd name="connsiteY32" fmla="*/ 1423135 h 2569079"/>
                <a:gd name="connsiteX33" fmla="*/ 1921950 w 3173825"/>
                <a:gd name="connsiteY33" fmla="*/ 1386183 h 2569079"/>
                <a:gd name="connsiteX34" fmla="*/ 1957578 w 3173825"/>
                <a:gd name="connsiteY34" fmla="*/ 1386183 h 2569079"/>
                <a:gd name="connsiteX35" fmla="*/ 2082276 w 3173825"/>
                <a:gd name="connsiteY35" fmla="*/ 1302186 h 2569079"/>
                <a:gd name="connsiteX36" fmla="*/ 2117904 w 3173825"/>
                <a:gd name="connsiteY36" fmla="*/ 1176190 h 2569079"/>
                <a:gd name="connsiteX37" fmla="*/ 2153532 w 3173825"/>
                <a:gd name="connsiteY37" fmla="*/ 1050194 h 2569079"/>
                <a:gd name="connsiteX38" fmla="*/ 2153532 w 3173825"/>
                <a:gd name="connsiteY38" fmla="*/ 966197 h 2569079"/>
                <a:gd name="connsiteX39" fmla="*/ 2185539 w 3173825"/>
                <a:gd name="connsiteY39" fmla="*/ 988636 h 2569079"/>
                <a:gd name="connsiteX40" fmla="*/ 2224787 w 3173825"/>
                <a:gd name="connsiteY40" fmla="*/ 1049962 h 2569079"/>
                <a:gd name="connsiteX41" fmla="*/ 2296043 w 3173825"/>
                <a:gd name="connsiteY41" fmla="*/ 1091961 h 2569079"/>
                <a:gd name="connsiteX42" fmla="*/ 2313857 w 3173825"/>
                <a:gd name="connsiteY42" fmla="*/ 1175958 h 2569079"/>
                <a:gd name="connsiteX43" fmla="*/ 2349485 w 3173825"/>
                <a:gd name="connsiteY43" fmla="*/ 1217956 h 2569079"/>
                <a:gd name="connsiteX44" fmla="*/ 2375227 w 3173825"/>
                <a:gd name="connsiteY44" fmla="*/ 1288861 h 2569079"/>
                <a:gd name="connsiteX45" fmla="*/ 2474183 w 3173825"/>
                <a:gd name="connsiteY45" fmla="*/ 1427949 h 2569079"/>
                <a:gd name="connsiteX46" fmla="*/ 2491997 w 3173825"/>
                <a:gd name="connsiteY46" fmla="*/ 1553945 h 2569079"/>
                <a:gd name="connsiteX47" fmla="*/ 2527625 w 3173825"/>
                <a:gd name="connsiteY47" fmla="*/ 1595943 h 2569079"/>
                <a:gd name="connsiteX48" fmla="*/ 2563253 w 3173825"/>
                <a:gd name="connsiteY48" fmla="*/ 1721939 h 2569079"/>
                <a:gd name="connsiteX49" fmla="*/ 2616694 w 3173825"/>
                <a:gd name="connsiteY49" fmla="*/ 1679940 h 2569079"/>
                <a:gd name="connsiteX50" fmla="*/ 2652322 w 3173825"/>
                <a:gd name="connsiteY50" fmla="*/ 1722171 h 2569079"/>
                <a:gd name="connsiteX51" fmla="*/ 2721099 w 3173825"/>
                <a:gd name="connsiteY51" fmla="*/ 1803393 h 2569079"/>
                <a:gd name="connsiteX52" fmla="*/ 2830462 w 3173825"/>
                <a:gd name="connsiteY52" fmla="*/ 1847934 h 2569079"/>
                <a:gd name="connsiteX53" fmla="*/ 2866090 w 3173825"/>
                <a:gd name="connsiteY53" fmla="*/ 1805936 h 2569079"/>
                <a:gd name="connsiteX54" fmla="*/ 2901718 w 3173825"/>
                <a:gd name="connsiteY54" fmla="*/ 1679940 h 2569079"/>
                <a:gd name="connsiteX55" fmla="*/ 3026415 w 3173825"/>
                <a:gd name="connsiteY55" fmla="*/ 1679940 h 2569079"/>
                <a:gd name="connsiteX56" fmla="*/ 3079857 w 3173825"/>
                <a:gd name="connsiteY56" fmla="*/ 1889933 h 2569079"/>
                <a:gd name="connsiteX57" fmla="*/ 3084711 w 3173825"/>
                <a:gd name="connsiteY57" fmla="*/ 2569079 h 2569079"/>
                <a:gd name="connsiteX58" fmla="*/ 3125841 w 3173825"/>
                <a:gd name="connsiteY58" fmla="*/ 2510691 h 2569079"/>
                <a:gd name="connsiteX59" fmla="*/ 3166970 w 3173825"/>
                <a:gd name="connsiteY59" fmla="*/ 2452303 h 2569079"/>
                <a:gd name="connsiteX60" fmla="*/ 3166970 w 3173825"/>
                <a:gd name="connsiteY60" fmla="*/ 2393915 h 2569079"/>
                <a:gd name="connsiteX0" fmla="*/ 0 w 3214955"/>
                <a:gd name="connsiteY0" fmla="*/ 42010 h 2569079"/>
                <a:gd name="connsiteX1" fmla="*/ 0 w 3214955"/>
                <a:gd name="connsiteY1" fmla="*/ 42010 h 2569079"/>
                <a:gd name="connsiteX2" fmla="*/ 104929 w 3214955"/>
                <a:gd name="connsiteY2" fmla="*/ 0 h 2569079"/>
                <a:gd name="connsiteX3" fmla="*/ 211810 w 3214955"/>
                <a:gd name="connsiteY3" fmla="*/ 167993 h 2569079"/>
                <a:gd name="connsiteX4" fmla="*/ 318694 w 3214955"/>
                <a:gd name="connsiteY4" fmla="*/ 125995 h 2569079"/>
                <a:gd name="connsiteX5" fmla="*/ 341675 w 3214955"/>
                <a:gd name="connsiteY5" fmla="*/ 246985 h 2569079"/>
                <a:gd name="connsiteX6" fmla="*/ 336508 w 3214955"/>
                <a:gd name="connsiteY6" fmla="*/ 377986 h 2569079"/>
                <a:gd name="connsiteX7" fmla="*/ 354332 w 3214955"/>
                <a:gd name="connsiteY7" fmla="*/ 462113 h 2569079"/>
                <a:gd name="connsiteX8" fmla="*/ 443392 w 3214955"/>
                <a:gd name="connsiteY8" fmla="*/ 587979 h 2569079"/>
                <a:gd name="connsiteX9" fmla="*/ 514647 w 3214955"/>
                <a:gd name="connsiteY9" fmla="*/ 629977 h 2569079"/>
                <a:gd name="connsiteX10" fmla="*/ 550275 w 3214955"/>
                <a:gd name="connsiteY10" fmla="*/ 629977 h 2569079"/>
                <a:gd name="connsiteX11" fmla="*/ 568089 w 3214955"/>
                <a:gd name="connsiteY11" fmla="*/ 755973 h 2569079"/>
                <a:gd name="connsiteX12" fmla="*/ 585903 w 3214955"/>
                <a:gd name="connsiteY12" fmla="*/ 797971 h 2569079"/>
                <a:gd name="connsiteX13" fmla="*/ 657178 w 3214955"/>
                <a:gd name="connsiteY13" fmla="*/ 798196 h 2569079"/>
                <a:gd name="connsiteX14" fmla="*/ 692807 w 3214955"/>
                <a:gd name="connsiteY14" fmla="*/ 924227 h 2569079"/>
                <a:gd name="connsiteX15" fmla="*/ 710621 w 3214955"/>
                <a:gd name="connsiteY15" fmla="*/ 1050258 h 2569079"/>
                <a:gd name="connsiteX16" fmla="*/ 746250 w 3214955"/>
                <a:gd name="connsiteY16" fmla="*/ 1092268 h 2569079"/>
                <a:gd name="connsiteX17" fmla="*/ 781879 w 3214955"/>
                <a:gd name="connsiteY17" fmla="*/ 1176289 h 2569079"/>
                <a:gd name="connsiteX18" fmla="*/ 817485 w 3214955"/>
                <a:gd name="connsiteY18" fmla="*/ 1133959 h 2569079"/>
                <a:gd name="connsiteX19" fmla="*/ 853113 w 3214955"/>
                <a:gd name="connsiteY19" fmla="*/ 1133959 h 2569079"/>
                <a:gd name="connsiteX20" fmla="*/ 906580 w 3214955"/>
                <a:gd name="connsiteY20" fmla="*/ 1260309 h 2569079"/>
                <a:gd name="connsiteX21" fmla="*/ 1031252 w 3214955"/>
                <a:gd name="connsiteY21" fmla="*/ 1428181 h 2569079"/>
                <a:gd name="connsiteX22" fmla="*/ 1102508 w 3214955"/>
                <a:gd name="connsiteY22" fmla="*/ 1470180 h 2569079"/>
                <a:gd name="connsiteX23" fmla="*/ 1138136 w 3214955"/>
                <a:gd name="connsiteY23" fmla="*/ 1470180 h 2569079"/>
                <a:gd name="connsiteX24" fmla="*/ 1173764 w 3214955"/>
                <a:gd name="connsiteY24" fmla="*/ 1554177 h 2569079"/>
                <a:gd name="connsiteX25" fmla="*/ 1209392 w 3214955"/>
                <a:gd name="connsiteY25" fmla="*/ 1596175 h 2569079"/>
                <a:gd name="connsiteX26" fmla="*/ 1298462 w 3214955"/>
                <a:gd name="connsiteY26" fmla="*/ 1595943 h 2569079"/>
                <a:gd name="connsiteX27" fmla="*/ 1351904 w 3214955"/>
                <a:gd name="connsiteY27" fmla="*/ 1554177 h 2569079"/>
                <a:gd name="connsiteX28" fmla="*/ 1440973 w 3214955"/>
                <a:gd name="connsiteY28" fmla="*/ 1554177 h 2569079"/>
                <a:gd name="connsiteX29" fmla="*/ 1494415 w 3214955"/>
                <a:gd name="connsiteY29" fmla="*/ 1638174 h 2569079"/>
                <a:gd name="connsiteX30" fmla="*/ 1601299 w 3214955"/>
                <a:gd name="connsiteY30" fmla="*/ 1554177 h 2569079"/>
                <a:gd name="connsiteX31" fmla="*/ 1690369 w 3214955"/>
                <a:gd name="connsiteY31" fmla="*/ 1469948 h 2569079"/>
                <a:gd name="connsiteX32" fmla="*/ 1804988 w 3214955"/>
                <a:gd name="connsiteY32" fmla="*/ 1423135 h 2569079"/>
                <a:gd name="connsiteX33" fmla="*/ 1921950 w 3214955"/>
                <a:gd name="connsiteY33" fmla="*/ 1386183 h 2569079"/>
                <a:gd name="connsiteX34" fmla="*/ 1957578 w 3214955"/>
                <a:gd name="connsiteY34" fmla="*/ 1386183 h 2569079"/>
                <a:gd name="connsiteX35" fmla="*/ 2082276 w 3214955"/>
                <a:gd name="connsiteY35" fmla="*/ 1302186 h 2569079"/>
                <a:gd name="connsiteX36" fmla="*/ 2117904 w 3214955"/>
                <a:gd name="connsiteY36" fmla="*/ 1176190 h 2569079"/>
                <a:gd name="connsiteX37" fmla="*/ 2153532 w 3214955"/>
                <a:gd name="connsiteY37" fmla="*/ 1050194 h 2569079"/>
                <a:gd name="connsiteX38" fmla="*/ 2153532 w 3214955"/>
                <a:gd name="connsiteY38" fmla="*/ 966197 h 2569079"/>
                <a:gd name="connsiteX39" fmla="*/ 2185539 w 3214955"/>
                <a:gd name="connsiteY39" fmla="*/ 988636 h 2569079"/>
                <a:gd name="connsiteX40" fmla="*/ 2224787 w 3214955"/>
                <a:gd name="connsiteY40" fmla="*/ 1049962 h 2569079"/>
                <a:gd name="connsiteX41" fmla="*/ 2296043 w 3214955"/>
                <a:gd name="connsiteY41" fmla="*/ 1091961 h 2569079"/>
                <a:gd name="connsiteX42" fmla="*/ 2313857 w 3214955"/>
                <a:gd name="connsiteY42" fmla="*/ 1175958 h 2569079"/>
                <a:gd name="connsiteX43" fmla="*/ 2349485 w 3214955"/>
                <a:gd name="connsiteY43" fmla="*/ 1217956 h 2569079"/>
                <a:gd name="connsiteX44" fmla="*/ 2375227 w 3214955"/>
                <a:gd name="connsiteY44" fmla="*/ 1288861 h 2569079"/>
                <a:gd name="connsiteX45" fmla="*/ 2474183 w 3214955"/>
                <a:gd name="connsiteY45" fmla="*/ 1427949 h 2569079"/>
                <a:gd name="connsiteX46" fmla="*/ 2491997 w 3214955"/>
                <a:gd name="connsiteY46" fmla="*/ 1553945 h 2569079"/>
                <a:gd name="connsiteX47" fmla="*/ 2527625 w 3214955"/>
                <a:gd name="connsiteY47" fmla="*/ 1595943 h 2569079"/>
                <a:gd name="connsiteX48" fmla="*/ 2563253 w 3214955"/>
                <a:gd name="connsiteY48" fmla="*/ 1721939 h 2569079"/>
                <a:gd name="connsiteX49" fmla="*/ 2616694 w 3214955"/>
                <a:gd name="connsiteY49" fmla="*/ 1679940 h 2569079"/>
                <a:gd name="connsiteX50" fmla="*/ 2652322 w 3214955"/>
                <a:gd name="connsiteY50" fmla="*/ 1722171 h 2569079"/>
                <a:gd name="connsiteX51" fmla="*/ 2721099 w 3214955"/>
                <a:gd name="connsiteY51" fmla="*/ 1803393 h 2569079"/>
                <a:gd name="connsiteX52" fmla="*/ 2830462 w 3214955"/>
                <a:gd name="connsiteY52" fmla="*/ 1847934 h 2569079"/>
                <a:gd name="connsiteX53" fmla="*/ 2866090 w 3214955"/>
                <a:gd name="connsiteY53" fmla="*/ 1805936 h 2569079"/>
                <a:gd name="connsiteX54" fmla="*/ 2901718 w 3214955"/>
                <a:gd name="connsiteY54" fmla="*/ 1679940 h 2569079"/>
                <a:gd name="connsiteX55" fmla="*/ 3026415 w 3214955"/>
                <a:gd name="connsiteY55" fmla="*/ 1679940 h 2569079"/>
                <a:gd name="connsiteX56" fmla="*/ 3079857 w 3214955"/>
                <a:gd name="connsiteY56" fmla="*/ 1889933 h 2569079"/>
                <a:gd name="connsiteX57" fmla="*/ 3084711 w 3214955"/>
                <a:gd name="connsiteY57" fmla="*/ 2569079 h 2569079"/>
                <a:gd name="connsiteX58" fmla="*/ 3125841 w 3214955"/>
                <a:gd name="connsiteY58" fmla="*/ 2510691 h 2569079"/>
                <a:gd name="connsiteX59" fmla="*/ 3208100 w 3214955"/>
                <a:gd name="connsiteY59" fmla="*/ 2452303 h 2569079"/>
                <a:gd name="connsiteX60" fmla="*/ 3166970 w 3214955"/>
                <a:gd name="connsiteY60" fmla="*/ 2393915 h 2569079"/>
                <a:gd name="connsiteX0" fmla="*/ 0 w 3214955"/>
                <a:gd name="connsiteY0" fmla="*/ 42010 h 2722149"/>
                <a:gd name="connsiteX1" fmla="*/ 0 w 3214955"/>
                <a:gd name="connsiteY1" fmla="*/ 42010 h 2722149"/>
                <a:gd name="connsiteX2" fmla="*/ 104929 w 3214955"/>
                <a:gd name="connsiteY2" fmla="*/ 0 h 2722149"/>
                <a:gd name="connsiteX3" fmla="*/ 211810 w 3214955"/>
                <a:gd name="connsiteY3" fmla="*/ 167993 h 2722149"/>
                <a:gd name="connsiteX4" fmla="*/ 318694 w 3214955"/>
                <a:gd name="connsiteY4" fmla="*/ 125995 h 2722149"/>
                <a:gd name="connsiteX5" fmla="*/ 341675 w 3214955"/>
                <a:gd name="connsiteY5" fmla="*/ 246985 h 2722149"/>
                <a:gd name="connsiteX6" fmla="*/ 336508 w 3214955"/>
                <a:gd name="connsiteY6" fmla="*/ 377986 h 2722149"/>
                <a:gd name="connsiteX7" fmla="*/ 354332 w 3214955"/>
                <a:gd name="connsiteY7" fmla="*/ 462113 h 2722149"/>
                <a:gd name="connsiteX8" fmla="*/ 443392 w 3214955"/>
                <a:gd name="connsiteY8" fmla="*/ 587979 h 2722149"/>
                <a:gd name="connsiteX9" fmla="*/ 514647 w 3214955"/>
                <a:gd name="connsiteY9" fmla="*/ 629977 h 2722149"/>
                <a:gd name="connsiteX10" fmla="*/ 550275 w 3214955"/>
                <a:gd name="connsiteY10" fmla="*/ 629977 h 2722149"/>
                <a:gd name="connsiteX11" fmla="*/ 568089 w 3214955"/>
                <a:gd name="connsiteY11" fmla="*/ 755973 h 2722149"/>
                <a:gd name="connsiteX12" fmla="*/ 585903 w 3214955"/>
                <a:gd name="connsiteY12" fmla="*/ 797971 h 2722149"/>
                <a:gd name="connsiteX13" fmla="*/ 657178 w 3214955"/>
                <a:gd name="connsiteY13" fmla="*/ 798196 h 2722149"/>
                <a:gd name="connsiteX14" fmla="*/ 692807 w 3214955"/>
                <a:gd name="connsiteY14" fmla="*/ 924227 h 2722149"/>
                <a:gd name="connsiteX15" fmla="*/ 710621 w 3214955"/>
                <a:gd name="connsiteY15" fmla="*/ 1050258 h 2722149"/>
                <a:gd name="connsiteX16" fmla="*/ 746250 w 3214955"/>
                <a:gd name="connsiteY16" fmla="*/ 1092268 h 2722149"/>
                <a:gd name="connsiteX17" fmla="*/ 781879 w 3214955"/>
                <a:gd name="connsiteY17" fmla="*/ 1176289 h 2722149"/>
                <a:gd name="connsiteX18" fmla="*/ 817485 w 3214955"/>
                <a:gd name="connsiteY18" fmla="*/ 1133959 h 2722149"/>
                <a:gd name="connsiteX19" fmla="*/ 853113 w 3214955"/>
                <a:gd name="connsiteY19" fmla="*/ 1133959 h 2722149"/>
                <a:gd name="connsiteX20" fmla="*/ 906580 w 3214955"/>
                <a:gd name="connsiteY20" fmla="*/ 1260309 h 2722149"/>
                <a:gd name="connsiteX21" fmla="*/ 1031252 w 3214955"/>
                <a:gd name="connsiteY21" fmla="*/ 1428181 h 2722149"/>
                <a:gd name="connsiteX22" fmla="*/ 1102508 w 3214955"/>
                <a:gd name="connsiteY22" fmla="*/ 1470180 h 2722149"/>
                <a:gd name="connsiteX23" fmla="*/ 1138136 w 3214955"/>
                <a:gd name="connsiteY23" fmla="*/ 1470180 h 2722149"/>
                <a:gd name="connsiteX24" fmla="*/ 1173764 w 3214955"/>
                <a:gd name="connsiteY24" fmla="*/ 1554177 h 2722149"/>
                <a:gd name="connsiteX25" fmla="*/ 1209392 w 3214955"/>
                <a:gd name="connsiteY25" fmla="*/ 1596175 h 2722149"/>
                <a:gd name="connsiteX26" fmla="*/ 1298462 w 3214955"/>
                <a:gd name="connsiteY26" fmla="*/ 1595943 h 2722149"/>
                <a:gd name="connsiteX27" fmla="*/ 1351904 w 3214955"/>
                <a:gd name="connsiteY27" fmla="*/ 1554177 h 2722149"/>
                <a:gd name="connsiteX28" fmla="*/ 1440973 w 3214955"/>
                <a:gd name="connsiteY28" fmla="*/ 1554177 h 2722149"/>
                <a:gd name="connsiteX29" fmla="*/ 1494415 w 3214955"/>
                <a:gd name="connsiteY29" fmla="*/ 1638174 h 2722149"/>
                <a:gd name="connsiteX30" fmla="*/ 1601299 w 3214955"/>
                <a:gd name="connsiteY30" fmla="*/ 1554177 h 2722149"/>
                <a:gd name="connsiteX31" fmla="*/ 1690369 w 3214955"/>
                <a:gd name="connsiteY31" fmla="*/ 1469948 h 2722149"/>
                <a:gd name="connsiteX32" fmla="*/ 1804988 w 3214955"/>
                <a:gd name="connsiteY32" fmla="*/ 1423135 h 2722149"/>
                <a:gd name="connsiteX33" fmla="*/ 1921950 w 3214955"/>
                <a:gd name="connsiteY33" fmla="*/ 1386183 h 2722149"/>
                <a:gd name="connsiteX34" fmla="*/ 1957578 w 3214955"/>
                <a:gd name="connsiteY34" fmla="*/ 1386183 h 2722149"/>
                <a:gd name="connsiteX35" fmla="*/ 2082276 w 3214955"/>
                <a:gd name="connsiteY35" fmla="*/ 1302186 h 2722149"/>
                <a:gd name="connsiteX36" fmla="*/ 2117904 w 3214955"/>
                <a:gd name="connsiteY36" fmla="*/ 1176190 h 2722149"/>
                <a:gd name="connsiteX37" fmla="*/ 2153532 w 3214955"/>
                <a:gd name="connsiteY37" fmla="*/ 1050194 h 2722149"/>
                <a:gd name="connsiteX38" fmla="*/ 2153532 w 3214955"/>
                <a:gd name="connsiteY38" fmla="*/ 966197 h 2722149"/>
                <a:gd name="connsiteX39" fmla="*/ 2185539 w 3214955"/>
                <a:gd name="connsiteY39" fmla="*/ 988636 h 2722149"/>
                <a:gd name="connsiteX40" fmla="*/ 2224787 w 3214955"/>
                <a:gd name="connsiteY40" fmla="*/ 1049962 h 2722149"/>
                <a:gd name="connsiteX41" fmla="*/ 2296043 w 3214955"/>
                <a:gd name="connsiteY41" fmla="*/ 1091961 h 2722149"/>
                <a:gd name="connsiteX42" fmla="*/ 2313857 w 3214955"/>
                <a:gd name="connsiteY42" fmla="*/ 1175958 h 2722149"/>
                <a:gd name="connsiteX43" fmla="*/ 2349485 w 3214955"/>
                <a:gd name="connsiteY43" fmla="*/ 1217956 h 2722149"/>
                <a:gd name="connsiteX44" fmla="*/ 2375227 w 3214955"/>
                <a:gd name="connsiteY44" fmla="*/ 1288861 h 2722149"/>
                <a:gd name="connsiteX45" fmla="*/ 2474183 w 3214955"/>
                <a:gd name="connsiteY45" fmla="*/ 1427949 h 2722149"/>
                <a:gd name="connsiteX46" fmla="*/ 2491997 w 3214955"/>
                <a:gd name="connsiteY46" fmla="*/ 1553945 h 2722149"/>
                <a:gd name="connsiteX47" fmla="*/ 2527625 w 3214955"/>
                <a:gd name="connsiteY47" fmla="*/ 1595943 h 2722149"/>
                <a:gd name="connsiteX48" fmla="*/ 2563253 w 3214955"/>
                <a:gd name="connsiteY48" fmla="*/ 1721939 h 2722149"/>
                <a:gd name="connsiteX49" fmla="*/ 2616694 w 3214955"/>
                <a:gd name="connsiteY49" fmla="*/ 1679940 h 2722149"/>
                <a:gd name="connsiteX50" fmla="*/ 2652322 w 3214955"/>
                <a:gd name="connsiteY50" fmla="*/ 1722171 h 2722149"/>
                <a:gd name="connsiteX51" fmla="*/ 2721099 w 3214955"/>
                <a:gd name="connsiteY51" fmla="*/ 1803393 h 2722149"/>
                <a:gd name="connsiteX52" fmla="*/ 2830462 w 3214955"/>
                <a:gd name="connsiteY52" fmla="*/ 1847934 h 2722149"/>
                <a:gd name="connsiteX53" fmla="*/ 2866090 w 3214955"/>
                <a:gd name="connsiteY53" fmla="*/ 1805936 h 2722149"/>
                <a:gd name="connsiteX54" fmla="*/ 2901718 w 3214955"/>
                <a:gd name="connsiteY54" fmla="*/ 1679940 h 2722149"/>
                <a:gd name="connsiteX55" fmla="*/ 3026415 w 3214955"/>
                <a:gd name="connsiteY55" fmla="*/ 1679940 h 2722149"/>
                <a:gd name="connsiteX56" fmla="*/ 3002452 w 3214955"/>
                <a:gd name="connsiteY56" fmla="*/ 2627467 h 2722149"/>
                <a:gd name="connsiteX57" fmla="*/ 3084711 w 3214955"/>
                <a:gd name="connsiteY57" fmla="*/ 2569079 h 2722149"/>
                <a:gd name="connsiteX58" fmla="*/ 3125841 w 3214955"/>
                <a:gd name="connsiteY58" fmla="*/ 2510691 h 2722149"/>
                <a:gd name="connsiteX59" fmla="*/ 3208100 w 3214955"/>
                <a:gd name="connsiteY59" fmla="*/ 2452303 h 2722149"/>
                <a:gd name="connsiteX60" fmla="*/ 3166970 w 3214955"/>
                <a:gd name="connsiteY60" fmla="*/ 2393915 h 2722149"/>
                <a:gd name="connsiteX0" fmla="*/ 0 w 3214955"/>
                <a:gd name="connsiteY0" fmla="*/ 42010 h 2919408"/>
                <a:gd name="connsiteX1" fmla="*/ 0 w 3214955"/>
                <a:gd name="connsiteY1" fmla="*/ 42010 h 2919408"/>
                <a:gd name="connsiteX2" fmla="*/ 104929 w 3214955"/>
                <a:gd name="connsiteY2" fmla="*/ 0 h 2919408"/>
                <a:gd name="connsiteX3" fmla="*/ 211810 w 3214955"/>
                <a:gd name="connsiteY3" fmla="*/ 167993 h 2919408"/>
                <a:gd name="connsiteX4" fmla="*/ 318694 w 3214955"/>
                <a:gd name="connsiteY4" fmla="*/ 125995 h 2919408"/>
                <a:gd name="connsiteX5" fmla="*/ 341675 w 3214955"/>
                <a:gd name="connsiteY5" fmla="*/ 246985 h 2919408"/>
                <a:gd name="connsiteX6" fmla="*/ 336508 w 3214955"/>
                <a:gd name="connsiteY6" fmla="*/ 377986 h 2919408"/>
                <a:gd name="connsiteX7" fmla="*/ 354332 w 3214955"/>
                <a:gd name="connsiteY7" fmla="*/ 462113 h 2919408"/>
                <a:gd name="connsiteX8" fmla="*/ 443392 w 3214955"/>
                <a:gd name="connsiteY8" fmla="*/ 587979 h 2919408"/>
                <a:gd name="connsiteX9" fmla="*/ 514647 w 3214955"/>
                <a:gd name="connsiteY9" fmla="*/ 629977 h 2919408"/>
                <a:gd name="connsiteX10" fmla="*/ 550275 w 3214955"/>
                <a:gd name="connsiteY10" fmla="*/ 629977 h 2919408"/>
                <a:gd name="connsiteX11" fmla="*/ 568089 w 3214955"/>
                <a:gd name="connsiteY11" fmla="*/ 755973 h 2919408"/>
                <a:gd name="connsiteX12" fmla="*/ 585903 w 3214955"/>
                <a:gd name="connsiteY12" fmla="*/ 797971 h 2919408"/>
                <a:gd name="connsiteX13" fmla="*/ 657178 w 3214955"/>
                <a:gd name="connsiteY13" fmla="*/ 798196 h 2919408"/>
                <a:gd name="connsiteX14" fmla="*/ 692807 w 3214955"/>
                <a:gd name="connsiteY14" fmla="*/ 924227 h 2919408"/>
                <a:gd name="connsiteX15" fmla="*/ 710621 w 3214955"/>
                <a:gd name="connsiteY15" fmla="*/ 1050258 h 2919408"/>
                <a:gd name="connsiteX16" fmla="*/ 746250 w 3214955"/>
                <a:gd name="connsiteY16" fmla="*/ 1092268 h 2919408"/>
                <a:gd name="connsiteX17" fmla="*/ 781879 w 3214955"/>
                <a:gd name="connsiteY17" fmla="*/ 1176289 h 2919408"/>
                <a:gd name="connsiteX18" fmla="*/ 817485 w 3214955"/>
                <a:gd name="connsiteY18" fmla="*/ 1133959 h 2919408"/>
                <a:gd name="connsiteX19" fmla="*/ 853113 w 3214955"/>
                <a:gd name="connsiteY19" fmla="*/ 1133959 h 2919408"/>
                <a:gd name="connsiteX20" fmla="*/ 906580 w 3214955"/>
                <a:gd name="connsiteY20" fmla="*/ 1260309 h 2919408"/>
                <a:gd name="connsiteX21" fmla="*/ 1031252 w 3214955"/>
                <a:gd name="connsiteY21" fmla="*/ 1428181 h 2919408"/>
                <a:gd name="connsiteX22" fmla="*/ 1102508 w 3214955"/>
                <a:gd name="connsiteY22" fmla="*/ 1470180 h 2919408"/>
                <a:gd name="connsiteX23" fmla="*/ 1138136 w 3214955"/>
                <a:gd name="connsiteY23" fmla="*/ 1470180 h 2919408"/>
                <a:gd name="connsiteX24" fmla="*/ 1173764 w 3214955"/>
                <a:gd name="connsiteY24" fmla="*/ 1554177 h 2919408"/>
                <a:gd name="connsiteX25" fmla="*/ 1209392 w 3214955"/>
                <a:gd name="connsiteY25" fmla="*/ 1596175 h 2919408"/>
                <a:gd name="connsiteX26" fmla="*/ 1298462 w 3214955"/>
                <a:gd name="connsiteY26" fmla="*/ 1595943 h 2919408"/>
                <a:gd name="connsiteX27" fmla="*/ 1351904 w 3214955"/>
                <a:gd name="connsiteY27" fmla="*/ 1554177 h 2919408"/>
                <a:gd name="connsiteX28" fmla="*/ 1440973 w 3214955"/>
                <a:gd name="connsiteY28" fmla="*/ 1554177 h 2919408"/>
                <a:gd name="connsiteX29" fmla="*/ 1494415 w 3214955"/>
                <a:gd name="connsiteY29" fmla="*/ 1638174 h 2919408"/>
                <a:gd name="connsiteX30" fmla="*/ 1601299 w 3214955"/>
                <a:gd name="connsiteY30" fmla="*/ 1554177 h 2919408"/>
                <a:gd name="connsiteX31" fmla="*/ 1690369 w 3214955"/>
                <a:gd name="connsiteY31" fmla="*/ 1469948 h 2919408"/>
                <a:gd name="connsiteX32" fmla="*/ 1804988 w 3214955"/>
                <a:gd name="connsiteY32" fmla="*/ 1423135 h 2919408"/>
                <a:gd name="connsiteX33" fmla="*/ 1921950 w 3214955"/>
                <a:gd name="connsiteY33" fmla="*/ 1386183 h 2919408"/>
                <a:gd name="connsiteX34" fmla="*/ 1957578 w 3214955"/>
                <a:gd name="connsiteY34" fmla="*/ 1386183 h 2919408"/>
                <a:gd name="connsiteX35" fmla="*/ 2082276 w 3214955"/>
                <a:gd name="connsiteY35" fmla="*/ 1302186 h 2919408"/>
                <a:gd name="connsiteX36" fmla="*/ 2117904 w 3214955"/>
                <a:gd name="connsiteY36" fmla="*/ 1176190 h 2919408"/>
                <a:gd name="connsiteX37" fmla="*/ 2153532 w 3214955"/>
                <a:gd name="connsiteY37" fmla="*/ 1050194 h 2919408"/>
                <a:gd name="connsiteX38" fmla="*/ 2153532 w 3214955"/>
                <a:gd name="connsiteY38" fmla="*/ 966197 h 2919408"/>
                <a:gd name="connsiteX39" fmla="*/ 2185539 w 3214955"/>
                <a:gd name="connsiteY39" fmla="*/ 988636 h 2919408"/>
                <a:gd name="connsiteX40" fmla="*/ 2224787 w 3214955"/>
                <a:gd name="connsiteY40" fmla="*/ 1049962 h 2919408"/>
                <a:gd name="connsiteX41" fmla="*/ 2296043 w 3214955"/>
                <a:gd name="connsiteY41" fmla="*/ 1091961 h 2919408"/>
                <a:gd name="connsiteX42" fmla="*/ 2313857 w 3214955"/>
                <a:gd name="connsiteY42" fmla="*/ 1175958 h 2919408"/>
                <a:gd name="connsiteX43" fmla="*/ 2349485 w 3214955"/>
                <a:gd name="connsiteY43" fmla="*/ 1217956 h 2919408"/>
                <a:gd name="connsiteX44" fmla="*/ 2375227 w 3214955"/>
                <a:gd name="connsiteY44" fmla="*/ 1288861 h 2919408"/>
                <a:gd name="connsiteX45" fmla="*/ 2474183 w 3214955"/>
                <a:gd name="connsiteY45" fmla="*/ 1427949 h 2919408"/>
                <a:gd name="connsiteX46" fmla="*/ 2491997 w 3214955"/>
                <a:gd name="connsiteY46" fmla="*/ 1553945 h 2919408"/>
                <a:gd name="connsiteX47" fmla="*/ 2527625 w 3214955"/>
                <a:gd name="connsiteY47" fmla="*/ 1595943 h 2919408"/>
                <a:gd name="connsiteX48" fmla="*/ 2563253 w 3214955"/>
                <a:gd name="connsiteY48" fmla="*/ 1721939 h 2919408"/>
                <a:gd name="connsiteX49" fmla="*/ 2616694 w 3214955"/>
                <a:gd name="connsiteY49" fmla="*/ 1679940 h 2919408"/>
                <a:gd name="connsiteX50" fmla="*/ 2652322 w 3214955"/>
                <a:gd name="connsiteY50" fmla="*/ 1722171 h 2919408"/>
                <a:gd name="connsiteX51" fmla="*/ 2721099 w 3214955"/>
                <a:gd name="connsiteY51" fmla="*/ 1803393 h 2919408"/>
                <a:gd name="connsiteX52" fmla="*/ 2830462 w 3214955"/>
                <a:gd name="connsiteY52" fmla="*/ 1847934 h 2919408"/>
                <a:gd name="connsiteX53" fmla="*/ 2866090 w 3214955"/>
                <a:gd name="connsiteY53" fmla="*/ 1805936 h 2919408"/>
                <a:gd name="connsiteX54" fmla="*/ 2901718 w 3214955"/>
                <a:gd name="connsiteY54" fmla="*/ 1679940 h 2919408"/>
                <a:gd name="connsiteX55" fmla="*/ 2796804 w 3214955"/>
                <a:gd name="connsiteY55" fmla="*/ 2919408 h 2919408"/>
                <a:gd name="connsiteX56" fmla="*/ 3026415 w 3214955"/>
                <a:gd name="connsiteY56" fmla="*/ 1679940 h 2919408"/>
                <a:gd name="connsiteX57" fmla="*/ 3002452 w 3214955"/>
                <a:gd name="connsiteY57" fmla="*/ 2627467 h 2919408"/>
                <a:gd name="connsiteX58" fmla="*/ 3084711 w 3214955"/>
                <a:gd name="connsiteY58" fmla="*/ 2569079 h 2919408"/>
                <a:gd name="connsiteX59" fmla="*/ 3125841 w 3214955"/>
                <a:gd name="connsiteY59" fmla="*/ 2510691 h 2919408"/>
                <a:gd name="connsiteX60" fmla="*/ 3208100 w 3214955"/>
                <a:gd name="connsiteY60" fmla="*/ 2452303 h 2919408"/>
                <a:gd name="connsiteX61" fmla="*/ 3166970 w 3214955"/>
                <a:gd name="connsiteY61" fmla="*/ 2393915 h 2919408"/>
                <a:gd name="connsiteX0" fmla="*/ 0 w 3214955"/>
                <a:gd name="connsiteY0" fmla="*/ 42010 h 3271475"/>
                <a:gd name="connsiteX1" fmla="*/ 0 w 3214955"/>
                <a:gd name="connsiteY1" fmla="*/ 42010 h 3271475"/>
                <a:gd name="connsiteX2" fmla="*/ 104929 w 3214955"/>
                <a:gd name="connsiteY2" fmla="*/ 0 h 3271475"/>
                <a:gd name="connsiteX3" fmla="*/ 211810 w 3214955"/>
                <a:gd name="connsiteY3" fmla="*/ 167993 h 3271475"/>
                <a:gd name="connsiteX4" fmla="*/ 318694 w 3214955"/>
                <a:gd name="connsiteY4" fmla="*/ 125995 h 3271475"/>
                <a:gd name="connsiteX5" fmla="*/ 341675 w 3214955"/>
                <a:gd name="connsiteY5" fmla="*/ 246985 h 3271475"/>
                <a:gd name="connsiteX6" fmla="*/ 336508 w 3214955"/>
                <a:gd name="connsiteY6" fmla="*/ 377986 h 3271475"/>
                <a:gd name="connsiteX7" fmla="*/ 354332 w 3214955"/>
                <a:gd name="connsiteY7" fmla="*/ 462113 h 3271475"/>
                <a:gd name="connsiteX8" fmla="*/ 443392 w 3214955"/>
                <a:gd name="connsiteY8" fmla="*/ 587979 h 3271475"/>
                <a:gd name="connsiteX9" fmla="*/ 514647 w 3214955"/>
                <a:gd name="connsiteY9" fmla="*/ 629977 h 3271475"/>
                <a:gd name="connsiteX10" fmla="*/ 550275 w 3214955"/>
                <a:gd name="connsiteY10" fmla="*/ 629977 h 3271475"/>
                <a:gd name="connsiteX11" fmla="*/ 568089 w 3214955"/>
                <a:gd name="connsiteY11" fmla="*/ 755973 h 3271475"/>
                <a:gd name="connsiteX12" fmla="*/ 585903 w 3214955"/>
                <a:gd name="connsiteY12" fmla="*/ 797971 h 3271475"/>
                <a:gd name="connsiteX13" fmla="*/ 657178 w 3214955"/>
                <a:gd name="connsiteY13" fmla="*/ 798196 h 3271475"/>
                <a:gd name="connsiteX14" fmla="*/ 692807 w 3214955"/>
                <a:gd name="connsiteY14" fmla="*/ 924227 h 3271475"/>
                <a:gd name="connsiteX15" fmla="*/ 710621 w 3214955"/>
                <a:gd name="connsiteY15" fmla="*/ 1050258 h 3271475"/>
                <a:gd name="connsiteX16" fmla="*/ 746250 w 3214955"/>
                <a:gd name="connsiteY16" fmla="*/ 1092268 h 3271475"/>
                <a:gd name="connsiteX17" fmla="*/ 781879 w 3214955"/>
                <a:gd name="connsiteY17" fmla="*/ 1176289 h 3271475"/>
                <a:gd name="connsiteX18" fmla="*/ 817485 w 3214955"/>
                <a:gd name="connsiteY18" fmla="*/ 1133959 h 3271475"/>
                <a:gd name="connsiteX19" fmla="*/ 853113 w 3214955"/>
                <a:gd name="connsiteY19" fmla="*/ 1133959 h 3271475"/>
                <a:gd name="connsiteX20" fmla="*/ 906580 w 3214955"/>
                <a:gd name="connsiteY20" fmla="*/ 1260309 h 3271475"/>
                <a:gd name="connsiteX21" fmla="*/ 1031252 w 3214955"/>
                <a:gd name="connsiteY21" fmla="*/ 1428181 h 3271475"/>
                <a:gd name="connsiteX22" fmla="*/ 1102508 w 3214955"/>
                <a:gd name="connsiteY22" fmla="*/ 1470180 h 3271475"/>
                <a:gd name="connsiteX23" fmla="*/ 1138136 w 3214955"/>
                <a:gd name="connsiteY23" fmla="*/ 1470180 h 3271475"/>
                <a:gd name="connsiteX24" fmla="*/ 1173764 w 3214955"/>
                <a:gd name="connsiteY24" fmla="*/ 1554177 h 3271475"/>
                <a:gd name="connsiteX25" fmla="*/ 1209392 w 3214955"/>
                <a:gd name="connsiteY25" fmla="*/ 1596175 h 3271475"/>
                <a:gd name="connsiteX26" fmla="*/ 1298462 w 3214955"/>
                <a:gd name="connsiteY26" fmla="*/ 1595943 h 3271475"/>
                <a:gd name="connsiteX27" fmla="*/ 1351904 w 3214955"/>
                <a:gd name="connsiteY27" fmla="*/ 1554177 h 3271475"/>
                <a:gd name="connsiteX28" fmla="*/ 1440973 w 3214955"/>
                <a:gd name="connsiteY28" fmla="*/ 1554177 h 3271475"/>
                <a:gd name="connsiteX29" fmla="*/ 1494415 w 3214955"/>
                <a:gd name="connsiteY29" fmla="*/ 1638174 h 3271475"/>
                <a:gd name="connsiteX30" fmla="*/ 1601299 w 3214955"/>
                <a:gd name="connsiteY30" fmla="*/ 1554177 h 3271475"/>
                <a:gd name="connsiteX31" fmla="*/ 1690369 w 3214955"/>
                <a:gd name="connsiteY31" fmla="*/ 1469948 h 3271475"/>
                <a:gd name="connsiteX32" fmla="*/ 1804988 w 3214955"/>
                <a:gd name="connsiteY32" fmla="*/ 1423135 h 3271475"/>
                <a:gd name="connsiteX33" fmla="*/ 1921950 w 3214955"/>
                <a:gd name="connsiteY33" fmla="*/ 1386183 h 3271475"/>
                <a:gd name="connsiteX34" fmla="*/ 1957578 w 3214955"/>
                <a:gd name="connsiteY34" fmla="*/ 1386183 h 3271475"/>
                <a:gd name="connsiteX35" fmla="*/ 2082276 w 3214955"/>
                <a:gd name="connsiteY35" fmla="*/ 1302186 h 3271475"/>
                <a:gd name="connsiteX36" fmla="*/ 2117904 w 3214955"/>
                <a:gd name="connsiteY36" fmla="*/ 1176190 h 3271475"/>
                <a:gd name="connsiteX37" fmla="*/ 2153532 w 3214955"/>
                <a:gd name="connsiteY37" fmla="*/ 1050194 h 3271475"/>
                <a:gd name="connsiteX38" fmla="*/ 2153532 w 3214955"/>
                <a:gd name="connsiteY38" fmla="*/ 966197 h 3271475"/>
                <a:gd name="connsiteX39" fmla="*/ 2185539 w 3214955"/>
                <a:gd name="connsiteY39" fmla="*/ 988636 h 3271475"/>
                <a:gd name="connsiteX40" fmla="*/ 2224787 w 3214955"/>
                <a:gd name="connsiteY40" fmla="*/ 1049962 h 3271475"/>
                <a:gd name="connsiteX41" fmla="*/ 2296043 w 3214955"/>
                <a:gd name="connsiteY41" fmla="*/ 1091961 h 3271475"/>
                <a:gd name="connsiteX42" fmla="*/ 2313857 w 3214955"/>
                <a:gd name="connsiteY42" fmla="*/ 1175958 h 3271475"/>
                <a:gd name="connsiteX43" fmla="*/ 2349485 w 3214955"/>
                <a:gd name="connsiteY43" fmla="*/ 1217956 h 3271475"/>
                <a:gd name="connsiteX44" fmla="*/ 2375227 w 3214955"/>
                <a:gd name="connsiteY44" fmla="*/ 1288861 h 3271475"/>
                <a:gd name="connsiteX45" fmla="*/ 2474183 w 3214955"/>
                <a:gd name="connsiteY45" fmla="*/ 1427949 h 3271475"/>
                <a:gd name="connsiteX46" fmla="*/ 2491997 w 3214955"/>
                <a:gd name="connsiteY46" fmla="*/ 1553945 h 3271475"/>
                <a:gd name="connsiteX47" fmla="*/ 2527625 w 3214955"/>
                <a:gd name="connsiteY47" fmla="*/ 1595943 h 3271475"/>
                <a:gd name="connsiteX48" fmla="*/ 2563253 w 3214955"/>
                <a:gd name="connsiteY48" fmla="*/ 1721939 h 3271475"/>
                <a:gd name="connsiteX49" fmla="*/ 2616694 w 3214955"/>
                <a:gd name="connsiteY49" fmla="*/ 1679940 h 3271475"/>
                <a:gd name="connsiteX50" fmla="*/ 2652322 w 3214955"/>
                <a:gd name="connsiteY50" fmla="*/ 1722171 h 3271475"/>
                <a:gd name="connsiteX51" fmla="*/ 2721099 w 3214955"/>
                <a:gd name="connsiteY51" fmla="*/ 1803393 h 3271475"/>
                <a:gd name="connsiteX52" fmla="*/ 2830462 w 3214955"/>
                <a:gd name="connsiteY52" fmla="*/ 1847934 h 3271475"/>
                <a:gd name="connsiteX53" fmla="*/ 2866090 w 3214955"/>
                <a:gd name="connsiteY53" fmla="*/ 1805936 h 3271475"/>
                <a:gd name="connsiteX54" fmla="*/ 2901718 w 3214955"/>
                <a:gd name="connsiteY54" fmla="*/ 1679940 h 3271475"/>
                <a:gd name="connsiteX55" fmla="*/ 2796804 w 3214955"/>
                <a:gd name="connsiteY55" fmla="*/ 2919408 h 3271475"/>
                <a:gd name="connsiteX56" fmla="*/ 3002452 w 3214955"/>
                <a:gd name="connsiteY56" fmla="*/ 3211349 h 3271475"/>
                <a:gd name="connsiteX57" fmla="*/ 3002452 w 3214955"/>
                <a:gd name="connsiteY57" fmla="*/ 2627467 h 3271475"/>
                <a:gd name="connsiteX58" fmla="*/ 3084711 w 3214955"/>
                <a:gd name="connsiteY58" fmla="*/ 2569079 h 3271475"/>
                <a:gd name="connsiteX59" fmla="*/ 3125841 w 3214955"/>
                <a:gd name="connsiteY59" fmla="*/ 2510691 h 3271475"/>
                <a:gd name="connsiteX60" fmla="*/ 3208100 w 3214955"/>
                <a:gd name="connsiteY60" fmla="*/ 2452303 h 3271475"/>
                <a:gd name="connsiteX61" fmla="*/ 3166970 w 3214955"/>
                <a:gd name="connsiteY61" fmla="*/ 2393915 h 3271475"/>
                <a:gd name="connsiteX0" fmla="*/ 0 w 3214955"/>
                <a:gd name="connsiteY0" fmla="*/ 42010 h 3271475"/>
                <a:gd name="connsiteX1" fmla="*/ 0 w 3214955"/>
                <a:gd name="connsiteY1" fmla="*/ 42010 h 3271475"/>
                <a:gd name="connsiteX2" fmla="*/ 104929 w 3214955"/>
                <a:gd name="connsiteY2" fmla="*/ 0 h 3271475"/>
                <a:gd name="connsiteX3" fmla="*/ 211810 w 3214955"/>
                <a:gd name="connsiteY3" fmla="*/ 167993 h 3271475"/>
                <a:gd name="connsiteX4" fmla="*/ 318694 w 3214955"/>
                <a:gd name="connsiteY4" fmla="*/ 125995 h 3271475"/>
                <a:gd name="connsiteX5" fmla="*/ 341675 w 3214955"/>
                <a:gd name="connsiteY5" fmla="*/ 246985 h 3271475"/>
                <a:gd name="connsiteX6" fmla="*/ 336508 w 3214955"/>
                <a:gd name="connsiteY6" fmla="*/ 377986 h 3271475"/>
                <a:gd name="connsiteX7" fmla="*/ 354332 w 3214955"/>
                <a:gd name="connsiteY7" fmla="*/ 462113 h 3271475"/>
                <a:gd name="connsiteX8" fmla="*/ 443392 w 3214955"/>
                <a:gd name="connsiteY8" fmla="*/ 587979 h 3271475"/>
                <a:gd name="connsiteX9" fmla="*/ 514647 w 3214955"/>
                <a:gd name="connsiteY9" fmla="*/ 629977 h 3271475"/>
                <a:gd name="connsiteX10" fmla="*/ 550275 w 3214955"/>
                <a:gd name="connsiteY10" fmla="*/ 629977 h 3271475"/>
                <a:gd name="connsiteX11" fmla="*/ 568089 w 3214955"/>
                <a:gd name="connsiteY11" fmla="*/ 755973 h 3271475"/>
                <a:gd name="connsiteX12" fmla="*/ 585903 w 3214955"/>
                <a:gd name="connsiteY12" fmla="*/ 797971 h 3271475"/>
                <a:gd name="connsiteX13" fmla="*/ 657178 w 3214955"/>
                <a:gd name="connsiteY13" fmla="*/ 798196 h 3271475"/>
                <a:gd name="connsiteX14" fmla="*/ 692807 w 3214955"/>
                <a:gd name="connsiteY14" fmla="*/ 924227 h 3271475"/>
                <a:gd name="connsiteX15" fmla="*/ 710621 w 3214955"/>
                <a:gd name="connsiteY15" fmla="*/ 1050258 h 3271475"/>
                <a:gd name="connsiteX16" fmla="*/ 746250 w 3214955"/>
                <a:gd name="connsiteY16" fmla="*/ 1092268 h 3271475"/>
                <a:gd name="connsiteX17" fmla="*/ 781879 w 3214955"/>
                <a:gd name="connsiteY17" fmla="*/ 1176289 h 3271475"/>
                <a:gd name="connsiteX18" fmla="*/ 817485 w 3214955"/>
                <a:gd name="connsiteY18" fmla="*/ 1133959 h 3271475"/>
                <a:gd name="connsiteX19" fmla="*/ 853113 w 3214955"/>
                <a:gd name="connsiteY19" fmla="*/ 1133959 h 3271475"/>
                <a:gd name="connsiteX20" fmla="*/ 906580 w 3214955"/>
                <a:gd name="connsiteY20" fmla="*/ 1260309 h 3271475"/>
                <a:gd name="connsiteX21" fmla="*/ 1031252 w 3214955"/>
                <a:gd name="connsiteY21" fmla="*/ 1428181 h 3271475"/>
                <a:gd name="connsiteX22" fmla="*/ 1102508 w 3214955"/>
                <a:gd name="connsiteY22" fmla="*/ 1470180 h 3271475"/>
                <a:gd name="connsiteX23" fmla="*/ 1138136 w 3214955"/>
                <a:gd name="connsiteY23" fmla="*/ 1470180 h 3271475"/>
                <a:gd name="connsiteX24" fmla="*/ 1173764 w 3214955"/>
                <a:gd name="connsiteY24" fmla="*/ 1554177 h 3271475"/>
                <a:gd name="connsiteX25" fmla="*/ 1209392 w 3214955"/>
                <a:gd name="connsiteY25" fmla="*/ 1596175 h 3271475"/>
                <a:gd name="connsiteX26" fmla="*/ 1298462 w 3214955"/>
                <a:gd name="connsiteY26" fmla="*/ 1595943 h 3271475"/>
                <a:gd name="connsiteX27" fmla="*/ 1351904 w 3214955"/>
                <a:gd name="connsiteY27" fmla="*/ 1554177 h 3271475"/>
                <a:gd name="connsiteX28" fmla="*/ 1440973 w 3214955"/>
                <a:gd name="connsiteY28" fmla="*/ 1554177 h 3271475"/>
                <a:gd name="connsiteX29" fmla="*/ 1494415 w 3214955"/>
                <a:gd name="connsiteY29" fmla="*/ 1638174 h 3271475"/>
                <a:gd name="connsiteX30" fmla="*/ 1601299 w 3214955"/>
                <a:gd name="connsiteY30" fmla="*/ 1554177 h 3271475"/>
                <a:gd name="connsiteX31" fmla="*/ 1690369 w 3214955"/>
                <a:gd name="connsiteY31" fmla="*/ 1469948 h 3271475"/>
                <a:gd name="connsiteX32" fmla="*/ 1804988 w 3214955"/>
                <a:gd name="connsiteY32" fmla="*/ 1423135 h 3271475"/>
                <a:gd name="connsiteX33" fmla="*/ 1921950 w 3214955"/>
                <a:gd name="connsiteY33" fmla="*/ 1386183 h 3271475"/>
                <a:gd name="connsiteX34" fmla="*/ 1957578 w 3214955"/>
                <a:gd name="connsiteY34" fmla="*/ 1386183 h 3271475"/>
                <a:gd name="connsiteX35" fmla="*/ 2082276 w 3214955"/>
                <a:gd name="connsiteY35" fmla="*/ 1302186 h 3271475"/>
                <a:gd name="connsiteX36" fmla="*/ 2117904 w 3214955"/>
                <a:gd name="connsiteY36" fmla="*/ 1176190 h 3271475"/>
                <a:gd name="connsiteX37" fmla="*/ 2153532 w 3214955"/>
                <a:gd name="connsiteY37" fmla="*/ 1050194 h 3271475"/>
                <a:gd name="connsiteX38" fmla="*/ 2153532 w 3214955"/>
                <a:gd name="connsiteY38" fmla="*/ 966197 h 3271475"/>
                <a:gd name="connsiteX39" fmla="*/ 2185539 w 3214955"/>
                <a:gd name="connsiteY39" fmla="*/ 988636 h 3271475"/>
                <a:gd name="connsiteX40" fmla="*/ 2224787 w 3214955"/>
                <a:gd name="connsiteY40" fmla="*/ 1049962 h 3271475"/>
                <a:gd name="connsiteX41" fmla="*/ 2296043 w 3214955"/>
                <a:gd name="connsiteY41" fmla="*/ 1091961 h 3271475"/>
                <a:gd name="connsiteX42" fmla="*/ 2313857 w 3214955"/>
                <a:gd name="connsiteY42" fmla="*/ 1175958 h 3271475"/>
                <a:gd name="connsiteX43" fmla="*/ 2349485 w 3214955"/>
                <a:gd name="connsiteY43" fmla="*/ 1217956 h 3271475"/>
                <a:gd name="connsiteX44" fmla="*/ 2375227 w 3214955"/>
                <a:gd name="connsiteY44" fmla="*/ 1288861 h 3271475"/>
                <a:gd name="connsiteX45" fmla="*/ 2474183 w 3214955"/>
                <a:gd name="connsiteY45" fmla="*/ 1427949 h 3271475"/>
                <a:gd name="connsiteX46" fmla="*/ 2491997 w 3214955"/>
                <a:gd name="connsiteY46" fmla="*/ 1553945 h 3271475"/>
                <a:gd name="connsiteX47" fmla="*/ 2527625 w 3214955"/>
                <a:gd name="connsiteY47" fmla="*/ 1595943 h 3271475"/>
                <a:gd name="connsiteX48" fmla="*/ 2563253 w 3214955"/>
                <a:gd name="connsiteY48" fmla="*/ 1721939 h 3271475"/>
                <a:gd name="connsiteX49" fmla="*/ 2616694 w 3214955"/>
                <a:gd name="connsiteY49" fmla="*/ 1679940 h 3271475"/>
                <a:gd name="connsiteX50" fmla="*/ 2652322 w 3214955"/>
                <a:gd name="connsiteY50" fmla="*/ 1722171 h 3271475"/>
                <a:gd name="connsiteX51" fmla="*/ 2721099 w 3214955"/>
                <a:gd name="connsiteY51" fmla="*/ 1803393 h 3271475"/>
                <a:gd name="connsiteX52" fmla="*/ 2830462 w 3214955"/>
                <a:gd name="connsiteY52" fmla="*/ 1847934 h 3271475"/>
                <a:gd name="connsiteX53" fmla="*/ 2866090 w 3214955"/>
                <a:gd name="connsiteY53" fmla="*/ 1805936 h 3271475"/>
                <a:gd name="connsiteX54" fmla="*/ 2901718 w 3214955"/>
                <a:gd name="connsiteY54" fmla="*/ 1679940 h 3271475"/>
                <a:gd name="connsiteX55" fmla="*/ 2796804 w 3214955"/>
                <a:gd name="connsiteY55" fmla="*/ 2919408 h 3271475"/>
                <a:gd name="connsiteX56" fmla="*/ 3002452 w 3214955"/>
                <a:gd name="connsiteY56" fmla="*/ 3211349 h 3271475"/>
                <a:gd name="connsiteX57" fmla="*/ 3084711 w 3214955"/>
                <a:gd name="connsiteY57" fmla="*/ 2802632 h 3271475"/>
                <a:gd name="connsiteX58" fmla="*/ 3084711 w 3214955"/>
                <a:gd name="connsiteY58" fmla="*/ 2569079 h 3271475"/>
                <a:gd name="connsiteX59" fmla="*/ 3125841 w 3214955"/>
                <a:gd name="connsiteY59" fmla="*/ 2510691 h 3271475"/>
                <a:gd name="connsiteX60" fmla="*/ 3208100 w 3214955"/>
                <a:gd name="connsiteY60" fmla="*/ 2452303 h 3271475"/>
                <a:gd name="connsiteX61" fmla="*/ 3166970 w 3214955"/>
                <a:gd name="connsiteY61" fmla="*/ 2393915 h 3271475"/>
                <a:gd name="connsiteX0" fmla="*/ 0 w 3214955"/>
                <a:gd name="connsiteY0" fmla="*/ 42010 h 3271475"/>
                <a:gd name="connsiteX1" fmla="*/ 0 w 3214955"/>
                <a:gd name="connsiteY1" fmla="*/ 42010 h 3271475"/>
                <a:gd name="connsiteX2" fmla="*/ 104929 w 3214955"/>
                <a:gd name="connsiteY2" fmla="*/ 0 h 3271475"/>
                <a:gd name="connsiteX3" fmla="*/ 211810 w 3214955"/>
                <a:gd name="connsiteY3" fmla="*/ 167993 h 3271475"/>
                <a:gd name="connsiteX4" fmla="*/ 318694 w 3214955"/>
                <a:gd name="connsiteY4" fmla="*/ 125995 h 3271475"/>
                <a:gd name="connsiteX5" fmla="*/ 341675 w 3214955"/>
                <a:gd name="connsiteY5" fmla="*/ 246985 h 3271475"/>
                <a:gd name="connsiteX6" fmla="*/ 336508 w 3214955"/>
                <a:gd name="connsiteY6" fmla="*/ 377986 h 3271475"/>
                <a:gd name="connsiteX7" fmla="*/ 354332 w 3214955"/>
                <a:gd name="connsiteY7" fmla="*/ 462113 h 3271475"/>
                <a:gd name="connsiteX8" fmla="*/ 443392 w 3214955"/>
                <a:gd name="connsiteY8" fmla="*/ 587979 h 3271475"/>
                <a:gd name="connsiteX9" fmla="*/ 514647 w 3214955"/>
                <a:gd name="connsiteY9" fmla="*/ 629977 h 3271475"/>
                <a:gd name="connsiteX10" fmla="*/ 550275 w 3214955"/>
                <a:gd name="connsiteY10" fmla="*/ 629977 h 3271475"/>
                <a:gd name="connsiteX11" fmla="*/ 568089 w 3214955"/>
                <a:gd name="connsiteY11" fmla="*/ 755973 h 3271475"/>
                <a:gd name="connsiteX12" fmla="*/ 585903 w 3214955"/>
                <a:gd name="connsiteY12" fmla="*/ 797971 h 3271475"/>
                <a:gd name="connsiteX13" fmla="*/ 657178 w 3214955"/>
                <a:gd name="connsiteY13" fmla="*/ 798196 h 3271475"/>
                <a:gd name="connsiteX14" fmla="*/ 692807 w 3214955"/>
                <a:gd name="connsiteY14" fmla="*/ 924227 h 3271475"/>
                <a:gd name="connsiteX15" fmla="*/ 710621 w 3214955"/>
                <a:gd name="connsiteY15" fmla="*/ 1050258 h 3271475"/>
                <a:gd name="connsiteX16" fmla="*/ 746250 w 3214955"/>
                <a:gd name="connsiteY16" fmla="*/ 1092268 h 3271475"/>
                <a:gd name="connsiteX17" fmla="*/ 781879 w 3214955"/>
                <a:gd name="connsiteY17" fmla="*/ 1176289 h 3271475"/>
                <a:gd name="connsiteX18" fmla="*/ 817485 w 3214955"/>
                <a:gd name="connsiteY18" fmla="*/ 1133959 h 3271475"/>
                <a:gd name="connsiteX19" fmla="*/ 853113 w 3214955"/>
                <a:gd name="connsiteY19" fmla="*/ 1133959 h 3271475"/>
                <a:gd name="connsiteX20" fmla="*/ 906580 w 3214955"/>
                <a:gd name="connsiteY20" fmla="*/ 1260309 h 3271475"/>
                <a:gd name="connsiteX21" fmla="*/ 1031252 w 3214955"/>
                <a:gd name="connsiteY21" fmla="*/ 1428181 h 3271475"/>
                <a:gd name="connsiteX22" fmla="*/ 1102508 w 3214955"/>
                <a:gd name="connsiteY22" fmla="*/ 1470180 h 3271475"/>
                <a:gd name="connsiteX23" fmla="*/ 1138136 w 3214955"/>
                <a:gd name="connsiteY23" fmla="*/ 1470180 h 3271475"/>
                <a:gd name="connsiteX24" fmla="*/ 1173764 w 3214955"/>
                <a:gd name="connsiteY24" fmla="*/ 1554177 h 3271475"/>
                <a:gd name="connsiteX25" fmla="*/ 1209392 w 3214955"/>
                <a:gd name="connsiteY25" fmla="*/ 1596175 h 3271475"/>
                <a:gd name="connsiteX26" fmla="*/ 1298462 w 3214955"/>
                <a:gd name="connsiteY26" fmla="*/ 1595943 h 3271475"/>
                <a:gd name="connsiteX27" fmla="*/ 1351904 w 3214955"/>
                <a:gd name="connsiteY27" fmla="*/ 1554177 h 3271475"/>
                <a:gd name="connsiteX28" fmla="*/ 1440973 w 3214955"/>
                <a:gd name="connsiteY28" fmla="*/ 1554177 h 3271475"/>
                <a:gd name="connsiteX29" fmla="*/ 1494415 w 3214955"/>
                <a:gd name="connsiteY29" fmla="*/ 1638174 h 3271475"/>
                <a:gd name="connsiteX30" fmla="*/ 1601299 w 3214955"/>
                <a:gd name="connsiteY30" fmla="*/ 1554177 h 3271475"/>
                <a:gd name="connsiteX31" fmla="*/ 1690369 w 3214955"/>
                <a:gd name="connsiteY31" fmla="*/ 1469948 h 3271475"/>
                <a:gd name="connsiteX32" fmla="*/ 1804988 w 3214955"/>
                <a:gd name="connsiteY32" fmla="*/ 1423135 h 3271475"/>
                <a:gd name="connsiteX33" fmla="*/ 1921950 w 3214955"/>
                <a:gd name="connsiteY33" fmla="*/ 1386183 h 3271475"/>
                <a:gd name="connsiteX34" fmla="*/ 1957578 w 3214955"/>
                <a:gd name="connsiteY34" fmla="*/ 1386183 h 3271475"/>
                <a:gd name="connsiteX35" fmla="*/ 2082276 w 3214955"/>
                <a:gd name="connsiteY35" fmla="*/ 1302186 h 3271475"/>
                <a:gd name="connsiteX36" fmla="*/ 2117904 w 3214955"/>
                <a:gd name="connsiteY36" fmla="*/ 1176190 h 3271475"/>
                <a:gd name="connsiteX37" fmla="*/ 2153532 w 3214955"/>
                <a:gd name="connsiteY37" fmla="*/ 1050194 h 3271475"/>
                <a:gd name="connsiteX38" fmla="*/ 2153532 w 3214955"/>
                <a:gd name="connsiteY38" fmla="*/ 966197 h 3271475"/>
                <a:gd name="connsiteX39" fmla="*/ 2185539 w 3214955"/>
                <a:gd name="connsiteY39" fmla="*/ 988636 h 3271475"/>
                <a:gd name="connsiteX40" fmla="*/ 2224787 w 3214955"/>
                <a:gd name="connsiteY40" fmla="*/ 1049962 h 3271475"/>
                <a:gd name="connsiteX41" fmla="*/ 2296043 w 3214955"/>
                <a:gd name="connsiteY41" fmla="*/ 1091961 h 3271475"/>
                <a:gd name="connsiteX42" fmla="*/ 2313857 w 3214955"/>
                <a:gd name="connsiteY42" fmla="*/ 1175958 h 3271475"/>
                <a:gd name="connsiteX43" fmla="*/ 2349485 w 3214955"/>
                <a:gd name="connsiteY43" fmla="*/ 1217956 h 3271475"/>
                <a:gd name="connsiteX44" fmla="*/ 2375227 w 3214955"/>
                <a:gd name="connsiteY44" fmla="*/ 1288861 h 3271475"/>
                <a:gd name="connsiteX45" fmla="*/ 2474183 w 3214955"/>
                <a:gd name="connsiteY45" fmla="*/ 1427949 h 3271475"/>
                <a:gd name="connsiteX46" fmla="*/ 2491997 w 3214955"/>
                <a:gd name="connsiteY46" fmla="*/ 1553945 h 3271475"/>
                <a:gd name="connsiteX47" fmla="*/ 2527625 w 3214955"/>
                <a:gd name="connsiteY47" fmla="*/ 1595943 h 3271475"/>
                <a:gd name="connsiteX48" fmla="*/ 2563253 w 3214955"/>
                <a:gd name="connsiteY48" fmla="*/ 1721939 h 3271475"/>
                <a:gd name="connsiteX49" fmla="*/ 2616694 w 3214955"/>
                <a:gd name="connsiteY49" fmla="*/ 1679940 h 3271475"/>
                <a:gd name="connsiteX50" fmla="*/ 2652322 w 3214955"/>
                <a:gd name="connsiteY50" fmla="*/ 1722171 h 3271475"/>
                <a:gd name="connsiteX51" fmla="*/ 2721099 w 3214955"/>
                <a:gd name="connsiteY51" fmla="*/ 1803393 h 3271475"/>
                <a:gd name="connsiteX52" fmla="*/ 2830462 w 3214955"/>
                <a:gd name="connsiteY52" fmla="*/ 1847934 h 3271475"/>
                <a:gd name="connsiteX53" fmla="*/ 2866090 w 3214955"/>
                <a:gd name="connsiteY53" fmla="*/ 1805936 h 3271475"/>
                <a:gd name="connsiteX54" fmla="*/ 2632286 w 3214955"/>
                <a:gd name="connsiteY54" fmla="*/ 3211349 h 3271475"/>
                <a:gd name="connsiteX55" fmla="*/ 2796804 w 3214955"/>
                <a:gd name="connsiteY55" fmla="*/ 2919408 h 3271475"/>
                <a:gd name="connsiteX56" fmla="*/ 3002452 w 3214955"/>
                <a:gd name="connsiteY56" fmla="*/ 3211349 h 3271475"/>
                <a:gd name="connsiteX57" fmla="*/ 3084711 w 3214955"/>
                <a:gd name="connsiteY57" fmla="*/ 2802632 h 3271475"/>
                <a:gd name="connsiteX58" fmla="*/ 3084711 w 3214955"/>
                <a:gd name="connsiteY58" fmla="*/ 2569079 h 3271475"/>
                <a:gd name="connsiteX59" fmla="*/ 3125841 w 3214955"/>
                <a:gd name="connsiteY59" fmla="*/ 2510691 h 3271475"/>
                <a:gd name="connsiteX60" fmla="*/ 3208100 w 3214955"/>
                <a:gd name="connsiteY60" fmla="*/ 2452303 h 3271475"/>
                <a:gd name="connsiteX61" fmla="*/ 3166970 w 3214955"/>
                <a:gd name="connsiteY61" fmla="*/ 2393915 h 3271475"/>
                <a:gd name="connsiteX0" fmla="*/ 0 w 3214955"/>
                <a:gd name="connsiteY0" fmla="*/ 42010 h 3444902"/>
                <a:gd name="connsiteX1" fmla="*/ 0 w 3214955"/>
                <a:gd name="connsiteY1" fmla="*/ 42010 h 3444902"/>
                <a:gd name="connsiteX2" fmla="*/ 104929 w 3214955"/>
                <a:gd name="connsiteY2" fmla="*/ 0 h 3444902"/>
                <a:gd name="connsiteX3" fmla="*/ 211810 w 3214955"/>
                <a:gd name="connsiteY3" fmla="*/ 167993 h 3444902"/>
                <a:gd name="connsiteX4" fmla="*/ 318694 w 3214955"/>
                <a:gd name="connsiteY4" fmla="*/ 125995 h 3444902"/>
                <a:gd name="connsiteX5" fmla="*/ 341675 w 3214955"/>
                <a:gd name="connsiteY5" fmla="*/ 246985 h 3444902"/>
                <a:gd name="connsiteX6" fmla="*/ 336508 w 3214955"/>
                <a:gd name="connsiteY6" fmla="*/ 377986 h 3444902"/>
                <a:gd name="connsiteX7" fmla="*/ 354332 w 3214955"/>
                <a:gd name="connsiteY7" fmla="*/ 462113 h 3444902"/>
                <a:gd name="connsiteX8" fmla="*/ 443392 w 3214955"/>
                <a:gd name="connsiteY8" fmla="*/ 587979 h 3444902"/>
                <a:gd name="connsiteX9" fmla="*/ 514647 w 3214955"/>
                <a:gd name="connsiteY9" fmla="*/ 629977 h 3444902"/>
                <a:gd name="connsiteX10" fmla="*/ 550275 w 3214955"/>
                <a:gd name="connsiteY10" fmla="*/ 629977 h 3444902"/>
                <a:gd name="connsiteX11" fmla="*/ 568089 w 3214955"/>
                <a:gd name="connsiteY11" fmla="*/ 755973 h 3444902"/>
                <a:gd name="connsiteX12" fmla="*/ 585903 w 3214955"/>
                <a:gd name="connsiteY12" fmla="*/ 797971 h 3444902"/>
                <a:gd name="connsiteX13" fmla="*/ 657178 w 3214955"/>
                <a:gd name="connsiteY13" fmla="*/ 798196 h 3444902"/>
                <a:gd name="connsiteX14" fmla="*/ 692807 w 3214955"/>
                <a:gd name="connsiteY14" fmla="*/ 924227 h 3444902"/>
                <a:gd name="connsiteX15" fmla="*/ 710621 w 3214955"/>
                <a:gd name="connsiteY15" fmla="*/ 1050258 h 3444902"/>
                <a:gd name="connsiteX16" fmla="*/ 746250 w 3214955"/>
                <a:gd name="connsiteY16" fmla="*/ 1092268 h 3444902"/>
                <a:gd name="connsiteX17" fmla="*/ 781879 w 3214955"/>
                <a:gd name="connsiteY17" fmla="*/ 1176289 h 3444902"/>
                <a:gd name="connsiteX18" fmla="*/ 817485 w 3214955"/>
                <a:gd name="connsiteY18" fmla="*/ 1133959 h 3444902"/>
                <a:gd name="connsiteX19" fmla="*/ 853113 w 3214955"/>
                <a:gd name="connsiteY19" fmla="*/ 1133959 h 3444902"/>
                <a:gd name="connsiteX20" fmla="*/ 906580 w 3214955"/>
                <a:gd name="connsiteY20" fmla="*/ 1260309 h 3444902"/>
                <a:gd name="connsiteX21" fmla="*/ 1031252 w 3214955"/>
                <a:gd name="connsiteY21" fmla="*/ 1428181 h 3444902"/>
                <a:gd name="connsiteX22" fmla="*/ 1102508 w 3214955"/>
                <a:gd name="connsiteY22" fmla="*/ 1470180 h 3444902"/>
                <a:gd name="connsiteX23" fmla="*/ 1138136 w 3214955"/>
                <a:gd name="connsiteY23" fmla="*/ 1470180 h 3444902"/>
                <a:gd name="connsiteX24" fmla="*/ 1173764 w 3214955"/>
                <a:gd name="connsiteY24" fmla="*/ 1554177 h 3444902"/>
                <a:gd name="connsiteX25" fmla="*/ 1209392 w 3214955"/>
                <a:gd name="connsiteY25" fmla="*/ 1596175 h 3444902"/>
                <a:gd name="connsiteX26" fmla="*/ 1298462 w 3214955"/>
                <a:gd name="connsiteY26" fmla="*/ 1595943 h 3444902"/>
                <a:gd name="connsiteX27" fmla="*/ 1351904 w 3214955"/>
                <a:gd name="connsiteY27" fmla="*/ 1554177 h 3444902"/>
                <a:gd name="connsiteX28" fmla="*/ 1440973 w 3214955"/>
                <a:gd name="connsiteY28" fmla="*/ 1554177 h 3444902"/>
                <a:gd name="connsiteX29" fmla="*/ 1494415 w 3214955"/>
                <a:gd name="connsiteY29" fmla="*/ 1638174 h 3444902"/>
                <a:gd name="connsiteX30" fmla="*/ 1601299 w 3214955"/>
                <a:gd name="connsiteY30" fmla="*/ 1554177 h 3444902"/>
                <a:gd name="connsiteX31" fmla="*/ 1690369 w 3214955"/>
                <a:gd name="connsiteY31" fmla="*/ 1469948 h 3444902"/>
                <a:gd name="connsiteX32" fmla="*/ 1804988 w 3214955"/>
                <a:gd name="connsiteY32" fmla="*/ 1423135 h 3444902"/>
                <a:gd name="connsiteX33" fmla="*/ 1921950 w 3214955"/>
                <a:gd name="connsiteY33" fmla="*/ 1386183 h 3444902"/>
                <a:gd name="connsiteX34" fmla="*/ 1957578 w 3214955"/>
                <a:gd name="connsiteY34" fmla="*/ 1386183 h 3444902"/>
                <a:gd name="connsiteX35" fmla="*/ 2082276 w 3214955"/>
                <a:gd name="connsiteY35" fmla="*/ 1302186 h 3444902"/>
                <a:gd name="connsiteX36" fmla="*/ 2117904 w 3214955"/>
                <a:gd name="connsiteY36" fmla="*/ 1176190 h 3444902"/>
                <a:gd name="connsiteX37" fmla="*/ 2153532 w 3214955"/>
                <a:gd name="connsiteY37" fmla="*/ 1050194 h 3444902"/>
                <a:gd name="connsiteX38" fmla="*/ 2153532 w 3214955"/>
                <a:gd name="connsiteY38" fmla="*/ 966197 h 3444902"/>
                <a:gd name="connsiteX39" fmla="*/ 2185539 w 3214955"/>
                <a:gd name="connsiteY39" fmla="*/ 988636 h 3444902"/>
                <a:gd name="connsiteX40" fmla="*/ 2224787 w 3214955"/>
                <a:gd name="connsiteY40" fmla="*/ 1049962 h 3444902"/>
                <a:gd name="connsiteX41" fmla="*/ 2296043 w 3214955"/>
                <a:gd name="connsiteY41" fmla="*/ 1091961 h 3444902"/>
                <a:gd name="connsiteX42" fmla="*/ 2313857 w 3214955"/>
                <a:gd name="connsiteY42" fmla="*/ 1175958 h 3444902"/>
                <a:gd name="connsiteX43" fmla="*/ 2349485 w 3214955"/>
                <a:gd name="connsiteY43" fmla="*/ 1217956 h 3444902"/>
                <a:gd name="connsiteX44" fmla="*/ 2375227 w 3214955"/>
                <a:gd name="connsiteY44" fmla="*/ 1288861 h 3444902"/>
                <a:gd name="connsiteX45" fmla="*/ 2474183 w 3214955"/>
                <a:gd name="connsiteY45" fmla="*/ 1427949 h 3444902"/>
                <a:gd name="connsiteX46" fmla="*/ 2491997 w 3214955"/>
                <a:gd name="connsiteY46" fmla="*/ 1553945 h 3444902"/>
                <a:gd name="connsiteX47" fmla="*/ 2527625 w 3214955"/>
                <a:gd name="connsiteY47" fmla="*/ 1595943 h 3444902"/>
                <a:gd name="connsiteX48" fmla="*/ 2563253 w 3214955"/>
                <a:gd name="connsiteY48" fmla="*/ 1721939 h 3444902"/>
                <a:gd name="connsiteX49" fmla="*/ 2616694 w 3214955"/>
                <a:gd name="connsiteY49" fmla="*/ 1679940 h 3444902"/>
                <a:gd name="connsiteX50" fmla="*/ 2652322 w 3214955"/>
                <a:gd name="connsiteY50" fmla="*/ 1722171 h 3444902"/>
                <a:gd name="connsiteX51" fmla="*/ 2721099 w 3214955"/>
                <a:gd name="connsiteY51" fmla="*/ 1803393 h 3444902"/>
                <a:gd name="connsiteX52" fmla="*/ 2830462 w 3214955"/>
                <a:gd name="connsiteY52" fmla="*/ 1847934 h 3444902"/>
                <a:gd name="connsiteX53" fmla="*/ 2866090 w 3214955"/>
                <a:gd name="connsiteY53" fmla="*/ 1805936 h 3444902"/>
                <a:gd name="connsiteX54" fmla="*/ 2632286 w 3214955"/>
                <a:gd name="connsiteY54" fmla="*/ 3211349 h 3444902"/>
                <a:gd name="connsiteX55" fmla="*/ 2879063 w 3214955"/>
                <a:gd name="connsiteY55" fmla="*/ 3444902 h 3444902"/>
                <a:gd name="connsiteX56" fmla="*/ 3002452 w 3214955"/>
                <a:gd name="connsiteY56" fmla="*/ 3211349 h 3444902"/>
                <a:gd name="connsiteX57" fmla="*/ 3084711 w 3214955"/>
                <a:gd name="connsiteY57" fmla="*/ 2802632 h 3444902"/>
                <a:gd name="connsiteX58" fmla="*/ 3084711 w 3214955"/>
                <a:gd name="connsiteY58" fmla="*/ 2569079 h 3444902"/>
                <a:gd name="connsiteX59" fmla="*/ 3125841 w 3214955"/>
                <a:gd name="connsiteY59" fmla="*/ 2510691 h 3444902"/>
                <a:gd name="connsiteX60" fmla="*/ 3208100 w 3214955"/>
                <a:gd name="connsiteY60" fmla="*/ 2452303 h 3444902"/>
                <a:gd name="connsiteX61" fmla="*/ 3166970 w 3214955"/>
                <a:gd name="connsiteY61" fmla="*/ 2393915 h 3444902"/>
                <a:gd name="connsiteX0" fmla="*/ 0 w 3214955"/>
                <a:gd name="connsiteY0" fmla="*/ 42010 h 3444902"/>
                <a:gd name="connsiteX1" fmla="*/ 0 w 3214955"/>
                <a:gd name="connsiteY1" fmla="*/ 42010 h 3444902"/>
                <a:gd name="connsiteX2" fmla="*/ 104929 w 3214955"/>
                <a:gd name="connsiteY2" fmla="*/ 0 h 3444902"/>
                <a:gd name="connsiteX3" fmla="*/ 211810 w 3214955"/>
                <a:gd name="connsiteY3" fmla="*/ 167993 h 3444902"/>
                <a:gd name="connsiteX4" fmla="*/ 318694 w 3214955"/>
                <a:gd name="connsiteY4" fmla="*/ 125995 h 3444902"/>
                <a:gd name="connsiteX5" fmla="*/ 341675 w 3214955"/>
                <a:gd name="connsiteY5" fmla="*/ 246985 h 3444902"/>
                <a:gd name="connsiteX6" fmla="*/ 336508 w 3214955"/>
                <a:gd name="connsiteY6" fmla="*/ 377986 h 3444902"/>
                <a:gd name="connsiteX7" fmla="*/ 354332 w 3214955"/>
                <a:gd name="connsiteY7" fmla="*/ 462113 h 3444902"/>
                <a:gd name="connsiteX8" fmla="*/ 443392 w 3214955"/>
                <a:gd name="connsiteY8" fmla="*/ 587979 h 3444902"/>
                <a:gd name="connsiteX9" fmla="*/ 514647 w 3214955"/>
                <a:gd name="connsiteY9" fmla="*/ 629977 h 3444902"/>
                <a:gd name="connsiteX10" fmla="*/ 550275 w 3214955"/>
                <a:gd name="connsiteY10" fmla="*/ 629977 h 3444902"/>
                <a:gd name="connsiteX11" fmla="*/ 568089 w 3214955"/>
                <a:gd name="connsiteY11" fmla="*/ 755973 h 3444902"/>
                <a:gd name="connsiteX12" fmla="*/ 585903 w 3214955"/>
                <a:gd name="connsiteY12" fmla="*/ 797971 h 3444902"/>
                <a:gd name="connsiteX13" fmla="*/ 657178 w 3214955"/>
                <a:gd name="connsiteY13" fmla="*/ 798196 h 3444902"/>
                <a:gd name="connsiteX14" fmla="*/ 692807 w 3214955"/>
                <a:gd name="connsiteY14" fmla="*/ 924227 h 3444902"/>
                <a:gd name="connsiteX15" fmla="*/ 710621 w 3214955"/>
                <a:gd name="connsiteY15" fmla="*/ 1050258 h 3444902"/>
                <a:gd name="connsiteX16" fmla="*/ 746250 w 3214955"/>
                <a:gd name="connsiteY16" fmla="*/ 1092268 h 3444902"/>
                <a:gd name="connsiteX17" fmla="*/ 781879 w 3214955"/>
                <a:gd name="connsiteY17" fmla="*/ 1176289 h 3444902"/>
                <a:gd name="connsiteX18" fmla="*/ 817485 w 3214955"/>
                <a:gd name="connsiteY18" fmla="*/ 1133959 h 3444902"/>
                <a:gd name="connsiteX19" fmla="*/ 853113 w 3214955"/>
                <a:gd name="connsiteY19" fmla="*/ 1133959 h 3444902"/>
                <a:gd name="connsiteX20" fmla="*/ 906580 w 3214955"/>
                <a:gd name="connsiteY20" fmla="*/ 1260309 h 3444902"/>
                <a:gd name="connsiteX21" fmla="*/ 1031252 w 3214955"/>
                <a:gd name="connsiteY21" fmla="*/ 1428181 h 3444902"/>
                <a:gd name="connsiteX22" fmla="*/ 1102508 w 3214955"/>
                <a:gd name="connsiteY22" fmla="*/ 1470180 h 3444902"/>
                <a:gd name="connsiteX23" fmla="*/ 1138136 w 3214955"/>
                <a:gd name="connsiteY23" fmla="*/ 1470180 h 3444902"/>
                <a:gd name="connsiteX24" fmla="*/ 1173764 w 3214955"/>
                <a:gd name="connsiteY24" fmla="*/ 1554177 h 3444902"/>
                <a:gd name="connsiteX25" fmla="*/ 1209392 w 3214955"/>
                <a:gd name="connsiteY25" fmla="*/ 1596175 h 3444902"/>
                <a:gd name="connsiteX26" fmla="*/ 1298462 w 3214955"/>
                <a:gd name="connsiteY26" fmla="*/ 1595943 h 3444902"/>
                <a:gd name="connsiteX27" fmla="*/ 1351904 w 3214955"/>
                <a:gd name="connsiteY27" fmla="*/ 1554177 h 3444902"/>
                <a:gd name="connsiteX28" fmla="*/ 1440973 w 3214955"/>
                <a:gd name="connsiteY28" fmla="*/ 1554177 h 3444902"/>
                <a:gd name="connsiteX29" fmla="*/ 1494415 w 3214955"/>
                <a:gd name="connsiteY29" fmla="*/ 1638174 h 3444902"/>
                <a:gd name="connsiteX30" fmla="*/ 1601299 w 3214955"/>
                <a:gd name="connsiteY30" fmla="*/ 1554177 h 3444902"/>
                <a:gd name="connsiteX31" fmla="*/ 1690369 w 3214955"/>
                <a:gd name="connsiteY31" fmla="*/ 1469948 h 3444902"/>
                <a:gd name="connsiteX32" fmla="*/ 1804988 w 3214955"/>
                <a:gd name="connsiteY32" fmla="*/ 1423135 h 3444902"/>
                <a:gd name="connsiteX33" fmla="*/ 1921950 w 3214955"/>
                <a:gd name="connsiteY33" fmla="*/ 1386183 h 3444902"/>
                <a:gd name="connsiteX34" fmla="*/ 1957578 w 3214955"/>
                <a:gd name="connsiteY34" fmla="*/ 1386183 h 3444902"/>
                <a:gd name="connsiteX35" fmla="*/ 2082276 w 3214955"/>
                <a:gd name="connsiteY35" fmla="*/ 1302186 h 3444902"/>
                <a:gd name="connsiteX36" fmla="*/ 2117904 w 3214955"/>
                <a:gd name="connsiteY36" fmla="*/ 1176190 h 3444902"/>
                <a:gd name="connsiteX37" fmla="*/ 2153532 w 3214955"/>
                <a:gd name="connsiteY37" fmla="*/ 1050194 h 3444902"/>
                <a:gd name="connsiteX38" fmla="*/ 2153532 w 3214955"/>
                <a:gd name="connsiteY38" fmla="*/ 966197 h 3444902"/>
                <a:gd name="connsiteX39" fmla="*/ 2185539 w 3214955"/>
                <a:gd name="connsiteY39" fmla="*/ 988636 h 3444902"/>
                <a:gd name="connsiteX40" fmla="*/ 2224787 w 3214955"/>
                <a:gd name="connsiteY40" fmla="*/ 1049962 h 3444902"/>
                <a:gd name="connsiteX41" fmla="*/ 2296043 w 3214955"/>
                <a:gd name="connsiteY41" fmla="*/ 1091961 h 3444902"/>
                <a:gd name="connsiteX42" fmla="*/ 2313857 w 3214955"/>
                <a:gd name="connsiteY42" fmla="*/ 1175958 h 3444902"/>
                <a:gd name="connsiteX43" fmla="*/ 2349485 w 3214955"/>
                <a:gd name="connsiteY43" fmla="*/ 1217956 h 3444902"/>
                <a:gd name="connsiteX44" fmla="*/ 2375227 w 3214955"/>
                <a:gd name="connsiteY44" fmla="*/ 1288861 h 3444902"/>
                <a:gd name="connsiteX45" fmla="*/ 2474183 w 3214955"/>
                <a:gd name="connsiteY45" fmla="*/ 1427949 h 3444902"/>
                <a:gd name="connsiteX46" fmla="*/ 2491997 w 3214955"/>
                <a:gd name="connsiteY46" fmla="*/ 1553945 h 3444902"/>
                <a:gd name="connsiteX47" fmla="*/ 2527625 w 3214955"/>
                <a:gd name="connsiteY47" fmla="*/ 1595943 h 3444902"/>
                <a:gd name="connsiteX48" fmla="*/ 2563253 w 3214955"/>
                <a:gd name="connsiteY48" fmla="*/ 1721939 h 3444902"/>
                <a:gd name="connsiteX49" fmla="*/ 2616694 w 3214955"/>
                <a:gd name="connsiteY49" fmla="*/ 1679940 h 3444902"/>
                <a:gd name="connsiteX50" fmla="*/ 2652322 w 3214955"/>
                <a:gd name="connsiteY50" fmla="*/ 1722171 h 3444902"/>
                <a:gd name="connsiteX51" fmla="*/ 2721099 w 3214955"/>
                <a:gd name="connsiteY51" fmla="*/ 1803393 h 3444902"/>
                <a:gd name="connsiteX52" fmla="*/ 2303250 w 3214955"/>
                <a:gd name="connsiteY52" fmla="*/ 2510690 h 3444902"/>
                <a:gd name="connsiteX53" fmla="*/ 2866090 w 3214955"/>
                <a:gd name="connsiteY53" fmla="*/ 1805936 h 3444902"/>
                <a:gd name="connsiteX54" fmla="*/ 2632286 w 3214955"/>
                <a:gd name="connsiteY54" fmla="*/ 3211349 h 3444902"/>
                <a:gd name="connsiteX55" fmla="*/ 2879063 w 3214955"/>
                <a:gd name="connsiteY55" fmla="*/ 3444902 h 3444902"/>
                <a:gd name="connsiteX56" fmla="*/ 3002452 w 3214955"/>
                <a:gd name="connsiteY56" fmla="*/ 3211349 h 3444902"/>
                <a:gd name="connsiteX57" fmla="*/ 3084711 w 3214955"/>
                <a:gd name="connsiteY57" fmla="*/ 2802632 h 3444902"/>
                <a:gd name="connsiteX58" fmla="*/ 3084711 w 3214955"/>
                <a:gd name="connsiteY58" fmla="*/ 2569079 h 3444902"/>
                <a:gd name="connsiteX59" fmla="*/ 3125841 w 3214955"/>
                <a:gd name="connsiteY59" fmla="*/ 2510691 h 3444902"/>
                <a:gd name="connsiteX60" fmla="*/ 3208100 w 3214955"/>
                <a:gd name="connsiteY60" fmla="*/ 2452303 h 3444902"/>
                <a:gd name="connsiteX61" fmla="*/ 3166970 w 3214955"/>
                <a:gd name="connsiteY61" fmla="*/ 2393915 h 3444902"/>
                <a:gd name="connsiteX0" fmla="*/ 0 w 3214955"/>
                <a:gd name="connsiteY0" fmla="*/ 42010 h 3444902"/>
                <a:gd name="connsiteX1" fmla="*/ 0 w 3214955"/>
                <a:gd name="connsiteY1" fmla="*/ 42010 h 3444902"/>
                <a:gd name="connsiteX2" fmla="*/ 104929 w 3214955"/>
                <a:gd name="connsiteY2" fmla="*/ 0 h 3444902"/>
                <a:gd name="connsiteX3" fmla="*/ 211810 w 3214955"/>
                <a:gd name="connsiteY3" fmla="*/ 167993 h 3444902"/>
                <a:gd name="connsiteX4" fmla="*/ 318694 w 3214955"/>
                <a:gd name="connsiteY4" fmla="*/ 125995 h 3444902"/>
                <a:gd name="connsiteX5" fmla="*/ 341675 w 3214955"/>
                <a:gd name="connsiteY5" fmla="*/ 246985 h 3444902"/>
                <a:gd name="connsiteX6" fmla="*/ 336508 w 3214955"/>
                <a:gd name="connsiteY6" fmla="*/ 377986 h 3444902"/>
                <a:gd name="connsiteX7" fmla="*/ 354332 w 3214955"/>
                <a:gd name="connsiteY7" fmla="*/ 462113 h 3444902"/>
                <a:gd name="connsiteX8" fmla="*/ 443392 w 3214955"/>
                <a:gd name="connsiteY8" fmla="*/ 587979 h 3444902"/>
                <a:gd name="connsiteX9" fmla="*/ 514647 w 3214955"/>
                <a:gd name="connsiteY9" fmla="*/ 629977 h 3444902"/>
                <a:gd name="connsiteX10" fmla="*/ 550275 w 3214955"/>
                <a:gd name="connsiteY10" fmla="*/ 629977 h 3444902"/>
                <a:gd name="connsiteX11" fmla="*/ 568089 w 3214955"/>
                <a:gd name="connsiteY11" fmla="*/ 755973 h 3444902"/>
                <a:gd name="connsiteX12" fmla="*/ 585903 w 3214955"/>
                <a:gd name="connsiteY12" fmla="*/ 797971 h 3444902"/>
                <a:gd name="connsiteX13" fmla="*/ 657178 w 3214955"/>
                <a:gd name="connsiteY13" fmla="*/ 798196 h 3444902"/>
                <a:gd name="connsiteX14" fmla="*/ 692807 w 3214955"/>
                <a:gd name="connsiteY14" fmla="*/ 924227 h 3444902"/>
                <a:gd name="connsiteX15" fmla="*/ 710621 w 3214955"/>
                <a:gd name="connsiteY15" fmla="*/ 1050258 h 3444902"/>
                <a:gd name="connsiteX16" fmla="*/ 746250 w 3214955"/>
                <a:gd name="connsiteY16" fmla="*/ 1092268 h 3444902"/>
                <a:gd name="connsiteX17" fmla="*/ 781879 w 3214955"/>
                <a:gd name="connsiteY17" fmla="*/ 1176289 h 3444902"/>
                <a:gd name="connsiteX18" fmla="*/ 817485 w 3214955"/>
                <a:gd name="connsiteY18" fmla="*/ 1133959 h 3444902"/>
                <a:gd name="connsiteX19" fmla="*/ 853113 w 3214955"/>
                <a:gd name="connsiteY19" fmla="*/ 1133959 h 3444902"/>
                <a:gd name="connsiteX20" fmla="*/ 906580 w 3214955"/>
                <a:gd name="connsiteY20" fmla="*/ 1260309 h 3444902"/>
                <a:gd name="connsiteX21" fmla="*/ 1031252 w 3214955"/>
                <a:gd name="connsiteY21" fmla="*/ 1428181 h 3444902"/>
                <a:gd name="connsiteX22" fmla="*/ 1102508 w 3214955"/>
                <a:gd name="connsiteY22" fmla="*/ 1470180 h 3444902"/>
                <a:gd name="connsiteX23" fmla="*/ 1138136 w 3214955"/>
                <a:gd name="connsiteY23" fmla="*/ 1470180 h 3444902"/>
                <a:gd name="connsiteX24" fmla="*/ 1173764 w 3214955"/>
                <a:gd name="connsiteY24" fmla="*/ 1554177 h 3444902"/>
                <a:gd name="connsiteX25" fmla="*/ 1209392 w 3214955"/>
                <a:gd name="connsiteY25" fmla="*/ 1596175 h 3444902"/>
                <a:gd name="connsiteX26" fmla="*/ 1298462 w 3214955"/>
                <a:gd name="connsiteY26" fmla="*/ 1595943 h 3444902"/>
                <a:gd name="connsiteX27" fmla="*/ 1351904 w 3214955"/>
                <a:gd name="connsiteY27" fmla="*/ 1554177 h 3444902"/>
                <a:gd name="connsiteX28" fmla="*/ 1440973 w 3214955"/>
                <a:gd name="connsiteY28" fmla="*/ 1554177 h 3444902"/>
                <a:gd name="connsiteX29" fmla="*/ 1494415 w 3214955"/>
                <a:gd name="connsiteY29" fmla="*/ 1638174 h 3444902"/>
                <a:gd name="connsiteX30" fmla="*/ 1601299 w 3214955"/>
                <a:gd name="connsiteY30" fmla="*/ 1554177 h 3444902"/>
                <a:gd name="connsiteX31" fmla="*/ 1690369 w 3214955"/>
                <a:gd name="connsiteY31" fmla="*/ 1469948 h 3444902"/>
                <a:gd name="connsiteX32" fmla="*/ 1804988 w 3214955"/>
                <a:gd name="connsiteY32" fmla="*/ 1423135 h 3444902"/>
                <a:gd name="connsiteX33" fmla="*/ 1921950 w 3214955"/>
                <a:gd name="connsiteY33" fmla="*/ 1386183 h 3444902"/>
                <a:gd name="connsiteX34" fmla="*/ 1957578 w 3214955"/>
                <a:gd name="connsiteY34" fmla="*/ 1386183 h 3444902"/>
                <a:gd name="connsiteX35" fmla="*/ 2082276 w 3214955"/>
                <a:gd name="connsiteY35" fmla="*/ 1302186 h 3444902"/>
                <a:gd name="connsiteX36" fmla="*/ 2117904 w 3214955"/>
                <a:gd name="connsiteY36" fmla="*/ 1176190 h 3444902"/>
                <a:gd name="connsiteX37" fmla="*/ 2153532 w 3214955"/>
                <a:gd name="connsiteY37" fmla="*/ 1050194 h 3444902"/>
                <a:gd name="connsiteX38" fmla="*/ 2153532 w 3214955"/>
                <a:gd name="connsiteY38" fmla="*/ 966197 h 3444902"/>
                <a:gd name="connsiteX39" fmla="*/ 2185539 w 3214955"/>
                <a:gd name="connsiteY39" fmla="*/ 988636 h 3444902"/>
                <a:gd name="connsiteX40" fmla="*/ 2224787 w 3214955"/>
                <a:gd name="connsiteY40" fmla="*/ 1049962 h 3444902"/>
                <a:gd name="connsiteX41" fmla="*/ 2296043 w 3214955"/>
                <a:gd name="connsiteY41" fmla="*/ 1091961 h 3444902"/>
                <a:gd name="connsiteX42" fmla="*/ 2313857 w 3214955"/>
                <a:gd name="connsiteY42" fmla="*/ 1175958 h 3444902"/>
                <a:gd name="connsiteX43" fmla="*/ 2349485 w 3214955"/>
                <a:gd name="connsiteY43" fmla="*/ 1217956 h 3444902"/>
                <a:gd name="connsiteX44" fmla="*/ 2375227 w 3214955"/>
                <a:gd name="connsiteY44" fmla="*/ 1288861 h 3444902"/>
                <a:gd name="connsiteX45" fmla="*/ 2474183 w 3214955"/>
                <a:gd name="connsiteY45" fmla="*/ 1427949 h 3444902"/>
                <a:gd name="connsiteX46" fmla="*/ 2491997 w 3214955"/>
                <a:gd name="connsiteY46" fmla="*/ 1553945 h 3444902"/>
                <a:gd name="connsiteX47" fmla="*/ 2527625 w 3214955"/>
                <a:gd name="connsiteY47" fmla="*/ 1595943 h 3444902"/>
                <a:gd name="connsiteX48" fmla="*/ 2563253 w 3214955"/>
                <a:gd name="connsiteY48" fmla="*/ 1721939 h 3444902"/>
                <a:gd name="connsiteX49" fmla="*/ 2616694 w 3214955"/>
                <a:gd name="connsiteY49" fmla="*/ 1679940 h 3444902"/>
                <a:gd name="connsiteX50" fmla="*/ 2652322 w 3214955"/>
                <a:gd name="connsiteY50" fmla="*/ 1722171 h 3444902"/>
                <a:gd name="connsiteX51" fmla="*/ 2721099 w 3214955"/>
                <a:gd name="connsiteY51" fmla="*/ 1803393 h 3444902"/>
                <a:gd name="connsiteX52" fmla="*/ 2303250 w 3214955"/>
                <a:gd name="connsiteY52" fmla="*/ 2510690 h 3444902"/>
                <a:gd name="connsiteX53" fmla="*/ 2303250 w 3214955"/>
                <a:gd name="connsiteY53" fmla="*/ 3444901 h 3444902"/>
                <a:gd name="connsiteX54" fmla="*/ 2632286 w 3214955"/>
                <a:gd name="connsiteY54" fmla="*/ 3211349 h 3444902"/>
                <a:gd name="connsiteX55" fmla="*/ 2879063 w 3214955"/>
                <a:gd name="connsiteY55" fmla="*/ 3444902 h 3444902"/>
                <a:gd name="connsiteX56" fmla="*/ 3002452 w 3214955"/>
                <a:gd name="connsiteY56" fmla="*/ 3211349 h 3444902"/>
                <a:gd name="connsiteX57" fmla="*/ 3084711 w 3214955"/>
                <a:gd name="connsiteY57" fmla="*/ 2802632 h 3444902"/>
                <a:gd name="connsiteX58" fmla="*/ 3084711 w 3214955"/>
                <a:gd name="connsiteY58" fmla="*/ 2569079 h 3444902"/>
                <a:gd name="connsiteX59" fmla="*/ 3125841 w 3214955"/>
                <a:gd name="connsiteY59" fmla="*/ 2510691 h 3444902"/>
                <a:gd name="connsiteX60" fmla="*/ 3208100 w 3214955"/>
                <a:gd name="connsiteY60" fmla="*/ 2452303 h 3444902"/>
                <a:gd name="connsiteX61" fmla="*/ 3166970 w 3214955"/>
                <a:gd name="connsiteY61" fmla="*/ 2393915 h 3444902"/>
                <a:gd name="connsiteX0" fmla="*/ 0 w 3214955"/>
                <a:gd name="connsiteY0" fmla="*/ 42010 h 4028783"/>
                <a:gd name="connsiteX1" fmla="*/ 0 w 3214955"/>
                <a:gd name="connsiteY1" fmla="*/ 42010 h 4028783"/>
                <a:gd name="connsiteX2" fmla="*/ 104929 w 3214955"/>
                <a:gd name="connsiteY2" fmla="*/ 0 h 4028783"/>
                <a:gd name="connsiteX3" fmla="*/ 211810 w 3214955"/>
                <a:gd name="connsiteY3" fmla="*/ 167993 h 4028783"/>
                <a:gd name="connsiteX4" fmla="*/ 318694 w 3214955"/>
                <a:gd name="connsiteY4" fmla="*/ 125995 h 4028783"/>
                <a:gd name="connsiteX5" fmla="*/ 341675 w 3214955"/>
                <a:gd name="connsiteY5" fmla="*/ 246985 h 4028783"/>
                <a:gd name="connsiteX6" fmla="*/ 336508 w 3214955"/>
                <a:gd name="connsiteY6" fmla="*/ 377986 h 4028783"/>
                <a:gd name="connsiteX7" fmla="*/ 354332 w 3214955"/>
                <a:gd name="connsiteY7" fmla="*/ 462113 h 4028783"/>
                <a:gd name="connsiteX8" fmla="*/ 443392 w 3214955"/>
                <a:gd name="connsiteY8" fmla="*/ 587979 h 4028783"/>
                <a:gd name="connsiteX9" fmla="*/ 514647 w 3214955"/>
                <a:gd name="connsiteY9" fmla="*/ 629977 h 4028783"/>
                <a:gd name="connsiteX10" fmla="*/ 550275 w 3214955"/>
                <a:gd name="connsiteY10" fmla="*/ 629977 h 4028783"/>
                <a:gd name="connsiteX11" fmla="*/ 568089 w 3214955"/>
                <a:gd name="connsiteY11" fmla="*/ 755973 h 4028783"/>
                <a:gd name="connsiteX12" fmla="*/ 585903 w 3214955"/>
                <a:gd name="connsiteY12" fmla="*/ 797971 h 4028783"/>
                <a:gd name="connsiteX13" fmla="*/ 657178 w 3214955"/>
                <a:gd name="connsiteY13" fmla="*/ 798196 h 4028783"/>
                <a:gd name="connsiteX14" fmla="*/ 692807 w 3214955"/>
                <a:gd name="connsiteY14" fmla="*/ 924227 h 4028783"/>
                <a:gd name="connsiteX15" fmla="*/ 710621 w 3214955"/>
                <a:gd name="connsiteY15" fmla="*/ 1050258 h 4028783"/>
                <a:gd name="connsiteX16" fmla="*/ 746250 w 3214955"/>
                <a:gd name="connsiteY16" fmla="*/ 1092268 h 4028783"/>
                <a:gd name="connsiteX17" fmla="*/ 781879 w 3214955"/>
                <a:gd name="connsiteY17" fmla="*/ 1176289 h 4028783"/>
                <a:gd name="connsiteX18" fmla="*/ 817485 w 3214955"/>
                <a:gd name="connsiteY18" fmla="*/ 1133959 h 4028783"/>
                <a:gd name="connsiteX19" fmla="*/ 853113 w 3214955"/>
                <a:gd name="connsiteY19" fmla="*/ 1133959 h 4028783"/>
                <a:gd name="connsiteX20" fmla="*/ 906580 w 3214955"/>
                <a:gd name="connsiteY20" fmla="*/ 1260309 h 4028783"/>
                <a:gd name="connsiteX21" fmla="*/ 1031252 w 3214955"/>
                <a:gd name="connsiteY21" fmla="*/ 1428181 h 4028783"/>
                <a:gd name="connsiteX22" fmla="*/ 1102508 w 3214955"/>
                <a:gd name="connsiteY22" fmla="*/ 1470180 h 4028783"/>
                <a:gd name="connsiteX23" fmla="*/ 1138136 w 3214955"/>
                <a:gd name="connsiteY23" fmla="*/ 1470180 h 4028783"/>
                <a:gd name="connsiteX24" fmla="*/ 1173764 w 3214955"/>
                <a:gd name="connsiteY24" fmla="*/ 1554177 h 4028783"/>
                <a:gd name="connsiteX25" fmla="*/ 1209392 w 3214955"/>
                <a:gd name="connsiteY25" fmla="*/ 1596175 h 4028783"/>
                <a:gd name="connsiteX26" fmla="*/ 1298462 w 3214955"/>
                <a:gd name="connsiteY26" fmla="*/ 1595943 h 4028783"/>
                <a:gd name="connsiteX27" fmla="*/ 1351904 w 3214955"/>
                <a:gd name="connsiteY27" fmla="*/ 1554177 h 4028783"/>
                <a:gd name="connsiteX28" fmla="*/ 1440973 w 3214955"/>
                <a:gd name="connsiteY28" fmla="*/ 1554177 h 4028783"/>
                <a:gd name="connsiteX29" fmla="*/ 1494415 w 3214955"/>
                <a:gd name="connsiteY29" fmla="*/ 1638174 h 4028783"/>
                <a:gd name="connsiteX30" fmla="*/ 1601299 w 3214955"/>
                <a:gd name="connsiteY30" fmla="*/ 1554177 h 4028783"/>
                <a:gd name="connsiteX31" fmla="*/ 1690369 w 3214955"/>
                <a:gd name="connsiteY31" fmla="*/ 1469948 h 4028783"/>
                <a:gd name="connsiteX32" fmla="*/ 1804988 w 3214955"/>
                <a:gd name="connsiteY32" fmla="*/ 1423135 h 4028783"/>
                <a:gd name="connsiteX33" fmla="*/ 1921950 w 3214955"/>
                <a:gd name="connsiteY33" fmla="*/ 1386183 h 4028783"/>
                <a:gd name="connsiteX34" fmla="*/ 1957578 w 3214955"/>
                <a:gd name="connsiteY34" fmla="*/ 1386183 h 4028783"/>
                <a:gd name="connsiteX35" fmla="*/ 2082276 w 3214955"/>
                <a:gd name="connsiteY35" fmla="*/ 1302186 h 4028783"/>
                <a:gd name="connsiteX36" fmla="*/ 2117904 w 3214955"/>
                <a:gd name="connsiteY36" fmla="*/ 1176190 h 4028783"/>
                <a:gd name="connsiteX37" fmla="*/ 2153532 w 3214955"/>
                <a:gd name="connsiteY37" fmla="*/ 1050194 h 4028783"/>
                <a:gd name="connsiteX38" fmla="*/ 2153532 w 3214955"/>
                <a:gd name="connsiteY38" fmla="*/ 966197 h 4028783"/>
                <a:gd name="connsiteX39" fmla="*/ 2185539 w 3214955"/>
                <a:gd name="connsiteY39" fmla="*/ 988636 h 4028783"/>
                <a:gd name="connsiteX40" fmla="*/ 2224787 w 3214955"/>
                <a:gd name="connsiteY40" fmla="*/ 1049962 h 4028783"/>
                <a:gd name="connsiteX41" fmla="*/ 2296043 w 3214955"/>
                <a:gd name="connsiteY41" fmla="*/ 1091961 h 4028783"/>
                <a:gd name="connsiteX42" fmla="*/ 2313857 w 3214955"/>
                <a:gd name="connsiteY42" fmla="*/ 1175958 h 4028783"/>
                <a:gd name="connsiteX43" fmla="*/ 2349485 w 3214955"/>
                <a:gd name="connsiteY43" fmla="*/ 1217956 h 4028783"/>
                <a:gd name="connsiteX44" fmla="*/ 2375227 w 3214955"/>
                <a:gd name="connsiteY44" fmla="*/ 1288861 h 4028783"/>
                <a:gd name="connsiteX45" fmla="*/ 2474183 w 3214955"/>
                <a:gd name="connsiteY45" fmla="*/ 1427949 h 4028783"/>
                <a:gd name="connsiteX46" fmla="*/ 2491997 w 3214955"/>
                <a:gd name="connsiteY46" fmla="*/ 1553945 h 4028783"/>
                <a:gd name="connsiteX47" fmla="*/ 2527625 w 3214955"/>
                <a:gd name="connsiteY47" fmla="*/ 1595943 h 4028783"/>
                <a:gd name="connsiteX48" fmla="*/ 2563253 w 3214955"/>
                <a:gd name="connsiteY48" fmla="*/ 1721939 h 4028783"/>
                <a:gd name="connsiteX49" fmla="*/ 2616694 w 3214955"/>
                <a:gd name="connsiteY49" fmla="*/ 1679940 h 4028783"/>
                <a:gd name="connsiteX50" fmla="*/ 2652322 w 3214955"/>
                <a:gd name="connsiteY50" fmla="*/ 1722171 h 4028783"/>
                <a:gd name="connsiteX51" fmla="*/ 2721099 w 3214955"/>
                <a:gd name="connsiteY51" fmla="*/ 1803393 h 4028783"/>
                <a:gd name="connsiteX52" fmla="*/ 2303250 w 3214955"/>
                <a:gd name="connsiteY52" fmla="*/ 2510690 h 4028783"/>
                <a:gd name="connsiteX53" fmla="*/ 2303250 w 3214955"/>
                <a:gd name="connsiteY53" fmla="*/ 3444901 h 4028783"/>
                <a:gd name="connsiteX54" fmla="*/ 2755675 w 3214955"/>
                <a:gd name="connsiteY54" fmla="*/ 4028783 h 4028783"/>
                <a:gd name="connsiteX55" fmla="*/ 2879063 w 3214955"/>
                <a:gd name="connsiteY55" fmla="*/ 3444902 h 4028783"/>
                <a:gd name="connsiteX56" fmla="*/ 3002452 w 3214955"/>
                <a:gd name="connsiteY56" fmla="*/ 3211349 h 4028783"/>
                <a:gd name="connsiteX57" fmla="*/ 3084711 w 3214955"/>
                <a:gd name="connsiteY57" fmla="*/ 2802632 h 4028783"/>
                <a:gd name="connsiteX58" fmla="*/ 3084711 w 3214955"/>
                <a:gd name="connsiteY58" fmla="*/ 2569079 h 4028783"/>
                <a:gd name="connsiteX59" fmla="*/ 3125841 w 3214955"/>
                <a:gd name="connsiteY59" fmla="*/ 2510691 h 4028783"/>
                <a:gd name="connsiteX60" fmla="*/ 3208100 w 3214955"/>
                <a:gd name="connsiteY60" fmla="*/ 2452303 h 4028783"/>
                <a:gd name="connsiteX61" fmla="*/ 3166970 w 3214955"/>
                <a:gd name="connsiteY61" fmla="*/ 2393915 h 4028783"/>
                <a:gd name="connsiteX0" fmla="*/ 0 w 3214955"/>
                <a:gd name="connsiteY0" fmla="*/ 42010 h 4554277"/>
                <a:gd name="connsiteX1" fmla="*/ 0 w 3214955"/>
                <a:gd name="connsiteY1" fmla="*/ 42010 h 4554277"/>
                <a:gd name="connsiteX2" fmla="*/ 104929 w 3214955"/>
                <a:gd name="connsiteY2" fmla="*/ 0 h 4554277"/>
                <a:gd name="connsiteX3" fmla="*/ 211810 w 3214955"/>
                <a:gd name="connsiteY3" fmla="*/ 167993 h 4554277"/>
                <a:gd name="connsiteX4" fmla="*/ 318694 w 3214955"/>
                <a:gd name="connsiteY4" fmla="*/ 125995 h 4554277"/>
                <a:gd name="connsiteX5" fmla="*/ 341675 w 3214955"/>
                <a:gd name="connsiteY5" fmla="*/ 246985 h 4554277"/>
                <a:gd name="connsiteX6" fmla="*/ 336508 w 3214955"/>
                <a:gd name="connsiteY6" fmla="*/ 377986 h 4554277"/>
                <a:gd name="connsiteX7" fmla="*/ 354332 w 3214955"/>
                <a:gd name="connsiteY7" fmla="*/ 462113 h 4554277"/>
                <a:gd name="connsiteX8" fmla="*/ 443392 w 3214955"/>
                <a:gd name="connsiteY8" fmla="*/ 587979 h 4554277"/>
                <a:gd name="connsiteX9" fmla="*/ 514647 w 3214955"/>
                <a:gd name="connsiteY9" fmla="*/ 629977 h 4554277"/>
                <a:gd name="connsiteX10" fmla="*/ 550275 w 3214955"/>
                <a:gd name="connsiteY10" fmla="*/ 629977 h 4554277"/>
                <a:gd name="connsiteX11" fmla="*/ 568089 w 3214955"/>
                <a:gd name="connsiteY11" fmla="*/ 755973 h 4554277"/>
                <a:gd name="connsiteX12" fmla="*/ 585903 w 3214955"/>
                <a:gd name="connsiteY12" fmla="*/ 797971 h 4554277"/>
                <a:gd name="connsiteX13" fmla="*/ 657178 w 3214955"/>
                <a:gd name="connsiteY13" fmla="*/ 798196 h 4554277"/>
                <a:gd name="connsiteX14" fmla="*/ 692807 w 3214955"/>
                <a:gd name="connsiteY14" fmla="*/ 924227 h 4554277"/>
                <a:gd name="connsiteX15" fmla="*/ 710621 w 3214955"/>
                <a:gd name="connsiteY15" fmla="*/ 1050258 h 4554277"/>
                <a:gd name="connsiteX16" fmla="*/ 746250 w 3214955"/>
                <a:gd name="connsiteY16" fmla="*/ 1092268 h 4554277"/>
                <a:gd name="connsiteX17" fmla="*/ 781879 w 3214955"/>
                <a:gd name="connsiteY17" fmla="*/ 1176289 h 4554277"/>
                <a:gd name="connsiteX18" fmla="*/ 817485 w 3214955"/>
                <a:gd name="connsiteY18" fmla="*/ 1133959 h 4554277"/>
                <a:gd name="connsiteX19" fmla="*/ 853113 w 3214955"/>
                <a:gd name="connsiteY19" fmla="*/ 1133959 h 4554277"/>
                <a:gd name="connsiteX20" fmla="*/ 906580 w 3214955"/>
                <a:gd name="connsiteY20" fmla="*/ 1260309 h 4554277"/>
                <a:gd name="connsiteX21" fmla="*/ 1031252 w 3214955"/>
                <a:gd name="connsiteY21" fmla="*/ 1428181 h 4554277"/>
                <a:gd name="connsiteX22" fmla="*/ 1102508 w 3214955"/>
                <a:gd name="connsiteY22" fmla="*/ 1470180 h 4554277"/>
                <a:gd name="connsiteX23" fmla="*/ 1138136 w 3214955"/>
                <a:gd name="connsiteY23" fmla="*/ 1470180 h 4554277"/>
                <a:gd name="connsiteX24" fmla="*/ 1173764 w 3214955"/>
                <a:gd name="connsiteY24" fmla="*/ 1554177 h 4554277"/>
                <a:gd name="connsiteX25" fmla="*/ 1209392 w 3214955"/>
                <a:gd name="connsiteY25" fmla="*/ 1596175 h 4554277"/>
                <a:gd name="connsiteX26" fmla="*/ 1298462 w 3214955"/>
                <a:gd name="connsiteY26" fmla="*/ 1595943 h 4554277"/>
                <a:gd name="connsiteX27" fmla="*/ 1351904 w 3214955"/>
                <a:gd name="connsiteY27" fmla="*/ 1554177 h 4554277"/>
                <a:gd name="connsiteX28" fmla="*/ 1440973 w 3214955"/>
                <a:gd name="connsiteY28" fmla="*/ 1554177 h 4554277"/>
                <a:gd name="connsiteX29" fmla="*/ 1494415 w 3214955"/>
                <a:gd name="connsiteY29" fmla="*/ 1638174 h 4554277"/>
                <a:gd name="connsiteX30" fmla="*/ 1601299 w 3214955"/>
                <a:gd name="connsiteY30" fmla="*/ 1554177 h 4554277"/>
                <a:gd name="connsiteX31" fmla="*/ 1690369 w 3214955"/>
                <a:gd name="connsiteY31" fmla="*/ 1469948 h 4554277"/>
                <a:gd name="connsiteX32" fmla="*/ 1804988 w 3214955"/>
                <a:gd name="connsiteY32" fmla="*/ 1423135 h 4554277"/>
                <a:gd name="connsiteX33" fmla="*/ 1921950 w 3214955"/>
                <a:gd name="connsiteY33" fmla="*/ 1386183 h 4554277"/>
                <a:gd name="connsiteX34" fmla="*/ 1957578 w 3214955"/>
                <a:gd name="connsiteY34" fmla="*/ 1386183 h 4554277"/>
                <a:gd name="connsiteX35" fmla="*/ 2082276 w 3214955"/>
                <a:gd name="connsiteY35" fmla="*/ 1302186 h 4554277"/>
                <a:gd name="connsiteX36" fmla="*/ 2117904 w 3214955"/>
                <a:gd name="connsiteY36" fmla="*/ 1176190 h 4554277"/>
                <a:gd name="connsiteX37" fmla="*/ 2153532 w 3214955"/>
                <a:gd name="connsiteY37" fmla="*/ 1050194 h 4554277"/>
                <a:gd name="connsiteX38" fmla="*/ 2153532 w 3214955"/>
                <a:gd name="connsiteY38" fmla="*/ 966197 h 4554277"/>
                <a:gd name="connsiteX39" fmla="*/ 2185539 w 3214955"/>
                <a:gd name="connsiteY39" fmla="*/ 988636 h 4554277"/>
                <a:gd name="connsiteX40" fmla="*/ 2224787 w 3214955"/>
                <a:gd name="connsiteY40" fmla="*/ 1049962 h 4554277"/>
                <a:gd name="connsiteX41" fmla="*/ 2296043 w 3214955"/>
                <a:gd name="connsiteY41" fmla="*/ 1091961 h 4554277"/>
                <a:gd name="connsiteX42" fmla="*/ 2313857 w 3214955"/>
                <a:gd name="connsiteY42" fmla="*/ 1175958 h 4554277"/>
                <a:gd name="connsiteX43" fmla="*/ 2349485 w 3214955"/>
                <a:gd name="connsiteY43" fmla="*/ 1217956 h 4554277"/>
                <a:gd name="connsiteX44" fmla="*/ 2375227 w 3214955"/>
                <a:gd name="connsiteY44" fmla="*/ 1288861 h 4554277"/>
                <a:gd name="connsiteX45" fmla="*/ 2474183 w 3214955"/>
                <a:gd name="connsiteY45" fmla="*/ 1427949 h 4554277"/>
                <a:gd name="connsiteX46" fmla="*/ 2491997 w 3214955"/>
                <a:gd name="connsiteY46" fmla="*/ 1553945 h 4554277"/>
                <a:gd name="connsiteX47" fmla="*/ 2527625 w 3214955"/>
                <a:gd name="connsiteY47" fmla="*/ 1595943 h 4554277"/>
                <a:gd name="connsiteX48" fmla="*/ 2563253 w 3214955"/>
                <a:gd name="connsiteY48" fmla="*/ 1721939 h 4554277"/>
                <a:gd name="connsiteX49" fmla="*/ 2616694 w 3214955"/>
                <a:gd name="connsiteY49" fmla="*/ 1679940 h 4554277"/>
                <a:gd name="connsiteX50" fmla="*/ 2652322 w 3214955"/>
                <a:gd name="connsiteY50" fmla="*/ 1722171 h 4554277"/>
                <a:gd name="connsiteX51" fmla="*/ 2721099 w 3214955"/>
                <a:gd name="connsiteY51" fmla="*/ 1803393 h 4554277"/>
                <a:gd name="connsiteX52" fmla="*/ 2303250 w 3214955"/>
                <a:gd name="connsiteY52" fmla="*/ 2510690 h 4554277"/>
                <a:gd name="connsiteX53" fmla="*/ 2385509 w 3214955"/>
                <a:gd name="connsiteY53" fmla="*/ 4554277 h 4554277"/>
                <a:gd name="connsiteX54" fmla="*/ 2755675 w 3214955"/>
                <a:gd name="connsiteY54" fmla="*/ 4028783 h 4554277"/>
                <a:gd name="connsiteX55" fmla="*/ 2879063 w 3214955"/>
                <a:gd name="connsiteY55" fmla="*/ 3444902 h 4554277"/>
                <a:gd name="connsiteX56" fmla="*/ 3002452 w 3214955"/>
                <a:gd name="connsiteY56" fmla="*/ 3211349 h 4554277"/>
                <a:gd name="connsiteX57" fmla="*/ 3084711 w 3214955"/>
                <a:gd name="connsiteY57" fmla="*/ 2802632 h 4554277"/>
                <a:gd name="connsiteX58" fmla="*/ 3084711 w 3214955"/>
                <a:gd name="connsiteY58" fmla="*/ 2569079 h 4554277"/>
                <a:gd name="connsiteX59" fmla="*/ 3125841 w 3214955"/>
                <a:gd name="connsiteY59" fmla="*/ 2510691 h 4554277"/>
                <a:gd name="connsiteX60" fmla="*/ 3208100 w 3214955"/>
                <a:gd name="connsiteY60" fmla="*/ 2452303 h 4554277"/>
                <a:gd name="connsiteX61" fmla="*/ 3166970 w 3214955"/>
                <a:gd name="connsiteY61" fmla="*/ 2393915 h 4554277"/>
                <a:gd name="connsiteX0" fmla="*/ 0 w 3214955"/>
                <a:gd name="connsiteY0" fmla="*/ 42010 h 4554277"/>
                <a:gd name="connsiteX1" fmla="*/ 0 w 3214955"/>
                <a:gd name="connsiteY1" fmla="*/ 42010 h 4554277"/>
                <a:gd name="connsiteX2" fmla="*/ 104929 w 3214955"/>
                <a:gd name="connsiteY2" fmla="*/ 0 h 4554277"/>
                <a:gd name="connsiteX3" fmla="*/ 211810 w 3214955"/>
                <a:gd name="connsiteY3" fmla="*/ 167993 h 4554277"/>
                <a:gd name="connsiteX4" fmla="*/ 318694 w 3214955"/>
                <a:gd name="connsiteY4" fmla="*/ 125995 h 4554277"/>
                <a:gd name="connsiteX5" fmla="*/ 341675 w 3214955"/>
                <a:gd name="connsiteY5" fmla="*/ 246985 h 4554277"/>
                <a:gd name="connsiteX6" fmla="*/ 336508 w 3214955"/>
                <a:gd name="connsiteY6" fmla="*/ 377986 h 4554277"/>
                <a:gd name="connsiteX7" fmla="*/ 354332 w 3214955"/>
                <a:gd name="connsiteY7" fmla="*/ 462113 h 4554277"/>
                <a:gd name="connsiteX8" fmla="*/ 443392 w 3214955"/>
                <a:gd name="connsiteY8" fmla="*/ 587979 h 4554277"/>
                <a:gd name="connsiteX9" fmla="*/ 514647 w 3214955"/>
                <a:gd name="connsiteY9" fmla="*/ 629977 h 4554277"/>
                <a:gd name="connsiteX10" fmla="*/ 550275 w 3214955"/>
                <a:gd name="connsiteY10" fmla="*/ 629977 h 4554277"/>
                <a:gd name="connsiteX11" fmla="*/ 568089 w 3214955"/>
                <a:gd name="connsiteY11" fmla="*/ 755973 h 4554277"/>
                <a:gd name="connsiteX12" fmla="*/ 585903 w 3214955"/>
                <a:gd name="connsiteY12" fmla="*/ 797971 h 4554277"/>
                <a:gd name="connsiteX13" fmla="*/ 657178 w 3214955"/>
                <a:gd name="connsiteY13" fmla="*/ 798196 h 4554277"/>
                <a:gd name="connsiteX14" fmla="*/ 692807 w 3214955"/>
                <a:gd name="connsiteY14" fmla="*/ 924227 h 4554277"/>
                <a:gd name="connsiteX15" fmla="*/ 710621 w 3214955"/>
                <a:gd name="connsiteY15" fmla="*/ 1050258 h 4554277"/>
                <a:gd name="connsiteX16" fmla="*/ 746250 w 3214955"/>
                <a:gd name="connsiteY16" fmla="*/ 1092268 h 4554277"/>
                <a:gd name="connsiteX17" fmla="*/ 781879 w 3214955"/>
                <a:gd name="connsiteY17" fmla="*/ 1176289 h 4554277"/>
                <a:gd name="connsiteX18" fmla="*/ 817485 w 3214955"/>
                <a:gd name="connsiteY18" fmla="*/ 1133959 h 4554277"/>
                <a:gd name="connsiteX19" fmla="*/ 853113 w 3214955"/>
                <a:gd name="connsiteY19" fmla="*/ 1133959 h 4554277"/>
                <a:gd name="connsiteX20" fmla="*/ 906580 w 3214955"/>
                <a:gd name="connsiteY20" fmla="*/ 1260309 h 4554277"/>
                <a:gd name="connsiteX21" fmla="*/ 1031252 w 3214955"/>
                <a:gd name="connsiteY21" fmla="*/ 1428181 h 4554277"/>
                <a:gd name="connsiteX22" fmla="*/ 1102508 w 3214955"/>
                <a:gd name="connsiteY22" fmla="*/ 1470180 h 4554277"/>
                <a:gd name="connsiteX23" fmla="*/ 1138136 w 3214955"/>
                <a:gd name="connsiteY23" fmla="*/ 1470180 h 4554277"/>
                <a:gd name="connsiteX24" fmla="*/ 1173764 w 3214955"/>
                <a:gd name="connsiteY24" fmla="*/ 1554177 h 4554277"/>
                <a:gd name="connsiteX25" fmla="*/ 1209392 w 3214955"/>
                <a:gd name="connsiteY25" fmla="*/ 1596175 h 4554277"/>
                <a:gd name="connsiteX26" fmla="*/ 1298462 w 3214955"/>
                <a:gd name="connsiteY26" fmla="*/ 1595943 h 4554277"/>
                <a:gd name="connsiteX27" fmla="*/ 1351904 w 3214955"/>
                <a:gd name="connsiteY27" fmla="*/ 1554177 h 4554277"/>
                <a:gd name="connsiteX28" fmla="*/ 1440973 w 3214955"/>
                <a:gd name="connsiteY28" fmla="*/ 1554177 h 4554277"/>
                <a:gd name="connsiteX29" fmla="*/ 1494415 w 3214955"/>
                <a:gd name="connsiteY29" fmla="*/ 1638174 h 4554277"/>
                <a:gd name="connsiteX30" fmla="*/ 1601299 w 3214955"/>
                <a:gd name="connsiteY30" fmla="*/ 1554177 h 4554277"/>
                <a:gd name="connsiteX31" fmla="*/ 1690369 w 3214955"/>
                <a:gd name="connsiteY31" fmla="*/ 1469948 h 4554277"/>
                <a:gd name="connsiteX32" fmla="*/ 1804988 w 3214955"/>
                <a:gd name="connsiteY32" fmla="*/ 1423135 h 4554277"/>
                <a:gd name="connsiteX33" fmla="*/ 1921950 w 3214955"/>
                <a:gd name="connsiteY33" fmla="*/ 1386183 h 4554277"/>
                <a:gd name="connsiteX34" fmla="*/ 1957578 w 3214955"/>
                <a:gd name="connsiteY34" fmla="*/ 1386183 h 4554277"/>
                <a:gd name="connsiteX35" fmla="*/ 2082276 w 3214955"/>
                <a:gd name="connsiteY35" fmla="*/ 1302186 h 4554277"/>
                <a:gd name="connsiteX36" fmla="*/ 2117904 w 3214955"/>
                <a:gd name="connsiteY36" fmla="*/ 1176190 h 4554277"/>
                <a:gd name="connsiteX37" fmla="*/ 2153532 w 3214955"/>
                <a:gd name="connsiteY37" fmla="*/ 1050194 h 4554277"/>
                <a:gd name="connsiteX38" fmla="*/ 2153532 w 3214955"/>
                <a:gd name="connsiteY38" fmla="*/ 966197 h 4554277"/>
                <a:gd name="connsiteX39" fmla="*/ 2185539 w 3214955"/>
                <a:gd name="connsiteY39" fmla="*/ 988636 h 4554277"/>
                <a:gd name="connsiteX40" fmla="*/ 2224787 w 3214955"/>
                <a:gd name="connsiteY40" fmla="*/ 1049962 h 4554277"/>
                <a:gd name="connsiteX41" fmla="*/ 2296043 w 3214955"/>
                <a:gd name="connsiteY41" fmla="*/ 1091961 h 4554277"/>
                <a:gd name="connsiteX42" fmla="*/ 2313857 w 3214955"/>
                <a:gd name="connsiteY42" fmla="*/ 1175958 h 4554277"/>
                <a:gd name="connsiteX43" fmla="*/ 2349485 w 3214955"/>
                <a:gd name="connsiteY43" fmla="*/ 1217956 h 4554277"/>
                <a:gd name="connsiteX44" fmla="*/ 2375227 w 3214955"/>
                <a:gd name="connsiteY44" fmla="*/ 1288861 h 4554277"/>
                <a:gd name="connsiteX45" fmla="*/ 2474183 w 3214955"/>
                <a:gd name="connsiteY45" fmla="*/ 1427949 h 4554277"/>
                <a:gd name="connsiteX46" fmla="*/ 2491997 w 3214955"/>
                <a:gd name="connsiteY46" fmla="*/ 1553945 h 4554277"/>
                <a:gd name="connsiteX47" fmla="*/ 2527625 w 3214955"/>
                <a:gd name="connsiteY47" fmla="*/ 1595943 h 4554277"/>
                <a:gd name="connsiteX48" fmla="*/ 2563253 w 3214955"/>
                <a:gd name="connsiteY48" fmla="*/ 1721939 h 4554277"/>
                <a:gd name="connsiteX49" fmla="*/ 2616694 w 3214955"/>
                <a:gd name="connsiteY49" fmla="*/ 1679940 h 4554277"/>
                <a:gd name="connsiteX50" fmla="*/ 2652322 w 3214955"/>
                <a:gd name="connsiteY50" fmla="*/ 1722171 h 4554277"/>
                <a:gd name="connsiteX51" fmla="*/ 2721099 w 3214955"/>
                <a:gd name="connsiteY51" fmla="*/ 1803393 h 4554277"/>
                <a:gd name="connsiteX52" fmla="*/ 1974215 w 3214955"/>
                <a:gd name="connsiteY52" fmla="*/ 3970394 h 4554277"/>
                <a:gd name="connsiteX53" fmla="*/ 2385509 w 3214955"/>
                <a:gd name="connsiteY53" fmla="*/ 4554277 h 4554277"/>
                <a:gd name="connsiteX54" fmla="*/ 2755675 w 3214955"/>
                <a:gd name="connsiteY54" fmla="*/ 4028783 h 4554277"/>
                <a:gd name="connsiteX55" fmla="*/ 2879063 w 3214955"/>
                <a:gd name="connsiteY55" fmla="*/ 3444902 h 4554277"/>
                <a:gd name="connsiteX56" fmla="*/ 3002452 w 3214955"/>
                <a:gd name="connsiteY56" fmla="*/ 3211349 h 4554277"/>
                <a:gd name="connsiteX57" fmla="*/ 3084711 w 3214955"/>
                <a:gd name="connsiteY57" fmla="*/ 2802632 h 4554277"/>
                <a:gd name="connsiteX58" fmla="*/ 3084711 w 3214955"/>
                <a:gd name="connsiteY58" fmla="*/ 2569079 h 4554277"/>
                <a:gd name="connsiteX59" fmla="*/ 3125841 w 3214955"/>
                <a:gd name="connsiteY59" fmla="*/ 2510691 h 4554277"/>
                <a:gd name="connsiteX60" fmla="*/ 3208100 w 3214955"/>
                <a:gd name="connsiteY60" fmla="*/ 2452303 h 4554277"/>
                <a:gd name="connsiteX61" fmla="*/ 3166970 w 3214955"/>
                <a:gd name="connsiteY61" fmla="*/ 2393915 h 4554277"/>
                <a:gd name="connsiteX0" fmla="*/ 0 w 3214955"/>
                <a:gd name="connsiteY0" fmla="*/ 42010 h 4554277"/>
                <a:gd name="connsiteX1" fmla="*/ 0 w 3214955"/>
                <a:gd name="connsiteY1" fmla="*/ 42010 h 4554277"/>
                <a:gd name="connsiteX2" fmla="*/ 104929 w 3214955"/>
                <a:gd name="connsiteY2" fmla="*/ 0 h 4554277"/>
                <a:gd name="connsiteX3" fmla="*/ 211810 w 3214955"/>
                <a:gd name="connsiteY3" fmla="*/ 167993 h 4554277"/>
                <a:gd name="connsiteX4" fmla="*/ 318694 w 3214955"/>
                <a:gd name="connsiteY4" fmla="*/ 125995 h 4554277"/>
                <a:gd name="connsiteX5" fmla="*/ 341675 w 3214955"/>
                <a:gd name="connsiteY5" fmla="*/ 246985 h 4554277"/>
                <a:gd name="connsiteX6" fmla="*/ 336508 w 3214955"/>
                <a:gd name="connsiteY6" fmla="*/ 377986 h 4554277"/>
                <a:gd name="connsiteX7" fmla="*/ 354332 w 3214955"/>
                <a:gd name="connsiteY7" fmla="*/ 462113 h 4554277"/>
                <a:gd name="connsiteX8" fmla="*/ 443392 w 3214955"/>
                <a:gd name="connsiteY8" fmla="*/ 587979 h 4554277"/>
                <a:gd name="connsiteX9" fmla="*/ 514647 w 3214955"/>
                <a:gd name="connsiteY9" fmla="*/ 629977 h 4554277"/>
                <a:gd name="connsiteX10" fmla="*/ 550275 w 3214955"/>
                <a:gd name="connsiteY10" fmla="*/ 629977 h 4554277"/>
                <a:gd name="connsiteX11" fmla="*/ 568089 w 3214955"/>
                <a:gd name="connsiteY11" fmla="*/ 755973 h 4554277"/>
                <a:gd name="connsiteX12" fmla="*/ 585903 w 3214955"/>
                <a:gd name="connsiteY12" fmla="*/ 797971 h 4554277"/>
                <a:gd name="connsiteX13" fmla="*/ 657178 w 3214955"/>
                <a:gd name="connsiteY13" fmla="*/ 798196 h 4554277"/>
                <a:gd name="connsiteX14" fmla="*/ 692807 w 3214955"/>
                <a:gd name="connsiteY14" fmla="*/ 924227 h 4554277"/>
                <a:gd name="connsiteX15" fmla="*/ 710621 w 3214955"/>
                <a:gd name="connsiteY15" fmla="*/ 1050258 h 4554277"/>
                <a:gd name="connsiteX16" fmla="*/ 746250 w 3214955"/>
                <a:gd name="connsiteY16" fmla="*/ 1092268 h 4554277"/>
                <a:gd name="connsiteX17" fmla="*/ 781879 w 3214955"/>
                <a:gd name="connsiteY17" fmla="*/ 1176289 h 4554277"/>
                <a:gd name="connsiteX18" fmla="*/ 817485 w 3214955"/>
                <a:gd name="connsiteY18" fmla="*/ 1133959 h 4554277"/>
                <a:gd name="connsiteX19" fmla="*/ 853113 w 3214955"/>
                <a:gd name="connsiteY19" fmla="*/ 1133959 h 4554277"/>
                <a:gd name="connsiteX20" fmla="*/ 906580 w 3214955"/>
                <a:gd name="connsiteY20" fmla="*/ 1260309 h 4554277"/>
                <a:gd name="connsiteX21" fmla="*/ 1031252 w 3214955"/>
                <a:gd name="connsiteY21" fmla="*/ 1428181 h 4554277"/>
                <a:gd name="connsiteX22" fmla="*/ 1102508 w 3214955"/>
                <a:gd name="connsiteY22" fmla="*/ 1470180 h 4554277"/>
                <a:gd name="connsiteX23" fmla="*/ 1138136 w 3214955"/>
                <a:gd name="connsiteY23" fmla="*/ 1470180 h 4554277"/>
                <a:gd name="connsiteX24" fmla="*/ 1173764 w 3214955"/>
                <a:gd name="connsiteY24" fmla="*/ 1554177 h 4554277"/>
                <a:gd name="connsiteX25" fmla="*/ 1209392 w 3214955"/>
                <a:gd name="connsiteY25" fmla="*/ 1596175 h 4554277"/>
                <a:gd name="connsiteX26" fmla="*/ 1298462 w 3214955"/>
                <a:gd name="connsiteY26" fmla="*/ 1595943 h 4554277"/>
                <a:gd name="connsiteX27" fmla="*/ 1351904 w 3214955"/>
                <a:gd name="connsiteY27" fmla="*/ 1554177 h 4554277"/>
                <a:gd name="connsiteX28" fmla="*/ 1440973 w 3214955"/>
                <a:gd name="connsiteY28" fmla="*/ 1554177 h 4554277"/>
                <a:gd name="connsiteX29" fmla="*/ 1494415 w 3214955"/>
                <a:gd name="connsiteY29" fmla="*/ 1638174 h 4554277"/>
                <a:gd name="connsiteX30" fmla="*/ 1601299 w 3214955"/>
                <a:gd name="connsiteY30" fmla="*/ 1554177 h 4554277"/>
                <a:gd name="connsiteX31" fmla="*/ 1690369 w 3214955"/>
                <a:gd name="connsiteY31" fmla="*/ 1469948 h 4554277"/>
                <a:gd name="connsiteX32" fmla="*/ 1804988 w 3214955"/>
                <a:gd name="connsiteY32" fmla="*/ 1423135 h 4554277"/>
                <a:gd name="connsiteX33" fmla="*/ 1921950 w 3214955"/>
                <a:gd name="connsiteY33" fmla="*/ 1386183 h 4554277"/>
                <a:gd name="connsiteX34" fmla="*/ 1957578 w 3214955"/>
                <a:gd name="connsiteY34" fmla="*/ 1386183 h 4554277"/>
                <a:gd name="connsiteX35" fmla="*/ 2082276 w 3214955"/>
                <a:gd name="connsiteY35" fmla="*/ 1302186 h 4554277"/>
                <a:gd name="connsiteX36" fmla="*/ 2117904 w 3214955"/>
                <a:gd name="connsiteY36" fmla="*/ 1176190 h 4554277"/>
                <a:gd name="connsiteX37" fmla="*/ 2153532 w 3214955"/>
                <a:gd name="connsiteY37" fmla="*/ 1050194 h 4554277"/>
                <a:gd name="connsiteX38" fmla="*/ 2153532 w 3214955"/>
                <a:gd name="connsiteY38" fmla="*/ 966197 h 4554277"/>
                <a:gd name="connsiteX39" fmla="*/ 2185539 w 3214955"/>
                <a:gd name="connsiteY39" fmla="*/ 988636 h 4554277"/>
                <a:gd name="connsiteX40" fmla="*/ 2224787 w 3214955"/>
                <a:gd name="connsiteY40" fmla="*/ 1049962 h 4554277"/>
                <a:gd name="connsiteX41" fmla="*/ 2296043 w 3214955"/>
                <a:gd name="connsiteY41" fmla="*/ 1091961 h 4554277"/>
                <a:gd name="connsiteX42" fmla="*/ 2313857 w 3214955"/>
                <a:gd name="connsiteY42" fmla="*/ 1175958 h 4554277"/>
                <a:gd name="connsiteX43" fmla="*/ 2349485 w 3214955"/>
                <a:gd name="connsiteY43" fmla="*/ 1217956 h 4554277"/>
                <a:gd name="connsiteX44" fmla="*/ 2375227 w 3214955"/>
                <a:gd name="connsiteY44" fmla="*/ 1288861 h 4554277"/>
                <a:gd name="connsiteX45" fmla="*/ 2474183 w 3214955"/>
                <a:gd name="connsiteY45" fmla="*/ 1427949 h 4554277"/>
                <a:gd name="connsiteX46" fmla="*/ 2491997 w 3214955"/>
                <a:gd name="connsiteY46" fmla="*/ 1553945 h 4554277"/>
                <a:gd name="connsiteX47" fmla="*/ 2527625 w 3214955"/>
                <a:gd name="connsiteY47" fmla="*/ 1595943 h 4554277"/>
                <a:gd name="connsiteX48" fmla="*/ 2563253 w 3214955"/>
                <a:gd name="connsiteY48" fmla="*/ 1721939 h 4554277"/>
                <a:gd name="connsiteX49" fmla="*/ 2616694 w 3214955"/>
                <a:gd name="connsiteY49" fmla="*/ 1679940 h 4554277"/>
                <a:gd name="connsiteX50" fmla="*/ 2652322 w 3214955"/>
                <a:gd name="connsiteY50" fmla="*/ 1722171 h 4554277"/>
                <a:gd name="connsiteX51" fmla="*/ 1686308 w 3214955"/>
                <a:gd name="connsiteY51" fmla="*/ 2977795 h 4554277"/>
                <a:gd name="connsiteX52" fmla="*/ 1974215 w 3214955"/>
                <a:gd name="connsiteY52" fmla="*/ 3970394 h 4554277"/>
                <a:gd name="connsiteX53" fmla="*/ 2385509 w 3214955"/>
                <a:gd name="connsiteY53" fmla="*/ 4554277 h 4554277"/>
                <a:gd name="connsiteX54" fmla="*/ 2755675 w 3214955"/>
                <a:gd name="connsiteY54" fmla="*/ 4028783 h 4554277"/>
                <a:gd name="connsiteX55" fmla="*/ 2879063 w 3214955"/>
                <a:gd name="connsiteY55" fmla="*/ 3444902 h 4554277"/>
                <a:gd name="connsiteX56" fmla="*/ 3002452 w 3214955"/>
                <a:gd name="connsiteY56" fmla="*/ 3211349 h 4554277"/>
                <a:gd name="connsiteX57" fmla="*/ 3084711 w 3214955"/>
                <a:gd name="connsiteY57" fmla="*/ 2802632 h 4554277"/>
                <a:gd name="connsiteX58" fmla="*/ 3084711 w 3214955"/>
                <a:gd name="connsiteY58" fmla="*/ 2569079 h 4554277"/>
                <a:gd name="connsiteX59" fmla="*/ 3125841 w 3214955"/>
                <a:gd name="connsiteY59" fmla="*/ 2510691 h 4554277"/>
                <a:gd name="connsiteX60" fmla="*/ 3208100 w 3214955"/>
                <a:gd name="connsiteY60" fmla="*/ 2452303 h 4554277"/>
                <a:gd name="connsiteX61" fmla="*/ 3166970 w 3214955"/>
                <a:gd name="connsiteY61" fmla="*/ 2393915 h 4554277"/>
                <a:gd name="connsiteX0" fmla="*/ 0 w 3214955"/>
                <a:gd name="connsiteY0" fmla="*/ 42010 h 4554277"/>
                <a:gd name="connsiteX1" fmla="*/ 0 w 3214955"/>
                <a:gd name="connsiteY1" fmla="*/ 42010 h 4554277"/>
                <a:gd name="connsiteX2" fmla="*/ 104929 w 3214955"/>
                <a:gd name="connsiteY2" fmla="*/ 0 h 4554277"/>
                <a:gd name="connsiteX3" fmla="*/ 211810 w 3214955"/>
                <a:gd name="connsiteY3" fmla="*/ 167993 h 4554277"/>
                <a:gd name="connsiteX4" fmla="*/ 318694 w 3214955"/>
                <a:gd name="connsiteY4" fmla="*/ 125995 h 4554277"/>
                <a:gd name="connsiteX5" fmla="*/ 341675 w 3214955"/>
                <a:gd name="connsiteY5" fmla="*/ 246985 h 4554277"/>
                <a:gd name="connsiteX6" fmla="*/ 336508 w 3214955"/>
                <a:gd name="connsiteY6" fmla="*/ 377986 h 4554277"/>
                <a:gd name="connsiteX7" fmla="*/ 354332 w 3214955"/>
                <a:gd name="connsiteY7" fmla="*/ 462113 h 4554277"/>
                <a:gd name="connsiteX8" fmla="*/ 443392 w 3214955"/>
                <a:gd name="connsiteY8" fmla="*/ 587979 h 4554277"/>
                <a:gd name="connsiteX9" fmla="*/ 514647 w 3214955"/>
                <a:gd name="connsiteY9" fmla="*/ 629977 h 4554277"/>
                <a:gd name="connsiteX10" fmla="*/ 550275 w 3214955"/>
                <a:gd name="connsiteY10" fmla="*/ 629977 h 4554277"/>
                <a:gd name="connsiteX11" fmla="*/ 568089 w 3214955"/>
                <a:gd name="connsiteY11" fmla="*/ 755973 h 4554277"/>
                <a:gd name="connsiteX12" fmla="*/ 585903 w 3214955"/>
                <a:gd name="connsiteY12" fmla="*/ 797971 h 4554277"/>
                <a:gd name="connsiteX13" fmla="*/ 657178 w 3214955"/>
                <a:gd name="connsiteY13" fmla="*/ 798196 h 4554277"/>
                <a:gd name="connsiteX14" fmla="*/ 692807 w 3214955"/>
                <a:gd name="connsiteY14" fmla="*/ 924227 h 4554277"/>
                <a:gd name="connsiteX15" fmla="*/ 710621 w 3214955"/>
                <a:gd name="connsiteY15" fmla="*/ 1050258 h 4554277"/>
                <a:gd name="connsiteX16" fmla="*/ 746250 w 3214955"/>
                <a:gd name="connsiteY16" fmla="*/ 1092268 h 4554277"/>
                <a:gd name="connsiteX17" fmla="*/ 781879 w 3214955"/>
                <a:gd name="connsiteY17" fmla="*/ 1176289 h 4554277"/>
                <a:gd name="connsiteX18" fmla="*/ 817485 w 3214955"/>
                <a:gd name="connsiteY18" fmla="*/ 1133959 h 4554277"/>
                <a:gd name="connsiteX19" fmla="*/ 853113 w 3214955"/>
                <a:gd name="connsiteY19" fmla="*/ 1133959 h 4554277"/>
                <a:gd name="connsiteX20" fmla="*/ 906580 w 3214955"/>
                <a:gd name="connsiteY20" fmla="*/ 1260309 h 4554277"/>
                <a:gd name="connsiteX21" fmla="*/ 1031252 w 3214955"/>
                <a:gd name="connsiteY21" fmla="*/ 1428181 h 4554277"/>
                <a:gd name="connsiteX22" fmla="*/ 1102508 w 3214955"/>
                <a:gd name="connsiteY22" fmla="*/ 1470180 h 4554277"/>
                <a:gd name="connsiteX23" fmla="*/ 1138136 w 3214955"/>
                <a:gd name="connsiteY23" fmla="*/ 1470180 h 4554277"/>
                <a:gd name="connsiteX24" fmla="*/ 1173764 w 3214955"/>
                <a:gd name="connsiteY24" fmla="*/ 1554177 h 4554277"/>
                <a:gd name="connsiteX25" fmla="*/ 1209392 w 3214955"/>
                <a:gd name="connsiteY25" fmla="*/ 1596175 h 4554277"/>
                <a:gd name="connsiteX26" fmla="*/ 1298462 w 3214955"/>
                <a:gd name="connsiteY26" fmla="*/ 1595943 h 4554277"/>
                <a:gd name="connsiteX27" fmla="*/ 1351904 w 3214955"/>
                <a:gd name="connsiteY27" fmla="*/ 1554177 h 4554277"/>
                <a:gd name="connsiteX28" fmla="*/ 1440973 w 3214955"/>
                <a:gd name="connsiteY28" fmla="*/ 1554177 h 4554277"/>
                <a:gd name="connsiteX29" fmla="*/ 1494415 w 3214955"/>
                <a:gd name="connsiteY29" fmla="*/ 1638174 h 4554277"/>
                <a:gd name="connsiteX30" fmla="*/ 1601299 w 3214955"/>
                <a:gd name="connsiteY30" fmla="*/ 1554177 h 4554277"/>
                <a:gd name="connsiteX31" fmla="*/ 1690369 w 3214955"/>
                <a:gd name="connsiteY31" fmla="*/ 1469948 h 4554277"/>
                <a:gd name="connsiteX32" fmla="*/ 1804988 w 3214955"/>
                <a:gd name="connsiteY32" fmla="*/ 1423135 h 4554277"/>
                <a:gd name="connsiteX33" fmla="*/ 1921950 w 3214955"/>
                <a:gd name="connsiteY33" fmla="*/ 1386183 h 4554277"/>
                <a:gd name="connsiteX34" fmla="*/ 1957578 w 3214955"/>
                <a:gd name="connsiteY34" fmla="*/ 1386183 h 4554277"/>
                <a:gd name="connsiteX35" fmla="*/ 2082276 w 3214955"/>
                <a:gd name="connsiteY35" fmla="*/ 1302186 h 4554277"/>
                <a:gd name="connsiteX36" fmla="*/ 2117904 w 3214955"/>
                <a:gd name="connsiteY36" fmla="*/ 1176190 h 4554277"/>
                <a:gd name="connsiteX37" fmla="*/ 2153532 w 3214955"/>
                <a:gd name="connsiteY37" fmla="*/ 1050194 h 4554277"/>
                <a:gd name="connsiteX38" fmla="*/ 2153532 w 3214955"/>
                <a:gd name="connsiteY38" fmla="*/ 966197 h 4554277"/>
                <a:gd name="connsiteX39" fmla="*/ 2185539 w 3214955"/>
                <a:gd name="connsiteY39" fmla="*/ 988636 h 4554277"/>
                <a:gd name="connsiteX40" fmla="*/ 2224787 w 3214955"/>
                <a:gd name="connsiteY40" fmla="*/ 1049962 h 4554277"/>
                <a:gd name="connsiteX41" fmla="*/ 2296043 w 3214955"/>
                <a:gd name="connsiteY41" fmla="*/ 1091961 h 4554277"/>
                <a:gd name="connsiteX42" fmla="*/ 2313857 w 3214955"/>
                <a:gd name="connsiteY42" fmla="*/ 1175958 h 4554277"/>
                <a:gd name="connsiteX43" fmla="*/ 2349485 w 3214955"/>
                <a:gd name="connsiteY43" fmla="*/ 1217956 h 4554277"/>
                <a:gd name="connsiteX44" fmla="*/ 2375227 w 3214955"/>
                <a:gd name="connsiteY44" fmla="*/ 1288861 h 4554277"/>
                <a:gd name="connsiteX45" fmla="*/ 2474183 w 3214955"/>
                <a:gd name="connsiteY45" fmla="*/ 1427949 h 4554277"/>
                <a:gd name="connsiteX46" fmla="*/ 2491997 w 3214955"/>
                <a:gd name="connsiteY46" fmla="*/ 1553945 h 4554277"/>
                <a:gd name="connsiteX47" fmla="*/ 2527625 w 3214955"/>
                <a:gd name="connsiteY47" fmla="*/ 1595943 h 4554277"/>
                <a:gd name="connsiteX48" fmla="*/ 2563253 w 3214955"/>
                <a:gd name="connsiteY48" fmla="*/ 1721939 h 4554277"/>
                <a:gd name="connsiteX49" fmla="*/ 2616694 w 3214955"/>
                <a:gd name="connsiteY49" fmla="*/ 1679940 h 4554277"/>
                <a:gd name="connsiteX50" fmla="*/ 1686308 w 3214955"/>
                <a:gd name="connsiteY50" fmla="*/ 2802630 h 4554277"/>
                <a:gd name="connsiteX51" fmla="*/ 1686308 w 3214955"/>
                <a:gd name="connsiteY51" fmla="*/ 2977795 h 4554277"/>
                <a:gd name="connsiteX52" fmla="*/ 1974215 w 3214955"/>
                <a:gd name="connsiteY52" fmla="*/ 3970394 h 4554277"/>
                <a:gd name="connsiteX53" fmla="*/ 2385509 w 3214955"/>
                <a:gd name="connsiteY53" fmla="*/ 4554277 h 4554277"/>
                <a:gd name="connsiteX54" fmla="*/ 2755675 w 3214955"/>
                <a:gd name="connsiteY54" fmla="*/ 4028783 h 4554277"/>
                <a:gd name="connsiteX55" fmla="*/ 2879063 w 3214955"/>
                <a:gd name="connsiteY55" fmla="*/ 3444902 h 4554277"/>
                <a:gd name="connsiteX56" fmla="*/ 3002452 w 3214955"/>
                <a:gd name="connsiteY56" fmla="*/ 3211349 h 4554277"/>
                <a:gd name="connsiteX57" fmla="*/ 3084711 w 3214955"/>
                <a:gd name="connsiteY57" fmla="*/ 2802632 h 4554277"/>
                <a:gd name="connsiteX58" fmla="*/ 3084711 w 3214955"/>
                <a:gd name="connsiteY58" fmla="*/ 2569079 h 4554277"/>
                <a:gd name="connsiteX59" fmla="*/ 3125841 w 3214955"/>
                <a:gd name="connsiteY59" fmla="*/ 2510691 h 4554277"/>
                <a:gd name="connsiteX60" fmla="*/ 3208100 w 3214955"/>
                <a:gd name="connsiteY60" fmla="*/ 2452303 h 4554277"/>
                <a:gd name="connsiteX61" fmla="*/ 3166970 w 3214955"/>
                <a:gd name="connsiteY61" fmla="*/ 2393915 h 4554277"/>
                <a:gd name="connsiteX0" fmla="*/ 0 w 3214955"/>
                <a:gd name="connsiteY0" fmla="*/ 42010 h 4671052"/>
                <a:gd name="connsiteX1" fmla="*/ 0 w 3214955"/>
                <a:gd name="connsiteY1" fmla="*/ 42010 h 4671052"/>
                <a:gd name="connsiteX2" fmla="*/ 104929 w 3214955"/>
                <a:gd name="connsiteY2" fmla="*/ 0 h 4671052"/>
                <a:gd name="connsiteX3" fmla="*/ 211810 w 3214955"/>
                <a:gd name="connsiteY3" fmla="*/ 167993 h 4671052"/>
                <a:gd name="connsiteX4" fmla="*/ 318694 w 3214955"/>
                <a:gd name="connsiteY4" fmla="*/ 125995 h 4671052"/>
                <a:gd name="connsiteX5" fmla="*/ 341675 w 3214955"/>
                <a:gd name="connsiteY5" fmla="*/ 246985 h 4671052"/>
                <a:gd name="connsiteX6" fmla="*/ 336508 w 3214955"/>
                <a:gd name="connsiteY6" fmla="*/ 377986 h 4671052"/>
                <a:gd name="connsiteX7" fmla="*/ 354332 w 3214955"/>
                <a:gd name="connsiteY7" fmla="*/ 462113 h 4671052"/>
                <a:gd name="connsiteX8" fmla="*/ 443392 w 3214955"/>
                <a:gd name="connsiteY8" fmla="*/ 587979 h 4671052"/>
                <a:gd name="connsiteX9" fmla="*/ 514647 w 3214955"/>
                <a:gd name="connsiteY9" fmla="*/ 629977 h 4671052"/>
                <a:gd name="connsiteX10" fmla="*/ 550275 w 3214955"/>
                <a:gd name="connsiteY10" fmla="*/ 629977 h 4671052"/>
                <a:gd name="connsiteX11" fmla="*/ 568089 w 3214955"/>
                <a:gd name="connsiteY11" fmla="*/ 755973 h 4671052"/>
                <a:gd name="connsiteX12" fmla="*/ 585903 w 3214955"/>
                <a:gd name="connsiteY12" fmla="*/ 797971 h 4671052"/>
                <a:gd name="connsiteX13" fmla="*/ 657178 w 3214955"/>
                <a:gd name="connsiteY13" fmla="*/ 798196 h 4671052"/>
                <a:gd name="connsiteX14" fmla="*/ 692807 w 3214955"/>
                <a:gd name="connsiteY14" fmla="*/ 924227 h 4671052"/>
                <a:gd name="connsiteX15" fmla="*/ 710621 w 3214955"/>
                <a:gd name="connsiteY15" fmla="*/ 1050258 h 4671052"/>
                <a:gd name="connsiteX16" fmla="*/ 746250 w 3214955"/>
                <a:gd name="connsiteY16" fmla="*/ 1092268 h 4671052"/>
                <a:gd name="connsiteX17" fmla="*/ 781879 w 3214955"/>
                <a:gd name="connsiteY17" fmla="*/ 1176289 h 4671052"/>
                <a:gd name="connsiteX18" fmla="*/ 817485 w 3214955"/>
                <a:gd name="connsiteY18" fmla="*/ 1133959 h 4671052"/>
                <a:gd name="connsiteX19" fmla="*/ 853113 w 3214955"/>
                <a:gd name="connsiteY19" fmla="*/ 1133959 h 4671052"/>
                <a:gd name="connsiteX20" fmla="*/ 906580 w 3214955"/>
                <a:gd name="connsiteY20" fmla="*/ 1260309 h 4671052"/>
                <a:gd name="connsiteX21" fmla="*/ 1031252 w 3214955"/>
                <a:gd name="connsiteY21" fmla="*/ 1428181 h 4671052"/>
                <a:gd name="connsiteX22" fmla="*/ 1102508 w 3214955"/>
                <a:gd name="connsiteY22" fmla="*/ 1470180 h 4671052"/>
                <a:gd name="connsiteX23" fmla="*/ 1138136 w 3214955"/>
                <a:gd name="connsiteY23" fmla="*/ 1470180 h 4671052"/>
                <a:gd name="connsiteX24" fmla="*/ 1173764 w 3214955"/>
                <a:gd name="connsiteY24" fmla="*/ 1554177 h 4671052"/>
                <a:gd name="connsiteX25" fmla="*/ 1209392 w 3214955"/>
                <a:gd name="connsiteY25" fmla="*/ 1596175 h 4671052"/>
                <a:gd name="connsiteX26" fmla="*/ 1298462 w 3214955"/>
                <a:gd name="connsiteY26" fmla="*/ 1595943 h 4671052"/>
                <a:gd name="connsiteX27" fmla="*/ 1351904 w 3214955"/>
                <a:gd name="connsiteY27" fmla="*/ 1554177 h 4671052"/>
                <a:gd name="connsiteX28" fmla="*/ 1440973 w 3214955"/>
                <a:gd name="connsiteY28" fmla="*/ 1554177 h 4671052"/>
                <a:gd name="connsiteX29" fmla="*/ 1494415 w 3214955"/>
                <a:gd name="connsiteY29" fmla="*/ 1638174 h 4671052"/>
                <a:gd name="connsiteX30" fmla="*/ 1601299 w 3214955"/>
                <a:gd name="connsiteY30" fmla="*/ 1554177 h 4671052"/>
                <a:gd name="connsiteX31" fmla="*/ 1690369 w 3214955"/>
                <a:gd name="connsiteY31" fmla="*/ 1469948 h 4671052"/>
                <a:gd name="connsiteX32" fmla="*/ 1804988 w 3214955"/>
                <a:gd name="connsiteY32" fmla="*/ 1423135 h 4671052"/>
                <a:gd name="connsiteX33" fmla="*/ 1921950 w 3214955"/>
                <a:gd name="connsiteY33" fmla="*/ 1386183 h 4671052"/>
                <a:gd name="connsiteX34" fmla="*/ 1957578 w 3214955"/>
                <a:gd name="connsiteY34" fmla="*/ 1386183 h 4671052"/>
                <a:gd name="connsiteX35" fmla="*/ 2082276 w 3214955"/>
                <a:gd name="connsiteY35" fmla="*/ 1302186 h 4671052"/>
                <a:gd name="connsiteX36" fmla="*/ 2117904 w 3214955"/>
                <a:gd name="connsiteY36" fmla="*/ 1176190 h 4671052"/>
                <a:gd name="connsiteX37" fmla="*/ 2153532 w 3214955"/>
                <a:gd name="connsiteY37" fmla="*/ 1050194 h 4671052"/>
                <a:gd name="connsiteX38" fmla="*/ 2153532 w 3214955"/>
                <a:gd name="connsiteY38" fmla="*/ 966197 h 4671052"/>
                <a:gd name="connsiteX39" fmla="*/ 2185539 w 3214955"/>
                <a:gd name="connsiteY39" fmla="*/ 988636 h 4671052"/>
                <a:gd name="connsiteX40" fmla="*/ 2224787 w 3214955"/>
                <a:gd name="connsiteY40" fmla="*/ 1049962 h 4671052"/>
                <a:gd name="connsiteX41" fmla="*/ 2296043 w 3214955"/>
                <a:gd name="connsiteY41" fmla="*/ 1091961 h 4671052"/>
                <a:gd name="connsiteX42" fmla="*/ 2313857 w 3214955"/>
                <a:gd name="connsiteY42" fmla="*/ 1175958 h 4671052"/>
                <a:gd name="connsiteX43" fmla="*/ 2349485 w 3214955"/>
                <a:gd name="connsiteY43" fmla="*/ 1217956 h 4671052"/>
                <a:gd name="connsiteX44" fmla="*/ 2375227 w 3214955"/>
                <a:gd name="connsiteY44" fmla="*/ 1288861 h 4671052"/>
                <a:gd name="connsiteX45" fmla="*/ 2474183 w 3214955"/>
                <a:gd name="connsiteY45" fmla="*/ 1427949 h 4671052"/>
                <a:gd name="connsiteX46" fmla="*/ 2491997 w 3214955"/>
                <a:gd name="connsiteY46" fmla="*/ 1553945 h 4671052"/>
                <a:gd name="connsiteX47" fmla="*/ 2527625 w 3214955"/>
                <a:gd name="connsiteY47" fmla="*/ 1595943 h 4671052"/>
                <a:gd name="connsiteX48" fmla="*/ 2563253 w 3214955"/>
                <a:gd name="connsiteY48" fmla="*/ 1721939 h 4671052"/>
                <a:gd name="connsiteX49" fmla="*/ 2616694 w 3214955"/>
                <a:gd name="connsiteY49" fmla="*/ 1679940 h 4671052"/>
                <a:gd name="connsiteX50" fmla="*/ 1686308 w 3214955"/>
                <a:gd name="connsiteY50" fmla="*/ 2802630 h 4671052"/>
                <a:gd name="connsiteX51" fmla="*/ 1686308 w 3214955"/>
                <a:gd name="connsiteY51" fmla="*/ 2977795 h 4671052"/>
                <a:gd name="connsiteX52" fmla="*/ 2179862 w 3214955"/>
                <a:gd name="connsiteY52" fmla="*/ 4671052 h 4671052"/>
                <a:gd name="connsiteX53" fmla="*/ 2385509 w 3214955"/>
                <a:gd name="connsiteY53" fmla="*/ 4554277 h 4671052"/>
                <a:gd name="connsiteX54" fmla="*/ 2755675 w 3214955"/>
                <a:gd name="connsiteY54" fmla="*/ 4028783 h 4671052"/>
                <a:gd name="connsiteX55" fmla="*/ 2879063 w 3214955"/>
                <a:gd name="connsiteY55" fmla="*/ 3444902 h 4671052"/>
                <a:gd name="connsiteX56" fmla="*/ 3002452 w 3214955"/>
                <a:gd name="connsiteY56" fmla="*/ 3211349 h 4671052"/>
                <a:gd name="connsiteX57" fmla="*/ 3084711 w 3214955"/>
                <a:gd name="connsiteY57" fmla="*/ 2802632 h 4671052"/>
                <a:gd name="connsiteX58" fmla="*/ 3084711 w 3214955"/>
                <a:gd name="connsiteY58" fmla="*/ 2569079 h 4671052"/>
                <a:gd name="connsiteX59" fmla="*/ 3125841 w 3214955"/>
                <a:gd name="connsiteY59" fmla="*/ 2510691 h 4671052"/>
                <a:gd name="connsiteX60" fmla="*/ 3208100 w 3214955"/>
                <a:gd name="connsiteY60" fmla="*/ 2452303 h 4671052"/>
                <a:gd name="connsiteX61" fmla="*/ 3166970 w 3214955"/>
                <a:gd name="connsiteY61" fmla="*/ 2393915 h 4671052"/>
                <a:gd name="connsiteX0" fmla="*/ 0 w 3214955"/>
                <a:gd name="connsiteY0" fmla="*/ 42010 h 4671052"/>
                <a:gd name="connsiteX1" fmla="*/ 0 w 3214955"/>
                <a:gd name="connsiteY1" fmla="*/ 42010 h 4671052"/>
                <a:gd name="connsiteX2" fmla="*/ 104929 w 3214955"/>
                <a:gd name="connsiteY2" fmla="*/ 0 h 4671052"/>
                <a:gd name="connsiteX3" fmla="*/ 211810 w 3214955"/>
                <a:gd name="connsiteY3" fmla="*/ 167993 h 4671052"/>
                <a:gd name="connsiteX4" fmla="*/ 318694 w 3214955"/>
                <a:gd name="connsiteY4" fmla="*/ 125995 h 4671052"/>
                <a:gd name="connsiteX5" fmla="*/ 341675 w 3214955"/>
                <a:gd name="connsiteY5" fmla="*/ 246985 h 4671052"/>
                <a:gd name="connsiteX6" fmla="*/ 336508 w 3214955"/>
                <a:gd name="connsiteY6" fmla="*/ 377986 h 4671052"/>
                <a:gd name="connsiteX7" fmla="*/ 354332 w 3214955"/>
                <a:gd name="connsiteY7" fmla="*/ 462113 h 4671052"/>
                <a:gd name="connsiteX8" fmla="*/ 443392 w 3214955"/>
                <a:gd name="connsiteY8" fmla="*/ 587979 h 4671052"/>
                <a:gd name="connsiteX9" fmla="*/ 514647 w 3214955"/>
                <a:gd name="connsiteY9" fmla="*/ 629977 h 4671052"/>
                <a:gd name="connsiteX10" fmla="*/ 550275 w 3214955"/>
                <a:gd name="connsiteY10" fmla="*/ 629977 h 4671052"/>
                <a:gd name="connsiteX11" fmla="*/ 568089 w 3214955"/>
                <a:gd name="connsiteY11" fmla="*/ 755973 h 4671052"/>
                <a:gd name="connsiteX12" fmla="*/ 585903 w 3214955"/>
                <a:gd name="connsiteY12" fmla="*/ 797971 h 4671052"/>
                <a:gd name="connsiteX13" fmla="*/ 657178 w 3214955"/>
                <a:gd name="connsiteY13" fmla="*/ 798196 h 4671052"/>
                <a:gd name="connsiteX14" fmla="*/ 692807 w 3214955"/>
                <a:gd name="connsiteY14" fmla="*/ 924227 h 4671052"/>
                <a:gd name="connsiteX15" fmla="*/ 710621 w 3214955"/>
                <a:gd name="connsiteY15" fmla="*/ 1050258 h 4671052"/>
                <a:gd name="connsiteX16" fmla="*/ 746250 w 3214955"/>
                <a:gd name="connsiteY16" fmla="*/ 1092268 h 4671052"/>
                <a:gd name="connsiteX17" fmla="*/ 781879 w 3214955"/>
                <a:gd name="connsiteY17" fmla="*/ 1176289 h 4671052"/>
                <a:gd name="connsiteX18" fmla="*/ 817485 w 3214955"/>
                <a:gd name="connsiteY18" fmla="*/ 1133959 h 4671052"/>
                <a:gd name="connsiteX19" fmla="*/ 853113 w 3214955"/>
                <a:gd name="connsiteY19" fmla="*/ 1133959 h 4671052"/>
                <a:gd name="connsiteX20" fmla="*/ 906580 w 3214955"/>
                <a:gd name="connsiteY20" fmla="*/ 1260309 h 4671052"/>
                <a:gd name="connsiteX21" fmla="*/ 1031252 w 3214955"/>
                <a:gd name="connsiteY21" fmla="*/ 1428181 h 4671052"/>
                <a:gd name="connsiteX22" fmla="*/ 1102508 w 3214955"/>
                <a:gd name="connsiteY22" fmla="*/ 1470180 h 4671052"/>
                <a:gd name="connsiteX23" fmla="*/ 1138136 w 3214955"/>
                <a:gd name="connsiteY23" fmla="*/ 1470180 h 4671052"/>
                <a:gd name="connsiteX24" fmla="*/ 1173764 w 3214955"/>
                <a:gd name="connsiteY24" fmla="*/ 1554177 h 4671052"/>
                <a:gd name="connsiteX25" fmla="*/ 1209392 w 3214955"/>
                <a:gd name="connsiteY25" fmla="*/ 1596175 h 4671052"/>
                <a:gd name="connsiteX26" fmla="*/ 1298462 w 3214955"/>
                <a:gd name="connsiteY26" fmla="*/ 1595943 h 4671052"/>
                <a:gd name="connsiteX27" fmla="*/ 1351904 w 3214955"/>
                <a:gd name="connsiteY27" fmla="*/ 1554177 h 4671052"/>
                <a:gd name="connsiteX28" fmla="*/ 1440973 w 3214955"/>
                <a:gd name="connsiteY28" fmla="*/ 1554177 h 4671052"/>
                <a:gd name="connsiteX29" fmla="*/ 1494415 w 3214955"/>
                <a:gd name="connsiteY29" fmla="*/ 1638174 h 4671052"/>
                <a:gd name="connsiteX30" fmla="*/ 1601299 w 3214955"/>
                <a:gd name="connsiteY30" fmla="*/ 1554177 h 4671052"/>
                <a:gd name="connsiteX31" fmla="*/ 1690369 w 3214955"/>
                <a:gd name="connsiteY31" fmla="*/ 1469948 h 4671052"/>
                <a:gd name="connsiteX32" fmla="*/ 1804988 w 3214955"/>
                <a:gd name="connsiteY32" fmla="*/ 1423135 h 4671052"/>
                <a:gd name="connsiteX33" fmla="*/ 1921950 w 3214955"/>
                <a:gd name="connsiteY33" fmla="*/ 1386183 h 4671052"/>
                <a:gd name="connsiteX34" fmla="*/ 1957578 w 3214955"/>
                <a:gd name="connsiteY34" fmla="*/ 1386183 h 4671052"/>
                <a:gd name="connsiteX35" fmla="*/ 2082276 w 3214955"/>
                <a:gd name="connsiteY35" fmla="*/ 1302186 h 4671052"/>
                <a:gd name="connsiteX36" fmla="*/ 2117904 w 3214955"/>
                <a:gd name="connsiteY36" fmla="*/ 1176190 h 4671052"/>
                <a:gd name="connsiteX37" fmla="*/ 2153532 w 3214955"/>
                <a:gd name="connsiteY37" fmla="*/ 1050194 h 4671052"/>
                <a:gd name="connsiteX38" fmla="*/ 2153532 w 3214955"/>
                <a:gd name="connsiteY38" fmla="*/ 966197 h 4671052"/>
                <a:gd name="connsiteX39" fmla="*/ 2185539 w 3214955"/>
                <a:gd name="connsiteY39" fmla="*/ 988636 h 4671052"/>
                <a:gd name="connsiteX40" fmla="*/ 2224787 w 3214955"/>
                <a:gd name="connsiteY40" fmla="*/ 1049962 h 4671052"/>
                <a:gd name="connsiteX41" fmla="*/ 2296043 w 3214955"/>
                <a:gd name="connsiteY41" fmla="*/ 1091961 h 4671052"/>
                <a:gd name="connsiteX42" fmla="*/ 2313857 w 3214955"/>
                <a:gd name="connsiteY42" fmla="*/ 1175958 h 4671052"/>
                <a:gd name="connsiteX43" fmla="*/ 2349485 w 3214955"/>
                <a:gd name="connsiteY43" fmla="*/ 1217956 h 4671052"/>
                <a:gd name="connsiteX44" fmla="*/ 2375227 w 3214955"/>
                <a:gd name="connsiteY44" fmla="*/ 1288861 h 4671052"/>
                <a:gd name="connsiteX45" fmla="*/ 2474183 w 3214955"/>
                <a:gd name="connsiteY45" fmla="*/ 1427949 h 4671052"/>
                <a:gd name="connsiteX46" fmla="*/ 2491997 w 3214955"/>
                <a:gd name="connsiteY46" fmla="*/ 1553945 h 4671052"/>
                <a:gd name="connsiteX47" fmla="*/ 2527625 w 3214955"/>
                <a:gd name="connsiteY47" fmla="*/ 1595943 h 4671052"/>
                <a:gd name="connsiteX48" fmla="*/ 2563253 w 3214955"/>
                <a:gd name="connsiteY48" fmla="*/ 1721939 h 4671052"/>
                <a:gd name="connsiteX49" fmla="*/ 2616694 w 3214955"/>
                <a:gd name="connsiteY49" fmla="*/ 1679940 h 4671052"/>
                <a:gd name="connsiteX50" fmla="*/ 1686308 w 3214955"/>
                <a:gd name="connsiteY50" fmla="*/ 2802630 h 4671052"/>
                <a:gd name="connsiteX51" fmla="*/ 1891956 w 3214955"/>
                <a:gd name="connsiteY51" fmla="*/ 4554276 h 4671052"/>
                <a:gd name="connsiteX52" fmla="*/ 2179862 w 3214955"/>
                <a:gd name="connsiteY52" fmla="*/ 4671052 h 4671052"/>
                <a:gd name="connsiteX53" fmla="*/ 2385509 w 3214955"/>
                <a:gd name="connsiteY53" fmla="*/ 4554277 h 4671052"/>
                <a:gd name="connsiteX54" fmla="*/ 2755675 w 3214955"/>
                <a:gd name="connsiteY54" fmla="*/ 4028783 h 4671052"/>
                <a:gd name="connsiteX55" fmla="*/ 2879063 w 3214955"/>
                <a:gd name="connsiteY55" fmla="*/ 3444902 h 4671052"/>
                <a:gd name="connsiteX56" fmla="*/ 3002452 w 3214955"/>
                <a:gd name="connsiteY56" fmla="*/ 3211349 h 4671052"/>
                <a:gd name="connsiteX57" fmla="*/ 3084711 w 3214955"/>
                <a:gd name="connsiteY57" fmla="*/ 2802632 h 4671052"/>
                <a:gd name="connsiteX58" fmla="*/ 3084711 w 3214955"/>
                <a:gd name="connsiteY58" fmla="*/ 2569079 h 4671052"/>
                <a:gd name="connsiteX59" fmla="*/ 3125841 w 3214955"/>
                <a:gd name="connsiteY59" fmla="*/ 2510691 h 4671052"/>
                <a:gd name="connsiteX60" fmla="*/ 3208100 w 3214955"/>
                <a:gd name="connsiteY60" fmla="*/ 2452303 h 4671052"/>
                <a:gd name="connsiteX61" fmla="*/ 3166970 w 3214955"/>
                <a:gd name="connsiteY61" fmla="*/ 2393915 h 4671052"/>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2491997 w 3214955"/>
                <a:gd name="connsiteY46" fmla="*/ 1553945 h 4787828"/>
                <a:gd name="connsiteX47" fmla="*/ 2527625 w 3214955"/>
                <a:gd name="connsiteY47" fmla="*/ 1595943 h 4787828"/>
                <a:gd name="connsiteX48" fmla="*/ 2563253 w 3214955"/>
                <a:gd name="connsiteY48" fmla="*/ 1721939 h 4787828"/>
                <a:gd name="connsiteX49" fmla="*/ 2616694 w 3214955"/>
                <a:gd name="connsiteY49" fmla="*/ 1679940 h 4787828"/>
                <a:gd name="connsiteX50" fmla="*/ 1686308 w 3214955"/>
                <a:gd name="connsiteY50" fmla="*/ 2802630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2491997 w 3214955"/>
                <a:gd name="connsiteY46" fmla="*/ 1553945 h 4787828"/>
                <a:gd name="connsiteX47" fmla="*/ 2527625 w 3214955"/>
                <a:gd name="connsiteY47" fmla="*/ 1595943 h 4787828"/>
                <a:gd name="connsiteX48" fmla="*/ 2563253 w 3214955"/>
                <a:gd name="connsiteY48" fmla="*/ 1721939 h 4787828"/>
                <a:gd name="connsiteX49" fmla="*/ 2616694 w 3214955"/>
                <a:gd name="connsiteY49" fmla="*/ 1679940 h 4787828"/>
                <a:gd name="connsiteX50" fmla="*/ 1645179 w 3214955"/>
                <a:gd name="connsiteY50" fmla="*/ 4145558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2491997 w 3214955"/>
                <a:gd name="connsiteY46" fmla="*/ 1553945 h 4787828"/>
                <a:gd name="connsiteX47" fmla="*/ 2527625 w 3214955"/>
                <a:gd name="connsiteY47" fmla="*/ 1595943 h 4787828"/>
                <a:gd name="connsiteX48" fmla="*/ 2563253 w 3214955"/>
                <a:gd name="connsiteY48" fmla="*/ 1721939 h 4787828"/>
                <a:gd name="connsiteX49" fmla="*/ 2616694 w 3214955"/>
                <a:gd name="connsiteY49" fmla="*/ 1679940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2491997 w 3214955"/>
                <a:gd name="connsiteY46" fmla="*/ 1553945 h 4787828"/>
                <a:gd name="connsiteX47" fmla="*/ 2527625 w 3214955"/>
                <a:gd name="connsiteY47" fmla="*/ 1595943 h 4787828"/>
                <a:gd name="connsiteX48" fmla="*/ 1809697 w 3214955"/>
                <a:gd name="connsiteY48" fmla="*/ 2101972 h 4787828"/>
                <a:gd name="connsiteX49" fmla="*/ 2616694 w 3214955"/>
                <a:gd name="connsiteY49" fmla="*/ 1679940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2491997 w 3214955"/>
                <a:gd name="connsiteY46" fmla="*/ 1553945 h 4787828"/>
                <a:gd name="connsiteX47" fmla="*/ 2527625 w 3214955"/>
                <a:gd name="connsiteY47" fmla="*/ 1595943 h 4787828"/>
                <a:gd name="connsiteX48" fmla="*/ 1809697 w 3214955"/>
                <a:gd name="connsiteY48" fmla="*/ 2101972 h 4787828"/>
                <a:gd name="connsiteX49" fmla="*/ 1521790 w 3214955"/>
                <a:gd name="connsiteY49" fmla="*/ 3152959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2491997 w 3214955"/>
                <a:gd name="connsiteY46" fmla="*/ 1553945 h 4787828"/>
                <a:gd name="connsiteX47" fmla="*/ 2527625 w 3214955"/>
                <a:gd name="connsiteY47" fmla="*/ 1595943 h 4787828"/>
                <a:gd name="connsiteX48" fmla="*/ 1521790 w 3214955"/>
                <a:gd name="connsiteY48" fmla="*/ 2452301 h 4787828"/>
                <a:gd name="connsiteX49" fmla="*/ 1521790 w 3214955"/>
                <a:gd name="connsiteY49" fmla="*/ 3152959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2491997 w 3214955"/>
                <a:gd name="connsiteY46" fmla="*/ 1553945 h 4787828"/>
                <a:gd name="connsiteX47" fmla="*/ 1645179 w 3214955"/>
                <a:gd name="connsiteY47" fmla="*/ 2101972 h 4787828"/>
                <a:gd name="connsiteX48" fmla="*/ 1521790 w 3214955"/>
                <a:gd name="connsiteY48" fmla="*/ 2452301 h 4787828"/>
                <a:gd name="connsiteX49" fmla="*/ 1521790 w 3214955"/>
                <a:gd name="connsiteY49" fmla="*/ 3152959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1521790 w 3214955"/>
                <a:gd name="connsiteY46" fmla="*/ 1810032 h 4787828"/>
                <a:gd name="connsiteX47" fmla="*/ 1645179 w 3214955"/>
                <a:gd name="connsiteY47" fmla="*/ 2101972 h 4787828"/>
                <a:gd name="connsiteX48" fmla="*/ 1521790 w 3214955"/>
                <a:gd name="connsiteY48" fmla="*/ 2452301 h 4787828"/>
                <a:gd name="connsiteX49" fmla="*/ 1521790 w 3214955"/>
                <a:gd name="connsiteY49" fmla="*/ 3152959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1521790 w 3214955"/>
                <a:gd name="connsiteY46" fmla="*/ 1810032 h 4787828"/>
                <a:gd name="connsiteX47" fmla="*/ 1645179 w 3214955"/>
                <a:gd name="connsiteY47" fmla="*/ 2101972 h 4787828"/>
                <a:gd name="connsiteX48" fmla="*/ 1521790 w 3214955"/>
                <a:gd name="connsiteY48" fmla="*/ 2452301 h 4787828"/>
                <a:gd name="connsiteX49" fmla="*/ 1562920 w 3214955"/>
                <a:gd name="connsiteY49" fmla="*/ 4203946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1521790 w 3214955"/>
                <a:gd name="connsiteY46" fmla="*/ 1810032 h 4787828"/>
                <a:gd name="connsiteX47" fmla="*/ 1645179 w 3214955"/>
                <a:gd name="connsiteY47" fmla="*/ 2101972 h 4787828"/>
                <a:gd name="connsiteX48" fmla="*/ 1398402 w 3214955"/>
                <a:gd name="connsiteY48" fmla="*/ 4145558 h 4787828"/>
                <a:gd name="connsiteX49" fmla="*/ 1562920 w 3214955"/>
                <a:gd name="connsiteY49" fmla="*/ 4203946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1521790 w 3214955"/>
                <a:gd name="connsiteY46" fmla="*/ 1810032 h 4787828"/>
                <a:gd name="connsiteX47" fmla="*/ 1645179 w 3214955"/>
                <a:gd name="connsiteY47" fmla="*/ 2101972 h 4787828"/>
                <a:gd name="connsiteX48" fmla="*/ 1439531 w 3214955"/>
                <a:gd name="connsiteY48" fmla="*/ 4262335 h 4787828"/>
                <a:gd name="connsiteX49" fmla="*/ 1562920 w 3214955"/>
                <a:gd name="connsiteY49" fmla="*/ 4203946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1521790 w 3214955"/>
                <a:gd name="connsiteY46" fmla="*/ 1810032 h 4787828"/>
                <a:gd name="connsiteX47" fmla="*/ 1645179 w 3214955"/>
                <a:gd name="connsiteY47" fmla="*/ 2101972 h 4787828"/>
                <a:gd name="connsiteX48" fmla="*/ 1439531 w 3214955"/>
                <a:gd name="connsiteY48" fmla="*/ 4262335 h 4787828"/>
                <a:gd name="connsiteX49" fmla="*/ 1604049 w 3214955"/>
                <a:gd name="connsiteY49" fmla="*/ 4262335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0 w 3214955"/>
                <a:gd name="connsiteY0" fmla="*/ 42010 h 4787828"/>
                <a:gd name="connsiteX1" fmla="*/ 0 w 3214955"/>
                <a:gd name="connsiteY1" fmla="*/ 42010 h 4787828"/>
                <a:gd name="connsiteX2" fmla="*/ 104929 w 3214955"/>
                <a:gd name="connsiteY2" fmla="*/ 0 h 4787828"/>
                <a:gd name="connsiteX3" fmla="*/ 211810 w 3214955"/>
                <a:gd name="connsiteY3" fmla="*/ 167993 h 4787828"/>
                <a:gd name="connsiteX4" fmla="*/ 318694 w 3214955"/>
                <a:gd name="connsiteY4" fmla="*/ 125995 h 4787828"/>
                <a:gd name="connsiteX5" fmla="*/ 341675 w 3214955"/>
                <a:gd name="connsiteY5" fmla="*/ 246985 h 4787828"/>
                <a:gd name="connsiteX6" fmla="*/ 336508 w 3214955"/>
                <a:gd name="connsiteY6" fmla="*/ 377986 h 4787828"/>
                <a:gd name="connsiteX7" fmla="*/ 354332 w 3214955"/>
                <a:gd name="connsiteY7" fmla="*/ 462113 h 4787828"/>
                <a:gd name="connsiteX8" fmla="*/ 443392 w 3214955"/>
                <a:gd name="connsiteY8" fmla="*/ 587979 h 4787828"/>
                <a:gd name="connsiteX9" fmla="*/ 514647 w 3214955"/>
                <a:gd name="connsiteY9" fmla="*/ 629977 h 4787828"/>
                <a:gd name="connsiteX10" fmla="*/ 550275 w 3214955"/>
                <a:gd name="connsiteY10" fmla="*/ 629977 h 4787828"/>
                <a:gd name="connsiteX11" fmla="*/ 568089 w 3214955"/>
                <a:gd name="connsiteY11" fmla="*/ 755973 h 4787828"/>
                <a:gd name="connsiteX12" fmla="*/ 585903 w 3214955"/>
                <a:gd name="connsiteY12" fmla="*/ 797971 h 4787828"/>
                <a:gd name="connsiteX13" fmla="*/ 657178 w 3214955"/>
                <a:gd name="connsiteY13" fmla="*/ 798196 h 4787828"/>
                <a:gd name="connsiteX14" fmla="*/ 692807 w 3214955"/>
                <a:gd name="connsiteY14" fmla="*/ 924227 h 4787828"/>
                <a:gd name="connsiteX15" fmla="*/ 710621 w 3214955"/>
                <a:gd name="connsiteY15" fmla="*/ 1050258 h 4787828"/>
                <a:gd name="connsiteX16" fmla="*/ 746250 w 3214955"/>
                <a:gd name="connsiteY16" fmla="*/ 1092268 h 4787828"/>
                <a:gd name="connsiteX17" fmla="*/ 781879 w 3214955"/>
                <a:gd name="connsiteY17" fmla="*/ 1176289 h 4787828"/>
                <a:gd name="connsiteX18" fmla="*/ 817485 w 3214955"/>
                <a:gd name="connsiteY18" fmla="*/ 1133959 h 4787828"/>
                <a:gd name="connsiteX19" fmla="*/ 853113 w 3214955"/>
                <a:gd name="connsiteY19" fmla="*/ 1133959 h 4787828"/>
                <a:gd name="connsiteX20" fmla="*/ 906580 w 3214955"/>
                <a:gd name="connsiteY20" fmla="*/ 1260309 h 4787828"/>
                <a:gd name="connsiteX21" fmla="*/ 1031252 w 3214955"/>
                <a:gd name="connsiteY21" fmla="*/ 1428181 h 4787828"/>
                <a:gd name="connsiteX22" fmla="*/ 1102508 w 3214955"/>
                <a:gd name="connsiteY22" fmla="*/ 1470180 h 4787828"/>
                <a:gd name="connsiteX23" fmla="*/ 1138136 w 3214955"/>
                <a:gd name="connsiteY23" fmla="*/ 1470180 h 4787828"/>
                <a:gd name="connsiteX24" fmla="*/ 1173764 w 3214955"/>
                <a:gd name="connsiteY24" fmla="*/ 1554177 h 4787828"/>
                <a:gd name="connsiteX25" fmla="*/ 1209392 w 3214955"/>
                <a:gd name="connsiteY25" fmla="*/ 1596175 h 4787828"/>
                <a:gd name="connsiteX26" fmla="*/ 1298462 w 3214955"/>
                <a:gd name="connsiteY26" fmla="*/ 1595943 h 4787828"/>
                <a:gd name="connsiteX27" fmla="*/ 1351904 w 3214955"/>
                <a:gd name="connsiteY27" fmla="*/ 1554177 h 4787828"/>
                <a:gd name="connsiteX28" fmla="*/ 1440973 w 3214955"/>
                <a:gd name="connsiteY28" fmla="*/ 1554177 h 4787828"/>
                <a:gd name="connsiteX29" fmla="*/ 1494415 w 3214955"/>
                <a:gd name="connsiteY29" fmla="*/ 1638174 h 4787828"/>
                <a:gd name="connsiteX30" fmla="*/ 1601299 w 3214955"/>
                <a:gd name="connsiteY30" fmla="*/ 1554177 h 4787828"/>
                <a:gd name="connsiteX31" fmla="*/ 1690369 w 3214955"/>
                <a:gd name="connsiteY31" fmla="*/ 1469948 h 4787828"/>
                <a:gd name="connsiteX32" fmla="*/ 1804988 w 3214955"/>
                <a:gd name="connsiteY32" fmla="*/ 1423135 h 4787828"/>
                <a:gd name="connsiteX33" fmla="*/ 1921950 w 3214955"/>
                <a:gd name="connsiteY33" fmla="*/ 1386183 h 4787828"/>
                <a:gd name="connsiteX34" fmla="*/ 1957578 w 3214955"/>
                <a:gd name="connsiteY34" fmla="*/ 1386183 h 4787828"/>
                <a:gd name="connsiteX35" fmla="*/ 2082276 w 3214955"/>
                <a:gd name="connsiteY35" fmla="*/ 1302186 h 4787828"/>
                <a:gd name="connsiteX36" fmla="*/ 2117904 w 3214955"/>
                <a:gd name="connsiteY36" fmla="*/ 1176190 h 4787828"/>
                <a:gd name="connsiteX37" fmla="*/ 2153532 w 3214955"/>
                <a:gd name="connsiteY37" fmla="*/ 1050194 h 4787828"/>
                <a:gd name="connsiteX38" fmla="*/ 2153532 w 3214955"/>
                <a:gd name="connsiteY38" fmla="*/ 966197 h 4787828"/>
                <a:gd name="connsiteX39" fmla="*/ 2185539 w 3214955"/>
                <a:gd name="connsiteY39" fmla="*/ 988636 h 4787828"/>
                <a:gd name="connsiteX40" fmla="*/ 2224787 w 3214955"/>
                <a:gd name="connsiteY40" fmla="*/ 1049962 h 4787828"/>
                <a:gd name="connsiteX41" fmla="*/ 2296043 w 3214955"/>
                <a:gd name="connsiteY41" fmla="*/ 1091961 h 4787828"/>
                <a:gd name="connsiteX42" fmla="*/ 2313857 w 3214955"/>
                <a:gd name="connsiteY42" fmla="*/ 1175958 h 4787828"/>
                <a:gd name="connsiteX43" fmla="*/ 2349485 w 3214955"/>
                <a:gd name="connsiteY43" fmla="*/ 1217956 h 4787828"/>
                <a:gd name="connsiteX44" fmla="*/ 2375227 w 3214955"/>
                <a:gd name="connsiteY44" fmla="*/ 1288861 h 4787828"/>
                <a:gd name="connsiteX45" fmla="*/ 2474183 w 3214955"/>
                <a:gd name="connsiteY45" fmla="*/ 1427949 h 4787828"/>
                <a:gd name="connsiteX46" fmla="*/ 1521790 w 3214955"/>
                <a:gd name="connsiteY46" fmla="*/ 1810032 h 4787828"/>
                <a:gd name="connsiteX47" fmla="*/ 1192754 w 3214955"/>
                <a:gd name="connsiteY47" fmla="*/ 3269736 h 4787828"/>
                <a:gd name="connsiteX48" fmla="*/ 1439531 w 3214955"/>
                <a:gd name="connsiteY48" fmla="*/ 4262335 h 4787828"/>
                <a:gd name="connsiteX49" fmla="*/ 1604049 w 3214955"/>
                <a:gd name="connsiteY49" fmla="*/ 4262335 h 4787828"/>
                <a:gd name="connsiteX50" fmla="*/ 1727438 w 3214955"/>
                <a:gd name="connsiteY50" fmla="*/ 4495887 h 4787828"/>
                <a:gd name="connsiteX51" fmla="*/ 1933085 w 3214955"/>
                <a:gd name="connsiteY51" fmla="*/ 4787828 h 4787828"/>
                <a:gd name="connsiteX52" fmla="*/ 2179862 w 3214955"/>
                <a:gd name="connsiteY52" fmla="*/ 4671052 h 4787828"/>
                <a:gd name="connsiteX53" fmla="*/ 2385509 w 3214955"/>
                <a:gd name="connsiteY53" fmla="*/ 4554277 h 4787828"/>
                <a:gd name="connsiteX54" fmla="*/ 2755675 w 3214955"/>
                <a:gd name="connsiteY54" fmla="*/ 4028783 h 4787828"/>
                <a:gd name="connsiteX55" fmla="*/ 2879063 w 3214955"/>
                <a:gd name="connsiteY55" fmla="*/ 3444902 h 4787828"/>
                <a:gd name="connsiteX56" fmla="*/ 3002452 w 3214955"/>
                <a:gd name="connsiteY56" fmla="*/ 3211349 h 4787828"/>
                <a:gd name="connsiteX57" fmla="*/ 3084711 w 3214955"/>
                <a:gd name="connsiteY57" fmla="*/ 2802632 h 4787828"/>
                <a:gd name="connsiteX58" fmla="*/ 3084711 w 3214955"/>
                <a:gd name="connsiteY58" fmla="*/ 2569079 h 4787828"/>
                <a:gd name="connsiteX59" fmla="*/ 3125841 w 3214955"/>
                <a:gd name="connsiteY59" fmla="*/ 2510691 h 4787828"/>
                <a:gd name="connsiteX60" fmla="*/ 3208100 w 3214955"/>
                <a:gd name="connsiteY60" fmla="*/ 2452303 h 4787828"/>
                <a:gd name="connsiteX61" fmla="*/ 3166970 w 3214955"/>
                <a:gd name="connsiteY61" fmla="*/ 2393915 h 4787828"/>
                <a:gd name="connsiteX0" fmla="*/ 41130 w 3256085"/>
                <a:gd name="connsiteY0" fmla="*/ 42010 h 4787828"/>
                <a:gd name="connsiteX1" fmla="*/ 0 w 3256085"/>
                <a:gd name="connsiteY1" fmla="*/ 175163 h 4787828"/>
                <a:gd name="connsiteX2" fmla="*/ 146059 w 3256085"/>
                <a:gd name="connsiteY2" fmla="*/ 0 h 4787828"/>
                <a:gd name="connsiteX3" fmla="*/ 252940 w 3256085"/>
                <a:gd name="connsiteY3" fmla="*/ 167993 h 4787828"/>
                <a:gd name="connsiteX4" fmla="*/ 359824 w 3256085"/>
                <a:gd name="connsiteY4" fmla="*/ 125995 h 4787828"/>
                <a:gd name="connsiteX5" fmla="*/ 382805 w 3256085"/>
                <a:gd name="connsiteY5" fmla="*/ 246985 h 4787828"/>
                <a:gd name="connsiteX6" fmla="*/ 377638 w 3256085"/>
                <a:gd name="connsiteY6" fmla="*/ 377986 h 4787828"/>
                <a:gd name="connsiteX7" fmla="*/ 395462 w 3256085"/>
                <a:gd name="connsiteY7" fmla="*/ 462113 h 4787828"/>
                <a:gd name="connsiteX8" fmla="*/ 484522 w 3256085"/>
                <a:gd name="connsiteY8" fmla="*/ 587979 h 4787828"/>
                <a:gd name="connsiteX9" fmla="*/ 555777 w 3256085"/>
                <a:gd name="connsiteY9" fmla="*/ 629977 h 4787828"/>
                <a:gd name="connsiteX10" fmla="*/ 591405 w 3256085"/>
                <a:gd name="connsiteY10" fmla="*/ 629977 h 4787828"/>
                <a:gd name="connsiteX11" fmla="*/ 609219 w 3256085"/>
                <a:gd name="connsiteY11" fmla="*/ 755973 h 4787828"/>
                <a:gd name="connsiteX12" fmla="*/ 627033 w 3256085"/>
                <a:gd name="connsiteY12" fmla="*/ 797971 h 4787828"/>
                <a:gd name="connsiteX13" fmla="*/ 698308 w 3256085"/>
                <a:gd name="connsiteY13" fmla="*/ 798196 h 4787828"/>
                <a:gd name="connsiteX14" fmla="*/ 733937 w 3256085"/>
                <a:gd name="connsiteY14" fmla="*/ 924227 h 4787828"/>
                <a:gd name="connsiteX15" fmla="*/ 751751 w 3256085"/>
                <a:gd name="connsiteY15" fmla="*/ 1050258 h 4787828"/>
                <a:gd name="connsiteX16" fmla="*/ 787380 w 3256085"/>
                <a:gd name="connsiteY16" fmla="*/ 1092268 h 4787828"/>
                <a:gd name="connsiteX17" fmla="*/ 823009 w 3256085"/>
                <a:gd name="connsiteY17" fmla="*/ 1176289 h 4787828"/>
                <a:gd name="connsiteX18" fmla="*/ 858615 w 3256085"/>
                <a:gd name="connsiteY18" fmla="*/ 1133959 h 4787828"/>
                <a:gd name="connsiteX19" fmla="*/ 894243 w 3256085"/>
                <a:gd name="connsiteY19" fmla="*/ 1133959 h 4787828"/>
                <a:gd name="connsiteX20" fmla="*/ 947710 w 3256085"/>
                <a:gd name="connsiteY20" fmla="*/ 1260309 h 4787828"/>
                <a:gd name="connsiteX21" fmla="*/ 1072382 w 3256085"/>
                <a:gd name="connsiteY21" fmla="*/ 1428181 h 4787828"/>
                <a:gd name="connsiteX22" fmla="*/ 1143638 w 3256085"/>
                <a:gd name="connsiteY22" fmla="*/ 1470180 h 4787828"/>
                <a:gd name="connsiteX23" fmla="*/ 1179266 w 3256085"/>
                <a:gd name="connsiteY23" fmla="*/ 1470180 h 4787828"/>
                <a:gd name="connsiteX24" fmla="*/ 1214894 w 3256085"/>
                <a:gd name="connsiteY24" fmla="*/ 1554177 h 4787828"/>
                <a:gd name="connsiteX25" fmla="*/ 1250522 w 3256085"/>
                <a:gd name="connsiteY25" fmla="*/ 1596175 h 4787828"/>
                <a:gd name="connsiteX26" fmla="*/ 1339592 w 3256085"/>
                <a:gd name="connsiteY26" fmla="*/ 1595943 h 4787828"/>
                <a:gd name="connsiteX27" fmla="*/ 1393034 w 3256085"/>
                <a:gd name="connsiteY27" fmla="*/ 1554177 h 4787828"/>
                <a:gd name="connsiteX28" fmla="*/ 1482103 w 3256085"/>
                <a:gd name="connsiteY28" fmla="*/ 1554177 h 4787828"/>
                <a:gd name="connsiteX29" fmla="*/ 1535545 w 3256085"/>
                <a:gd name="connsiteY29" fmla="*/ 1638174 h 4787828"/>
                <a:gd name="connsiteX30" fmla="*/ 1642429 w 3256085"/>
                <a:gd name="connsiteY30" fmla="*/ 1554177 h 4787828"/>
                <a:gd name="connsiteX31" fmla="*/ 1731499 w 3256085"/>
                <a:gd name="connsiteY31" fmla="*/ 1469948 h 4787828"/>
                <a:gd name="connsiteX32" fmla="*/ 1846118 w 3256085"/>
                <a:gd name="connsiteY32" fmla="*/ 1423135 h 4787828"/>
                <a:gd name="connsiteX33" fmla="*/ 1963080 w 3256085"/>
                <a:gd name="connsiteY33" fmla="*/ 1386183 h 4787828"/>
                <a:gd name="connsiteX34" fmla="*/ 1998708 w 3256085"/>
                <a:gd name="connsiteY34" fmla="*/ 1386183 h 4787828"/>
                <a:gd name="connsiteX35" fmla="*/ 2123406 w 3256085"/>
                <a:gd name="connsiteY35" fmla="*/ 1302186 h 4787828"/>
                <a:gd name="connsiteX36" fmla="*/ 2159034 w 3256085"/>
                <a:gd name="connsiteY36" fmla="*/ 1176190 h 4787828"/>
                <a:gd name="connsiteX37" fmla="*/ 2194662 w 3256085"/>
                <a:gd name="connsiteY37" fmla="*/ 1050194 h 4787828"/>
                <a:gd name="connsiteX38" fmla="*/ 2194662 w 3256085"/>
                <a:gd name="connsiteY38" fmla="*/ 966197 h 4787828"/>
                <a:gd name="connsiteX39" fmla="*/ 2226669 w 3256085"/>
                <a:gd name="connsiteY39" fmla="*/ 988636 h 4787828"/>
                <a:gd name="connsiteX40" fmla="*/ 2265917 w 3256085"/>
                <a:gd name="connsiteY40" fmla="*/ 1049962 h 4787828"/>
                <a:gd name="connsiteX41" fmla="*/ 2337173 w 3256085"/>
                <a:gd name="connsiteY41" fmla="*/ 1091961 h 4787828"/>
                <a:gd name="connsiteX42" fmla="*/ 2354987 w 3256085"/>
                <a:gd name="connsiteY42" fmla="*/ 1175958 h 4787828"/>
                <a:gd name="connsiteX43" fmla="*/ 2390615 w 3256085"/>
                <a:gd name="connsiteY43" fmla="*/ 1217956 h 4787828"/>
                <a:gd name="connsiteX44" fmla="*/ 2416357 w 3256085"/>
                <a:gd name="connsiteY44" fmla="*/ 1288861 h 4787828"/>
                <a:gd name="connsiteX45" fmla="*/ 2515313 w 3256085"/>
                <a:gd name="connsiteY45" fmla="*/ 1427949 h 4787828"/>
                <a:gd name="connsiteX46" fmla="*/ 1562920 w 3256085"/>
                <a:gd name="connsiteY46" fmla="*/ 1810032 h 4787828"/>
                <a:gd name="connsiteX47" fmla="*/ 1233884 w 3256085"/>
                <a:gd name="connsiteY47" fmla="*/ 3269736 h 4787828"/>
                <a:gd name="connsiteX48" fmla="*/ 1480661 w 3256085"/>
                <a:gd name="connsiteY48" fmla="*/ 4262335 h 4787828"/>
                <a:gd name="connsiteX49" fmla="*/ 1645179 w 3256085"/>
                <a:gd name="connsiteY49" fmla="*/ 4262335 h 4787828"/>
                <a:gd name="connsiteX50" fmla="*/ 1768568 w 3256085"/>
                <a:gd name="connsiteY50" fmla="*/ 4495887 h 4787828"/>
                <a:gd name="connsiteX51" fmla="*/ 1974215 w 3256085"/>
                <a:gd name="connsiteY51" fmla="*/ 4787828 h 4787828"/>
                <a:gd name="connsiteX52" fmla="*/ 2220992 w 3256085"/>
                <a:gd name="connsiteY52" fmla="*/ 4671052 h 4787828"/>
                <a:gd name="connsiteX53" fmla="*/ 2426639 w 3256085"/>
                <a:gd name="connsiteY53" fmla="*/ 4554277 h 4787828"/>
                <a:gd name="connsiteX54" fmla="*/ 2796805 w 3256085"/>
                <a:gd name="connsiteY54" fmla="*/ 4028783 h 4787828"/>
                <a:gd name="connsiteX55" fmla="*/ 2920193 w 3256085"/>
                <a:gd name="connsiteY55" fmla="*/ 3444902 h 4787828"/>
                <a:gd name="connsiteX56" fmla="*/ 3043582 w 3256085"/>
                <a:gd name="connsiteY56" fmla="*/ 3211349 h 4787828"/>
                <a:gd name="connsiteX57" fmla="*/ 3125841 w 3256085"/>
                <a:gd name="connsiteY57" fmla="*/ 2802632 h 4787828"/>
                <a:gd name="connsiteX58" fmla="*/ 3125841 w 3256085"/>
                <a:gd name="connsiteY58" fmla="*/ 2569079 h 4787828"/>
                <a:gd name="connsiteX59" fmla="*/ 3166971 w 3256085"/>
                <a:gd name="connsiteY59" fmla="*/ 2510691 h 4787828"/>
                <a:gd name="connsiteX60" fmla="*/ 3249230 w 3256085"/>
                <a:gd name="connsiteY60" fmla="*/ 2452303 h 4787828"/>
                <a:gd name="connsiteX61" fmla="*/ 3208100 w 3256085"/>
                <a:gd name="connsiteY61" fmla="*/ 2393915 h 4787828"/>
                <a:gd name="connsiteX0" fmla="*/ 41130 w 3256085"/>
                <a:gd name="connsiteY0" fmla="*/ 42010 h 4787828"/>
                <a:gd name="connsiteX1" fmla="*/ 1 w 3256085"/>
                <a:gd name="connsiteY1" fmla="*/ 116775 h 4787828"/>
                <a:gd name="connsiteX2" fmla="*/ 0 w 3256085"/>
                <a:gd name="connsiteY2" fmla="*/ 175163 h 4787828"/>
                <a:gd name="connsiteX3" fmla="*/ 146059 w 3256085"/>
                <a:gd name="connsiteY3" fmla="*/ 0 h 4787828"/>
                <a:gd name="connsiteX4" fmla="*/ 252940 w 3256085"/>
                <a:gd name="connsiteY4" fmla="*/ 167993 h 4787828"/>
                <a:gd name="connsiteX5" fmla="*/ 359824 w 3256085"/>
                <a:gd name="connsiteY5" fmla="*/ 125995 h 4787828"/>
                <a:gd name="connsiteX6" fmla="*/ 382805 w 3256085"/>
                <a:gd name="connsiteY6" fmla="*/ 246985 h 4787828"/>
                <a:gd name="connsiteX7" fmla="*/ 377638 w 3256085"/>
                <a:gd name="connsiteY7" fmla="*/ 377986 h 4787828"/>
                <a:gd name="connsiteX8" fmla="*/ 395462 w 3256085"/>
                <a:gd name="connsiteY8" fmla="*/ 462113 h 4787828"/>
                <a:gd name="connsiteX9" fmla="*/ 484522 w 3256085"/>
                <a:gd name="connsiteY9" fmla="*/ 587979 h 4787828"/>
                <a:gd name="connsiteX10" fmla="*/ 555777 w 3256085"/>
                <a:gd name="connsiteY10" fmla="*/ 629977 h 4787828"/>
                <a:gd name="connsiteX11" fmla="*/ 591405 w 3256085"/>
                <a:gd name="connsiteY11" fmla="*/ 629977 h 4787828"/>
                <a:gd name="connsiteX12" fmla="*/ 609219 w 3256085"/>
                <a:gd name="connsiteY12" fmla="*/ 755973 h 4787828"/>
                <a:gd name="connsiteX13" fmla="*/ 627033 w 3256085"/>
                <a:gd name="connsiteY13" fmla="*/ 797971 h 4787828"/>
                <a:gd name="connsiteX14" fmla="*/ 698308 w 3256085"/>
                <a:gd name="connsiteY14" fmla="*/ 798196 h 4787828"/>
                <a:gd name="connsiteX15" fmla="*/ 733937 w 3256085"/>
                <a:gd name="connsiteY15" fmla="*/ 924227 h 4787828"/>
                <a:gd name="connsiteX16" fmla="*/ 751751 w 3256085"/>
                <a:gd name="connsiteY16" fmla="*/ 1050258 h 4787828"/>
                <a:gd name="connsiteX17" fmla="*/ 787380 w 3256085"/>
                <a:gd name="connsiteY17" fmla="*/ 1092268 h 4787828"/>
                <a:gd name="connsiteX18" fmla="*/ 823009 w 3256085"/>
                <a:gd name="connsiteY18" fmla="*/ 1176289 h 4787828"/>
                <a:gd name="connsiteX19" fmla="*/ 858615 w 3256085"/>
                <a:gd name="connsiteY19" fmla="*/ 1133959 h 4787828"/>
                <a:gd name="connsiteX20" fmla="*/ 894243 w 3256085"/>
                <a:gd name="connsiteY20" fmla="*/ 1133959 h 4787828"/>
                <a:gd name="connsiteX21" fmla="*/ 947710 w 3256085"/>
                <a:gd name="connsiteY21" fmla="*/ 1260309 h 4787828"/>
                <a:gd name="connsiteX22" fmla="*/ 1072382 w 3256085"/>
                <a:gd name="connsiteY22" fmla="*/ 1428181 h 4787828"/>
                <a:gd name="connsiteX23" fmla="*/ 1143638 w 3256085"/>
                <a:gd name="connsiteY23" fmla="*/ 1470180 h 4787828"/>
                <a:gd name="connsiteX24" fmla="*/ 1179266 w 3256085"/>
                <a:gd name="connsiteY24" fmla="*/ 1470180 h 4787828"/>
                <a:gd name="connsiteX25" fmla="*/ 1214894 w 3256085"/>
                <a:gd name="connsiteY25" fmla="*/ 1554177 h 4787828"/>
                <a:gd name="connsiteX26" fmla="*/ 1250522 w 3256085"/>
                <a:gd name="connsiteY26" fmla="*/ 1596175 h 4787828"/>
                <a:gd name="connsiteX27" fmla="*/ 1339592 w 3256085"/>
                <a:gd name="connsiteY27" fmla="*/ 1595943 h 4787828"/>
                <a:gd name="connsiteX28" fmla="*/ 1393034 w 3256085"/>
                <a:gd name="connsiteY28" fmla="*/ 1554177 h 4787828"/>
                <a:gd name="connsiteX29" fmla="*/ 1482103 w 3256085"/>
                <a:gd name="connsiteY29" fmla="*/ 1554177 h 4787828"/>
                <a:gd name="connsiteX30" fmla="*/ 1535545 w 3256085"/>
                <a:gd name="connsiteY30" fmla="*/ 1638174 h 4787828"/>
                <a:gd name="connsiteX31" fmla="*/ 1642429 w 3256085"/>
                <a:gd name="connsiteY31" fmla="*/ 1554177 h 4787828"/>
                <a:gd name="connsiteX32" fmla="*/ 1731499 w 3256085"/>
                <a:gd name="connsiteY32" fmla="*/ 1469948 h 4787828"/>
                <a:gd name="connsiteX33" fmla="*/ 1846118 w 3256085"/>
                <a:gd name="connsiteY33" fmla="*/ 1423135 h 4787828"/>
                <a:gd name="connsiteX34" fmla="*/ 1963080 w 3256085"/>
                <a:gd name="connsiteY34" fmla="*/ 1386183 h 4787828"/>
                <a:gd name="connsiteX35" fmla="*/ 1998708 w 3256085"/>
                <a:gd name="connsiteY35" fmla="*/ 1386183 h 4787828"/>
                <a:gd name="connsiteX36" fmla="*/ 2123406 w 3256085"/>
                <a:gd name="connsiteY36" fmla="*/ 1302186 h 4787828"/>
                <a:gd name="connsiteX37" fmla="*/ 2159034 w 3256085"/>
                <a:gd name="connsiteY37" fmla="*/ 1176190 h 4787828"/>
                <a:gd name="connsiteX38" fmla="*/ 2194662 w 3256085"/>
                <a:gd name="connsiteY38" fmla="*/ 1050194 h 4787828"/>
                <a:gd name="connsiteX39" fmla="*/ 2194662 w 3256085"/>
                <a:gd name="connsiteY39" fmla="*/ 966197 h 4787828"/>
                <a:gd name="connsiteX40" fmla="*/ 2226669 w 3256085"/>
                <a:gd name="connsiteY40" fmla="*/ 988636 h 4787828"/>
                <a:gd name="connsiteX41" fmla="*/ 2265917 w 3256085"/>
                <a:gd name="connsiteY41" fmla="*/ 1049962 h 4787828"/>
                <a:gd name="connsiteX42" fmla="*/ 2337173 w 3256085"/>
                <a:gd name="connsiteY42" fmla="*/ 1091961 h 4787828"/>
                <a:gd name="connsiteX43" fmla="*/ 2354987 w 3256085"/>
                <a:gd name="connsiteY43" fmla="*/ 1175958 h 4787828"/>
                <a:gd name="connsiteX44" fmla="*/ 2390615 w 3256085"/>
                <a:gd name="connsiteY44" fmla="*/ 1217956 h 4787828"/>
                <a:gd name="connsiteX45" fmla="*/ 2416357 w 3256085"/>
                <a:gd name="connsiteY45" fmla="*/ 1288861 h 4787828"/>
                <a:gd name="connsiteX46" fmla="*/ 2515313 w 3256085"/>
                <a:gd name="connsiteY46" fmla="*/ 1427949 h 4787828"/>
                <a:gd name="connsiteX47" fmla="*/ 1562920 w 3256085"/>
                <a:gd name="connsiteY47" fmla="*/ 1810032 h 4787828"/>
                <a:gd name="connsiteX48" fmla="*/ 1233884 w 3256085"/>
                <a:gd name="connsiteY48" fmla="*/ 3269736 h 4787828"/>
                <a:gd name="connsiteX49" fmla="*/ 1480661 w 3256085"/>
                <a:gd name="connsiteY49" fmla="*/ 4262335 h 4787828"/>
                <a:gd name="connsiteX50" fmla="*/ 1645179 w 3256085"/>
                <a:gd name="connsiteY50" fmla="*/ 4262335 h 4787828"/>
                <a:gd name="connsiteX51" fmla="*/ 1768568 w 3256085"/>
                <a:gd name="connsiteY51" fmla="*/ 4495887 h 4787828"/>
                <a:gd name="connsiteX52" fmla="*/ 1974215 w 3256085"/>
                <a:gd name="connsiteY52" fmla="*/ 4787828 h 4787828"/>
                <a:gd name="connsiteX53" fmla="*/ 2220992 w 3256085"/>
                <a:gd name="connsiteY53" fmla="*/ 4671052 h 4787828"/>
                <a:gd name="connsiteX54" fmla="*/ 2426639 w 3256085"/>
                <a:gd name="connsiteY54" fmla="*/ 4554277 h 4787828"/>
                <a:gd name="connsiteX55" fmla="*/ 2796805 w 3256085"/>
                <a:gd name="connsiteY55" fmla="*/ 4028783 h 4787828"/>
                <a:gd name="connsiteX56" fmla="*/ 2920193 w 3256085"/>
                <a:gd name="connsiteY56" fmla="*/ 3444902 h 4787828"/>
                <a:gd name="connsiteX57" fmla="*/ 3043582 w 3256085"/>
                <a:gd name="connsiteY57" fmla="*/ 3211349 h 4787828"/>
                <a:gd name="connsiteX58" fmla="*/ 3125841 w 3256085"/>
                <a:gd name="connsiteY58" fmla="*/ 2802632 h 4787828"/>
                <a:gd name="connsiteX59" fmla="*/ 3125841 w 3256085"/>
                <a:gd name="connsiteY59" fmla="*/ 2569079 h 4787828"/>
                <a:gd name="connsiteX60" fmla="*/ 3166971 w 3256085"/>
                <a:gd name="connsiteY60" fmla="*/ 2510691 h 4787828"/>
                <a:gd name="connsiteX61" fmla="*/ 3249230 w 3256085"/>
                <a:gd name="connsiteY61" fmla="*/ 2452303 h 4787828"/>
                <a:gd name="connsiteX62" fmla="*/ 3208100 w 3256085"/>
                <a:gd name="connsiteY62" fmla="*/ 2393915 h 4787828"/>
                <a:gd name="connsiteX0" fmla="*/ 1 w 3256085"/>
                <a:gd name="connsiteY0" fmla="*/ 58387 h 4787828"/>
                <a:gd name="connsiteX1" fmla="*/ 1 w 3256085"/>
                <a:gd name="connsiteY1" fmla="*/ 116775 h 4787828"/>
                <a:gd name="connsiteX2" fmla="*/ 0 w 3256085"/>
                <a:gd name="connsiteY2" fmla="*/ 175163 h 4787828"/>
                <a:gd name="connsiteX3" fmla="*/ 146059 w 3256085"/>
                <a:gd name="connsiteY3" fmla="*/ 0 h 4787828"/>
                <a:gd name="connsiteX4" fmla="*/ 252940 w 3256085"/>
                <a:gd name="connsiteY4" fmla="*/ 167993 h 4787828"/>
                <a:gd name="connsiteX5" fmla="*/ 359824 w 3256085"/>
                <a:gd name="connsiteY5" fmla="*/ 125995 h 4787828"/>
                <a:gd name="connsiteX6" fmla="*/ 382805 w 3256085"/>
                <a:gd name="connsiteY6" fmla="*/ 246985 h 4787828"/>
                <a:gd name="connsiteX7" fmla="*/ 377638 w 3256085"/>
                <a:gd name="connsiteY7" fmla="*/ 377986 h 4787828"/>
                <a:gd name="connsiteX8" fmla="*/ 395462 w 3256085"/>
                <a:gd name="connsiteY8" fmla="*/ 462113 h 4787828"/>
                <a:gd name="connsiteX9" fmla="*/ 484522 w 3256085"/>
                <a:gd name="connsiteY9" fmla="*/ 587979 h 4787828"/>
                <a:gd name="connsiteX10" fmla="*/ 555777 w 3256085"/>
                <a:gd name="connsiteY10" fmla="*/ 629977 h 4787828"/>
                <a:gd name="connsiteX11" fmla="*/ 591405 w 3256085"/>
                <a:gd name="connsiteY11" fmla="*/ 629977 h 4787828"/>
                <a:gd name="connsiteX12" fmla="*/ 609219 w 3256085"/>
                <a:gd name="connsiteY12" fmla="*/ 755973 h 4787828"/>
                <a:gd name="connsiteX13" fmla="*/ 627033 w 3256085"/>
                <a:gd name="connsiteY13" fmla="*/ 797971 h 4787828"/>
                <a:gd name="connsiteX14" fmla="*/ 698308 w 3256085"/>
                <a:gd name="connsiteY14" fmla="*/ 798196 h 4787828"/>
                <a:gd name="connsiteX15" fmla="*/ 733937 w 3256085"/>
                <a:gd name="connsiteY15" fmla="*/ 924227 h 4787828"/>
                <a:gd name="connsiteX16" fmla="*/ 751751 w 3256085"/>
                <a:gd name="connsiteY16" fmla="*/ 1050258 h 4787828"/>
                <a:gd name="connsiteX17" fmla="*/ 787380 w 3256085"/>
                <a:gd name="connsiteY17" fmla="*/ 1092268 h 4787828"/>
                <a:gd name="connsiteX18" fmla="*/ 823009 w 3256085"/>
                <a:gd name="connsiteY18" fmla="*/ 1176289 h 4787828"/>
                <a:gd name="connsiteX19" fmla="*/ 858615 w 3256085"/>
                <a:gd name="connsiteY19" fmla="*/ 1133959 h 4787828"/>
                <a:gd name="connsiteX20" fmla="*/ 894243 w 3256085"/>
                <a:gd name="connsiteY20" fmla="*/ 1133959 h 4787828"/>
                <a:gd name="connsiteX21" fmla="*/ 947710 w 3256085"/>
                <a:gd name="connsiteY21" fmla="*/ 1260309 h 4787828"/>
                <a:gd name="connsiteX22" fmla="*/ 1072382 w 3256085"/>
                <a:gd name="connsiteY22" fmla="*/ 1428181 h 4787828"/>
                <a:gd name="connsiteX23" fmla="*/ 1143638 w 3256085"/>
                <a:gd name="connsiteY23" fmla="*/ 1470180 h 4787828"/>
                <a:gd name="connsiteX24" fmla="*/ 1179266 w 3256085"/>
                <a:gd name="connsiteY24" fmla="*/ 1470180 h 4787828"/>
                <a:gd name="connsiteX25" fmla="*/ 1214894 w 3256085"/>
                <a:gd name="connsiteY25" fmla="*/ 1554177 h 4787828"/>
                <a:gd name="connsiteX26" fmla="*/ 1250522 w 3256085"/>
                <a:gd name="connsiteY26" fmla="*/ 1596175 h 4787828"/>
                <a:gd name="connsiteX27" fmla="*/ 1339592 w 3256085"/>
                <a:gd name="connsiteY27" fmla="*/ 1595943 h 4787828"/>
                <a:gd name="connsiteX28" fmla="*/ 1393034 w 3256085"/>
                <a:gd name="connsiteY28" fmla="*/ 1554177 h 4787828"/>
                <a:gd name="connsiteX29" fmla="*/ 1482103 w 3256085"/>
                <a:gd name="connsiteY29" fmla="*/ 1554177 h 4787828"/>
                <a:gd name="connsiteX30" fmla="*/ 1535545 w 3256085"/>
                <a:gd name="connsiteY30" fmla="*/ 1638174 h 4787828"/>
                <a:gd name="connsiteX31" fmla="*/ 1642429 w 3256085"/>
                <a:gd name="connsiteY31" fmla="*/ 1554177 h 4787828"/>
                <a:gd name="connsiteX32" fmla="*/ 1731499 w 3256085"/>
                <a:gd name="connsiteY32" fmla="*/ 1469948 h 4787828"/>
                <a:gd name="connsiteX33" fmla="*/ 1846118 w 3256085"/>
                <a:gd name="connsiteY33" fmla="*/ 1423135 h 4787828"/>
                <a:gd name="connsiteX34" fmla="*/ 1963080 w 3256085"/>
                <a:gd name="connsiteY34" fmla="*/ 1386183 h 4787828"/>
                <a:gd name="connsiteX35" fmla="*/ 1998708 w 3256085"/>
                <a:gd name="connsiteY35" fmla="*/ 1386183 h 4787828"/>
                <a:gd name="connsiteX36" fmla="*/ 2123406 w 3256085"/>
                <a:gd name="connsiteY36" fmla="*/ 1302186 h 4787828"/>
                <a:gd name="connsiteX37" fmla="*/ 2159034 w 3256085"/>
                <a:gd name="connsiteY37" fmla="*/ 1176190 h 4787828"/>
                <a:gd name="connsiteX38" fmla="*/ 2194662 w 3256085"/>
                <a:gd name="connsiteY38" fmla="*/ 1050194 h 4787828"/>
                <a:gd name="connsiteX39" fmla="*/ 2194662 w 3256085"/>
                <a:gd name="connsiteY39" fmla="*/ 966197 h 4787828"/>
                <a:gd name="connsiteX40" fmla="*/ 2226669 w 3256085"/>
                <a:gd name="connsiteY40" fmla="*/ 988636 h 4787828"/>
                <a:gd name="connsiteX41" fmla="*/ 2265917 w 3256085"/>
                <a:gd name="connsiteY41" fmla="*/ 1049962 h 4787828"/>
                <a:gd name="connsiteX42" fmla="*/ 2337173 w 3256085"/>
                <a:gd name="connsiteY42" fmla="*/ 1091961 h 4787828"/>
                <a:gd name="connsiteX43" fmla="*/ 2354987 w 3256085"/>
                <a:gd name="connsiteY43" fmla="*/ 1175958 h 4787828"/>
                <a:gd name="connsiteX44" fmla="*/ 2390615 w 3256085"/>
                <a:gd name="connsiteY44" fmla="*/ 1217956 h 4787828"/>
                <a:gd name="connsiteX45" fmla="*/ 2416357 w 3256085"/>
                <a:gd name="connsiteY45" fmla="*/ 1288861 h 4787828"/>
                <a:gd name="connsiteX46" fmla="*/ 2515313 w 3256085"/>
                <a:gd name="connsiteY46" fmla="*/ 1427949 h 4787828"/>
                <a:gd name="connsiteX47" fmla="*/ 1562920 w 3256085"/>
                <a:gd name="connsiteY47" fmla="*/ 1810032 h 4787828"/>
                <a:gd name="connsiteX48" fmla="*/ 1233884 w 3256085"/>
                <a:gd name="connsiteY48" fmla="*/ 3269736 h 4787828"/>
                <a:gd name="connsiteX49" fmla="*/ 1480661 w 3256085"/>
                <a:gd name="connsiteY49" fmla="*/ 4262335 h 4787828"/>
                <a:gd name="connsiteX50" fmla="*/ 1645179 w 3256085"/>
                <a:gd name="connsiteY50" fmla="*/ 4262335 h 4787828"/>
                <a:gd name="connsiteX51" fmla="*/ 1768568 w 3256085"/>
                <a:gd name="connsiteY51" fmla="*/ 4495887 h 4787828"/>
                <a:gd name="connsiteX52" fmla="*/ 1974215 w 3256085"/>
                <a:gd name="connsiteY52" fmla="*/ 4787828 h 4787828"/>
                <a:gd name="connsiteX53" fmla="*/ 2220992 w 3256085"/>
                <a:gd name="connsiteY53" fmla="*/ 4671052 h 4787828"/>
                <a:gd name="connsiteX54" fmla="*/ 2426639 w 3256085"/>
                <a:gd name="connsiteY54" fmla="*/ 4554277 h 4787828"/>
                <a:gd name="connsiteX55" fmla="*/ 2796805 w 3256085"/>
                <a:gd name="connsiteY55" fmla="*/ 4028783 h 4787828"/>
                <a:gd name="connsiteX56" fmla="*/ 2920193 w 3256085"/>
                <a:gd name="connsiteY56" fmla="*/ 3444902 h 4787828"/>
                <a:gd name="connsiteX57" fmla="*/ 3043582 w 3256085"/>
                <a:gd name="connsiteY57" fmla="*/ 3211349 h 4787828"/>
                <a:gd name="connsiteX58" fmla="*/ 3125841 w 3256085"/>
                <a:gd name="connsiteY58" fmla="*/ 2802632 h 4787828"/>
                <a:gd name="connsiteX59" fmla="*/ 3125841 w 3256085"/>
                <a:gd name="connsiteY59" fmla="*/ 2569079 h 4787828"/>
                <a:gd name="connsiteX60" fmla="*/ 3166971 w 3256085"/>
                <a:gd name="connsiteY60" fmla="*/ 2510691 h 4787828"/>
                <a:gd name="connsiteX61" fmla="*/ 3249230 w 3256085"/>
                <a:gd name="connsiteY61" fmla="*/ 2452303 h 4787828"/>
                <a:gd name="connsiteX62" fmla="*/ 3208100 w 3256085"/>
                <a:gd name="connsiteY62" fmla="*/ 2393915 h 4787828"/>
                <a:gd name="connsiteX0" fmla="*/ 41130 w 3297214"/>
                <a:gd name="connsiteY0" fmla="*/ 0 h 4729441"/>
                <a:gd name="connsiteX1" fmla="*/ 41130 w 3297214"/>
                <a:gd name="connsiteY1" fmla="*/ 58388 h 4729441"/>
                <a:gd name="connsiteX2" fmla="*/ 41129 w 3297214"/>
                <a:gd name="connsiteY2" fmla="*/ 116776 h 4729441"/>
                <a:gd name="connsiteX3" fmla="*/ 0 w 3297214"/>
                <a:gd name="connsiteY3" fmla="*/ 467105 h 4729441"/>
                <a:gd name="connsiteX4" fmla="*/ 294069 w 3297214"/>
                <a:gd name="connsiteY4" fmla="*/ 109606 h 4729441"/>
                <a:gd name="connsiteX5" fmla="*/ 400953 w 3297214"/>
                <a:gd name="connsiteY5" fmla="*/ 67608 h 4729441"/>
                <a:gd name="connsiteX6" fmla="*/ 423934 w 3297214"/>
                <a:gd name="connsiteY6" fmla="*/ 188598 h 4729441"/>
                <a:gd name="connsiteX7" fmla="*/ 418767 w 3297214"/>
                <a:gd name="connsiteY7" fmla="*/ 319599 h 4729441"/>
                <a:gd name="connsiteX8" fmla="*/ 436591 w 3297214"/>
                <a:gd name="connsiteY8" fmla="*/ 403726 h 4729441"/>
                <a:gd name="connsiteX9" fmla="*/ 525651 w 3297214"/>
                <a:gd name="connsiteY9" fmla="*/ 529592 h 4729441"/>
                <a:gd name="connsiteX10" fmla="*/ 596906 w 3297214"/>
                <a:gd name="connsiteY10" fmla="*/ 571590 h 4729441"/>
                <a:gd name="connsiteX11" fmla="*/ 632534 w 3297214"/>
                <a:gd name="connsiteY11" fmla="*/ 571590 h 4729441"/>
                <a:gd name="connsiteX12" fmla="*/ 650348 w 3297214"/>
                <a:gd name="connsiteY12" fmla="*/ 697586 h 4729441"/>
                <a:gd name="connsiteX13" fmla="*/ 668162 w 3297214"/>
                <a:gd name="connsiteY13" fmla="*/ 739584 h 4729441"/>
                <a:gd name="connsiteX14" fmla="*/ 739437 w 3297214"/>
                <a:gd name="connsiteY14" fmla="*/ 739809 h 4729441"/>
                <a:gd name="connsiteX15" fmla="*/ 775066 w 3297214"/>
                <a:gd name="connsiteY15" fmla="*/ 865840 h 4729441"/>
                <a:gd name="connsiteX16" fmla="*/ 792880 w 3297214"/>
                <a:gd name="connsiteY16" fmla="*/ 991871 h 4729441"/>
                <a:gd name="connsiteX17" fmla="*/ 828509 w 3297214"/>
                <a:gd name="connsiteY17" fmla="*/ 1033881 h 4729441"/>
                <a:gd name="connsiteX18" fmla="*/ 864138 w 3297214"/>
                <a:gd name="connsiteY18" fmla="*/ 1117902 h 4729441"/>
                <a:gd name="connsiteX19" fmla="*/ 899744 w 3297214"/>
                <a:gd name="connsiteY19" fmla="*/ 1075572 h 4729441"/>
                <a:gd name="connsiteX20" fmla="*/ 935372 w 3297214"/>
                <a:gd name="connsiteY20" fmla="*/ 1075572 h 4729441"/>
                <a:gd name="connsiteX21" fmla="*/ 988839 w 3297214"/>
                <a:gd name="connsiteY21" fmla="*/ 1201922 h 4729441"/>
                <a:gd name="connsiteX22" fmla="*/ 1113511 w 3297214"/>
                <a:gd name="connsiteY22" fmla="*/ 1369794 h 4729441"/>
                <a:gd name="connsiteX23" fmla="*/ 1184767 w 3297214"/>
                <a:gd name="connsiteY23" fmla="*/ 1411793 h 4729441"/>
                <a:gd name="connsiteX24" fmla="*/ 1220395 w 3297214"/>
                <a:gd name="connsiteY24" fmla="*/ 1411793 h 4729441"/>
                <a:gd name="connsiteX25" fmla="*/ 1256023 w 3297214"/>
                <a:gd name="connsiteY25" fmla="*/ 1495790 h 4729441"/>
                <a:gd name="connsiteX26" fmla="*/ 1291651 w 3297214"/>
                <a:gd name="connsiteY26" fmla="*/ 1537788 h 4729441"/>
                <a:gd name="connsiteX27" fmla="*/ 1380721 w 3297214"/>
                <a:gd name="connsiteY27" fmla="*/ 1537556 h 4729441"/>
                <a:gd name="connsiteX28" fmla="*/ 1434163 w 3297214"/>
                <a:gd name="connsiteY28" fmla="*/ 1495790 h 4729441"/>
                <a:gd name="connsiteX29" fmla="*/ 1523232 w 3297214"/>
                <a:gd name="connsiteY29" fmla="*/ 1495790 h 4729441"/>
                <a:gd name="connsiteX30" fmla="*/ 1576674 w 3297214"/>
                <a:gd name="connsiteY30" fmla="*/ 1579787 h 4729441"/>
                <a:gd name="connsiteX31" fmla="*/ 1683558 w 3297214"/>
                <a:gd name="connsiteY31" fmla="*/ 1495790 h 4729441"/>
                <a:gd name="connsiteX32" fmla="*/ 1772628 w 3297214"/>
                <a:gd name="connsiteY32" fmla="*/ 1411561 h 4729441"/>
                <a:gd name="connsiteX33" fmla="*/ 1887247 w 3297214"/>
                <a:gd name="connsiteY33" fmla="*/ 1364748 h 4729441"/>
                <a:gd name="connsiteX34" fmla="*/ 2004209 w 3297214"/>
                <a:gd name="connsiteY34" fmla="*/ 1327796 h 4729441"/>
                <a:gd name="connsiteX35" fmla="*/ 2039837 w 3297214"/>
                <a:gd name="connsiteY35" fmla="*/ 1327796 h 4729441"/>
                <a:gd name="connsiteX36" fmla="*/ 2164535 w 3297214"/>
                <a:gd name="connsiteY36" fmla="*/ 1243799 h 4729441"/>
                <a:gd name="connsiteX37" fmla="*/ 2200163 w 3297214"/>
                <a:gd name="connsiteY37" fmla="*/ 1117803 h 4729441"/>
                <a:gd name="connsiteX38" fmla="*/ 2235791 w 3297214"/>
                <a:gd name="connsiteY38" fmla="*/ 991807 h 4729441"/>
                <a:gd name="connsiteX39" fmla="*/ 2235791 w 3297214"/>
                <a:gd name="connsiteY39" fmla="*/ 907810 h 4729441"/>
                <a:gd name="connsiteX40" fmla="*/ 2267798 w 3297214"/>
                <a:gd name="connsiteY40" fmla="*/ 930249 h 4729441"/>
                <a:gd name="connsiteX41" fmla="*/ 2307046 w 3297214"/>
                <a:gd name="connsiteY41" fmla="*/ 991575 h 4729441"/>
                <a:gd name="connsiteX42" fmla="*/ 2378302 w 3297214"/>
                <a:gd name="connsiteY42" fmla="*/ 1033574 h 4729441"/>
                <a:gd name="connsiteX43" fmla="*/ 2396116 w 3297214"/>
                <a:gd name="connsiteY43" fmla="*/ 1117571 h 4729441"/>
                <a:gd name="connsiteX44" fmla="*/ 2431744 w 3297214"/>
                <a:gd name="connsiteY44" fmla="*/ 1159569 h 4729441"/>
                <a:gd name="connsiteX45" fmla="*/ 2457486 w 3297214"/>
                <a:gd name="connsiteY45" fmla="*/ 1230474 h 4729441"/>
                <a:gd name="connsiteX46" fmla="*/ 2556442 w 3297214"/>
                <a:gd name="connsiteY46" fmla="*/ 1369562 h 4729441"/>
                <a:gd name="connsiteX47" fmla="*/ 1604049 w 3297214"/>
                <a:gd name="connsiteY47" fmla="*/ 1751645 h 4729441"/>
                <a:gd name="connsiteX48" fmla="*/ 1275013 w 3297214"/>
                <a:gd name="connsiteY48" fmla="*/ 3211349 h 4729441"/>
                <a:gd name="connsiteX49" fmla="*/ 1521790 w 3297214"/>
                <a:gd name="connsiteY49" fmla="*/ 4203948 h 4729441"/>
                <a:gd name="connsiteX50" fmla="*/ 1686308 w 3297214"/>
                <a:gd name="connsiteY50" fmla="*/ 4203948 h 4729441"/>
                <a:gd name="connsiteX51" fmla="*/ 1809697 w 3297214"/>
                <a:gd name="connsiteY51" fmla="*/ 4437500 h 4729441"/>
                <a:gd name="connsiteX52" fmla="*/ 2015344 w 3297214"/>
                <a:gd name="connsiteY52" fmla="*/ 4729441 h 4729441"/>
                <a:gd name="connsiteX53" fmla="*/ 2262121 w 3297214"/>
                <a:gd name="connsiteY53" fmla="*/ 4612665 h 4729441"/>
                <a:gd name="connsiteX54" fmla="*/ 2467768 w 3297214"/>
                <a:gd name="connsiteY54" fmla="*/ 4495890 h 4729441"/>
                <a:gd name="connsiteX55" fmla="*/ 2837934 w 3297214"/>
                <a:gd name="connsiteY55" fmla="*/ 3970396 h 4729441"/>
                <a:gd name="connsiteX56" fmla="*/ 2961322 w 3297214"/>
                <a:gd name="connsiteY56" fmla="*/ 3386515 h 4729441"/>
                <a:gd name="connsiteX57" fmla="*/ 3084711 w 3297214"/>
                <a:gd name="connsiteY57" fmla="*/ 3152962 h 4729441"/>
                <a:gd name="connsiteX58" fmla="*/ 3166970 w 3297214"/>
                <a:gd name="connsiteY58" fmla="*/ 2744245 h 4729441"/>
                <a:gd name="connsiteX59" fmla="*/ 3166970 w 3297214"/>
                <a:gd name="connsiteY59" fmla="*/ 2510692 h 4729441"/>
                <a:gd name="connsiteX60" fmla="*/ 3208100 w 3297214"/>
                <a:gd name="connsiteY60" fmla="*/ 2452304 h 4729441"/>
                <a:gd name="connsiteX61" fmla="*/ 3290359 w 3297214"/>
                <a:gd name="connsiteY61" fmla="*/ 2393916 h 4729441"/>
                <a:gd name="connsiteX62" fmla="*/ 3249229 w 3297214"/>
                <a:gd name="connsiteY62" fmla="*/ 2335528 h 4729441"/>
                <a:gd name="connsiteX0" fmla="*/ 41130 w 3297214"/>
                <a:gd name="connsiteY0" fmla="*/ 0 h 4729441"/>
                <a:gd name="connsiteX1" fmla="*/ 41130 w 3297214"/>
                <a:gd name="connsiteY1" fmla="*/ 58388 h 4729441"/>
                <a:gd name="connsiteX2" fmla="*/ 41129 w 3297214"/>
                <a:gd name="connsiteY2" fmla="*/ 291940 h 4729441"/>
                <a:gd name="connsiteX3" fmla="*/ 0 w 3297214"/>
                <a:gd name="connsiteY3" fmla="*/ 467105 h 4729441"/>
                <a:gd name="connsiteX4" fmla="*/ 294069 w 3297214"/>
                <a:gd name="connsiteY4" fmla="*/ 109606 h 4729441"/>
                <a:gd name="connsiteX5" fmla="*/ 400953 w 3297214"/>
                <a:gd name="connsiteY5" fmla="*/ 67608 h 4729441"/>
                <a:gd name="connsiteX6" fmla="*/ 423934 w 3297214"/>
                <a:gd name="connsiteY6" fmla="*/ 188598 h 4729441"/>
                <a:gd name="connsiteX7" fmla="*/ 418767 w 3297214"/>
                <a:gd name="connsiteY7" fmla="*/ 319599 h 4729441"/>
                <a:gd name="connsiteX8" fmla="*/ 436591 w 3297214"/>
                <a:gd name="connsiteY8" fmla="*/ 403726 h 4729441"/>
                <a:gd name="connsiteX9" fmla="*/ 525651 w 3297214"/>
                <a:gd name="connsiteY9" fmla="*/ 529592 h 4729441"/>
                <a:gd name="connsiteX10" fmla="*/ 596906 w 3297214"/>
                <a:gd name="connsiteY10" fmla="*/ 571590 h 4729441"/>
                <a:gd name="connsiteX11" fmla="*/ 632534 w 3297214"/>
                <a:gd name="connsiteY11" fmla="*/ 571590 h 4729441"/>
                <a:gd name="connsiteX12" fmla="*/ 650348 w 3297214"/>
                <a:gd name="connsiteY12" fmla="*/ 697586 h 4729441"/>
                <a:gd name="connsiteX13" fmla="*/ 668162 w 3297214"/>
                <a:gd name="connsiteY13" fmla="*/ 739584 h 4729441"/>
                <a:gd name="connsiteX14" fmla="*/ 739437 w 3297214"/>
                <a:gd name="connsiteY14" fmla="*/ 739809 h 4729441"/>
                <a:gd name="connsiteX15" fmla="*/ 775066 w 3297214"/>
                <a:gd name="connsiteY15" fmla="*/ 865840 h 4729441"/>
                <a:gd name="connsiteX16" fmla="*/ 792880 w 3297214"/>
                <a:gd name="connsiteY16" fmla="*/ 991871 h 4729441"/>
                <a:gd name="connsiteX17" fmla="*/ 828509 w 3297214"/>
                <a:gd name="connsiteY17" fmla="*/ 1033881 h 4729441"/>
                <a:gd name="connsiteX18" fmla="*/ 864138 w 3297214"/>
                <a:gd name="connsiteY18" fmla="*/ 1117902 h 4729441"/>
                <a:gd name="connsiteX19" fmla="*/ 899744 w 3297214"/>
                <a:gd name="connsiteY19" fmla="*/ 1075572 h 4729441"/>
                <a:gd name="connsiteX20" fmla="*/ 935372 w 3297214"/>
                <a:gd name="connsiteY20" fmla="*/ 1075572 h 4729441"/>
                <a:gd name="connsiteX21" fmla="*/ 988839 w 3297214"/>
                <a:gd name="connsiteY21" fmla="*/ 1201922 h 4729441"/>
                <a:gd name="connsiteX22" fmla="*/ 1113511 w 3297214"/>
                <a:gd name="connsiteY22" fmla="*/ 1369794 h 4729441"/>
                <a:gd name="connsiteX23" fmla="*/ 1184767 w 3297214"/>
                <a:gd name="connsiteY23" fmla="*/ 1411793 h 4729441"/>
                <a:gd name="connsiteX24" fmla="*/ 1220395 w 3297214"/>
                <a:gd name="connsiteY24" fmla="*/ 1411793 h 4729441"/>
                <a:gd name="connsiteX25" fmla="*/ 1256023 w 3297214"/>
                <a:gd name="connsiteY25" fmla="*/ 1495790 h 4729441"/>
                <a:gd name="connsiteX26" fmla="*/ 1291651 w 3297214"/>
                <a:gd name="connsiteY26" fmla="*/ 1537788 h 4729441"/>
                <a:gd name="connsiteX27" fmla="*/ 1380721 w 3297214"/>
                <a:gd name="connsiteY27" fmla="*/ 1537556 h 4729441"/>
                <a:gd name="connsiteX28" fmla="*/ 1434163 w 3297214"/>
                <a:gd name="connsiteY28" fmla="*/ 1495790 h 4729441"/>
                <a:gd name="connsiteX29" fmla="*/ 1523232 w 3297214"/>
                <a:gd name="connsiteY29" fmla="*/ 1495790 h 4729441"/>
                <a:gd name="connsiteX30" fmla="*/ 1576674 w 3297214"/>
                <a:gd name="connsiteY30" fmla="*/ 1579787 h 4729441"/>
                <a:gd name="connsiteX31" fmla="*/ 1683558 w 3297214"/>
                <a:gd name="connsiteY31" fmla="*/ 1495790 h 4729441"/>
                <a:gd name="connsiteX32" fmla="*/ 1772628 w 3297214"/>
                <a:gd name="connsiteY32" fmla="*/ 1411561 h 4729441"/>
                <a:gd name="connsiteX33" fmla="*/ 1887247 w 3297214"/>
                <a:gd name="connsiteY33" fmla="*/ 1364748 h 4729441"/>
                <a:gd name="connsiteX34" fmla="*/ 2004209 w 3297214"/>
                <a:gd name="connsiteY34" fmla="*/ 1327796 h 4729441"/>
                <a:gd name="connsiteX35" fmla="*/ 2039837 w 3297214"/>
                <a:gd name="connsiteY35" fmla="*/ 1327796 h 4729441"/>
                <a:gd name="connsiteX36" fmla="*/ 2164535 w 3297214"/>
                <a:gd name="connsiteY36" fmla="*/ 1243799 h 4729441"/>
                <a:gd name="connsiteX37" fmla="*/ 2200163 w 3297214"/>
                <a:gd name="connsiteY37" fmla="*/ 1117803 h 4729441"/>
                <a:gd name="connsiteX38" fmla="*/ 2235791 w 3297214"/>
                <a:gd name="connsiteY38" fmla="*/ 991807 h 4729441"/>
                <a:gd name="connsiteX39" fmla="*/ 2235791 w 3297214"/>
                <a:gd name="connsiteY39" fmla="*/ 907810 h 4729441"/>
                <a:gd name="connsiteX40" fmla="*/ 2267798 w 3297214"/>
                <a:gd name="connsiteY40" fmla="*/ 930249 h 4729441"/>
                <a:gd name="connsiteX41" fmla="*/ 2307046 w 3297214"/>
                <a:gd name="connsiteY41" fmla="*/ 991575 h 4729441"/>
                <a:gd name="connsiteX42" fmla="*/ 2378302 w 3297214"/>
                <a:gd name="connsiteY42" fmla="*/ 1033574 h 4729441"/>
                <a:gd name="connsiteX43" fmla="*/ 2396116 w 3297214"/>
                <a:gd name="connsiteY43" fmla="*/ 1117571 h 4729441"/>
                <a:gd name="connsiteX44" fmla="*/ 2431744 w 3297214"/>
                <a:gd name="connsiteY44" fmla="*/ 1159569 h 4729441"/>
                <a:gd name="connsiteX45" fmla="*/ 2457486 w 3297214"/>
                <a:gd name="connsiteY45" fmla="*/ 1230474 h 4729441"/>
                <a:gd name="connsiteX46" fmla="*/ 2556442 w 3297214"/>
                <a:gd name="connsiteY46" fmla="*/ 1369562 h 4729441"/>
                <a:gd name="connsiteX47" fmla="*/ 1604049 w 3297214"/>
                <a:gd name="connsiteY47" fmla="*/ 1751645 h 4729441"/>
                <a:gd name="connsiteX48" fmla="*/ 1275013 w 3297214"/>
                <a:gd name="connsiteY48" fmla="*/ 3211349 h 4729441"/>
                <a:gd name="connsiteX49" fmla="*/ 1521790 w 3297214"/>
                <a:gd name="connsiteY49" fmla="*/ 4203948 h 4729441"/>
                <a:gd name="connsiteX50" fmla="*/ 1686308 w 3297214"/>
                <a:gd name="connsiteY50" fmla="*/ 4203948 h 4729441"/>
                <a:gd name="connsiteX51" fmla="*/ 1809697 w 3297214"/>
                <a:gd name="connsiteY51" fmla="*/ 4437500 h 4729441"/>
                <a:gd name="connsiteX52" fmla="*/ 2015344 w 3297214"/>
                <a:gd name="connsiteY52" fmla="*/ 4729441 h 4729441"/>
                <a:gd name="connsiteX53" fmla="*/ 2262121 w 3297214"/>
                <a:gd name="connsiteY53" fmla="*/ 4612665 h 4729441"/>
                <a:gd name="connsiteX54" fmla="*/ 2467768 w 3297214"/>
                <a:gd name="connsiteY54" fmla="*/ 4495890 h 4729441"/>
                <a:gd name="connsiteX55" fmla="*/ 2837934 w 3297214"/>
                <a:gd name="connsiteY55" fmla="*/ 3970396 h 4729441"/>
                <a:gd name="connsiteX56" fmla="*/ 2961322 w 3297214"/>
                <a:gd name="connsiteY56" fmla="*/ 3386515 h 4729441"/>
                <a:gd name="connsiteX57" fmla="*/ 3084711 w 3297214"/>
                <a:gd name="connsiteY57" fmla="*/ 3152962 h 4729441"/>
                <a:gd name="connsiteX58" fmla="*/ 3166970 w 3297214"/>
                <a:gd name="connsiteY58" fmla="*/ 2744245 h 4729441"/>
                <a:gd name="connsiteX59" fmla="*/ 3166970 w 3297214"/>
                <a:gd name="connsiteY59" fmla="*/ 2510692 h 4729441"/>
                <a:gd name="connsiteX60" fmla="*/ 3208100 w 3297214"/>
                <a:gd name="connsiteY60" fmla="*/ 2452304 h 4729441"/>
                <a:gd name="connsiteX61" fmla="*/ 3290359 w 3297214"/>
                <a:gd name="connsiteY61" fmla="*/ 2393916 h 4729441"/>
                <a:gd name="connsiteX62" fmla="*/ 3249229 w 3297214"/>
                <a:gd name="connsiteY62" fmla="*/ 2335528 h 4729441"/>
                <a:gd name="connsiteX0" fmla="*/ 41130 w 3297214"/>
                <a:gd name="connsiteY0" fmla="*/ 0 h 4729441"/>
                <a:gd name="connsiteX1" fmla="*/ 41129 w 3297214"/>
                <a:gd name="connsiteY1" fmla="*/ 175164 h 4729441"/>
                <a:gd name="connsiteX2" fmla="*/ 41129 w 3297214"/>
                <a:gd name="connsiteY2" fmla="*/ 291940 h 4729441"/>
                <a:gd name="connsiteX3" fmla="*/ 0 w 3297214"/>
                <a:gd name="connsiteY3" fmla="*/ 467105 h 4729441"/>
                <a:gd name="connsiteX4" fmla="*/ 294069 w 3297214"/>
                <a:gd name="connsiteY4" fmla="*/ 109606 h 4729441"/>
                <a:gd name="connsiteX5" fmla="*/ 400953 w 3297214"/>
                <a:gd name="connsiteY5" fmla="*/ 67608 h 4729441"/>
                <a:gd name="connsiteX6" fmla="*/ 423934 w 3297214"/>
                <a:gd name="connsiteY6" fmla="*/ 188598 h 4729441"/>
                <a:gd name="connsiteX7" fmla="*/ 418767 w 3297214"/>
                <a:gd name="connsiteY7" fmla="*/ 319599 h 4729441"/>
                <a:gd name="connsiteX8" fmla="*/ 436591 w 3297214"/>
                <a:gd name="connsiteY8" fmla="*/ 403726 h 4729441"/>
                <a:gd name="connsiteX9" fmla="*/ 525651 w 3297214"/>
                <a:gd name="connsiteY9" fmla="*/ 529592 h 4729441"/>
                <a:gd name="connsiteX10" fmla="*/ 596906 w 3297214"/>
                <a:gd name="connsiteY10" fmla="*/ 571590 h 4729441"/>
                <a:gd name="connsiteX11" fmla="*/ 632534 w 3297214"/>
                <a:gd name="connsiteY11" fmla="*/ 571590 h 4729441"/>
                <a:gd name="connsiteX12" fmla="*/ 650348 w 3297214"/>
                <a:gd name="connsiteY12" fmla="*/ 697586 h 4729441"/>
                <a:gd name="connsiteX13" fmla="*/ 668162 w 3297214"/>
                <a:gd name="connsiteY13" fmla="*/ 739584 h 4729441"/>
                <a:gd name="connsiteX14" fmla="*/ 739437 w 3297214"/>
                <a:gd name="connsiteY14" fmla="*/ 739809 h 4729441"/>
                <a:gd name="connsiteX15" fmla="*/ 775066 w 3297214"/>
                <a:gd name="connsiteY15" fmla="*/ 865840 h 4729441"/>
                <a:gd name="connsiteX16" fmla="*/ 792880 w 3297214"/>
                <a:gd name="connsiteY16" fmla="*/ 991871 h 4729441"/>
                <a:gd name="connsiteX17" fmla="*/ 828509 w 3297214"/>
                <a:gd name="connsiteY17" fmla="*/ 1033881 h 4729441"/>
                <a:gd name="connsiteX18" fmla="*/ 864138 w 3297214"/>
                <a:gd name="connsiteY18" fmla="*/ 1117902 h 4729441"/>
                <a:gd name="connsiteX19" fmla="*/ 899744 w 3297214"/>
                <a:gd name="connsiteY19" fmla="*/ 1075572 h 4729441"/>
                <a:gd name="connsiteX20" fmla="*/ 935372 w 3297214"/>
                <a:gd name="connsiteY20" fmla="*/ 1075572 h 4729441"/>
                <a:gd name="connsiteX21" fmla="*/ 988839 w 3297214"/>
                <a:gd name="connsiteY21" fmla="*/ 1201922 h 4729441"/>
                <a:gd name="connsiteX22" fmla="*/ 1113511 w 3297214"/>
                <a:gd name="connsiteY22" fmla="*/ 1369794 h 4729441"/>
                <a:gd name="connsiteX23" fmla="*/ 1184767 w 3297214"/>
                <a:gd name="connsiteY23" fmla="*/ 1411793 h 4729441"/>
                <a:gd name="connsiteX24" fmla="*/ 1220395 w 3297214"/>
                <a:gd name="connsiteY24" fmla="*/ 1411793 h 4729441"/>
                <a:gd name="connsiteX25" fmla="*/ 1256023 w 3297214"/>
                <a:gd name="connsiteY25" fmla="*/ 1495790 h 4729441"/>
                <a:gd name="connsiteX26" fmla="*/ 1291651 w 3297214"/>
                <a:gd name="connsiteY26" fmla="*/ 1537788 h 4729441"/>
                <a:gd name="connsiteX27" fmla="*/ 1380721 w 3297214"/>
                <a:gd name="connsiteY27" fmla="*/ 1537556 h 4729441"/>
                <a:gd name="connsiteX28" fmla="*/ 1434163 w 3297214"/>
                <a:gd name="connsiteY28" fmla="*/ 1495790 h 4729441"/>
                <a:gd name="connsiteX29" fmla="*/ 1523232 w 3297214"/>
                <a:gd name="connsiteY29" fmla="*/ 1495790 h 4729441"/>
                <a:gd name="connsiteX30" fmla="*/ 1576674 w 3297214"/>
                <a:gd name="connsiteY30" fmla="*/ 1579787 h 4729441"/>
                <a:gd name="connsiteX31" fmla="*/ 1683558 w 3297214"/>
                <a:gd name="connsiteY31" fmla="*/ 1495790 h 4729441"/>
                <a:gd name="connsiteX32" fmla="*/ 1772628 w 3297214"/>
                <a:gd name="connsiteY32" fmla="*/ 1411561 h 4729441"/>
                <a:gd name="connsiteX33" fmla="*/ 1887247 w 3297214"/>
                <a:gd name="connsiteY33" fmla="*/ 1364748 h 4729441"/>
                <a:gd name="connsiteX34" fmla="*/ 2004209 w 3297214"/>
                <a:gd name="connsiteY34" fmla="*/ 1327796 h 4729441"/>
                <a:gd name="connsiteX35" fmla="*/ 2039837 w 3297214"/>
                <a:gd name="connsiteY35" fmla="*/ 1327796 h 4729441"/>
                <a:gd name="connsiteX36" fmla="*/ 2164535 w 3297214"/>
                <a:gd name="connsiteY36" fmla="*/ 1243799 h 4729441"/>
                <a:gd name="connsiteX37" fmla="*/ 2200163 w 3297214"/>
                <a:gd name="connsiteY37" fmla="*/ 1117803 h 4729441"/>
                <a:gd name="connsiteX38" fmla="*/ 2235791 w 3297214"/>
                <a:gd name="connsiteY38" fmla="*/ 991807 h 4729441"/>
                <a:gd name="connsiteX39" fmla="*/ 2235791 w 3297214"/>
                <a:gd name="connsiteY39" fmla="*/ 907810 h 4729441"/>
                <a:gd name="connsiteX40" fmla="*/ 2267798 w 3297214"/>
                <a:gd name="connsiteY40" fmla="*/ 930249 h 4729441"/>
                <a:gd name="connsiteX41" fmla="*/ 2307046 w 3297214"/>
                <a:gd name="connsiteY41" fmla="*/ 991575 h 4729441"/>
                <a:gd name="connsiteX42" fmla="*/ 2378302 w 3297214"/>
                <a:gd name="connsiteY42" fmla="*/ 1033574 h 4729441"/>
                <a:gd name="connsiteX43" fmla="*/ 2396116 w 3297214"/>
                <a:gd name="connsiteY43" fmla="*/ 1117571 h 4729441"/>
                <a:gd name="connsiteX44" fmla="*/ 2431744 w 3297214"/>
                <a:gd name="connsiteY44" fmla="*/ 1159569 h 4729441"/>
                <a:gd name="connsiteX45" fmla="*/ 2457486 w 3297214"/>
                <a:gd name="connsiteY45" fmla="*/ 1230474 h 4729441"/>
                <a:gd name="connsiteX46" fmla="*/ 2556442 w 3297214"/>
                <a:gd name="connsiteY46" fmla="*/ 1369562 h 4729441"/>
                <a:gd name="connsiteX47" fmla="*/ 1604049 w 3297214"/>
                <a:gd name="connsiteY47" fmla="*/ 1751645 h 4729441"/>
                <a:gd name="connsiteX48" fmla="*/ 1275013 w 3297214"/>
                <a:gd name="connsiteY48" fmla="*/ 3211349 h 4729441"/>
                <a:gd name="connsiteX49" fmla="*/ 1521790 w 3297214"/>
                <a:gd name="connsiteY49" fmla="*/ 4203948 h 4729441"/>
                <a:gd name="connsiteX50" fmla="*/ 1686308 w 3297214"/>
                <a:gd name="connsiteY50" fmla="*/ 4203948 h 4729441"/>
                <a:gd name="connsiteX51" fmla="*/ 1809697 w 3297214"/>
                <a:gd name="connsiteY51" fmla="*/ 4437500 h 4729441"/>
                <a:gd name="connsiteX52" fmla="*/ 2015344 w 3297214"/>
                <a:gd name="connsiteY52" fmla="*/ 4729441 h 4729441"/>
                <a:gd name="connsiteX53" fmla="*/ 2262121 w 3297214"/>
                <a:gd name="connsiteY53" fmla="*/ 4612665 h 4729441"/>
                <a:gd name="connsiteX54" fmla="*/ 2467768 w 3297214"/>
                <a:gd name="connsiteY54" fmla="*/ 4495890 h 4729441"/>
                <a:gd name="connsiteX55" fmla="*/ 2837934 w 3297214"/>
                <a:gd name="connsiteY55" fmla="*/ 3970396 h 4729441"/>
                <a:gd name="connsiteX56" fmla="*/ 2961322 w 3297214"/>
                <a:gd name="connsiteY56" fmla="*/ 3386515 h 4729441"/>
                <a:gd name="connsiteX57" fmla="*/ 3084711 w 3297214"/>
                <a:gd name="connsiteY57" fmla="*/ 3152962 h 4729441"/>
                <a:gd name="connsiteX58" fmla="*/ 3166970 w 3297214"/>
                <a:gd name="connsiteY58" fmla="*/ 2744245 h 4729441"/>
                <a:gd name="connsiteX59" fmla="*/ 3166970 w 3297214"/>
                <a:gd name="connsiteY59" fmla="*/ 2510692 h 4729441"/>
                <a:gd name="connsiteX60" fmla="*/ 3208100 w 3297214"/>
                <a:gd name="connsiteY60" fmla="*/ 2452304 h 4729441"/>
                <a:gd name="connsiteX61" fmla="*/ 3290359 w 3297214"/>
                <a:gd name="connsiteY61" fmla="*/ 2393916 h 4729441"/>
                <a:gd name="connsiteX62" fmla="*/ 3249229 w 3297214"/>
                <a:gd name="connsiteY62" fmla="*/ 2335528 h 4729441"/>
                <a:gd name="connsiteX0" fmla="*/ 41130 w 3297214"/>
                <a:gd name="connsiteY0" fmla="*/ 0 h 4729441"/>
                <a:gd name="connsiteX1" fmla="*/ 41129 w 3297214"/>
                <a:gd name="connsiteY1" fmla="*/ 116776 h 4729441"/>
                <a:gd name="connsiteX2" fmla="*/ 41129 w 3297214"/>
                <a:gd name="connsiteY2" fmla="*/ 175164 h 4729441"/>
                <a:gd name="connsiteX3" fmla="*/ 41129 w 3297214"/>
                <a:gd name="connsiteY3" fmla="*/ 291940 h 4729441"/>
                <a:gd name="connsiteX4" fmla="*/ 0 w 3297214"/>
                <a:gd name="connsiteY4" fmla="*/ 467105 h 4729441"/>
                <a:gd name="connsiteX5" fmla="*/ 294069 w 3297214"/>
                <a:gd name="connsiteY5" fmla="*/ 109606 h 4729441"/>
                <a:gd name="connsiteX6" fmla="*/ 400953 w 3297214"/>
                <a:gd name="connsiteY6" fmla="*/ 67608 h 4729441"/>
                <a:gd name="connsiteX7" fmla="*/ 423934 w 3297214"/>
                <a:gd name="connsiteY7" fmla="*/ 188598 h 4729441"/>
                <a:gd name="connsiteX8" fmla="*/ 418767 w 3297214"/>
                <a:gd name="connsiteY8" fmla="*/ 319599 h 4729441"/>
                <a:gd name="connsiteX9" fmla="*/ 436591 w 3297214"/>
                <a:gd name="connsiteY9" fmla="*/ 403726 h 4729441"/>
                <a:gd name="connsiteX10" fmla="*/ 525651 w 3297214"/>
                <a:gd name="connsiteY10" fmla="*/ 529592 h 4729441"/>
                <a:gd name="connsiteX11" fmla="*/ 596906 w 3297214"/>
                <a:gd name="connsiteY11" fmla="*/ 571590 h 4729441"/>
                <a:gd name="connsiteX12" fmla="*/ 632534 w 3297214"/>
                <a:gd name="connsiteY12" fmla="*/ 571590 h 4729441"/>
                <a:gd name="connsiteX13" fmla="*/ 650348 w 3297214"/>
                <a:gd name="connsiteY13" fmla="*/ 697586 h 4729441"/>
                <a:gd name="connsiteX14" fmla="*/ 668162 w 3297214"/>
                <a:gd name="connsiteY14" fmla="*/ 739584 h 4729441"/>
                <a:gd name="connsiteX15" fmla="*/ 739437 w 3297214"/>
                <a:gd name="connsiteY15" fmla="*/ 739809 h 4729441"/>
                <a:gd name="connsiteX16" fmla="*/ 775066 w 3297214"/>
                <a:gd name="connsiteY16" fmla="*/ 865840 h 4729441"/>
                <a:gd name="connsiteX17" fmla="*/ 792880 w 3297214"/>
                <a:gd name="connsiteY17" fmla="*/ 991871 h 4729441"/>
                <a:gd name="connsiteX18" fmla="*/ 828509 w 3297214"/>
                <a:gd name="connsiteY18" fmla="*/ 1033881 h 4729441"/>
                <a:gd name="connsiteX19" fmla="*/ 864138 w 3297214"/>
                <a:gd name="connsiteY19" fmla="*/ 1117902 h 4729441"/>
                <a:gd name="connsiteX20" fmla="*/ 899744 w 3297214"/>
                <a:gd name="connsiteY20" fmla="*/ 1075572 h 4729441"/>
                <a:gd name="connsiteX21" fmla="*/ 935372 w 3297214"/>
                <a:gd name="connsiteY21" fmla="*/ 1075572 h 4729441"/>
                <a:gd name="connsiteX22" fmla="*/ 988839 w 3297214"/>
                <a:gd name="connsiteY22" fmla="*/ 1201922 h 4729441"/>
                <a:gd name="connsiteX23" fmla="*/ 1113511 w 3297214"/>
                <a:gd name="connsiteY23" fmla="*/ 1369794 h 4729441"/>
                <a:gd name="connsiteX24" fmla="*/ 1184767 w 3297214"/>
                <a:gd name="connsiteY24" fmla="*/ 1411793 h 4729441"/>
                <a:gd name="connsiteX25" fmla="*/ 1220395 w 3297214"/>
                <a:gd name="connsiteY25" fmla="*/ 1411793 h 4729441"/>
                <a:gd name="connsiteX26" fmla="*/ 1256023 w 3297214"/>
                <a:gd name="connsiteY26" fmla="*/ 1495790 h 4729441"/>
                <a:gd name="connsiteX27" fmla="*/ 1291651 w 3297214"/>
                <a:gd name="connsiteY27" fmla="*/ 1537788 h 4729441"/>
                <a:gd name="connsiteX28" fmla="*/ 1380721 w 3297214"/>
                <a:gd name="connsiteY28" fmla="*/ 1537556 h 4729441"/>
                <a:gd name="connsiteX29" fmla="*/ 1434163 w 3297214"/>
                <a:gd name="connsiteY29" fmla="*/ 1495790 h 4729441"/>
                <a:gd name="connsiteX30" fmla="*/ 1523232 w 3297214"/>
                <a:gd name="connsiteY30" fmla="*/ 1495790 h 4729441"/>
                <a:gd name="connsiteX31" fmla="*/ 1576674 w 3297214"/>
                <a:gd name="connsiteY31" fmla="*/ 1579787 h 4729441"/>
                <a:gd name="connsiteX32" fmla="*/ 1683558 w 3297214"/>
                <a:gd name="connsiteY32" fmla="*/ 1495790 h 4729441"/>
                <a:gd name="connsiteX33" fmla="*/ 1772628 w 3297214"/>
                <a:gd name="connsiteY33" fmla="*/ 1411561 h 4729441"/>
                <a:gd name="connsiteX34" fmla="*/ 1887247 w 3297214"/>
                <a:gd name="connsiteY34" fmla="*/ 1364748 h 4729441"/>
                <a:gd name="connsiteX35" fmla="*/ 2004209 w 3297214"/>
                <a:gd name="connsiteY35" fmla="*/ 1327796 h 4729441"/>
                <a:gd name="connsiteX36" fmla="*/ 2039837 w 3297214"/>
                <a:gd name="connsiteY36" fmla="*/ 1327796 h 4729441"/>
                <a:gd name="connsiteX37" fmla="*/ 2164535 w 3297214"/>
                <a:gd name="connsiteY37" fmla="*/ 1243799 h 4729441"/>
                <a:gd name="connsiteX38" fmla="*/ 2200163 w 3297214"/>
                <a:gd name="connsiteY38" fmla="*/ 1117803 h 4729441"/>
                <a:gd name="connsiteX39" fmla="*/ 2235791 w 3297214"/>
                <a:gd name="connsiteY39" fmla="*/ 991807 h 4729441"/>
                <a:gd name="connsiteX40" fmla="*/ 2235791 w 3297214"/>
                <a:gd name="connsiteY40" fmla="*/ 907810 h 4729441"/>
                <a:gd name="connsiteX41" fmla="*/ 2267798 w 3297214"/>
                <a:gd name="connsiteY41" fmla="*/ 930249 h 4729441"/>
                <a:gd name="connsiteX42" fmla="*/ 2307046 w 3297214"/>
                <a:gd name="connsiteY42" fmla="*/ 991575 h 4729441"/>
                <a:gd name="connsiteX43" fmla="*/ 2378302 w 3297214"/>
                <a:gd name="connsiteY43" fmla="*/ 1033574 h 4729441"/>
                <a:gd name="connsiteX44" fmla="*/ 2396116 w 3297214"/>
                <a:gd name="connsiteY44" fmla="*/ 1117571 h 4729441"/>
                <a:gd name="connsiteX45" fmla="*/ 2431744 w 3297214"/>
                <a:gd name="connsiteY45" fmla="*/ 1159569 h 4729441"/>
                <a:gd name="connsiteX46" fmla="*/ 2457486 w 3297214"/>
                <a:gd name="connsiteY46" fmla="*/ 1230474 h 4729441"/>
                <a:gd name="connsiteX47" fmla="*/ 2556442 w 3297214"/>
                <a:gd name="connsiteY47" fmla="*/ 1369562 h 4729441"/>
                <a:gd name="connsiteX48" fmla="*/ 1604049 w 3297214"/>
                <a:gd name="connsiteY48" fmla="*/ 1751645 h 4729441"/>
                <a:gd name="connsiteX49" fmla="*/ 1275013 w 3297214"/>
                <a:gd name="connsiteY49" fmla="*/ 3211349 h 4729441"/>
                <a:gd name="connsiteX50" fmla="*/ 1521790 w 3297214"/>
                <a:gd name="connsiteY50" fmla="*/ 4203948 h 4729441"/>
                <a:gd name="connsiteX51" fmla="*/ 1686308 w 3297214"/>
                <a:gd name="connsiteY51" fmla="*/ 4203948 h 4729441"/>
                <a:gd name="connsiteX52" fmla="*/ 1809697 w 3297214"/>
                <a:gd name="connsiteY52" fmla="*/ 4437500 h 4729441"/>
                <a:gd name="connsiteX53" fmla="*/ 2015344 w 3297214"/>
                <a:gd name="connsiteY53" fmla="*/ 4729441 h 4729441"/>
                <a:gd name="connsiteX54" fmla="*/ 2262121 w 3297214"/>
                <a:gd name="connsiteY54" fmla="*/ 4612665 h 4729441"/>
                <a:gd name="connsiteX55" fmla="*/ 2467768 w 3297214"/>
                <a:gd name="connsiteY55" fmla="*/ 4495890 h 4729441"/>
                <a:gd name="connsiteX56" fmla="*/ 2837934 w 3297214"/>
                <a:gd name="connsiteY56" fmla="*/ 3970396 h 4729441"/>
                <a:gd name="connsiteX57" fmla="*/ 2961322 w 3297214"/>
                <a:gd name="connsiteY57" fmla="*/ 3386515 h 4729441"/>
                <a:gd name="connsiteX58" fmla="*/ 3084711 w 3297214"/>
                <a:gd name="connsiteY58" fmla="*/ 3152962 h 4729441"/>
                <a:gd name="connsiteX59" fmla="*/ 3166970 w 3297214"/>
                <a:gd name="connsiteY59" fmla="*/ 2744245 h 4729441"/>
                <a:gd name="connsiteX60" fmla="*/ 3166970 w 3297214"/>
                <a:gd name="connsiteY60" fmla="*/ 2510692 h 4729441"/>
                <a:gd name="connsiteX61" fmla="*/ 3208100 w 3297214"/>
                <a:gd name="connsiteY61" fmla="*/ 2452304 h 4729441"/>
                <a:gd name="connsiteX62" fmla="*/ 3290359 w 3297214"/>
                <a:gd name="connsiteY62" fmla="*/ 2393916 h 4729441"/>
                <a:gd name="connsiteX63" fmla="*/ 3249229 w 3297214"/>
                <a:gd name="connsiteY63" fmla="*/ 2335528 h 4729441"/>
                <a:gd name="connsiteX0" fmla="*/ 41130 w 3297214"/>
                <a:gd name="connsiteY0" fmla="*/ 0 h 4729441"/>
                <a:gd name="connsiteX1" fmla="*/ 41129 w 3297214"/>
                <a:gd name="connsiteY1" fmla="*/ 116776 h 4729441"/>
                <a:gd name="connsiteX2" fmla="*/ 41129 w 3297214"/>
                <a:gd name="connsiteY2" fmla="*/ 116776 h 4729441"/>
                <a:gd name="connsiteX3" fmla="*/ 41129 w 3297214"/>
                <a:gd name="connsiteY3" fmla="*/ 175164 h 4729441"/>
                <a:gd name="connsiteX4" fmla="*/ 41129 w 3297214"/>
                <a:gd name="connsiteY4" fmla="*/ 291940 h 4729441"/>
                <a:gd name="connsiteX5" fmla="*/ 0 w 3297214"/>
                <a:gd name="connsiteY5" fmla="*/ 467105 h 4729441"/>
                <a:gd name="connsiteX6" fmla="*/ 294069 w 3297214"/>
                <a:gd name="connsiteY6" fmla="*/ 109606 h 4729441"/>
                <a:gd name="connsiteX7" fmla="*/ 400953 w 3297214"/>
                <a:gd name="connsiteY7" fmla="*/ 67608 h 4729441"/>
                <a:gd name="connsiteX8" fmla="*/ 423934 w 3297214"/>
                <a:gd name="connsiteY8" fmla="*/ 188598 h 4729441"/>
                <a:gd name="connsiteX9" fmla="*/ 418767 w 3297214"/>
                <a:gd name="connsiteY9" fmla="*/ 319599 h 4729441"/>
                <a:gd name="connsiteX10" fmla="*/ 436591 w 3297214"/>
                <a:gd name="connsiteY10" fmla="*/ 403726 h 4729441"/>
                <a:gd name="connsiteX11" fmla="*/ 525651 w 3297214"/>
                <a:gd name="connsiteY11" fmla="*/ 529592 h 4729441"/>
                <a:gd name="connsiteX12" fmla="*/ 596906 w 3297214"/>
                <a:gd name="connsiteY12" fmla="*/ 571590 h 4729441"/>
                <a:gd name="connsiteX13" fmla="*/ 632534 w 3297214"/>
                <a:gd name="connsiteY13" fmla="*/ 571590 h 4729441"/>
                <a:gd name="connsiteX14" fmla="*/ 650348 w 3297214"/>
                <a:gd name="connsiteY14" fmla="*/ 697586 h 4729441"/>
                <a:gd name="connsiteX15" fmla="*/ 668162 w 3297214"/>
                <a:gd name="connsiteY15" fmla="*/ 739584 h 4729441"/>
                <a:gd name="connsiteX16" fmla="*/ 739437 w 3297214"/>
                <a:gd name="connsiteY16" fmla="*/ 739809 h 4729441"/>
                <a:gd name="connsiteX17" fmla="*/ 775066 w 3297214"/>
                <a:gd name="connsiteY17" fmla="*/ 865840 h 4729441"/>
                <a:gd name="connsiteX18" fmla="*/ 792880 w 3297214"/>
                <a:gd name="connsiteY18" fmla="*/ 991871 h 4729441"/>
                <a:gd name="connsiteX19" fmla="*/ 828509 w 3297214"/>
                <a:gd name="connsiteY19" fmla="*/ 1033881 h 4729441"/>
                <a:gd name="connsiteX20" fmla="*/ 864138 w 3297214"/>
                <a:gd name="connsiteY20" fmla="*/ 1117902 h 4729441"/>
                <a:gd name="connsiteX21" fmla="*/ 899744 w 3297214"/>
                <a:gd name="connsiteY21" fmla="*/ 1075572 h 4729441"/>
                <a:gd name="connsiteX22" fmla="*/ 935372 w 3297214"/>
                <a:gd name="connsiteY22" fmla="*/ 1075572 h 4729441"/>
                <a:gd name="connsiteX23" fmla="*/ 988839 w 3297214"/>
                <a:gd name="connsiteY23" fmla="*/ 1201922 h 4729441"/>
                <a:gd name="connsiteX24" fmla="*/ 1113511 w 3297214"/>
                <a:gd name="connsiteY24" fmla="*/ 1369794 h 4729441"/>
                <a:gd name="connsiteX25" fmla="*/ 1184767 w 3297214"/>
                <a:gd name="connsiteY25" fmla="*/ 1411793 h 4729441"/>
                <a:gd name="connsiteX26" fmla="*/ 1220395 w 3297214"/>
                <a:gd name="connsiteY26" fmla="*/ 1411793 h 4729441"/>
                <a:gd name="connsiteX27" fmla="*/ 1256023 w 3297214"/>
                <a:gd name="connsiteY27" fmla="*/ 1495790 h 4729441"/>
                <a:gd name="connsiteX28" fmla="*/ 1291651 w 3297214"/>
                <a:gd name="connsiteY28" fmla="*/ 1537788 h 4729441"/>
                <a:gd name="connsiteX29" fmla="*/ 1380721 w 3297214"/>
                <a:gd name="connsiteY29" fmla="*/ 1537556 h 4729441"/>
                <a:gd name="connsiteX30" fmla="*/ 1434163 w 3297214"/>
                <a:gd name="connsiteY30" fmla="*/ 1495790 h 4729441"/>
                <a:gd name="connsiteX31" fmla="*/ 1523232 w 3297214"/>
                <a:gd name="connsiteY31" fmla="*/ 1495790 h 4729441"/>
                <a:gd name="connsiteX32" fmla="*/ 1576674 w 3297214"/>
                <a:gd name="connsiteY32" fmla="*/ 1579787 h 4729441"/>
                <a:gd name="connsiteX33" fmla="*/ 1683558 w 3297214"/>
                <a:gd name="connsiteY33" fmla="*/ 1495790 h 4729441"/>
                <a:gd name="connsiteX34" fmla="*/ 1772628 w 3297214"/>
                <a:gd name="connsiteY34" fmla="*/ 1411561 h 4729441"/>
                <a:gd name="connsiteX35" fmla="*/ 1887247 w 3297214"/>
                <a:gd name="connsiteY35" fmla="*/ 1364748 h 4729441"/>
                <a:gd name="connsiteX36" fmla="*/ 2004209 w 3297214"/>
                <a:gd name="connsiteY36" fmla="*/ 1327796 h 4729441"/>
                <a:gd name="connsiteX37" fmla="*/ 2039837 w 3297214"/>
                <a:gd name="connsiteY37" fmla="*/ 1327796 h 4729441"/>
                <a:gd name="connsiteX38" fmla="*/ 2164535 w 3297214"/>
                <a:gd name="connsiteY38" fmla="*/ 1243799 h 4729441"/>
                <a:gd name="connsiteX39" fmla="*/ 2200163 w 3297214"/>
                <a:gd name="connsiteY39" fmla="*/ 1117803 h 4729441"/>
                <a:gd name="connsiteX40" fmla="*/ 2235791 w 3297214"/>
                <a:gd name="connsiteY40" fmla="*/ 991807 h 4729441"/>
                <a:gd name="connsiteX41" fmla="*/ 2235791 w 3297214"/>
                <a:gd name="connsiteY41" fmla="*/ 907810 h 4729441"/>
                <a:gd name="connsiteX42" fmla="*/ 2267798 w 3297214"/>
                <a:gd name="connsiteY42" fmla="*/ 930249 h 4729441"/>
                <a:gd name="connsiteX43" fmla="*/ 2307046 w 3297214"/>
                <a:gd name="connsiteY43" fmla="*/ 991575 h 4729441"/>
                <a:gd name="connsiteX44" fmla="*/ 2378302 w 3297214"/>
                <a:gd name="connsiteY44" fmla="*/ 1033574 h 4729441"/>
                <a:gd name="connsiteX45" fmla="*/ 2396116 w 3297214"/>
                <a:gd name="connsiteY45" fmla="*/ 1117571 h 4729441"/>
                <a:gd name="connsiteX46" fmla="*/ 2431744 w 3297214"/>
                <a:gd name="connsiteY46" fmla="*/ 1159569 h 4729441"/>
                <a:gd name="connsiteX47" fmla="*/ 2457486 w 3297214"/>
                <a:gd name="connsiteY47" fmla="*/ 1230474 h 4729441"/>
                <a:gd name="connsiteX48" fmla="*/ 2556442 w 3297214"/>
                <a:gd name="connsiteY48" fmla="*/ 1369562 h 4729441"/>
                <a:gd name="connsiteX49" fmla="*/ 1604049 w 3297214"/>
                <a:gd name="connsiteY49" fmla="*/ 1751645 h 4729441"/>
                <a:gd name="connsiteX50" fmla="*/ 1275013 w 3297214"/>
                <a:gd name="connsiteY50" fmla="*/ 3211349 h 4729441"/>
                <a:gd name="connsiteX51" fmla="*/ 1521790 w 3297214"/>
                <a:gd name="connsiteY51" fmla="*/ 4203948 h 4729441"/>
                <a:gd name="connsiteX52" fmla="*/ 1686308 w 3297214"/>
                <a:gd name="connsiteY52" fmla="*/ 4203948 h 4729441"/>
                <a:gd name="connsiteX53" fmla="*/ 1809697 w 3297214"/>
                <a:gd name="connsiteY53" fmla="*/ 4437500 h 4729441"/>
                <a:gd name="connsiteX54" fmla="*/ 2015344 w 3297214"/>
                <a:gd name="connsiteY54" fmla="*/ 4729441 h 4729441"/>
                <a:gd name="connsiteX55" fmla="*/ 2262121 w 3297214"/>
                <a:gd name="connsiteY55" fmla="*/ 4612665 h 4729441"/>
                <a:gd name="connsiteX56" fmla="*/ 2467768 w 3297214"/>
                <a:gd name="connsiteY56" fmla="*/ 4495890 h 4729441"/>
                <a:gd name="connsiteX57" fmla="*/ 2837934 w 3297214"/>
                <a:gd name="connsiteY57" fmla="*/ 3970396 h 4729441"/>
                <a:gd name="connsiteX58" fmla="*/ 2961322 w 3297214"/>
                <a:gd name="connsiteY58" fmla="*/ 3386515 h 4729441"/>
                <a:gd name="connsiteX59" fmla="*/ 3084711 w 3297214"/>
                <a:gd name="connsiteY59" fmla="*/ 3152962 h 4729441"/>
                <a:gd name="connsiteX60" fmla="*/ 3166970 w 3297214"/>
                <a:gd name="connsiteY60" fmla="*/ 2744245 h 4729441"/>
                <a:gd name="connsiteX61" fmla="*/ 3166970 w 3297214"/>
                <a:gd name="connsiteY61" fmla="*/ 2510692 h 4729441"/>
                <a:gd name="connsiteX62" fmla="*/ 3208100 w 3297214"/>
                <a:gd name="connsiteY62" fmla="*/ 2452304 h 4729441"/>
                <a:gd name="connsiteX63" fmla="*/ 3290359 w 3297214"/>
                <a:gd name="connsiteY63" fmla="*/ 2393916 h 4729441"/>
                <a:gd name="connsiteX64" fmla="*/ 3249229 w 3297214"/>
                <a:gd name="connsiteY64" fmla="*/ 2335528 h 4729441"/>
                <a:gd name="connsiteX0" fmla="*/ 41129 w 3297214"/>
                <a:gd name="connsiteY0" fmla="*/ 72749 h 4685414"/>
                <a:gd name="connsiteX1" fmla="*/ 41129 w 3297214"/>
                <a:gd name="connsiteY1" fmla="*/ 72749 h 4685414"/>
                <a:gd name="connsiteX2" fmla="*/ 41129 w 3297214"/>
                <a:gd name="connsiteY2" fmla="*/ 131137 h 4685414"/>
                <a:gd name="connsiteX3" fmla="*/ 41129 w 3297214"/>
                <a:gd name="connsiteY3" fmla="*/ 247913 h 4685414"/>
                <a:gd name="connsiteX4" fmla="*/ 0 w 3297214"/>
                <a:gd name="connsiteY4" fmla="*/ 423078 h 4685414"/>
                <a:gd name="connsiteX5" fmla="*/ 294069 w 3297214"/>
                <a:gd name="connsiteY5" fmla="*/ 65579 h 4685414"/>
                <a:gd name="connsiteX6" fmla="*/ 400953 w 3297214"/>
                <a:gd name="connsiteY6" fmla="*/ 23581 h 4685414"/>
                <a:gd name="connsiteX7" fmla="*/ 423934 w 3297214"/>
                <a:gd name="connsiteY7" fmla="*/ 144571 h 4685414"/>
                <a:gd name="connsiteX8" fmla="*/ 418767 w 3297214"/>
                <a:gd name="connsiteY8" fmla="*/ 275572 h 4685414"/>
                <a:gd name="connsiteX9" fmla="*/ 436591 w 3297214"/>
                <a:gd name="connsiteY9" fmla="*/ 359699 h 4685414"/>
                <a:gd name="connsiteX10" fmla="*/ 525651 w 3297214"/>
                <a:gd name="connsiteY10" fmla="*/ 485565 h 4685414"/>
                <a:gd name="connsiteX11" fmla="*/ 596906 w 3297214"/>
                <a:gd name="connsiteY11" fmla="*/ 527563 h 4685414"/>
                <a:gd name="connsiteX12" fmla="*/ 632534 w 3297214"/>
                <a:gd name="connsiteY12" fmla="*/ 527563 h 4685414"/>
                <a:gd name="connsiteX13" fmla="*/ 650348 w 3297214"/>
                <a:gd name="connsiteY13" fmla="*/ 653559 h 4685414"/>
                <a:gd name="connsiteX14" fmla="*/ 668162 w 3297214"/>
                <a:gd name="connsiteY14" fmla="*/ 695557 h 4685414"/>
                <a:gd name="connsiteX15" fmla="*/ 739437 w 3297214"/>
                <a:gd name="connsiteY15" fmla="*/ 695782 h 4685414"/>
                <a:gd name="connsiteX16" fmla="*/ 775066 w 3297214"/>
                <a:gd name="connsiteY16" fmla="*/ 821813 h 4685414"/>
                <a:gd name="connsiteX17" fmla="*/ 792880 w 3297214"/>
                <a:gd name="connsiteY17" fmla="*/ 947844 h 4685414"/>
                <a:gd name="connsiteX18" fmla="*/ 828509 w 3297214"/>
                <a:gd name="connsiteY18" fmla="*/ 989854 h 4685414"/>
                <a:gd name="connsiteX19" fmla="*/ 864138 w 3297214"/>
                <a:gd name="connsiteY19" fmla="*/ 1073875 h 4685414"/>
                <a:gd name="connsiteX20" fmla="*/ 899744 w 3297214"/>
                <a:gd name="connsiteY20" fmla="*/ 1031545 h 4685414"/>
                <a:gd name="connsiteX21" fmla="*/ 935372 w 3297214"/>
                <a:gd name="connsiteY21" fmla="*/ 1031545 h 4685414"/>
                <a:gd name="connsiteX22" fmla="*/ 988839 w 3297214"/>
                <a:gd name="connsiteY22" fmla="*/ 1157895 h 4685414"/>
                <a:gd name="connsiteX23" fmla="*/ 1113511 w 3297214"/>
                <a:gd name="connsiteY23" fmla="*/ 1325767 h 4685414"/>
                <a:gd name="connsiteX24" fmla="*/ 1184767 w 3297214"/>
                <a:gd name="connsiteY24" fmla="*/ 1367766 h 4685414"/>
                <a:gd name="connsiteX25" fmla="*/ 1220395 w 3297214"/>
                <a:gd name="connsiteY25" fmla="*/ 1367766 h 4685414"/>
                <a:gd name="connsiteX26" fmla="*/ 1256023 w 3297214"/>
                <a:gd name="connsiteY26" fmla="*/ 1451763 h 4685414"/>
                <a:gd name="connsiteX27" fmla="*/ 1291651 w 3297214"/>
                <a:gd name="connsiteY27" fmla="*/ 1493761 h 4685414"/>
                <a:gd name="connsiteX28" fmla="*/ 1380721 w 3297214"/>
                <a:gd name="connsiteY28" fmla="*/ 1493529 h 4685414"/>
                <a:gd name="connsiteX29" fmla="*/ 1434163 w 3297214"/>
                <a:gd name="connsiteY29" fmla="*/ 1451763 h 4685414"/>
                <a:gd name="connsiteX30" fmla="*/ 1523232 w 3297214"/>
                <a:gd name="connsiteY30" fmla="*/ 1451763 h 4685414"/>
                <a:gd name="connsiteX31" fmla="*/ 1576674 w 3297214"/>
                <a:gd name="connsiteY31" fmla="*/ 1535760 h 4685414"/>
                <a:gd name="connsiteX32" fmla="*/ 1683558 w 3297214"/>
                <a:gd name="connsiteY32" fmla="*/ 1451763 h 4685414"/>
                <a:gd name="connsiteX33" fmla="*/ 1772628 w 3297214"/>
                <a:gd name="connsiteY33" fmla="*/ 1367534 h 4685414"/>
                <a:gd name="connsiteX34" fmla="*/ 1887247 w 3297214"/>
                <a:gd name="connsiteY34" fmla="*/ 1320721 h 4685414"/>
                <a:gd name="connsiteX35" fmla="*/ 2004209 w 3297214"/>
                <a:gd name="connsiteY35" fmla="*/ 1283769 h 4685414"/>
                <a:gd name="connsiteX36" fmla="*/ 2039837 w 3297214"/>
                <a:gd name="connsiteY36" fmla="*/ 1283769 h 4685414"/>
                <a:gd name="connsiteX37" fmla="*/ 2164535 w 3297214"/>
                <a:gd name="connsiteY37" fmla="*/ 1199772 h 4685414"/>
                <a:gd name="connsiteX38" fmla="*/ 2200163 w 3297214"/>
                <a:gd name="connsiteY38" fmla="*/ 1073776 h 4685414"/>
                <a:gd name="connsiteX39" fmla="*/ 2235791 w 3297214"/>
                <a:gd name="connsiteY39" fmla="*/ 947780 h 4685414"/>
                <a:gd name="connsiteX40" fmla="*/ 2235791 w 3297214"/>
                <a:gd name="connsiteY40" fmla="*/ 863783 h 4685414"/>
                <a:gd name="connsiteX41" fmla="*/ 2267798 w 3297214"/>
                <a:gd name="connsiteY41" fmla="*/ 886222 h 4685414"/>
                <a:gd name="connsiteX42" fmla="*/ 2307046 w 3297214"/>
                <a:gd name="connsiteY42" fmla="*/ 947548 h 4685414"/>
                <a:gd name="connsiteX43" fmla="*/ 2378302 w 3297214"/>
                <a:gd name="connsiteY43" fmla="*/ 989547 h 4685414"/>
                <a:gd name="connsiteX44" fmla="*/ 2396116 w 3297214"/>
                <a:gd name="connsiteY44" fmla="*/ 1073544 h 4685414"/>
                <a:gd name="connsiteX45" fmla="*/ 2431744 w 3297214"/>
                <a:gd name="connsiteY45" fmla="*/ 1115542 h 4685414"/>
                <a:gd name="connsiteX46" fmla="*/ 2457486 w 3297214"/>
                <a:gd name="connsiteY46" fmla="*/ 1186447 h 4685414"/>
                <a:gd name="connsiteX47" fmla="*/ 2556442 w 3297214"/>
                <a:gd name="connsiteY47" fmla="*/ 1325535 h 4685414"/>
                <a:gd name="connsiteX48" fmla="*/ 1604049 w 3297214"/>
                <a:gd name="connsiteY48" fmla="*/ 1707618 h 4685414"/>
                <a:gd name="connsiteX49" fmla="*/ 1275013 w 3297214"/>
                <a:gd name="connsiteY49" fmla="*/ 3167322 h 4685414"/>
                <a:gd name="connsiteX50" fmla="*/ 1521790 w 3297214"/>
                <a:gd name="connsiteY50" fmla="*/ 4159921 h 4685414"/>
                <a:gd name="connsiteX51" fmla="*/ 1686308 w 3297214"/>
                <a:gd name="connsiteY51" fmla="*/ 4159921 h 4685414"/>
                <a:gd name="connsiteX52" fmla="*/ 1809697 w 3297214"/>
                <a:gd name="connsiteY52" fmla="*/ 4393473 h 4685414"/>
                <a:gd name="connsiteX53" fmla="*/ 2015344 w 3297214"/>
                <a:gd name="connsiteY53" fmla="*/ 4685414 h 4685414"/>
                <a:gd name="connsiteX54" fmla="*/ 2262121 w 3297214"/>
                <a:gd name="connsiteY54" fmla="*/ 4568638 h 4685414"/>
                <a:gd name="connsiteX55" fmla="*/ 2467768 w 3297214"/>
                <a:gd name="connsiteY55" fmla="*/ 4451863 h 4685414"/>
                <a:gd name="connsiteX56" fmla="*/ 2837934 w 3297214"/>
                <a:gd name="connsiteY56" fmla="*/ 3926369 h 4685414"/>
                <a:gd name="connsiteX57" fmla="*/ 2961322 w 3297214"/>
                <a:gd name="connsiteY57" fmla="*/ 3342488 h 4685414"/>
                <a:gd name="connsiteX58" fmla="*/ 3084711 w 3297214"/>
                <a:gd name="connsiteY58" fmla="*/ 3108935 h 4685414"/>
                <a:gd name="connsiteX59" fmla="*/ 3166970 w 3297214"/>
                <a:gd name="connsiteY59" fmla="*/ 2700218 h 4685414"/>
                <a:gd name="connsiteX60" fmla="*/ 3166970 w 3297214"/>
                <a:gd name="connsiteY60" fmla="*/ 2466665 h 4685414"/>
                <a:gd name="connsiteX61" fmla="*/ 3208100 w 3297214"/>
                <a:gd name="connsiteY61" fmla="*/ 2408277 h 4685414"/>
                <a:gd name="connsiteX62" fmla="*/ 3290359 w 3297214"/>
                <a:gd name="connsiteY62" fmla="*/ 2349889 h 4685414"/>
                <a:gd name="connsiteX63" fmla="*/ 3249229 w 3297214"/>
                <a:gd name="connsiteY63" fmla="*/ 2291501 h 4685414"/>
                <a:gd name="connsiteX0" fmla="*/ 97608 w 3353693"/>
                <a:gd name="connsiteY0" fmla="*/ 51518 h 4664183"/>
                <a:gd name="connsiteX1" fmla="*/ 97608 w 3353693"/>
                <a:gd name="connsiteY1" fmla="*/ 51518 h 4664183"/>
                <a:gd name="connsiteX2" fmla="*/ 97608 w 3353693"/>
                <a:gd name="connsiteY2" fmla="*/ 109906 h 4664183"/>
                <a:gd name="connsiteX3" fmla="*/ 97608 w 3353693"/>
                <a:gd name="connsiteY3" fmla="*/ 226682 h 4664183"/>
                <a:gd name="connsiteX4" fmla="*/ 56479 w 3353693"/>
                <a:gd name="connsiteY4" fmla="*/ 401847 h 4664183"/>
                <a:gd name="connsiteX5" fmla="*/ 56479 w 3353693"/>
                <a:gd name="connsiteY5" fmla="*/ 518622 h 4664183"/>
                <a:gd name="connsiteX6" fmla="*/ 457432 w 3353693"/>
                <a:gd name="connsiteY6" fmla="*/ 2350 h 4664183"/>
                <a:gd name="connsiteX7" fmla="*/ 480413 w 3353693"/>
                <a:gd name="connsiteY7" fmla="*/ 123340 h 4664183"/>
                <a:gd name="connsiteX8" fmla="*/ 475246 w 3353693"/>
                <a:gd name="connsiteY8" fmla="*/ 254341 h 4664183"/>
                <a:gd name="connsiteX9" fmla="*/ 493070 w 3353693"/>
                <a:gd name="connsiteY9" fmla="*/ 338468 h 4664183"/>
                <a:gd name="connsiteX10" fmla="*/ 582130 w 3353693"/>
                <a:gd name="connsiteY10" fmla="*/ 464334 h 4664183"/>
                <a:gd name="connsiteX11" fmla="*/ 653385 w 3353693"/>
                <a:gd name="connsiteY11" fmla="*/ 506332 h 4664183"/>
                <a:gd name="connsiteX12" fmla="*/ 689013 w 3353693"/>
                <a:gd name="connsiteY12" fmla="*/ 506332 h 4664183"/>
                <a:gd name="connsiteX13" fmla="*/ 706827 w 3353693"/>
                <a:gd name="connsiteY13" fmla="*/ 632328 h 4664183"/>
                <a:gd name="connsiteX14" fmla="*/ 724641 w 3353693"/>
                <a:gd name="connsiteY14" fmla="*/ 674326 h 4664183"/>
                <a:gd name="connsiteX15" fmla="*/ 795916 w 3353693"/>
                <a:gd name="connsiteY15" fmla="*/ 674551 h 4664183"/>
                <a:gd name="connsiteX16" fmla="*/ 831545 w 3353693"/>
                <a:gd name="connsiteY16" fmla="*/ 800582 h 4664183"/>
                <a:gd name="connsiteX17" fmla="*/ 849359 w 3353693"/>
                <a:gd name="connsiteY17" fmla="*/ 926613 h 4664183"/>
                <a:gd name="connsiteX18" fmla="*/ 884988 w 3353693"/>
                <a:gd name="connsiteY18" fmla="*/ 968623 h 4664183"/>
                <a:gd name="connsiteX19" fmla="*/ 920617 w 3353693"/>
                <a:gd name="connsiteY19" fmla="*/ 1052644 h 4664183"/>
                <a:gd name="connsiteX20" fmla="*/ 956223 w 3353693"/>
                <a:gd name="connsiteY20" fmla="*/ 1010314 h 4664183"/>
                <a:gd name="connsiteX21" fmla="*/ 991851 w 3353693"/>
                <a:gd name="connsiteY21" fmla="*/ 1010314 h 4664183"/>
                <a:gd name="connsiteX22" fmla="*/ 1045318 w 3353693"/>
                <a:gd name="connsiteY22" fmla="*/ 1136664 h 4664183"/>
                <a:gd name="connsiteX23" fmla="*/ 1169990 w 3353693"/>
                <a:gd name="connsiteY23" fmla="*/ 1304536 h 4664183"/>
                <a:gd name="connsiteX24" fmla="*/ 1241246 w 3353693"/>
                <a:gd name="connsiteY24" fmla="*/ 1346535 h 4664183"/>
                <a:gd name="connsiteX25" fmla="*/ 1276874 w 3353693"/>
                <a:gd name="connsiteY25" fmla="*/ 1346535 h 4664183"/>
                <a:gd name="connsiteX26" fmla="*/ 1312502 w 3353693"/>
                <a:gd name="connsiteY26" fmla="*/ 1430532 h 4664183"/>
                <a:gd name="connsiteX27" fmla="*/ 1348130 w 3353693"/>
                <a:gd name="connsiteY27" fmla="*/ 1472530 h 4664183"/>
                <a:gd name="connsiteX28" fmla="*/ 1437200 w 3353693"/>
                <a:gd name="connsiteY28" fmla="*/ 1472298 h 4664183"/>
                <a:gd name="connsiteX29" fmla="*/ 1490642 w 3353693"/>
                <a:gd name="connsiteY29" fmla="*/ 1430532 h 4664183"/>
                <a:gd name="connsiteX30" fmla="*/ 1579711 w 3353693"/>
                <a:gd name="connsiteY30" fmla="*/ 1430532 h 4664183"/>
                <a:gd name="connsiteX31" fmla="*/ 1633153 w 3353693"/>
                <a:gd name="connsiteY31" fmla="*/ 1514529 h 4664183"/>
                <a:gd name="connsiteX32" fmla="*/ 1740037 w 3353693"/>
                <a:gd name="connsiteY32" fmla="*/ 1430532 h 4664183"/>
                <a:gd name="connsiteX33" fmla="*/ 1829107 w 3353693"/>
                <a:gd name="connsiteY33" fmla="*/ 1346303 h 4664183"/>
                <a:gd name="connsiteX34" fmla="*/ 1943726 w 3353693"/>
                <a:gd name="connsiteY34" fmla="*/ 1299490 h 4664183"/>
                <a:gd name="connsiteX35" fmla="*/ 2060688 w 3353693"/>
                <a:gd name="connsiteY35" fmla="*/ 1262538 h 4664183"/>
                <a:gd name="connsiteX36" fmla="*/ 2096316 w 3353693"/>
                <a:gd name="connsiteY36" fmla="*/ 1262538 h 4664183"/>
                <a:gd name="connsiteX37" fmla="*/ 2221014 w 3353693"/>
                <a:gd name="connsiteY37" fmla="*/ 1178541 h 4664183"/>
                <a:gd name="connsiteX38" fmla="*/ 2256642 w 3353693"/>
                <a:gd name="connsiteY38" fmla="*/ 1052545 h 4664183"/>
                <a:gd name="connsiteX39" fmla="*/ 2292270 w 3353693"/>
                <a:gd name="connsiteY39" fmla="*/ 926549 h 4664183"/>
                <a:gd name="connsiteX40" fmla="*/ 2292270 w 3353693"/>
                <a:gd name="connsiteY40" fmla="*/ 842552 h 4664183"/>
                <a:gd name="connsiteX41" fmla="*/ 2324277 w 3353693"/>
                <a:gd name="connsiteY41" fmla="*/ 864991 h 4664183"/>
                <a:gd name="connsiteX42" fmla="*/ 2363525 w 3353693"/>
                <a:gd name="connsiteY42" fmla="*/ 926317 h 4664183"/>
                <a:gd name="connsiteX43" fmla="*/ 2434781 w 3353693"/>
                <a:gd name="connsiteY43" fmla="*/ 968316 h 4664183"/>
                <a:gd name="connsiteX44" fmla="*/ 2452595 w 3353693"/>
                <a:gd name="connsiteY44" fmla="*/ 1052313 h 4664183"/>
                <a:gd name="connsiteX45" fmla="*/ 2488223 w 3353693"/>
                <a:gd name="connsiteY45" fmla="*/ 1094311 h 4664183"/>
                <a:gd name="connsiteX46" fmla="*/ 2513965 w 3353693"/>
                <a:gd name="connsiteY46" fmla="*/ 1165216 h 4664183"/>
                <a:gd name="connsiteX47" fmla="*/ 2612921 w 3353693"/>
                <a:gd name="connsiteY47" fmla="*/ 1304304 h 4664183"/>
                <a:gd name="connsiteX48" fmla="*/ 1660528 w 3353693"/>
                <a:gd name="connsiteY48" fmla="*/ 1686387 h 4664183"/>
                <a:gd name="connsiteX49" fmla="*/ 1331492 w 3353693"/>
                <a:gd name="connsiteY49" fmla="*/ 3146091 h 4664183"/>
                <a:gd name="connsiteX50" fmla="*/ 1578269 w 3353693"/>
                <a:gd name="connsiteY50" fmla="*/ 4138690 h 4664183"/>
                <a:gd name="connsiteX51" fmla="*/ 1742787 w 3353693"/>
                <a:gd name="connsiteY51" fmla="*/ 4138690 h 4664183"/>
                <a:gd name="connsiteX52" fmla="*/ 1866176 w 3353693"/>
                <a:gd name="connsiteY52" fmla="*/ 4372242 h 4664183"/>
                <a:gd name="connsiteX53" fmla="*/ 2071823 w 3353693"/>
                <a:gd name="connsiteY53" fmla="*/ 4664183 h 4664183"/>
                <a:gd name="connsiteX54" fmla="*/ 2318600 w 3353693"/>
                <a:gd name="connsiteY54" fmla="*/ 4547407 h 4664183"/>
                <a:gd name="connsiteX55" fmla="*/ 2524247 w 3353693"/>
                <a:gd name="connsiteY55" fmla="*/ 4430632 h 4664183"/>
                <a:gd name="connsiteX56" fmla="*/ 2894413 w 3353693"/>
                <a:gd name="connsiteY56" fmla="*/ 3905138 h 4664183"/>
                <a:gd name="connsiteX57" fmla="*/ 3017801 w 3353693"/>
                <a:gd name="connsiteY57" fmla="*/ 3321257 h 4664183"/>
                <a:gd name="connsiteX58" fmla="*/ 3141190 w 3353693"/>
                <a:gd name="connsiteY58" fmla="*/ 3087704 h 4664183"/>
                <a:gd name="connsiteX59" fmla="*/ 3223449 w 3353693"/>
                <a:gd name="connsiteY59" fmla="*/ 2678987 h 4664183"/>
                <a:gd name="connsiteX60" fmla="*/ 3223449 w 3353693"/>
                <a:gd name="connsiteY60" fmla="*/ 2445434 h 4664183"/>
                <a:gd name="connsiteX61" fmla="*/ 3264579 w 3353693"/>
                <a:gd name="connsiteY61" fmla="*/ 2387046 h 4664183"/>
                <a:gd name="connsiteX62" fmla="*/ 3346838 w 3353693"/>
                <a:gd name="connsiteY62" fmla="*/ 2328658 h 4664183"/>
                <a:gd name="connsiteX63" fmla="*/ 3305708 w 3353693"/>
                <a:gd name="connsiteY63" fmla="*/ 2270270 h 4664183"/>
                <a:gd name="connsiteX0" fmla="*/ 112692 w 3368777"/>
                <a:gd name="connsiteY0" fmla="*/ 0 h 4612665"/>
                <a:gd name="connsiteX1" fmla="*/ 112692 w 3368777"/>
                <a:gd name="connsiteY1" fmla="*/ 0 h 4612665"/>
                <a:gd name="connsiteX2" fmla="*/ 112692 w 3368777"/>
                <a:gd name="connsiteY2" fmla="*/ 58388 h 4612665"/>
                <a:gd name="connsiteX3" fmla="*/ 112692 w 3368777"/>
                <a:gd name="connsiteY3" fmla="*/ 175164 h 4612665"/>
                <a:gd name="connsiteX4" fmla="*/ 71563 w 3368777"/>
                <a:gd name="connsiteY4" fmla="*/ 350329 h 4612665"/>
                <a:gd name="connsiteX5" fmla="*/ 71563 w 3368777"/>
                <a:gd name="connsiteY5" fmla="*/ 467104 h 4612665"/>
                <a:gd name="connsiteX6" fmla="*/ 30434 w 3368777"/>
                <a:gd name="connsiteY6" fmla="*/ 583881 h 4612665"/>
                <a:gd name="connsiteX7" fmla="*/ 495497 w 3368777"/>
                <a:gd name="connsiteY7" fmla="*/ 71822 h 4612665"/>
                <a:gd name="connsiteX8" fmla="*/ 490330 w 3368777"/>
                <a:gd name="connsiteY8" fmla="*/ 202823 h 4612665"/>
                <a:gd name="connsiteX9" fmla="*/ 508154 w 3368777"/>
                <a:gd name="connsiteY9" fmla="*/ 286950 h 4612665"/>
                <a:gd name="connsiteX10" fmla="*/ 597214 w 3368777"/>
                <a:gd name="connsiteY10" fmla="*/ 412816 h 4612665"/>
                <a:gd name="connsiteX11" fmla="*/ 668469 w 3368777"/>
                <a:gd name="connsiteY11" fmla="*/ 454814 h 4612665"/>
                <a:gd name="connsiteX12" fmla="*/ 704097 w 3368777"/>
                <a:gd name="connsiteY12" fmla="*/ 454814 h 4612665"/>
                <a:gd name="connsiteX13" fmla="*/ 721911 w 3368777"/>
                <a:gd name="connsiteY13" fmla="*/ 580810 h 4612665"/>
                <a:gd name="connsiteX14" fmla="*/ 739725 w 3368777"/>
                <a:gd name="connsiteY14" fmla="*/ 622808 h 4612665"/>
                <a:gd name="connsiteX15" fmla="*/ 811000 w 3368777"/>
                <a:gd name="connsiteY15" fmla="*/ 623033 h 4612665"/>
                <a:gd name="connsiteX16" fmla="*/ 846629 w 3368777"/>
                <a:gd name="connsiteY16" fmla="*/ 749064 h 4612665"/>
                <a:gd name="connsiteX17" fmla="*/ 864443 w 3368777"/>
                <a:gd name="connsiteY17" fmla="*/ 875095 h 4612665"/>
                <a:gd name="connsiteX18" fmla="*/ 900072 w 3368777"/>
                <a:gd name="connsiteY18" fmla="*/ 917105 h 4612665"/>
                <a:gd name="connsiteX19" fmla="*/ 935701 w 3368777"/>
                <a:gd name="connsiteY19" fmla="*/ 1001126 h 4612665"/>
                <a:gd name="connsiteX20" fmla="*/ 971307 w 3368777"/>
                <a:gd name="connsiteY20" fmla="*/ 958796 h 4612665"/>
                <a:gd name="connsiteX21" fmla="*/ 1006935 w 3368777"/>
                <a:gd name="connsiteY21" fmla="*/ 958796 h 4612665"/>
                <a:gd name="connsiteX22" fmla="*/ 1060402 w 3368777"/>
                <a:gd name="connsiteY22" fmla="*/ 1085146 h 4612665"/>
                <a:gd name="connsiteX23" fmla="*/ 1185074 w 3368777"/>
                <a:gd name="connsiteY23" fmla="*/ 1253018 h 4612665"/>
                <a:gd name="connsiteX24" fmla="*/ 1256330 w 3368777"/>
                <a:gd name="connsiteY24" fmla="*/ 1295017 h 4612665"/>
                <a:gd name="connsiteX25" fmla="*/ 1291958 w 3368777"/>
                <a:gd name="connsiteY25" fmla="*/ 1295017 h 4612665"/>
                <a:gd name="connsiteX26" fmla="*/ 1327586 w 3368777"/>
                <a:gd name="connsiteY26" fmla="*/ 1379014 h 4612665"/>
                <a:gd name="connsiteX27" fmla="*/ 1363214 w 3368777"/>
                <a:gd name="connsiteY27" fmla="*/ 1421012 h 4612665"/>
                <a:gd name="connsiteX28" fmla="*/ 1452284 w 3368777"/>
                <a:gd name="connsiteY28" fmla="*/ 1420780 h 4612665"/>
                <a:gd name="connsiteX29" fmla="*/ 1505726 w 3368777"/>
                <a:gd name="connsiteY29" fmla="*/ 1379014 h 4612665"/>
                <a:gd name="connsiteX30" fmla="*/ 1594795 w 3368777"/>
                <a:gd name="connsiteY30" fmla="*/ 1379014 h 4612665"/>
                <a:gd name="connsiteX31" fmla="*/ 1648237 w 3368777"/>
                <a:gd name="connsiteY31" fmla="*/ 1463011 h 4612665"/>
                <a:gd name="connsiteX32" fmla="*/ 1755121 w 3368777"/>
                <a:gd name="connsiteY32" fmla="*/ 1379014 h 4612665"/>
                <a:gd name="connsiteX33" fmla="*/ 1844191 w 3368777"/>
                <a:gd name="connsiteY33" fmla="*/ 1294785 h 4612665"/>
                <a:gd name="connsiteX34" fmla="*/ 1958810 w 3368777"/>
                <a:gd name="connsiteY34" fmla="*/ 1247972 h 4612665"/>
                <a:gd name="connsiteX35" fmla="*/ 2075772 w 3368777"/>
                <a:gd name="connsiteY35" fmla="*/ 1211020 h 4612665"/>
                <a:gd name="connsiteX36" fmla="*/ 2111400 w 3368777"/>
                <a:gd name="connsiteY36" fmla="*/ 1211020 h 4612665"/>
                <a:gd name="connsiteX37" fmla="*/ 2236098 w 3368777"/>
                <a:gd name="connsiteY37" fmla="*/ 1127023 h 4612665"/>
                <a:gd name="connsiteX38" fmla="*/ 2271726 w 3368777"/>
                <a:gd name="connsiteY38" fmla="*/ 1001027 h 4612665"/>
                <a:gd name="connsiteX39" fmla="*/ 2307354 w 3368777"/>
                <a:gd name="connsiteY39" fmla="*/ 875031 h 4612665"/>
                <a:gd name="connsiteX40" fmla="*/ 2307354 w 3368777"/>
                <a:gd name="connsiteY40" fmla="*/ 791034 h 4612665"/>
                <a:gd name="connsiteX41" fmla="*/ 2339361 w 3368777"/>
                <a:gd name="connsiteY41" fmla="*/ 813473 h 4612665"/>
                <a:gd name="connsiteX42" fmla="*/ 2378609 w 3368777"/>
                <a:gd name="connsiteY42" fmla="*/ 874799 h 4612665"/>
                <a:gd name="connsiteX43" fmla="*/ 2449865 w 3368777"/>
                <a:gd name="connsiteY43" fmla="*/ 916798 h 4612665"/>
                <a:gd name="connsiteX44" fmla="*/ 2467679 w 3368777"/>
                <a:gd name="connsiteY44" fmla="*/ 1000795 h 4612665"/>
                <a:gd name="connsiteX45" fmla="*/ 2503307 w 3368777"/>
                <a:gd name="connsiteY45" fmla="*/ 1042793 h 4612665"/>
                <a:gd name="connsiteX46" fmla="*/ 2529049 w 3368777"/>
                <a:gd name="connsiteY46" fmla="*/ 1113698 h 4612665"/>
                <a:gd name="connsiteX47" fmla="*/ 2628005 w 3368777"/>
                <a:gd name="connsiteY47" fmla="*/ 1252786 h 4612665"/>
                <a:gd name="connsiteX48" fmla="*/ 1675612 w 3368777"/>
                <a:gd name="connsiteY48" fmla="*/ 1634869 h 4612665"/>
                <a:gd name="connsiteX49" fmla="*/ 1346576 w 3368777"/>
                <a:gd name="connsiteY49" fmla="*/ 3094573 h 4612665"/>
                <a:gd name="connsiteX50" fmla="*/ 1593353 w 3368777"/>
                <a:gd name="connsiteY50" fmla="*/ 4087172 h 4612665"/>
                <a:gd name="connsiteX51" fmla="*/ 1757871 w 3368777"/>
                <a:gd name="connsiteY51" fmla="*/ 4087172 h 4612665"/>
                <a:gd name="connsiteX52" fmla="*/ 1881260 w 3368777"/>
                <a:gd name="connsiteY52" fmla="*/ 4320724 h 4612665"/>
                <a:gd name="connsiteX53" fmla="*/ 2086907 w 3368777"/>
                <a:gd name="connsiteY53" fmla="*/ 4612665 h 4612665"/>
                <a:gd name="connsiteX54" fmla="*/ 2333684 w 3368777"/>
                <a:gd name="connsiteY54" fmla="*/ 4495889 h 4612665"/>
                <a:gd name="connsiteX55" fmla="*/ 2539331 w 3368777"/>
                <a:gd name="connsiteY55" fmla="*/ 4379114 h 4612665"/>
                <a:gd name="connsiteX56" fmla="*/ 2909497 w 3368777"/>
                <a:gd name="connsiteY56" fmla="*/ 3853620 h 4612665"/>
                <a:gd name="connsiteX57" fmla="*/ 3032885 w 3368777"/>
                <a:gd name="connsiteY57" fmla="*/ 3269739 h 4612665"/>
                <a:gd name="connsiteX58" fmla="*/ 3156274 w 3368777"/>
                <a:gd name="connsiteY58" fmla="*/ 3036186 h 4612665"/>
                <a:gd name="connsiteX59" fmla="*/ 3238533 w 3368777"/>
                <a:gd name="connsiteY59" fmla="*/ 2627469 h 4612665"/>
                <a:gd name="connsiteX60" fmla="*/ 3238533 w 3368777"/>
                <a:gd name="connsiteY60" fmla="*/ 2393916 h 4612665"/>
                <a:gd name="connsiteX61" fmla="*/ 3279663 w 3368777"/>
                <a:gd name="connsiteY61" fmla="*/ 2335528 h 4612665"/>
                <a:gd name="connsiteX62" fmla="*/ 3361922 w 3368777"/>
                <a:gd name="connsiteY62" fmla="*/ 2277140 h 4612665"/>
                <a:gd name="connsiteX63" fmla="*/ 3320792 w 3368777"/>
                <a:gd name="connsiteY63" fmla="*/ 2218752 h 4612665"/>
                <a:gd name="connsiteX0" fmla="*/ 241166 w 3497251"/>
                <a:gd name="connsiteY0" fmla="*/ 0 h 4612665"/>
                <a:gd name="connsiteX1" fmla="*/ 241166 w 3497251"/>
                <a:gd name="connsiteY1" fmla="*/ 0 h 4612665"/>
                <a:gd name="connsiteX2" fmla="*/ 241166 w 3497251"/>
                <a:gd name="connsiteY2" fmla="*/ 58388 h 4612665"/>
                <a:gd name="connsiteX3" fmla="*/ 241166 w 3497251"/>
                <a:gd name="connsiteY3" fmla="*/ 175164 h 4612665"/>
                <a:gd name="connsiteX4" fmla="*/ 200037 w 3497251"/>
                <a:gd name="connsiteY4" fmla="*/ 350329 h 4612665"/>
                <a:gd name="connsiteX5" fmla="*/ 200037 w 3497251"/>
                <a:gd name="connsiteY5" fmla="*/ 467104 h 4612665"/>
                <a:gd name="connsiteX6" fmla="*/ 158908 w 3497251"/>
                <a:gd name="connsiteY6" fmla="*/ 583881 h 4612665"/>
                <a:gd name="connsiteX7" fmla="*/ 76649 w 3497251"/>
                <a:gd name="connsiteY7" fmla="*/ 759045 h 4612665"/>
                <a:gd name="connsiteX8" fmla="*/ 618804 w 3497251"/>
                <a:gd name="connsiteY8" fmla="*/ 202823 h 4612665"/>
                <a:gd name="connsiteX9" fmla="*/ 636628 w 3497251"/>
                <a:gd name="connsiteY9" fmla="*/ 286950 h 4612665"/>
                <a:gd name="connsiteX10" fmla="*/ 725688 w 3497251"/>
                <a:gd name="connsiteY10" fmla="*/ 412816 h 4612665"/>
                <a:gd name="connsiteX11" fmla="*/ 796943 w 3497251"/>
                <a:gd name="connsiteY11" fmla="*/ 454814 h 4612665"/>
                <a:gd name="connsiteX12" fmla="*/ 832571 w 3497251"/>
                <a:gd name="connsiteY12" fmla="*/ 454814 h 4612665"/>
                <a:gd name="connsiteX13" fmla="*/ 850385 w 3497251"/>
                <a:gd name="connsiteY13" fmla="*/ 580810 h 4612665"/>
                <a:gd name="connsiteX14" fmla="*/ 868199 w 3497251"/>
                <a:gd name="connsiteY14" fmla="*/ 622808 h 4612665"/>
                <a:gd name="connsiteX15" fmla="*/ 939474 w 3497251"/>
                <a:gd name="connsiteY15" fmla="*/ 623033 h 4612665"/>
                <a:gd name="connsiteX16" fmla="*/ 975103 w 3497251"/>
                <a:gd name="connsiteY16" fmla="*/ 749064 h 4612665"/>
                <a:gd name="connsiteX17" fmla="*/ 992917 w 3497251"/>
                <a:gd name="connsiteY17" fmla="*/ 875095 h 4612665"/>
                <a:gd name="connsiteX18" fmla="*/ 1028546 w 3497251"/>
                <a:gd name="connsiteY18" fmla="*/ 917105 h 4612665"/>
                <a:gd name="connsiteX19" fmla="*/ 1064175 w 3497251"/>
                <a:gd name="connsiteY19" fmla="*/ 1001126 h 4612665"/>
                <a:gd name="connsiteX20" fmla="*/ 1099781 w 3497251"/>
                <a:gd name="connsiteY20" fmla="*/ 958796 h 4612665"/>
                <a:gd name="connsiteX21" fmla="*/ 1135409 w 3497251"/>
                <a:gd name="connsiteY21" fmla="*/ 958796 h 4612665"/>
                <a:gd name="connsiteX22" fmla="*/ 1188876 w 3497251"/>
                <a:gd name="connsiteY22" fmla="*/ 1085146 h 4612665"/>
                <a:gd name="connsiteX23" fmla="*/ 1313548 w 3497251"/>
                <a:gd name="connsiteY23" fmla="*/ 1253018 h 4612665"/>
                <a:gd name="connsiteX24" fmla="*/ 1384804 w 3497251"/>
                <a:gd name="connsiteY24" fmla="*/ 1295017 h 4612665"/>
                <a:gd name="connsiteX25" fmla="*/ 1420432 w 3497251"/>
                <a:gd name="connsiteY25" fmla="*/ 1295017 h 4612665"/>
                <a:gd name="connsiteX26" fmla="*/ 1456060 w 3497251"/>
                <a:gd name="connsiteY26" fmla="*/ 1379014 h 4612665"/>
                <a:gd name="connsiteX27" fmla="*/ 1491688 w 3497251"/>
                <a:gd name="connsiteY27" fmla="*/ 1421012 h 4612665"/>
                <a:gd name="connsiteX28" fmla="*/ 1580758 w 3497251"/>
                <a:gd name="connsiteY28" fmla="*/ 1420780 h 4612665"/>
                <a:gd name="connsiteX29" fmla="*/ 1634200 w 3497251"/>
                <a:gd name="connsiteY29" fmla="*/ 1379014 h 4612665"/>
                <a:gd name="connsiteX30" fmla="*/ 1723269 w 3497251"/>
                <a:gd name="connsiteY30" fmla="*/ 1379014 h 4612665"/>
                <a:gd name="connsiteX31" fmla="*/ 1776711 w 3497251"/>
                <a:gd name="connsiteY31" fmla="*/ 1463011 h 4612665"/>
                <a:gd name="connsiteX32" fmla="*/ 1883595 w 3497251"/>
                <a:gd name="connsiteY32" fmla="*/ 1379014 h 4612665"/>
                <a:gd name="connsiteX33" fmla="*/ 1972665 w 3497251"/>
                <a:gd name="connsiteY33" fmla="*/ 1294785 h 4612665"/>
                <a:gd name="connsiteX34" fmla="*/ 2087284 w 3497251"/>
                <a:gd name="connsiteY34" fmla="*/ 1247972 h 4612665"/>
                <a:gd name="connsiteX35" fmla="*/ 2204246 w 3497251"/>
                <a:gd name="connsiteY35" fmla="*/ 1211020 h 4612665"/>
                <a:gd name="connsiteX36" fmla="*/ 2239874 w 3497251"/>
                <a:gd name="connsiteY36" fmla="*/ 1211020 h 4612665"/>
                <a:gd name="connsiteX37" fmla="*/ 2364572 w 3497251"/>
                <a:gd name="connsiteY37" fmla="*/ 1127023 h 4612665"/>
                <a:gd name="connsiteX38" fmla="*/ 2400200 w 3497251"/>
                <a:gd name="connsiteY38" fmla="*/ 1001027 h 4612665"/>
                <a:gd name="connsiteX39" fmla="*/ 2435828 w 3497251"/>
                <a:gd name="connsiteY39" fmla="*/ 875031 h 4612665"/>
                <a:gd name="connsiteX40" fmla="*/ 2435828 w 3497251"/>
                <a:gd name="connsiteY40" fmla="*/ 791034 h 4612665"/>
                <a:gd name="connsiteX41" fmla="*/ 2467835 w 3497251"/>
                <a:gd name="connsiteY41" fmla="*/ 813473 h 4612665"/>
                <a:gd name="connsiteX42" fmla="*/ 2507083 w 3497251"/>
                <a:gd name="connsiteY42" fmla="*/ 874799 h 4612665"/>
                <a:gd name="connsiteX43" fmla="*/ 2578339 w 3497251"/>
                <a:gd name="connsiteY43" fmla="*/ 916798 h 4612665"/>
                <a:gd name="connsiteX44" fmla="*/ 2596153 w 3497251"/>
                <a:gd name="connsiteY44" fmla="*/ 1000795 h 4612665"/>
                <a:gd name="connsiteX45" fmla="*/ 2631781 w 3497251"/>
                <a:gd name="connsiteY45" fmla="*/ 1042793 h 4612665"/>
                <a:gd name="connsiteX46" fmla="*/ 2657523 w 3497251"/>
                <a:gd name="connsiteY46" fmla="*/ 1113698 h 4612665"/>
                <a:gd name="connsiteX47" fmla="*/ 2756479 w 3497251"/>
                <a:gd name="connsiteY47" fmla="*/ 1252786 h 4612665"/>
                <a:gd name="connsiteX48" fmla="*/ 1804086 w 3497251"/>
                <a:gd name="connsiteY48" fmla="*/ 1634869 h 4612665"/>
                <a:gd name="connsiteX49" fmla="*/ 1475050 w 3497251"/>
                <a:gd name="connsiteY49" fmla="*/ 3094573 h 4612665"/>
                <a:gd name="connsiteX50" fmla="*/ 1721827 w 3497251"/>
                <a:gd name="connsiteY50" fmla="*/ 4087172 h 4612665"/>
                <a:gd name="connsiteX51" fmla="*/ 1886345 w 3497251"/>
                <a:gd name="connsiteY51" fmla="*/ 4087172 h 4612665"/>
                <a:gd name="connsiteX52" fmla="*/ 2009734 w 3497251"/>
                <a:gd name="connsiteY52" fmla="*/ 4320724 h 4612665"/>
                <a:gd name="connsiteX53" fmla="*/ 2215381 w 3497251"/>
                <a:gd name="connsiteY53" fmla="*/ 4612665 h 4612665"/>
                <a:gd name="connsiteX54" fmla="*/ 2462158 w 3497251"/>
                <a:gd name="connsiteY54" fmla="*/ 4495889 h 4612665"/>
                <a:gd name="connsiteX55" fmla="*/ 2667805 w 3497251"/>
                <a:gd name="connsiteY55" fmla="*/ 4379114 h 4612665"/>
                <a:gd name="connsiteX56" fmla="*/ 3037971 w 3497251"/>
                <a:gd name="connsiteY56" fmla="*/ 3853620 h 4612665"/>
                <a:gd name="connsiteX57" fmla="*/ 3161359 w 3497251"/>
                <a:gd name="connsiteY57" fmla="*/ 3269739 h 4612665"/>
                <a:gd name="connsiteX58" fmla="*/ 3284748 w 3497251"/>
                <a:gd name="connsiteY58" fmla="*/ 3036186 h 4612665"/>
                <a:gd name="connsiteX59" fmla="*/ 3367007 w 3497251"/>
                <a:gd name="connsiteY59" fmla="*/ 2627469 h 4612665"/>
                <a:gd name="connsiteX60" fmla="*/ 3367007 w 3497251"/>
                <a:gd name="connsiteY60" fmla="*/ 2393916 h 4612665"/>
                <a:gd name="connsiteX61" fmla="*/ 3408137 w 3497251"/>
                <a:gd name="connsiteY61" fmla="*/ 2335528 h 4612665"/>
                <a:gd name="connsiteX62" fmla="*/ 3490396 w 3497251"/>
                <a:gd name="connsiteY62" fmla="*/ 2277140 h 4612665"/>
                <a:gd name="connsiteX63" fmla="*/ 3449266 w 3497251"/>
                <a:gd name="connsiteY63" fmla="*/ 2218752 h 4612665"/>
                <a:gd name="connsiteX0" fmla="*/ 290014 w 3546099"/>
                <a:gd name="connsiteY0" fmla="*/ 0 h 4612665"/>
                <a:gd name="connsiteX1" fmla="*/ 290014 w 3546099"/>
                <a:gd name="connsiteY1" fmla="*/ 0 h 4612665"/>
                <a:gd name="connsiteX2" fmla="*/ 290014 w 3546099"/>
                <a:gd name="connsiteY2" fmla="*/ 58388 h 4612665"/>
                <a:gd name="connsiteX3" fmla="*/ 290014 w 3546099"/>
                <a:gd name="connsiteY3" fmla="*/ 175164 h 4612665"/>
                <a:gd name="connsiteX4" fmla="*/ 248885 w 3546099"/>
                <a:gd name="connsiteY4" fmla="*/ 350329 h 4612665"/>
                <a:gd name="connsiteX5" fmla="*/ 248885 w 3546099"/>
                <a:gd name="connsiteY5" fmla="*/ 467104 h 4612665"/>
                <a:gd name="connsiteX6" fmla="*/ 207756 w 3546099"/>
                <a:gd name="connsiteY6" fmla="*/ 583881 h 4612665"/>
                <a:gd name="connsiteX7" fmla="*/ 125497 w 3546099"/>
                <a:gd name="connsiteY7" fmla="*/ 759045 h 4612665"/>
                <a:gd name="connsiteX8" fmla="*/ 2109 w 3546099"/>
                <a:gd name="connsiteY8" fmla="*/ 992597 h 4612665"/>
                <a:gd name="connsiteX9" fmla="*/ 685476 w 3546099"/>
                <a:gd name="connsiteY9" fmla="*/ 286950 h 4612665"/>
                <a:gd name="connsiteX10" fmla="*/ 774536 w 3546099"/>
                <a:gd name="connsiteY10" fmla="*/ 412816 h 4612665"/>
                <a:gd name="connsiteX11" fmla="*/ 845791 w 3546099"/>
                <a:gd name="connsiteY11" fmla="*/ 454814 h 4612665"/>
                <a:gd name="connsiteX12" fmla="*/ 881419 w 3546099"/>
                <a:gd name="connsiteY12" fmla="*/ 454814 h 4612665"/>
                <a:gd name="connsiteX13" fmla="*/ 899233 w 3546099"/>
                <a:gd name="connsiteY13" fmla="*/ 580810 h 4612665"/>
                <a:gd name="connsiteX14" fmla="*/ 917047 w 3546099"/>
                <a:gd name="connsiteY14" fmla="*/ 622808 h 4612665"/>
                <a:gd name="connsiteX15" fmla="*/ 988322 w 3546099"/>
                <a:gd name="connsiteY15" fmla="*/ 623033 h 4612665"/>
                <a:gd name="connsiteX16" fmla="*/ 1023951 w 3546099"/>
                <a:gd name="connsiteY16" fmla="*/ 749064 h 4612665"/>
                <a:gd name="connsiteX17" fmla="*/ 1041765 w 3546099"/>
                <a:gd name="connsiteY17" fmla="*/ 875095 h 4612665"/>
                <a:gd name="connsiteX18" fmla="*/ 1077394 w 3546099"/>
                <a:gd name="connsiteY18" fmla="*/ 917105 h 4612665"/>
                <a:gd name="connsiteX19" fmla="*/ 1113023 w 3546099"/>
                <a:gd name="connsiteY19" fmla="*/ 1001126 h 4612665"/>
                <a:gd name="connsiteX20" fmla="*/ 1148629 w 3546099"/>
                <a:gd name="connsiteY20" fmla="*/ 958796 h 4612665"/>
                <a:gd name="connsiteX21" fmla="*/ 1184257 w 3546099"/>
                <a:gd name="connsiteY21" fmla="*/ 958796 h 4612665"/>
                <a:gd name="connsiteX22" fmla="*/ 1237724 w 3546099"/>
                <a:gd name="connsiteY22" fmla="*/ 1085146 h 4612665"/>
                <a:gd name="connsiteX23" fmla="*/ 1362396 w 3546099"/>
                <a:gd name="connsiteY23" fmla="*/ 1253018 h 4612665"/>
                <a:gd name="connsiteX24" fmla="*/ 1433652 w 3546099"/>
                <a:gd name="connsiteY24" fmla="*/ 1295017 h 4612665"/>
                <a:gd name="connsiteX25" fmla="*/ 1469280 w 3546099"/>
                <a:gd name="connsiteY25" fmla="*/ 1295017 h 4612665"/>
                <a:gd name="connsiteX26" fmla="*/ 1504908 w 3546099"/>
                <a:gd name="connsiteY26" fmla="*/ 1379014 h 4612665"/>
                <a:gd name="connsiteX27" fmla="*/ 1540536 w 3546099"/>
                <a:gd name="connsiteY27" fmla="*/ 1421012 h 4612665"/>
                <a:gd name="connsiteX28" fmla="*/ 1629606 w 3546099"/>
                <a:gd name="connsiteY28" fmla="*/ 1420780 h 4612665"/>
                <a:gd name="connsiteX29" fmla="*/ 1683048 w 3546099"/>
                <a:gd name="connsiteY29" fmla="*/ 1379014 h 4612665"/>
                <a:gd name="connsiteX30" fmla="*/ 1772117 w 3546099"/>
                <a:gd name="connsiteY30" fmla="*/ 1379014 h 4612665"/>
                <a:gd name="connsiteX31" fmla="*/ 1825559 w 3546099"/>
                <a:gd name="connsiteY31" fmla="*/ 1463011 h 4612665"/>
                <a:gd name="connsiteX32" fmla="*/ 1932443 w 3546099"/>
                <a:gd name="connsiteY32" fmla="*/ 1379014 h 4612665"/>
                <a:gd name="connsiteX33" fmla="*/ 2021513 w 3546099"/>
                <a:gd name="connsiteY33" fmla="*/ 1294785 h 4612665"/>
                <a:gd name="connsiteX34" fmla="*/ 2136132 w 3546099"/>
                <a:gd name="connsiteY34" fmla="*/ 1247972 h 4612665"/>
                <a:gd name="connsiteX35" fmla="*/ 2253094 w 3546099"/>
                <a:gd name="connsiteY35" fmla="*/ 1211020 h 4612665"/>
                <a:gd name="connsiteX36" fmla="*/ 2288722 w 3546099"/>
                <a:gd name="connsiteY36" fmla="*/ 1211020 h 4612665"/>
                <a:gd name="connsiteX37" fmla="*/ 2413420 w 3546099"/>
                <a:gd name="connsiteY37" fmla="*/ 1127023 h 4612665"/>
                <a:gd name="connsiteX38" fmla="*/ 2449048 w 3546099"/>
                <a:gd name="connsiteY38" fmla="*/ 1001027 h 4612665"/>
                <a:gd name="connsiteX39" fmla="*/ 2484676 w 3546099"/>
                <a:gd name="connsiteY39" fmla="*/ 875031 h 4612665"/>
                <a:gd name="connsiteX40" fmla="*/ 2484676 w 3546099"/>
                <a:gd name="connsiteY40" fmla="*/ 791034 h 4612665"/>
                <a:gd name="connsiteX41" fmla="*/ 2516683 w 3546099"/>
                <a:gd name="connsiteY41" fmla="*/ 813473 h 4612665"/>
                <a:gd name="connsiteX42" fmla="*/ 2555931 w 3546099"/>
                <a:gd name="connsiteY42" fmla="*/ 874799 h 4612665"/>
                <a:gd name="connsiteX43" fmla="*/ 2627187 w 3546099"/>
                <a:gd name="connsiteY43" fmla="*/ 916798 h 4612665"/>
                <a:gd name="connsiteX44" fmla="*/ 2645001 w 3546099"/>
                <a:gd name="connsiteY44" fmla="*/ 1000795 h 4612665"/>
                <a:gd name="connsiteX45" fmla="*/ 2680629 w 3546099"/>
                <a:gd name="connsiteY45" fmla="*/ 1042793 h 4612665"/>
                <a:gd name="connsiteX46" fmla="*/ 2706371 w 3546099"/>
                <a:gd name="connsiteY46" fmla="*/ 1113698 h 4612665"/>
                <a:gd name="connsiteX47" fmla="*/ 2805327 w 3546099"/>
                <a:gd name="connsiteY47" fmla="*/ 1252786 h 4612665"/>
                <a:gd name="connsiteX48" fmla="*/ 1852934 w 3546099"/>
                <a:gd name="connsiteY48" fmla="*/ 1634869 h 4612665"/>
                <a:gd name="connsiteX49" fmla="*/ 1523898 w 3546099"/>
                <a:gd name="connsiteY49" fmla="*/ 3094573 h 4612665"/>
                <a:gd name="connsiteX50" fmla="*/ 1770675 w 3546099"/>
                <a:gd name="connsiteY50" fmla="*/ 4087172 h 4612665"/>
                <a:gd name="connsiteX51" fmla="*/ 1935193 w 3546099"/>
                <a:gd name="connsiteY51" fmla="*/ 4087172 h 4612665"/>
                <a:gd name="connsiteX52" fmla="*/ 2058582 w 3546099"/>
                <a:gd name="connsiteY52" fmla="*/ 4320724 h 4612665"/>
                <a:gd name="connsiteX53" fmla="*/ 2264229 w 3546099"/>
                <a:gd name="connsiteY53" fmla="*/ 4612665 h 4612665"/>
                <a:gd name="connsiteX54" fmla="*/ 2511006 w 3546099"/>
                <a:gd name="connsiteY54" fmla="*/ 4495889 h 4612665"/>
                <a:gd name="connsiteX55" fmla="*/ 2716653 w 3546099"/>
                <a:gd name="connsiteY55" fmla="*/ 4379114 h 4612665"/>
                <a:gd name="connsiteX56" fmla="*/ 3086819 w 3546099"/>
                <a:gd name="connsiteY56" fmla="*/ 3853620 h 4612665"/>
                <a:gd name="connsiteX57" fmla="*/ 3210207 w 3546099"/>
                <a:gd name="connsiteY57" fmla="*/ 3269739 h 4612665"/>
                <a:gd name="connsiteX58" fmla="*/ 3333596 w 3546099"/>
                <a:gd name="connsiteY58" fmla="*/ 3036186 h 4612665"/>
                <a:gd name="connsiteX59" fmla="*/ 3415855 w 3546099"/>
                <a:gd name="connsiteY59" fmla="*/ 2627469 h 4612665"/>
                <a:gd name="connsiteX60" fmla="*/ 3415855 w 3546099"/>
                <a:gd name="connsiteY60" fmla="*/ 2393916 h 4612665"/>
                <a:gd name="connsiteX61" fmla="*/ 3456985 w 3546099"/>
                <a:gd name="connsiteY61" fmla="*/ 2335528 h 4612665"/>
                <a:gd name="connsiteX62" fmla="*/ 3539244 w 3546099"/>
                <a:gd name="connsiteY62" fmla="*/ 2277140 h 4612665"/>
                <a:gd name="connsiteX63" fmla="*/ 3498114 w 3546099"/>
                <a:gd name="connsiteY63" fmla="*/ 2218752 h 4612665"/>
                <a:gd name="connsiteX0" fmla="*/ 384854 w 3640939"/>
                <a:gd name="connsiteY0" fmla="*/ 0 h 4612665"/>
                <a:gd name="connsiteX1" fmla="*/ 384854 w 3640939"/>
                <a:gd name="connsiteY1" fmla="*/ 0 h 4612665"/>
                <a:gd name="connsiteX2" fmla="*/ 384854 w 3640939"/>
                <a:gd name="connsiteY2" fmla="*/ 58388 h 4612665"/>
                <a:gd name="connsiteX3" fmla="*/ 384854 w 3640939"/>
                <a:gd name="connsiteY3" fmla="*/ 175164 h 4612665"/>
                <a:gd name="connsiteX4" fmla="*/ 343725 w 3640939"/>
                <a:gd name="connsiteY4" fmla="*/ 350329 h 4612665"/>
                <a:gd name="connsiteX5" fmla="*/ 343725 w 3640939"/>
                <a:gd name="connsiteY5" fmla="*/ 467104 h 4612665"/>
                <a:gd name="connsiteX6" fmla="*/ 302596 w 3640939"/>
                <a:gd name="connsiteY6" fmla="*/ 583881 h 4612665"/>
                <a:gd name="connsiteX7" fmla="*/ 220337 w 3640939"/>
                <a:gd name="connsiteY7" fmla="*/ 759045 h 4612665"/>
                <a:gd name="connsiteX8" fmla="*/ 96949 w 3640939"/>
                <a:gd name="connsiteY8" fmla="*/ 992597 h 4612665"/>
                <a:gd name="connsiteX9" fmla="*/ 14690 w 3640939"/>
                <a:gd name="connsiteY9" fmla="*/ 1167762 h 4612665"/>
                <a:gd name="connsiteX10" fmla="*/ 869376 w 3640939"/>
                <a:gd name="connsiteY10" fmla="*/ 412816 h 4612665"/>
                <a:gd name="connsiteX11" fmla="*/ 940631 w 3640939"/>
                <a:gd name="connsiteY11" fmla="*/ 454814 h 4612665"/>
                <a:gd name="connsiteX12" fmla="*/ 976259 w 3640939"/>
                <a:gd name="connsiteY12" fmla="*/ 454814 h 4612665"/>
                <a:gd name="connsiteX13" fmla="*/ 994073 w 3640939"/>
                <a:gd name="connsiteY13" fmla="*/ 580810 h 4612665"/>
                <a:gd name="connsiteX14" fmla="*/ 1011887 w 3640939"/>
                <a:gd name="connsiteY14" fmla="*/ 622808 h 4612665"/>
                <a:gd name="connsiteX15" fmla="*/ 1083162 w 3640939"/>
                <a:gd name="connsiteY15" fmla="*/ 623033 h 4612665"/>
                <a:gd name="connsiteX16" fmla="*/ 1118791 w 3640939"/>
                <a:gd name="connsiteY16" fmla="*/ 749064 h 4612665"/>
                <a:gd name="connsiteX17" fmla="*/ 1136605 w 3640939"/>
                <a:gd name="connsiteY17" fmla="*/ 875095 h 4612665"/>
                <a:gd name="connsiteX18" fmla="*/ 1172234 w 3640939"/>
                <a:gd name="connsiteY18" fmla="*/ 917105 h 4612665"/>
                <a:gd name="connsiteX19" fmla="*/ 1207863 w 3640939"/>
                <a:gd name="connsiteY19" fmla="*/ 1001126 h 4612665"/>
                <a:gd name="connsiteX20" fmla="*/ 1243469 w 3640939"/>
                <a:gd name="connsiteY20" fmla="*/ 958796 h 4612665"/>
                <a:gd name="connsiteX21" fmla="*/ 1279097 w 3640939"/>
                <a:gd name="connsiteY21" fmla="*/ 958796 h 4612665"/>
                <a:gd name="connsiteX22" fmla="*/ 1332564 w 3640939"/>
                <a:gd name="connsiteY22" fmla="*/ 1085146 h 4612665"/>
                <a:gd name="connsiteX23" fmla="*/ 1457236 w 3640939"/>
                <a:gd name="connsiteY23" fmla="*/ 1253018 h 4612665"/>
                <a:gd name="connsiteX24" fmla="*/ 1528492 w 3640939"/>
                <a:gd name="connsiteY24" fmla="*/ 1295017 h 4612665"/>
                <a:gd name="connsiteX25" fmla="*/ 1564120 w 3640939"/>
                <a:gd name="connsiteY25" fmla="*/ 1295017 h 4612665"/>
                <a:gd name="connsiteX26" fmla="*/ 1599748 w 3640939"/>
                <a:gd name="connsiteY26" fmla="*/ 1379014 h 4612665"/>
                <a:gd name="connsiteX27" fmla="*/ 1635376 w 3640939"/>
                <a:gd name="connsiteY27" fmla="*/ 1421012 h 4612665"/>
                <a:gd name="connsiteX28" fmla="*/ 1724446 w 3640939"/>
                <a:gd name="connsiteY28" fmla="*/ 1420780 h 4612665"/>
                <a:gd name="connsiteX29" fmla="*/ 1777888 w 3640939"/>
                <a:gd name="connsiteY29" fmla="*/ 1379014 h 4612665"/>
                <a:gd name="connsiteX30" fmla="*/ 1866957 w 3640939"/>
                <a:gd name="connsiteY30" fmla="*/ 1379014 h 4612665"/>
                <a:gd name="connsiteX31" fmla="*/ 1920399 w 3640939"/>
                <a:gd name="connsiteY31" fmla="*/ 1463011 h 4612665"/>
                <a:gd name="connsiteX32" fmla="*/ 2027283 w 3640939"/>
                <a:gd name="connsiteY32" fmla="*/ 1379014 h 4612665"/>
                <a:gd name="connsiteX33" fmla="*/ 2116353 w 3640939"/>
                <a:gd name="connsiteY33" fmla="*/ 1294785 h 4612665"/>
                <a:gd name="connsiteX34" fmla="*/ 2230972 w 3640939"/>
                <a:gd name="connsiteY34" fmla="*/ 1247972 h 4612665"/>
                <a:gd name="connsiteX35" fmla="*/ 2347934 w 3640939"/>
                <a:gd name="connsiteY35" fmla="*/ 1211020 h 4612665"/>
                <a:gd name="connsiteX36" fmla="*/ 2383562 w 3640939"/>
                <a:gd name="connsiteY36" fmla="*/ 1211020 h 4612665"/>
                <a:gd name="connsiteX37" fmla="*/ 2508260 w 3640939"/>
                <a:gd name="connsiteY37" fmla="*/ 1127023 h 4612665"/>
                <a:gd name="connsiteX38" fmla="*/ 2543888 w 3640939"/>
                <a:gd name="connsiteY38" fmla="*/ 1001027 h 4612665"/>
                <a:gd name="connsiteX39" fmla="*/ 2579516 w 3640939"/>
                <a:gd name="connsiteY39" fmla="*/ 875031 h 4612665"/>
                <a:gd name="connsiteX40" fmla="*/ 2579516 w 3640939"/>
                <a:gd name="connsiteY40" fmla="*/ 791034 h 4612665"/>
                <a:gd name="connsiteX41" fmla="*/ 2611523 w 3640939"/>
                <a:gd name="connsiteY41" fmla="*/ 813473 h 4612665"/>
                <a:gd name="connsiteX42" fmla="*/ 2650771 w 3640939"/>
                <a:gd name="connsiteY42" fmla="*/ 874799 h 4612665"/>
                <a:gd name="connsiteX43" fmla="*/ 2722027 w 3640939"/>
                <a:gd name="connsiteY43" fmla="*/ 916798 h 4612665"/>
                <a:gd name="connsiteX44" fmla="*/ 2739841 w 3640939"/>
                <a:gd name="connsiteY44" fmla="*/ 1000795 h 4612665"/>
                <a:gd name="connsiteX45" fmla="*/ 2775469 w 3640939"/>
                <a:gd name="connsiteY45" fmla="*/ 1042793 h 4612665"/>
                <a:gd name="connsiteX46" fmla="*/ 2801211 w 3640939"/>
                <a:gd name="connsiteY46" fmla="*/ 1113698 h 4612665"/>
                <a:gd name="connsiteX47" fmla="*/ 2900167 w 3640939"/>
                <a:gd name="connsiteY47" fmla="*/ 1252786 h 4612665"/>
                <a:gd name="connsiteX48" fmla="*/ 1947774 w 3640939"/>
                <a:gd name="connsiteY48" fmla="*/ 1634869 h 4612665"/>
                <a:gd name="connsiteX49" fmla="*/ 1618738 w 3640939"/>
                <a:gd name="connsiteY49" fmla="*/ 3094573 h 4612665"/>
                <a:gd name="connsiteX50" fmla="*/ 1865515 w 3640939"/>
                <a:gd name="connsiteY50" fmla="*/ 4087172 h 4612665"/>
                <a:gd name="connsiteX51" fmla="*/ 2030033 w 3640939"/>
                <a:gd name="connsiteY51" fmla="*/ 4087172 h 4612665"/>
                <a:gd name="connsiteX52" fmla="*/ 2153422 w 3640939"/>
                <a:gd name="connsiteY52" fmla="*/ 4320724 h 4612665"/>
                <a:gd name="connsiteX53" fmla="*/ 2359069 w 3640939"/>
                <a:gd name="connsiteY53" fmla="*/ 4612665 h 4612665"/>
                <a:gd name="connsiteX54" fmla="*/ 2605846 w 3640939"/>
                <a:gd name="connsiteY54" fmla="*/ 4495889 h 4612665"/>
                <a:gd name="connsiteX55" fmla="*/ 2811493 w 3640939"/>
                <a:gd name="connsiteY55" fmla="*/ 4379114 h 4612665"/>
                <a:gd name="connsiteX56" fmla="*/ 3181659 w 3640939"/>
                <a:gd name="connsiteY56" fmla="*/ 3853620 h 4612665"/>
                <a:gd name="connsiteX57" fmla="*/ 3305047 w 3640939"/>
                <a:gd name="connsiteY57" fmla="*/ 3269739 h 4612665"/>
                <a:gd name="connsiteX58" fmla="*/ 3428436 w 3640939"/>
                <a:gd name="connsiteY58" fmla="*/ 3036186 h 4612665"/>
                <a:gd name="connsiteX59" fmla="*/ 3510695 w 3640939"/>
                <a:gd name="connsiteY59" fmla="*/ 2627469 h 4612665"/>
                <a:gd name="connsiteX60" fmla="*/ 3510695 w 3640939"/>
                <a:gd name="connsiteY60" fmla="*/ 2393916 h 4612665"/>
                <a:gd name="connsiteX61" fmla="*/ 3551825 w 3640939"/>
                <a:gd name="connsiteY61" fmla="*/ 2335528 h 4612665"/>
                <a:gd name="connsiteX62" fmla="*/ 3634084 w 3640939"/>
                <a:gd name="connsiteY62" fmla="*/ 2277140 h 4612665"/>
                <a:gd name="connsiteX63" fmla="*/ 3592954 w 3640939"/>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1041740 w 3742048"/>
                <a:gd name="connsiteY11" fmla="*/ 454814 h 4612665"/>
                <a:gd name="connsiteX12" fmla="*/ 1077368 w 3742048"/>
                <a:gd name="connsiteY12" fmla="*/ 454814 h 4612665"/>
                <a:gd name="connsiteX13" fmla="*/ 1095182 w 3742048"/>
                <a:gd name="connsiteY13" fmla="*/ 580810 h 4612665"/>
                <a:gd name="connsiteX14" fmla="*/ 1112996 w 3742048"/>
                <a:gd name="connsiteY14" fmla="*/ 622808 h 4612665"/>
                <a:gd name="connsiteX15" fmla="*/ 1184271 w 3742048"/>
                <a:gd name="connsiteY15" fmla="*/ 623033 h 4612665"/>
                <a:gd name="connsiteX16" fmla="*/ 1219900 w 3742048"/>
                <a:gd name="connsiteY16" fmla="*/ 749064 h 4612665"/>
                <a:gd name="connsiteX17" fmla="*/ 1237714 w 3742048"/>
                <a:gd name="connsiteY17" fmla="*/ 875095 h 4612665"/>
                <a:gd name="connsiteX18" fmla="*/ 1273343 w 3742048"/>
                <a:gd name="connsiteY18" fmla="*/ 917105 h 4612665"/>
                <a:gd name="connsiteX19" fmla="*/ 1308972 w 3742048"/>
                <a:gd name="connsiteY19" fmla="*/ 1001126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403706 w 3742048"/>
                <a:gd name="connsiteY11" fmla="*/ 1284538 h 4612665"/>
                <a:gd name="connsiteX12" fmla="*/ 1077368 w 3742048"/>
                <a:gd name="connsiteY12" fmla="*/ 454814 h 4612665"/>
                <a:gd name="connsiteX13" fmla="*/ 1095182 w 3742048"/>
                <a:gd name="connsiteY13" fmla="*/ 580810 h 4612665"/>
                <a:gd name="connsiteX14" fmla="*/ 1112996 w 3742048"/>
                <a:gd name="connsiteY14" fmla="*/ 622808 h 4612665"/>
                <a:gd name="connsiteX15" fmla="*/ 1184271 w 3742048"/>
                <a:gd name="connsiteY15" fmla="*/ 623033 h 4612665"/>
                <a:gd name="connsiteX16" fmla="*/ 1219900 w 3742048"/>
                <a:gd name="connsiteY16" fmla="*/ 749064 h 4612665"/>
                <a:gd name="connsiteX17" fmla="*/ 1237714 w 3742048"/>
                <a:gd name="connsiteY17" fmla="*/ 875095 h 4612665"/>
                <a:gd name="connsiteX18" fmla="*/ 1273343 w 3742048"/>
                <a:gd name="connsiteY18" fmla="*/ 917105 h 4612665"/>
                <a:gd name="connsiteX19" fmla="*/ 1308972 w 3742048"/>
                <a:gd name="connsiteY19" fmla="*/ 1001126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403706 w 3742048"/>
                <a:gd name="connsiteY11" fmla="*/ 1284538 h 4612665"/>
                <a:gd name="connsiteX12" fmla="*/ 691612 w 3742048"/>
                <a:gd name="connsiteY12" fmla="*/ 1342926 h 4612665"/>
                <a:gd name="connsiteX13" fmla="*/ 1095182 w 3742048"/>
                <a:gd name="connsiteY13" fmla="*/ 580810 h 4612665"/>
                <a:gd name="connsiteX14" fmla="*/ 1112996 w 3742048"/>
                <a:gd name="connsiteY14" fmla="*/ 622808 h 4612665"/>
                <a:gd name="connsiteX15" fmla="*/ 1184271 w 3742048"/>
                <a:gd name="connsiteY15" fmla="*/ 623033 h 4612665"/>
                <a:gd name="connsiteX16" fmla="*/ 1219900 w 3742048"/>
                <a:gd name="connsiteY16" fmla="*/ 749064 h 4612665"/>
                <a:gd name="connsiteX17" fmla="*/ 1237714 w 3742048"/>
                <a:gd name="connsiteY17" fmla="*/ 875095 h 4612665"/>
                <a:gd name="connsiteX18" fmla="*/ 1273343 w 3742048"/>
                <a:gd name="connsiteY18" fmla="*/ 917105 h 4612665"/>
                <a:gd name="connsiteX19" fmla="*/ 1308972 w 3742048"/>
                <a:gd name="connsiteY19" fmla="*/ 1001126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403706 w 3742048"/>
                <a:gd name="connsiteY11" fmla="*/ 1284538 h 4612665"/>
                <a:gd name="connsiteX12" fmla="*/ 691612 w 3742048"/>
                <a:gd name="connsiteY12" fmla="*/ 1342926 h 4612665"/>
                <a:gd name="connsiteX13" fmla="*/ 815000 w 3742048"/>
                <a:gd name="connsiteY13" fmla="*/ 1226150 h 4612665"/>
                <a:gd name="connsiteX14" fmla="*/ 1112996 w 3742048"/>
                <a:gd name="connsiteY14" fmla="*/ 622808 h 4612665"/>
                <a:gd name="connsiteX15" fmla="*/ 1184271 w 3742048"/>
                <a:gd name="connsiteY15" fmla="*/ 623033 h 4612665"/>
                <a:gd name="connsiteX16" fmla="*/ 1219900 w 3742048"/>
                <a:gd name="connsiteY16" fmla="*/ 749064 h 4612665"/>
                <a:gd name="connsiteX17" fmla="*/ 1237714 w 3742048"/>
                <a:gd name="connsiteY17" fmla="*/ 875095 h 4612665"/>
                <a:gd name="connsiteX18" fmla="*/ 1273343 w 3742048"/>
                <a:gd name="connsiteY18" fmla="*/ 917105 h 4612665"/>
                <a:gd name="connsiteX19" fmla="*/ 1308972 w 3742048"/>
                <a:gd name="connsiteY19" fmla="*/ 1001126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403706 w 3742048"/>
                <a:gd name="connsiteY11" fmla="*/ 1284538 h 4612665"/>
                <a:gd name="connsiteX12" fmla="*/ 691612 w 3742048"/>
                <a:gd name="connsiteY12" fmla="*/ 1342926 h 4612665"/>
                <a:gd name="connsiteX13" fmla="*/ 815000 w 3742048"/>
                <a:gd name="connsiteY13" fmla="*/ 1226150 h 4612665"/>
                <a:gd name="connsiteX14" fmla="*/ 897259 w 3742048"/>
                <a:gd name="connsiteY14" fmla="*/ 1401314 h 4612665"/>
                <a:gd name="connsiteX15" fmla="*/ 1184271 w 3742048"/>
                <a:gd name="connsiteY15" fmla="*/ 623033 h 4612665"/>
                <a:gd name="connsiteX16" fmla="*/ 1219900 w 3742048"/>
                <a:gd name="connsiteY16" fmla="*/ 749064 h 4612665"/>
                <a:gd name="connsiteX17" fmla="*/ 1237714 w 3742048"/>
                <a:gd name="connsiteY17" fmla="*/ 875095 h 4612665"/>
                <a:gd name="connsiteX18" fmla="*/ 1273343 w 3742048"/>
                <a:gd name="connsiteY18" fmla="*/ 917105 h 4612665"/>
                <a:gd name="connsiteX19" fmla="*/ 1308972 w 3742048"/>
                <a:gd name="connsiteY19" fmla="*/ 1001126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403706 w 3742048"/>
                <a:gd name="connsiteY11" fmla="*/ 1284538 h 4612665"/>
                <a:gd name="connsiteX12" fmla="*/ 691612 w 3742048"/>
                <a:gd name="connsiteY12" fmla="*/ 1342926 h 4612665"/>
                <a:gd name="connsiteX13" fmla="*/ 815000 w 3742048"/>
                <a:gd name="connsiteY13" fmla="*/ 1226150 h 4612665"/>
                <a:gd name="connsiteX14" fmla="*/ 897259 w 3742048"/>
                <a:gd name="connsiteY14" fmla="*/ 1401314 h 4612665"/>
                <a:gd name="connsiteX15" fmla="*/ 1020648 w 3742048"/>
                <a:gd name="connsiteY15" fmla="*/ 1459702 h 4612665"/>
                <a:gd name="connsiteX16" fmla="*/ 1219900 w 3742048"/>
                <a:gd name="connsiteY16" fmla="*/ 749064 h 4612665"/>
                <a:gd name="connsiteX17" fmla="*/ 1237714 w 3742048"/>
                <a:gd name="connsiteY17" fmla="*/ 875095 h 4612665"/>
                <a:gd name="connsiteX18" fmla="*/ 1273343 w 3742048"/>
                <a:gd name="connsiteY18" fmla="*/ 917105 h 4612665"/>
                <a:gd name="connsiteX19" fmla="*/ 1308972 w 3742048"/>
                <a:gd name="connsiteY19" fmla="*/ 1001126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403706 w 3742048"/>
                <a:gd name="connsiteY11" fmla="*/ 1284538 h 4612665"/>
                <a:gd name="connsiteX12" fmla="*/ 691612 w 3742048"/>
                <a:gd name="connsiteY12" fmla="*/ 1342926 h 4612665"/>
                <a:gd name="connsiteX13" fmla="*/ 815000 w 3742048"/>
                <a:gd name="connsiteY13" fmla="*/ 1226150 h 4612665"/>
                <a:gd name="connsiteX14" fmla="*/ 897259 w 3742048"/>
                <a:gd name="connsiteY14" fmla="*/ 1401314 h 4612665"/>
                <a:gd name="connsiteX15" fmla="*/ 1020648 w 3742048"/>
                <a:gd name="connsiteY15" fmla="*/ 1459702 h 4612665"/>
                <a:gd name="connsiteX16" fmla="*/ 1102907 w 3742048"/>
                <a:gd name="connsiteY16" fmla="*/ 1576479 h 4612665"/>
                <a:gd name="connsiteX17" fmla="*/ 1237714 w 3742048"/>
                <a:gd name="connsiteY17" fmla="*/ 875095 h 4612665"/>
                <a:gd name="connsiteX18" fmla="*/ 1273343 w 3742048"/>
                <a:gd name="connsiteY18" fmla="*/ 917105 h 4612665"/>
                <a:gd name="connsiteX19" fmla="*/ 1308972 w 3742048"/>
                <a:gd name="connsiteY19" fmla="*/ 1001126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403706 w 3742048"/>
                <a:gd name="connsiteY11" fmla="*/ 1284538 h 4612665"/>
                <a:gd name="connsiteX12" fmla="*/ 691612 w 3742048"/>
                <a:gd name="connsiteY12" fmla="*/ 1342926 h 4612665"/>
                <a:gd name="connsiteX13" fmla="*/ 815000 w 3742048"/>
                <a:gd name="connsiteY13" fmla="*/ 1226150 h 4612665"/>
                <a:gd name="connsiteX14" fmla="*/ 897259 w 3742048"/>
                <a:gd name="connsiteY14" fmla="*/ 1401314 h 4612665"/>
                <a:gd name="connsiteX15" fmla="*/ 1020648 w 3742048"/>
                <a:gd name="connsiteY15" fmla="*/ 1459702 h 4612665"/>
                <a:gd name="connsiteX16" fmla="*/ 1102907 w 3742048"/>
                <a:gd name="connsiteY16" fmla="*/ 1576479 h 4612665"/>
                <a:gd name="connsiteX17" fmla="*/ 1226295 w 3742048"/>
                <a:gd name="connsiteY17" fmla="*/ 1576479 h 4612665"/>
                <a:gd name="connsiteX18" fmla="*/ 1273343 w 3742048"/>
                <a:gd name="connsiteY18" fmla="*/ 917105 h 4612665"/>
                <a:gd name="connsiteX19" fmla="*/ 1308972 w 3742048"/>
                <a:gd name="connsiteY19" fmla="*/ 1001126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403706 w 3742048"/>
                <a:gd name="connsiteY11" fmla="*/ 1284538 h 4612665"/>
                <a:gd name="connsiteX12" fmla="*/ 691612 w 3742048"/>
                <a:gd name="connsiteY12" fmla="*/ 1342926 h 4612665"/>
                <a:gd name="connsiteX13" fmla="*/ 815000 w 3742048"/>
                <a:gd name="connsiteY13" fmla="*/ 1226150 h 4612665"/>
                <a:gd name="connsiteX14" fmla="*/ 897259 w 3742048"/>
                <a:gd name="connsiteY14" fmla="*/ 1401314 h 4612665"/>
                <a:gd name="connsiteX15" fmla="*/ 1020648 w 3742048"/>
                <a:gd name="connsiteY15" fmla="*/ 1459702 h 4612665"/>
                <a:gd name="connsiteX16" fmla="*/ 1102907 w 3742048"/>
                <a:gd name="connsiteY16" fmla="*/ 1576479 h 4612665"/>
                <a:gd name="connsiteX17" fmla="*/ 1226295 w 3742048"/>
                <a:gd name="connsiteY17" fmla="*/ 1576479 h 4612665"/>
                <a:gd name="connsiteX18" fmla="*/ 1308554 w 3742048"/>
                <a:gd name="connsiteY18" fmla="*/ 1576479 h 4612665"/>
                <a:gd name="connsiteX19" fmla="*/ 1308972 w 3742048"/>
                <a:gd name="connsiteY19" fmla="*/ 1001126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485963 w 3742048"/>
                <a:gd name="connsiteY0" fmla="*/ 0 h 4612665"/>
                <a:gd name="connsiteX1" fmla="*/ 485963 w 3742048"/>
                <a:gd name="connsiteY1" fmla="*/ 0 h 4612665"/>
                <a:gd name="connsiteX2" fmla="*/ 485963 w 3742048"/>
                <a:gd name="connsiteY2" fmla="*/ 58388 h 4612665"/>
                <a:gd name="connsiteX3" fmla="*/ 485963 w 3742048"/>
                <a:gd name="connsiteY3" fmla="*/ 175164 h 4612665"/>
                <a:gd name="connsiteX4" fmla="*/ 444834 w 3742048"/>
                <a:gd name="connsiteY4" fmla="*/ 350329 h 4612665"/>
                <a:gd name="connsiteX5" fmla="*/ 444834 w 3742048"/>
                <a:gd name="connsiteY5" fmla="*/ 467104 h 4612665"/>
                <a:gd name="connsiteX6" fmla="*/ 403705 w 3742048"/>
                <a:gd name="connsiteY6" fmla="*/ 583881 h 4612665"/>
                <a:gd name="connsiteX7" fmla="*/ 321446 w 3742048"/>
                <a:gd name="connsiteY7" fmla="*/ 759045 h 4612665"/>
                <a:gd name="connsiteX8" fmla="*/ 198058 w 3742048"/>
                <a:gd name="connsiteY8" fmla="*/ 992597 h 4612665"/>
                <a:gd name="connsiteX9" fmla="*/ 115799 w 3742048"/>
                <a:gd name="connsiteY9" fmla="*/ 1167762 h 4612665"/>
                <a:gd name="connsiteX10" fmla="*/ 33540 w 3742048"/>
                <a:gd name="connsiteY10" fmla="*/ 1401314 h 4612665"/>
                <a:gd name="connsiteX11" fmla="*/ 403706 w 3742048"/>
                <a:gd name="connsiteY11" fmla="*/ 1284538 h 4612665"/>
                <a:gd name="connsiteX12" fmla="*/ 691612 w 3742048"/>
                <a:gd name="connsiteY12" fmla="*/ 1342926 h 4612665"/>
                <a:gd name="connsiteX13" fmla="*/ 815000 w 3742048"/>
                <a:gd name="connsiteY13" fmla="*/ 1226150 h 4612665"/>
                <a:gd name="connsiteX14" fmla="*/ 897259 w 3742048"/>
                <a:gd name="connsiteY14" fmla="*/ 1401314 h 4612665"/>
                <a:gd name="connsiteX15" fmla="*/ 1020648 w 3742048"/>
                <a:gd name="connsiteY15" fmla="*/ 1459702 h 4612665"/>
                <a:gd name="connsiteX16" fmla="*/ 1102907 w 3742048"/>
                <a:gd name="connsiteY16" fmla="*/ 1576479 h 4612665"/>
                <a:gd name="connsiteX17" fmla="*/ 1226295 w 3742048"/>
                <a:gd name="connsiteY17" fmla="*/ 1576479 h 4612665"/>
                <a:gd name="connsiteX18" fmla="*/ 1308554 w 3742048"/>
                <a:gd name="connsiteY18" fmla="*/ 1576479 h 4612665"/>
                <a:gd name="connsiteX19" fmla="*/ 1473072 w 3742048"/>
                <a:gd name="connsiteY19" fmla="*/ 1693255 h 4612665"/>
                <a:gd name="connsiteX20" fmla="*/ 1344578 w 3742048"/>
                <a:gd name="connsiteY20" fmla="*/ 958796 h 4612665"/>
                <a:gd name="connsiteX21" fmla="*/ 1380206 w 3742048"/>
                <a:gd name="connsiteY21" fmla="*/ 958796 h 4612665"/>
                <a:gd name="connsiteX22" fmla="*/ 1433673 w 3742048"/>
                <a:gd name="connsiteY22" fmla="*/ 1085146 h 4612665"/>
                <a:gd name="connsiteX23" fmla="*/ 1558345 w 3742048"/>
                <a:gd name="connsiteY23" fmla="*/ 1253018 h 4612665"/>
                <a:gd name="connsiteX24" fmla="*/ 1629601 w 3742048"/>
                <a:gd name="connsiteY24" fmla="*/ 1295017 h 4612665"/>
                <a:gd name="connsiteX25" fmla="*/ 1665229 w 3742048"/>
                <a:gd name="connsiteY25" fmla="*/ 1295017 h 4612665"/>
                <a:gd name="connsiteX26" fmla="*/ 1700857 w 3742048"/>
                <a:gd name="connsiteY26" fmla="*/ 1379014 h 4612665"/>
                <a:gd name="connsiteX27" fmla="*/ 1736485 w 3742048"/>
                <a:gd name="connsiteY27" fmla="*/ 1421012 h 4612665"/>
                <a:gd name="connsiteX28" fmla="*/ 1825555 w 3742048"/>
                <a:gd name="connsiteY28" fmla="*/ 1420780 h 4612665"/>
                <a:gd name="connsiteX29" fmla="*/ 1878997 w 3742048"/>
                <a:gd name="connsiteY29" fmla="*/ 1379014 h 4612665"/>
                <a:gd name="connsiteX30" fmla="*/ 1968066 w 3742048"/>
                <a:gd name="connsiteY30" fmla="*/ 1379014 h 4612665"/>
                <a:gd name="connsiteX31" fmla="*/ 2021508 w 3742048"/>
                <a:gd name="connsiteY31" fmla="*/ 1463011 h 4612665"/>
                <a:gd name="connsiteX32" fmla="*/ 2128392 w 3742048"/>
                <a:gd name="connsiteY32" fmla="*/ 1379014 h 4612665"/>
                <a:gd name="connsiteX33" fmla="*/ 2217462 w 3742048"/>
                <a:gd name="connsiteY33" fmla="*/ 1294785 h 4612665"/>
                <a:gd name="connsiteX34" fmla="*/ 2332081 w 3742048"/>
                <a:gd name="connsiteY34" fmla="*/ 1247972 h 4612665"/>
                <a:gd name="connsiteX35" fmla="*/ 2449043 w 3742048"/>
                <a:gd name="connsiteY35" fmla="*/ 1211020 h 4612665"/>
                <a:gd name="connsiteX36" fmla="*/ 2484671 w 3742048"/>
                <a:gd name="connsiteY36" fmla="*/ 1211020 h 4612665"/>
                <a:gd name="connsiteX37" fmla="*/ 2609369 w 3742048"/>
                <a:gd name="connsiteY37" fmla="*/ 1127023 h 4612665"/>
                <a:gd name="connsiteX38" fmla="*/ 2644997 w 3742048"/>
                <a:gd name="connsiteY38" fmla="*/ 1001027 h 4612665"/>
                <a:gd name="connsiteX39" fmla="*/ 2680625 w 3742048"/>
                <a:gd name="connsiteY39" fmla="*/ 875031 h 4612665"/>
                <a:gd name="connsiteX40" fmla="*/ 2680625 w 3742048"/>
                <a:gd name="connsiteY40" fmla="*/ 791034 h 4612665"/>
                <a:gd name="connsiteX41" fmla="*/ 2712632 w 3742048"/>
                <a:gd name="connsiteY41" fmla="*/ 813473 h 4612665"/>
                <a:gd name="connsiteX42" fmla="*/ 2751880 w 3742048"/>
                <a:gd name="connsiteY42" fmla="*/ 874799 h 4612665"/>
                <a:gd name="connsiteX43" fmla="*/ 2823136 w 3742048"/>
                <a:gd name="connsiteY43" fmla="*/ 916798 h 4612665"/>
                <a:gd name="connsiteX44" fmla="*/ 2840950 w 3742048"/>
                <a:gd name="connsiteY44" fmla="*/ 1000795 h 4612665"/>
                <a:gd name="connsiteX45" fmla="*/ 2876578 w 3742048"/>
                <a:gd name="connsiteY45" fmla="*/ 1042793 h 4612665"/>
                <a:gd name="connsiteX46" fmla="*/ 2902320 w 3742048"/>
                <a:gd name="connsiteY46" fmla="*/ 1113698 h 4612665"/>
                <a:gd name="connsiteX47" fmla="*/ 3001276 w 3742048"/>
                <a:gd name="connsiteY47" fmla="*/ 1252786 h 4612665"/>
                <a:gd name="connsiteX48" fmla="*/ 2048883 w 3742048"/>
                <a:gd name="connsiteY48" fmla="*/ 1634869 h 4612665"/>
                <a:gd name="connsiteX49" fmla="*/ 1719847 w 3742048"/>
                <a:gd name="connsiteY49" fmla="*/ 3094573 h 4612665"/>
                <a:gd name="connsiteX50" fmla="*/ 1966624 w 3742048"/>
                <a:gd name="connsiteY50" fmla="*/ 4087172 h 4612665"/>
                <a:gd name="connsiteX51" fmla="*/ 2131142 w 3742048"/>
                <a:gd name="connsiteY51" fmla="*/ 4087172 h 4612665"/>
                <a:gd name="connsiteX52" fmla="*/ 2254531 w 3742048"/>
                <a:gd name="connsiteY52" fmla="*/ 4320724 h 4612665"/>
                <a:gd name="connsiteX53" fmla="*/ 2460178 w 3742048"/>
                <a:gd name="connsiteY53" fmla="*/ 4612665 h 4612665"/>
                <a:gd name="connsiteX54" fmla="*/ 2706955 w 3742048"/>
                <a:gd name="connsiteY54" fmla="*/ 4495889 h 4612665"/>
                <a:gd name="connsiteX55" fmla="*/ 2912602 w 3742048"/>
                <a:gd name="connsiteY55" fmla="*/ 4379114 h 4612665"/>
                <a:gd name="connsiteX56" fmla="*/ 3282768 w 3742048"/>
                <a:gd name="connsiteY56" fmla="*/ 3853620 h 4612665"/>
                <a:gd name="connsiteX57" fmla="*/ 3406156 w 3742048"/>
                <a:gd name="connsiteY57" fmla="*/ 3269739 h 4612665"/>
                <a:gd name="connsiteX58" fmla="*/ 3529545 w 3742048"/>
                <a:gd name="connsiteY58" fmla="*/ 3036186 h 4612665"/>
                <a:gd name="connsiteX59" fmla="*/ 3611804 w 3742048"/>
                <a:gd name="connsiteY59" fmla="*/ 2627469 h 4612665"/>
                <a:gd name="connsiteX60" fmla="*/ 3611804 w 3742048"/>
                <a:gd name="connsiteY60" fmla="*/ 2393916 h 4612665"/>
                <a:gd name="connsiteX61" fmla="*/ 3652934 w 3742048"/>
                <a:gd name="connsiteY61" fmla="*/ 2335528 h 4612665"/>
                <a:gd name="connsiteX62" fmla="*/ 3735193 w 3742048"/>
                <a:gd name="connsiteY62" fmla="*/ 2277140 h 4612665"/>
                <a:gd name="connsiteX63" fmla="*/ 3694063 w 3742048"/>
                <a:gd name="connsiteY63" fmla="*/ 2218752 h 4612665"/>
                <a:gd name="connsiteX0" fmla="*/ 575811 w 3831896"/>
                <a:gd name="connsiteY0" fmla="*/ 0 h 4612665"/>
                <a:gd name="connsiteX1" fmla="*/ 575811 w 3831896"/>
                <a:gd name="connsiteY1" fmla="*/ 0 h 4612665"/>
                <a:gd name="connsiteX2" fmla="*/ 575811 w 3831896"/>
                <a:gd name="connsiteY2" fmla="*/ 58388 h 4612665"/>
                <a:gd name="connsiteX3" fmla="*/ 575811 w 3831896"/>
                <a:gd name="connsiteY3" fmla="*/ 175164 h 4612665"/>
                <a:gd name="connsiteX4" fmla="*/ 534682 w 3831896"/>
                <a:gd name="connsiteY4" fmla="*/ 350329 h 4612665"/>
                <a:gd name="connsiteX5" fmla="*/ 534682 w 3831896"/>
                <a:gd name="connsiteY5" fmla="*/ 467104 h 4612665"/>
                <a:gd name="connsiteX6" fmla="*/ 493553 w 3831896"/>
                <a:gd name="connsiteY6" fmla="*/ 583881 h 4612665"/>
                <a:gd name="connsiteX7" fmla="*/ 411294 w 3831896"/>
                <a:gd name="connsiteY7" fmla="*/ 759045 h 4612665"/>
                <a:gd name="connsiteX8" fmla="*/ 287906 w 3831896"/>
                <a:gd name="connsiteY8" fmla="*/ 992597 h 4612665"/>
                <a:gd name="connsiteX9" fmla="*/ 205647 w 3831896"/>
                <a:gd name="connsiteY9" fmla="*/ 1167762 h 4612665"/>
                <a:gd name="connsiteX10" fmla="*/ 123388 w 3831896"/>
                <a:gd name="connsiteY10" fmla="*/ 1401314 h 4612665"/>
                <a:gd name="connsiteX11" fmla="*/ 0 w 3831896"/>
                <a:gd name="connsiteY11" fmla="*/ 1342926 h 4612665"/>
                <a:gd name="connsiteX12" fmla="*/ 781460 w 3831896"/>
                <a:gd name="connsiteY12" fmla="*/ 1342926 h 4612665"/>
                <a:gd name="connsiteX13" fmla="*/ 904848 w 3831896"/>
                <a:gd name="connsiteY13" fmla="*/ 1226150 h 4612665"/>
                <a:gd name="connsiteX14" fmla="*/ 987107 w 3831896"/>
                <a:gd name="connsiteY14" fmla="*/ 1401314 h 4612665"/>
                <a:gd name="connsiteX15" fmla="*/ 1110496 w 3831896"/>
                <a:gd name="connsiteY15" fmla="*/ 1459702 h 4612665"/>
                <a:gd name="connsiteX16" fmla="*/ 1192755 w 3831896"/>
                <a:gd name="connsiteY16" fmla="*/ 1576479 h 4612665"/>
                <a:gd name="connsiteX17" fmla="*/ 1316143 w 3831896"/>
                <a:gd name="connsiteY17" fmla="*/ 1576479 h 4612665"/>
                <a:gd name="connsiteX18" fmla="*/ 1398402 w 3831896"/>
                <a:gd name="connsiteY18" fmla="*/ 1576479 h 4612665"/>
                <a:gd name="connsiteX19" fmla="*/ 1562920 w 3831896"/>
                <a:gd name="connsiteY19" fmla="*/ 1693255 h 4612665"/>
                <a:gd name="connsiteX20" fmla="*/ 1434426 w 3831896"/>
                <a:gd name="connsiteY20" fmla="*/ 958796 h 4612665"/>
                <a:gd name="connsiteX21" fmla="*/ 1470054 w 3831896"/>
                <a:gd name="connsiteY21" fmla="*/ 958796 h 4612665"/>
                <a:gd name="connsiteX22" fmla="*/ 1523521 w 3831896"/>
                <a:gd name="connsiteY22" fmla="*/ 1085146 h 4612665"/>
                <a:gd name="connsiteX23" fmla="*/ 1648193 w 3831896"/>
                <a:gd name="connsiteY23" fmla="*/ 1253018 h 4612665"/>
                <a:gd name="connsiteX24" fmla="*/ 1719449 w 3831896"/>
                <a:gd name="connsiteY24" fmla="*/ 1295017 h 4612665"/>
                <a:gd name="connsiteX25" fmla="*/ 1755077 w 3831896"/>
                <a:gd name="connsiteY25" fmla="*/ 1295017 h 4612665"/>
                <a:gd name="connsiteX26" fmla="*/ 1790705 w 3831896"/>
                <a:gd name="connsiteY26" fmla="*/ 1379014 h 4612665"/>
                <a:gd name="connsiteX27" fmla="*/ 1826333 w 3831896"/>
                <a:gd name="connsiteY27" fmla="*/ 1421012 h 4612665"/>
                <a:gd name="connsiteX28" fmla="*/ 1915403 w 3831896"/>
                <a:gd name="connsiteY28" fmla="*/ 1420780 h 4612665"/>
                <a:gd name="connsiteX29" fmla="*/ 1968845 w 3831896"/>
                <a:gd name="connsiteY29" fmla="*/ 1379014 h 4612665"/>
                <a:gd name="connsiteX30" fmla="*/ 2057914 w 3831896"/>
                <a:gd name="connsiteY30" fmla="*/ 1379014 h 4612665"/>
                <a:gd name="connsiteX31" fmla="*/ 2111356 w 3831896"/>
                <a:gd name="connsiteY31" fmla="*/ 1463011 h 4612665"/>
                <a:gd name="connsiteX32" fmla="*/ 2218240 w 3831896"/>
                <a:gd name="connsiteY32" fmla="*/ 1379014 h 4612665"/>
                <a:gd name="connsiteX33" fmla="*/ 2307310 w 3831896"/>
                <a:gd name="connsiteY33" fmla="*/ 1294785 h 4612665"/>
                <a:gd name="connsiteX34" fmla="*/ 2421929 w 3831896"/>
                <a:gd name="connsiteY34" fmla="*/ 1247972 h 4612665"/>
                <a:gd name="connsiteX35" fmla="*/ 2538891 w 3831896"/>
                <a:gd name="connsiteY35" fmla="*/ 1211020 h 4612665"/>
                <a:gd name="connsiteX36" fmla="*/ 2574519 w 3831896"/>
                <a:gd name="connsiteY36" fmla="*/ 1211020 h 4612665"/>
                <a:gd name="connsiteX37" fmla="*/ 2699217 w 3831896"/>
                <a:gd name="connsiteY37" fmla="*/ 1127023 h 4612665"/>
                <a:gd name="connsiteX38" fmla="*/ 2734845 w 3831896"/>
                <a:gd name="connsiteY38" fmla="*/ 1001027 h 4612665"/>
                <a:gd name="connsiteX39" fmla="*/ 2770473 w 3831896"/>
                <a:gd name="connsiteY39" fmla="*/ 875031 h 4612665"/>
                <a:gd name="connsiteX40" fmla="*/ 2770473 w 3831896"/>
                <a:gd name="connsiteY40" fmla="*/ 791034 h 4612665"/>
                <a:gd name="connsiteX41" fmla="*/ 2802480 w 3831896"/>
                <a:gd name="connsiteY41" fmla="*/ 813473 h 4612665"/>
                <a:gd name="connsiteX42" fmla="*/ 2841728 w 3831896"/>
                <a:gd name="connsiteY42" fmla="*/ 874799 h 4612665"/>
                <a:gd name="connsiteX43" fmla="*/ 2912984 w 3831896"/>
                <a:gd name="connsiteY43" fmla="*/ 916798 h 4612665"/>
                <a:gd name="connsiteX44" fmla="*/ 2930798 w 3831896"/>
                <a:gd name="connsiteY44" fmla="*/ 1000795 h 4612665"/>
                <a:gd name="connsiteX45" fmla="*/ 2966426 w 3831896"/>
                <a:gd name="connsiteY45" fmla="*/ 1042793 h 4612665"/>
                <a:gd name="connsiteX46" fmla="*/ 2992168 w 3831896"/>
                <a:gd name="connsiteY46" fmla="*/ 1113698 h 4612665"/>
                <a:gd name="connsiteX47" fmla="*/ 3091124 w 3831896"/>
                <a:gd name="connsiteY47" fmla="*/ 1252786 h 4612665"/>
                <a:gd name="connsiteX48" fmla="*/ 2138731 w 3831896"/>
                <a:gd name="connsiteY48" fmla="*/ 1634869 h 4612665"/>
                <a:gd name="connsiteX49" fmla="*/ 1809695 w 3831896"/>
                <a:gd name="connsiteY49" fmla="*/ 3094573 h 4612665"/>
                <a:gd name="connsiteX50" fmla="*/ 2056472 w 3831896"/>
                <a:gd name="connsiteY50" fmla="*/ 4087172 h 4612665"/>
                <a:gd name="connsiteX51" fmla="*/ 2220990 w 3831896"/>
                <a:gd name="connsiteY51" fmla="*/ 4087172 h 4612665"/>
                <a:gd name="connsiteX52" fmla="*/ 2344379 w 3831896"/>
                <a:gd name="connsiteY52" fmla="*/ 4320724 h 4612665"/>
                <a:gd name="connsiteX53" fmla="*/ 2550026 w 3831896"/>
                <a:gd name="connsiteY53" fmla="*/ 4612665 h 4612665"/>
                <a:gd name="connsiteX54" fmla="*/ 2796803 w 3831896"/>
                <a:gd name="connsiteY54" fmla="*/ 4495889 h 4612665"/>
                <a:gd name="connsiteX55" fmla="*/ 3002450 w 3831896"/>
                <a:gd name="connsiteY55" fmla="*/ 4379114 h 4612665"/>
                <a:gd name="connsiteX56" fmla="*/ 3372616 w 3831896"/>
                <a:gd name="connsiteY56" fmla="*/ 3853620 h 4612665"/>
                <a:gd name="connsiteX57" fmla="*/ 3496004 w 3831896"/>
                <a:gd name="connsiteY57" fmla="*/ 3269739 h 4612665"/>
                <a:gd name="connsiteX58" fmla="*/ 3619393 w 3831896"/>
                <a:gd name="connsiteY58" fmla="*/ 3036186 h 4612665"/>
                <a:gd name="connsiteX59" fmla="*/ 3701652 w 3831896"/>
                <a:gd name="connsiteY59" fmla="*/ 2627469 h 4612665"/>
                <a:gd name="connsiteX60" fmla="*/ 3701652 w 3831896"/>
                <a:gd name="connsiteY60" fmla="*/ 2393916 h 4612665"/>
                <a:gd name="connsiteX61" fmla="*/ 3742782 w 3831896"/>
                <a:gd name="connsiteY61" fmla="*/ 2335528 h 4612665"/>
                <a:gd name="connsiteX62" fmla="*/ 3825041 w 3831896"/>
                <a:gd name="connsiteY62" fmla="*/ 2277140 h 4612665"/>
                <a:gd name="connsiteX63" fmla="*/ 3783911 w 3831896"/>
                <a:gd name="connsiteY63" fmla="*/ 2218752 h 4612665"/>
                <a:gd name="connsiteX0" fmla="*/ 663975 w 3920060"/>
                <a:gd name="connsiteY0" fmla="*/ 0 h 4612665"/>
                <a:gd name="connsiteX1" fmla="*/ 663975 w 3920060"/>
                <a:gd name="connsiteY1" fmla="*/ 0 h 4612665"/>
                <a:gd name="connsiteX2" fmla="*/ 663975 w 3920060"/>
                <a:gd name="connsiteY2" fmla="*/ 58388 h 4612665"/>
                <a:gd name="connsiteX3" fmla="*/ 663975 w 3920060"/>
                <a:gd name="connsiteY3" fmla="*/ 175164 h 4612665"/>
                <a:gd name="connsiteX4" fmla="*/ 622846 w 3920060"/>
                <a:gd name="connsiteY4" fmla="*/ 350329 h 4612665"/>
                <a:gd name="connsiteX5" fmla="*/ 622846 w 3920060"/>
                <a:gd name="connsiteY5" fmla="*/ 467104 h 4612665"/>
                <a:gd name="connsiteX6" fmla="*/ 581717 w 3920060"/>
                <a:gd name="connsiteY6" fmla="*/ 583881 h 4612665"/>
                <a:gd name="connsiteX7" fmla="*/ 499458 w 3920060"/>
                <a:gd name="connsiteY7" fmla="*/ 759045 h 4612665"/>
                <a:gd name="connsiteX8" fmla="*/ 376070 w 3920060"/>
                <a:gd name="connsiteY8" fmla="*/ 992597 h 4612665"/>
                <a:gd name="connsiteX9" fmla="*/ 293811 w 3920060"/>
                <a:gd name="connsiteY9" fmla="*/ 1167762 h 4612665"/>
                <a:gd name="connsiteX10" fmla="*/ 211552 w 3920060"/>
                <a:gd name="connsiteY10" fmla="*/ 1401314 h 4612665"/>
                <a:gd name="connsiteX11" fmla="*/ 88164 w 3920060"/>
                <a:gd name="connsiteY11" fmla="*/ 1342926 h 4612665"/>
                <a:gd name="connsiteX12" fmla="*/ 5905 w 3920060"/>
                <a:gd name="connsiteY12" fmla="*/ 1342926 h 4612665"/>
                <a:gd name="connsiteX13" fmla="*/ 993012 w 3920060"/>
                <a:gd name="connsiteY13" fmla="*/ 1226150 h 4612665"/>
                <a:gd name="connsiteX14" fmla="*/ 1075271 w 3920060"/>
                <a:gd name="connsiteY14" fmla="*/ 1401314 h 4612665"/>
                <a:gd name="connsiteX15" fmla="*/ 1198660 w 3920060"/>
                <a:gd name="connsiteY15" fmla="*/ 1459702 h 4612665"/>
                <a:gd name="connsiteX16" fmla="*/ 1280919 w 3920060"/>
                <a:gd name="connsiteY16" fmla="*/ 1576479 h 4612665"/>
                <a:gd name="connsiteX17" fmla="*/ 1404307 w 3920060"/>
                <a:gd name="connsiteY17" fmla="*/ 1576479 h 4612665"/>
                <a:gd name="connsiteX18" fmla="*/ 1486566 w 3920060"/>
                <a:gd name="connsiteY18" fmla="*/ 1576479 h 4612665"/>
                <a:gd name="connsiteX19" fmla="*/ 1651084 w 3920060"/>
                <a:gd name="connsiteY19" fmla="*/ 1693255 h 4612665"/>
                <a:gd name="connsiteX20" fmla="*/ 1522590 w 3920060"/>
                <a:gd name="connsiteY20" fmla="*/ 958796 h 4612665"/>
                <a:gd name="connsiteX21" fmla="*/ 1558218 w 3920060"/>
                <a:gd name="connsiteY21" fmla="*/ 958796 h 4612665"/>
                <a:gd name="connsiteX22" fmla="*/ 1611685 w 3920060"/>
                <a:gd name="connsiteY22" fmla="*/ 1085146 h 4612665"/>
                <a:gd name="connsiteX23" fmla="*/ 1736357 w 3920060"/>
                <a:gd name="connsiteY23" fmla="*/ 1253018 h 4612665"/>
                <a:gd name="connsiteX24" fmla="*/ 1807613 w 3920060"/>
                <a:gd name="connsiteY24" fmla="*/ 1295017 h 4612665"/>
                <a:gd name="connsiteX25" fmla="*/ 1843241 w 3920060"/>
                <a:gd name="connsiteY25" fmla="*/ 1295017 h 4612665"/>
                <a:gd name="connsiteX26" fmla="*/ 1878869 w 3920060"/>
                <a:gd name="connsiteY26" fmla="*/ 1379014 h 4612665"/>
                <a:gd name="connsiteX27" fmla="*/ 1914497 w 3920060"/>
                <a:gd name="connsiteY27" fmla="*/ 1421012 h 4612665"/>
                <a:gd name="connsiteX28" fmla="*/ 2003567 w 3920060"/>
                <a:gd name="connsiteY28" fmla="*/ 1420780 h 4612665"/>
                <a:gd name="connsiteX29" fmla="*/ 2057009 w 3920060"/>
                <a:gd name="connsiteY29" fmla="*/ 1379014 h 4612665"/>
                <a:gd name="connsiteX30" fmla="*/ 2146078 w 3920060"/>
                <a:gd name="connsiteY30" fmla="*/ 1379014 h 4612665"/>
                <a:gd name="connsiteX31" fmla="*/ 2199520 w 3920060"/>
                <a:gd name="connsiteY31" fmla="*/ 1463011 h 4612665"/>
                <a:gd name="connsiteX32" fmla="*/ 2306404 w 3920060"/>
                <a:gd name="connsiteY32" fmla="*/ 1379014 h 4612665"/>
                <a:gd name="connsiteX33" fmla="*/ 2395474 w 3920060"/>
                <a:gd name="connsiteY33" fmla="*/ 1294785 h 4612665"/>
                <a:gd name="connsiteX34" fmla="*/ 2510093 w 3920060"/>
                <a:gd name="connsiteY34" fmla="*/ 1247972 h 4612665"/>
                <a:gd name="connsiteX35" fmla="*/ 2627055 w 3920060"/>
                <a:gd name="connsiteY35" fmla="*/ 1211020 h 4612665"/>
                <a:gd name="connsiteX36" fmla="*/ 2662683 w 3920060"/>
                <a:gd name="connsiteY36" fmla="*/ 1211020 h 4612665"/>
                <a:gd name="connsiteX37" fmla="*/ 2787381 w 3920060"/>
                <a:gd name="connsiteY37" fmla="*/ 1127023 h 4612665"/>
                <a:gd name="connsiteX38" fmla="*/ 2823009 w 3920060"/>
                <a:gd name="connsiteY38" fmla="*/ 1001027 h 4612665"/>
                <a:gd name="connsiteX39" fmla="*/ 2858637 w 3920060"/>
                <a:gd name="connsiteY39" fmla="*/ 875031 h 4612665"/>
                <a:gd name="connsiteX40" fmla="*/ 2858637 w 3920060"/>
                <a:gd name="connsiteY40" fmla="*/ 791034 h 4612665"/>
                <a:gd name="connsiteX41" fmla="*/ 2890644 w 3920060"/>
                <a:gd name="connsiteY41" fmla="*/ 813473 h 4612665"/>
                <a:gd name="connsiteX42" fmla="*/ 2929892 w 3920060"/>
                <a:gd name="connsiteY42" fmla="*/ 874799 h 4612665"/>
                <a:gd name="connsiteX43" fmla="*/ 3001148 w 3920060"/>
                <a:gd name="connsiteY43" fmla="*/ 916798 h 4612665"/>
                <a:gd name="connsiteX44" fmla="*/ 3018962 w 3920060"/>
                <a:gd name="connsiteY44" fmla="*/ 1000795 h 4612665"/>
                <a:gd name="connsiteX45" fmla="*/ 3054590 w 3920060"/>
                <a:gd name="connsiteY45" fmla="*/ 1042793 h 4612665"/>
                <a:gd name="connsiteX46" fmla="*/ 3080332 w 3920060"/>
                <a:gd name="connsiteY46" fmla="*/ 1113698 h 4612665"/>
                <a:gd name="connsiteX47" fmla="*/ 3179288 w 3920060"/>
                <a:gd name="connsiteY47" fmla="*/ 1252786 h 4612665"/>
                <a:gd name="connsiteX48" fmla="*/ 2226895 w 3920060"/>
                <a:gd name="connsiteY48" fmla="*/ 1634869 h 4612665"/>
                <a:gd name="connsiteX49" fmla="*/ 1897859 w 3920060"/>
                <a:gd name="connsiteY49" fmla="*/ 3094573 h 4612665"/>
                <a:gd name="connsiteX50" fmla="*/ 2144636 w 3920060"/>
                <a:gd name="connsiteY50" fmla="*/ 4087172 h 4612665"/>
                <a:gd name="connsiteX51" fmla="*/ 2309154 w 3920060"/>
                <a:gd name="connsiteY51" fmla="*/ 4087172 h 4612665"/>
                <a:gd name="connsiteX52" fmla="*/ 2432543 w 3920060"/>
                <a:gd name="connsiteY52" fmla="*/ 4320724 h 4612665"/>
                <a:gd name="connsiteX53" fmla="*/ 2638190 w 3920060"/>
                <a:gd name="connsiteY53" fmla="*/ 4612665 h 4612665"/>
                <a:gd name="connsiteX54" fmla="*/ 2884967 w 3920060"/>
                <a:gd name="connsiteY54" fmla="*/ 4495889 h 4612665"/>
                <a:gd name="connsiteX55" fmla="*/ 3090614 w 3920060"/>
                <a:gd name="connsiteY55" fmla="*/ 4379114 h 4612665"/>
                <a:gd name="connsiteX56" fmla="*/ 3460780 w 3920060"/>
                <a:gd name="connsiteY56" fmla="*/ 3853620 h 4612665"/>
                <a:gd name="connsiteX57" fmla="*/ 3584168 w 3920060"/>
                <a:gd name="connsiteY57" fmla="*/ 3269739 h 4612665"/>
                <a:gd name="connsiteX58" fmla="*/ 3707557 w 3920060"/>
                <a:gd name="connsiteY58" fmla="*/ 3036186 h 4612665"/>
                <a:gd name="connsiteX59" fmla="*/ 3789816 w 3920060"/>
                <a:gd name="connsiteY59" fmla="*/ 2627469 h 4612665"/>
                <a:gd name="connsiteX60" fmla="*/ 3789816 w 3920060"/>
                <a:gd name="connsiteY60" fmla="*/ 2393916 h 4612665"/>
                <a:gd name="connsiteX61" fmla="*/ 3830946 w 3920060"/>
                <a:gd name="connsiteY61" fmla="*/ 2335528 h 4612665"/>
                <a:gd name="connsiteX62" fmla="*/ 3913205 w 3920060"/>
                <a:gd name="connsiteY62" fmla="*/ 2277140 h 4612665"/>
                <a:gd name="connsiteX63" fmla="*/ 3872075 w 3920060"/>
                <a:gd name="connsiteY63" fmla="*/ 2218752 h 4612665"/>
                <a:gd name="connsiteX0" fmla="*/ 822588 w 4078673"/>
                <a:gd name="connsiteY0" fmla="*/ 0 h 4612665"/>
                <a:gd name="connsiteX1" fmla="*/ 822588 w 4078673"/>
                <a:gd name="connsiteY1" fmla="*/ 0 h 4612665"/>
                <a:gd name="connsiteX2" fmla="*/ 822588 w 4078673"/>
                <a:gd name="connsiteY2" fmla="*/ 58388 h 4612665"/>
                <a:gd name="connsiteX3" fmla="*/ 822588 w 4078673"/>
                <a:gd name="connsiteY3" fmla="*/ 175164 h 4612665"/>
                <a:gd name="connsiteX4" fmla="*/ 781459 w 4078673"/>
                <a:gd name="connsiteY4" fmla="*/ 350329 h 4612665"/>
                <a:gd name="connsiteX5" fmla="*/ 781459 w 4078673"/>
                <a:gd name="connsiteY5" fmla="*/ 467104 h 4612665"/>
                <a:gd name="connsiteX6" fmla="*/ 740330 w 4078673"/>
                <a:gd name="connsiteY6" fmla="*/ 583881 h 4612665"/>
                <a:gd name="connsiteX7" fmla="*/ 658071 w 4078673"/>
                <a:gd name="connsiteY7" fmla="*/ 759045 h 4612665"/>
                <a:gd name="connsiteX8" fmla="*/ 534683 w 4078673"/>
                <a:gd name="connsiteY8" fmla="*/ 992597 h 4612665"/>
                <a:gd name="connsiteX9" fmla="*/ 452424 w 4078673"/>
                <a:gd name="connsiteY9" fmla="*/ 1167762 h 4612665"/>
                <a:gd name="connsiteX10" fmla="*/ 370165 w 4078673"/>
                <a:gd name="connsiteY10" fmla="*/ 1401314 h 4612665"/>
                <a:gd name="connsiteX11" fmla="*/ 246777 w 4078673"/>
                <a:gd name="connsiteY11" fmla="*/ 1342926 h 4612665"/>
                <a:gd name="connsiteX12" fmla="*/ 164518 w 4078673"/>
                <a:gd name="connsiteY12" fmla="*/ 1342926 h 4612665"/>
                <a:gd name="connsiteX13" fmla="*/ 0 w 4078673"/>
                <a:gd name="connsiteY13" fmla="*/ 1342926 h 4612665"/>
                <a:gd name="connsiteX14" fmla="*/ 1233884 w 4078673"/>
                <a:gd name="connsiteY14" fmla="*/ 1401314 h 4612665"/>
                <a:gd name="connsiteX15" fmla="*/ 1357273 w 4078673"/>
                <a:gd name="connsiteY15" fmla="*/ 1459702 h 4612665"/>
                <a:gd name="connsiteX16" fmla="*/ 1439532 w 4078673"/>
                <a:gd name="connsiteY16" fmla="*/ 1576479 h 4612665"/>
                <a:gd name="connsiteX17" fmla="*/ 1562920 w 4078673"/>
                <a:gd name="connsiteY17" fmla="*/ 1576479 h 4612665"/>
                <a:gd name="connsiteX18" fmla="*/ 1645179 w 4078673"/>
                <a:gd name="connsiteY18" fmla="*/ 1576479 h 4612665"/>
                <a:gd name="connsiteX19" fmla="*/ 1809697 w 4078673"/>
                <a:gd name="connsiteY19" fmla="*/ 1693255 h 4612665"/>
                <a:gd name="connsiteX20" fmla="*/ 1681203 w 4078673"/>
                <a:gd name="connsiteY20" fmla="*/ 958796 h 4612665"/>
                <a:gd name="connsiteX21" fmla="*/ 1716831 w 4078673"/>
                <a:gd name="connsiteY21" fmla="*/ 958796 h 4612665"/>
                <a:gd name="connsiteX22" fmla="*/ 1770298 w 4078673"/>
                <a:gd name="connsiteY22" fmla="*/ 1085146 h 4612665"/>
                <a:gd name="connsiteX23" fmla="*/ 1894970 w 4078673"/>
                <a:gd name="connsiteY23" fmla="*/ 1253018 h 4612665"/>
                <a:gd name="connsiteX24" fmla="*/ 1966226 w 4078673"/>
                <a:gd name="connsiteY24" fmla="*/ 1295017 h 4612665"/>
                <a:gd name="connsiteX25" fmla="*/ 2001854 w 4078673"/>
                <a:gd name="connsiteY25" fmla="*/ 1295017 h 4612665"/>
                <a:gd name="connsiteX26" fmla="*/ 2037482 w 4078673"/>
                <a:gd name="connsiteY26" fmla="*/ 1379014 h 4612665"/>
                <a:gd name="connsiteX27" fmla="*/ 2073110 w 4078673"/>
                <a:gd name="connsiteY27" fmla="*/ 1421012 h 4612665"/>
                <a:gd name="connsiteX28" fmla="*/ 2162180 w 4078673"/>
                <a:gd name="connsiteY28" fmla="*/ 1420780 h 4612665"/>
                <a:gd name="connsiteX29" fmla="*/ 2215622 w 4078673"/>
                <a:gd name="connsiteY29" fmla="*/ 1379014 h 4612665"/>
                <a:gd name="connsiteX30" fmla="*/ 2304691 w 4078673"/>
                <a:gd name="connsiteY30" fmla="*/ 1379014 h 4612665"/>
                <a:gd name="connsiteX31" fmla="*/ 2358133 w 4078673"/>
                <a:gd name="connsiteY31" fmla="*/ 1463011 h 4612665"/>
                <a:gd name="connsiteX32" fmla="*/ 2465017 w 4078673"/>
                <a:gd name="connsiteY32" fmla="*/ 1379014 h 4612665"/>
                <a:gd name="connsiteX33" fmla="*/ 2554087 w 4078673"/>
                <a:gd name="connsiteY33" fmla="*/ 1294785 h 4612665"/>
                <a:gd name="connsiteX34" fmla="*/ 2668706 w 4078673"/>
                <a:gd name="connsiteY34" fmla="*/ 1247972 h 4612665"/>
                <a:gd name="connsiteX35" fmla="*/ 2785668 w 4078673"/>
                <a:gd name="connsiteY35" fmla="*/ 1211020 h 4612665"/>
                <a:gd name="connsiteX36" fmla="*/ 2821296 w 4078673"/>
                <a:gd name="connsiteY36" fmla="*/ 1211020 h 4612665"/>
                <a:gd name="connsiteX37" fmla="*/ 2945994 w 4078673"/>
                <a:gd name="connsiteY37" fmla="*/ 1127023 h 4612665"/>
                <a:gd name="connsiteX38" fmla="*/ 2981622 w 4078673"/>
                <a:gd name="connsiteY38" fmla="*/ 1001027 h 4612665"/>
                <a:gd name="connsiteX39" fmla="*/ 3017250 w 4078673"/>
                <a:gd name="connsiteY39" fmla="*/ 875031 h 4612665"/>
                <a:gd name="connsiteX40" fmla="*/ 3017250 w 4078673"/>
                <a:gd name="connsiteY40" fmla="*/ 791034 h 4612665"/>
                <a:gd name="connsiteX41" fmla="*/ 3049257 w 4078673"/>
                <a:gd name="connsiteY41" fmla="*/ 813473 h 4612665"/>
                <a:gd name="connsiteX42" fmla="*/ 3088505 w 4078673"/>
                <a:gd name="connsiteY42" fmla="*/ 874799 h 4612665"/>
                <a:gd name="connsiteX43" fmla="*/ 3159761 w 4078673"/>
                <a:gd name="connsiteY43" fmla="*/ 916798 h 4612665"/>
                <a:gd name="connsiteX44" fmla="*/ 3177575 w 4078673"/>
                <a:gd name="connsiteY44" fmla="*/ 1000795 h 4612665"/>
                <a:gd name="connsiteX45" fmla="*/ 3213203 w 4078673"/>
                <a:gd name="connsiteY45" fmla="*/ 1042793 h 4612665"/>
                <a:gd name="connsiteX46" fmla="*/ 3238945 w 4078673"/>
                <a:gd name="connsiteY46" fmla="*/ 1113698 h 4612665"/>
                <a:gd name="connsiteX47" fmla="*/ 3337901 w 4078673"/>
                <a:gd name="connsiteY47" fmla="*/ 1252786 h 4612665"/>
                <a:gd name="connsiteX48" fmla="*/ 2385508 w 4078673"/>
                <a:gd name="connsiteY48" fmla="*/ 1634869 h 4612665"/>
                <a:gd name="connsiteX49" fmla="*/ 2056472 w 4078673"/>
                <a:gd name="connsiteY49" fmla="*/ 3094573 h 4612665"/>
                <a:gd name="connsiteX50" fmla="*/ 2303249 w 4078673"/>
                <a:gd name="connsiteY50" fmla="*/ 4087172 h 4612665"/>
                <a:gd name="connsiteX51" fmla="*/ 2467767 w 4078673"/>
                <a:gd name="connsiteY51" fmla="*/ 4087172 h 4612665"/>
                <a:gd name="connsiteX52" fmla="*/ 2591156 w 4078673"/>
                <a:gd name="connsiteY52" fmla="*/ 4320724 h 4612665"/>
                <a:gd name="connsiteX53" fmla="*/ 2796803 w 4078673"/>
                <a:gd name="connsiteY53" fmla="*/ 4612665 h 4612665"/>
                <a:gd name="connsiteX54" fmla="*/ 3043580 w 4078673"/>
                <a:gd name="connsiteY54" fmla="*/ 4495889 h 4612665"/>
                <a:gd name="connsiteX55" fmla="*/ 3249227 w 4078673"/>
                <a:gd name="connsiteY55" fmla="*/ 4379114 h 4612665"/>
                <a:gd name="connsiteX56" fmla="*/ 3619393 w 4078673"/>
                <a:gd name="connsiteY56" fmla="*/ 3853620 h 4612665"/>
                <a:gd name="connsiteX57" fmla="*/ 3742781 w 4078673"/>
                <a:gd name="connsiteY57" fmla="*/ 3269739 h 4612665"/>
                <a:gd name="connsiteX58" fmla="*/ 3866170 w 4078673"/>
                <a:gd name="connsiteY58" fmla="*/ 3036186 h 4612665"/>
                <a:gd name="connsiteX59" fmla="*/ 3948429 w 4078673"/>
                <a:gd name="connsiteY59" fmla="*/ 2627469 h 4612665"/>
                <a:gd name="connsiteX60" fmla="*/ 3948429 w 4078673"/>
                <a:gd name="connsiteY60" fmla="*/ 2393916 h 4612665"/>
                <a:gd name="connsiteX61" fmla="*/ 3989559 w 4078673"/>
                <a:gd name="connsiteY61" fmla="*/ 2335528 h 4612665"/>
                <a:gd name="connsiteX62" fmla="*/ 4071818 w 4078673"/>
                <a:gd name="connsiteY62" fmla="*/ 2277140 h 4612665"/>
                <a:gd name="connsiteX63" fmla="*/ 4030688 w 4078673"/>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1439532 w 4160932"/>
                <a:gd name="connsiteY15" fmla="*/ 1459702 h 4612665"/>
                <a:gd name="connsiteX16" fmla="*/ 1521791 w 4160932"/>
                <a:gd name="connsiteY16" fmla="*/ 1576479 h 4612665"/>
                <a:gd name="connsiteX17" fmla="*/ 1645179 w 4160932"/>
                <a:gd name="connsiteY17" fmla="*/ 1576479 h 4612665"/>
                <a:gd name="connsiteX18" fmla="*/ 1727438 w 4160932"/>
                <a:gd name="connsiteY18" fmla="*/ 1576479 h 4612665"/>
                <a:gd name="connsiteX19" fmla="*/ 1891956 w 4160932"/>
                <a:gd name="connsiteY19" fmla="*/ 1693255 h 4612665"/>
                <a:gd name="connsiteX20" fmla="*/ 1763462 w 4160932"/>
                <a:gd name="connsiteY20" fmla="*/ 958796 h 4612665"/>
                <a:gd name="connsiteX21" fmla="*/ 1799090 w 4160932"/>
                <a:gd name="connsiteY21" fmla="*/ 958796 h 4612665"/>
                <a:gd name="connsiteX22" fmla="*/ 1852557 w 4160932"/>
                <a:gd name="connsiteY22" fmla="*/ 1085146 h 4612665"/>
                <a:gd name="connsiteX23" fmla="*/ 1977229 w 4160932"/>
                <a:gd name="connsiteY23" fmla="*/ 1253018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521791 w 4160932"/>
                <a:gd name="connsiteY16" fmla="*/ 1576479 h 4612665"/>
                <a:gd name="connsiteX17" fmla="*/ 1645179 w 4160932"/>
                <a:gd name="connsiteY17" fmla="*/ 1576479 h 4612665"/>
                <a:gd name="connsiteX18" fmla="*/ 1727438 w 4160932"/>
                <a:gd name="connsiteY18" fmla="*/ 1576479 h 4612665"/>
                <a:gd name="connsiteX19" fmla="*/ 1891956 w 4160932"/>
                <a:gd name="connsiteY19" fmla="*/ 1693255 h 4612665"/>
                <a:gd name="connsiteX20" fmla="*/ 1763462 w 4160932"/>
                <a:gd name="connsiteY20" fmla="*/ 958796 h 4612665"/>
                <a:gd name="connsiteX21" fmla="*/ 1799090 w 4160932"/>
                <a:gd name="connsiteY21" fmla="*/ 958796 h 4612665"/>
                <a:gd name="connsiteX22" fmla="*/ 1852557 w 4160932"/>
                <a:gd name="connsiteY22" fmla="*/ 1085146 h 4612665"/>
                <a:gd name="connsiteX23" fmla="*/ 1977229 w 4160932"/>
                <a:gd name="connsiteY23" fmla="*/ 1253018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79 w 4160932"/>
                <a:gd name="connsiteY17" fmla="*/ 1576479 h 4612665"/>
                <a:gd name="connsiteX18" fmla="*/ 1727438 w 4160932"/>
                <a:gd name="connsiteY18" fmla="*/ 1576479 h 4612665"/>
                <a:gd name="connsiteX19" fmla="*/ 1891956 w 4160932"/>
                <a:gd name="connsiteY19" fmla="*/ 1693255 h 4612665"/>
                <a:gd name="connsiteX20" fmla="*/ 1763462 w 4160932"/>
                <a:gd name="connsiteY20" fmla="*/ 958796 h 4612665"/>
                <a:gd name="connsiteX21" fmla="*/ 1799090 w 4160932"/>
                <a:gd name="connsiteY21" fmla="*/ 958796 h 4612665"/>
                <a:gd name="connsiteX22" fmla="*/ 1852557 w 4160932"/>
                <a:gd name="connsiteY22" fmla="*/ 1085146 h 4612665"/>
                <a:gd name="connsiteX23" fmla="*/ 1977229 w 4160932"/>
                <a:gd name="connsiteY23" fmla="*/ 1253018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1727438 w 4160932"/>
                <a:gd name="connsiteY18" fmla="*/ 1576479 h 4612665"/>
                <a:gd name="connsiteX19" fmla="*/ 1891956 w 4160932"/>
                <a:gd name="connsiteY19" fmla="*/ 1693255 h 4612665"/>
                <a:gd name="connsiteX20" fmla="*/ 1763462 w 4160932"/>
                <a:gd name="connsiteY20" fmla="*/ 958796 h 4612665"/>
                <a:gd name="connsiteX21" fmla="*/ 1799090 w 4160932"/>
                <a:gd name="connsiteY21" fmla="*/ 958796 h 4612665"/>
                <a:gd name="connsiteX22" fmla="*/ 1852557 w 4160932"/>
                <a:gd name="connsiteY22" fmla="*/ 1085146 h 4612665"/>
                <a:gd name="connsiteX23" fmla="*/ 1977229 w 4160932"/>
                <a:gd name="connsiteY23" fmla="*/ 1253018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205647 w 4160932"/>
                <a:gd name="connsiteY18" fmla="*/ 2101972 h 4612665"/>
                <a:gd name="connsiteX19" fmla="*/ 1891956 w 4160932"/>
                <a:gd name="connsiteY19" fmla="*/ 1693255 h 4612665"/>
                <a:gd name="connsiteX20" fmla="*/ 1763462 w 4160932"/>
                <a:gd name="connsiteY20" fmla="*/ 958796 h 4612665"/>
                <a:gd name="connsiteX21" fmla="*/ 1799090 w 4160932"/>
                <a:gd name="connsiteY21" fmla="*/ 958796 h 4612665"/>
                <a:gd name="connsiteX22" fmla="*/ 1852557 w 4160932"/>
                <a:gd name="connsiteY22" fmla="*/ 1085146 h 4612665"/>
                <a:gd name="connsiteX23" fmla="*/ 1977229 w 4160932"/>
                <a:gd name="connsiteY23" fmla="*/ 1253018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205647 w 4160932"/>
                <a:gd name="connsiteY18" fmla="*/ 2101972 h 4612665"/>
                <a:gd name="connsiteX19" fmla="*/ 534683 w 4160932"/>
                <a:gd name="connsiteY19" fmla="*/ 1926808 h 4612665"/>
                <a:gd name="connsiteX20" fmla="*/ 1763462 w 4160932"/>
                <a:gd name="connsiteY20" fmla="*/ 958796 h 4612665"/>
                <a:gd name="connsiteX21" fmla="*/ 1799090 w 4160932"/>
                <a:gd name="connsiteY21" fmla="*/ 958796 h 4612665"/>
                <a:gd name="connsiteX22" fmla="*/ 1852557 w 4160932"/>
                <a:gd name="connsiteY22" fmla="*/ 1085146 h 4612665"/>
                <a:gd name="connsiteX23" fmla="*/ 1977229 w 4160932"/>
                <a:gd name="connsiteY23" fmla="*/ 1253018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205647 w 4160932"/>
                <a:gd name="connsiteY18" fmla="*/ 2101972 h 4612665"/>
                <a:gd name="connsiteX19" fmla="*/ 534683 w 4160932"/>
                <a:gd name="connsiteY19" fmla="*/ 1926808 h 4612665"/>
                <a:gd name="connsiteX20" fmla="*/ 863719 w 4160932"/>
                <a:gd name="connsiteY20" fmla="*/ 1868420 h 4612665"/>
                <a:gd name="connsiteX21" fmla="*/ 1799090 w 4160932"/>
                <a:gd name="connsiteY21" fmla="*/ 958796 h 4612665"/>
                <a:gd name="connsiteX22" fmla="*/ 1852557 w 4160932"/>
                <a:gd name="connsiteY22" fmla="*/ 1085146 h 4612665"/>
                <a:gd name="connsiteX23" fmla="*/ 1977229 w 4160932"/>
                <a:gd name="connsiteY23" fmla="*/ 1253018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205647 w 4160932"/>
                <a:gd name="connsiteY18" fmla="*/ 2101972 h 4612665"/>
                <a:gd name="connsiteX19" fmla="*/ 534683 w 4160932"/>
                <a:gd name="connsiteY19" fmla="*/ 1926808 h 4612665"/>
                <a:gd name="connsiteX20" fmla="*/ 863719 w 4160932"/>
                <a:gd name="connsiteY20" fmla="*/ 1868420 h 4612665"/>
                <a:gd name="connsiteX21" fmla="*/ 1028237 w 4160932"/>
                <a:gd name="connsiteY21" fmla="*/ 2335525 h 4612665"/>
                <a:gd name="connsiteX22" fmla="*/ 1852557 w 4160932"/>
                <a:gd name="connsiteY22" fmla="*/ 1085146 h 4612665"/>
                <a:gd name="connsiteX23" fmla="*/ 1977229 w 4160932"/>
                <a:gd name="connsiteY23" fmla="*/ 1253018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205647 w 4160932"/>
                <a:gd name="connsiteY18" fmla="*/ 2101972 h 4612665"/>
                <a:gd name="connsiteX19" fmla="*/ 534683 w 4160932"/>
                <a:gd name="connsiteY19" fmla="*/ 1926808 h 4612665"/>
                <a:gd name="connsiteX20" fmla="*/ 863719 w 4160932"/>
                <a:gd name="connsiteY20" fmla="*/ 1868420 h 4612665"/>
                <a:gd name="connsiteX21" fmla="*/ 1028237 w 4160932"/>
                <a:gd name="connsiteY21" fmla="*/ 2335525 h 4612665"/>
                <a:gd name="connsiteX22" fmla="*/ 1233885 w 4160932"/>
                <a:gd name="connsiteY22" fmla="*/ 2569078 h 4612665"/>
                <a:gd name="connsiteX23" fmla="*/ 1977229 w 4160932"/>
                <a:gd name="connsiteY23" fmla="*/ 1253018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205647 w 4160932"/>
                <a:gd name="connsiteY18" fmla="*/ 2101972 h 4612665"/>
                <a:gd name="connsiteX19" fmla="*/ 534683 w 4160932"/>
                <a:gd name="connsiteY19" fmla="*/ 1926808 h 4612665"/>
                <a:gd name="connsiteX20" fmla="*/ 863719 w 4160932"/>
                <a:gd name="connsiteY20" fmla="*/ 1868420 h 4612665"/>
                <a:gd name="connsiteX21" fmla="*/ 1028237 w 4160932"/>
                <a:gd name="connsiteY21" fmla="*/ 2335525 h 4612665"/>
                <a:gd name="connsiteX22" fmla="*/ 1233885 w 4160932"/>
                <a:gd name="connsiteY22" fmla="*/ 2569078 h 4612665"/>
                <a:gd name="connsiteX23" fmla="*/ 1357273 w 4160932"/>
                <a:gd name="connsiteY23" fmla="*/ 2510689 h 4612665"/>
                <a:gd name="connsiteX24" fmla="*/ 2048485 w 4160932"/>
                <a:gd name="connsiteY24" fmla="*/ 1295017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205647 w 4160932"/>
                <a:gd name="connsiteY18" fmla="*/ 2101972 h 4612665"/>
                <a:gd name="connsiteX19" fmla="*/ 534683 w 4160932"/>
                <a:gd name="connsiteY19" fmla="*/ 1926808 h 4612665"/>
                <a:gd name="connsiteX20" fmla="*/ 863719 w 4160932"/>
                <a:gd name="connsiteY20" fmla="*/ 1868420 h 4612665"/>
                <a:gd name="connsiteX21" fmla="*/ 1028237 w 4160932"/>
                <a:gd name="connsiteY21" fmla="*/ 2335525 h 4612665"/>
                <a:gd name="connsiteX22" fmla="*/ 1233885 w 4160932"/>
                <a:gd name="connsiteY22" fmla="*/ 2569078 h 4612665"/>
                <a:gd name="connsiteX23" fmla="*/ 1357273 w 4160932"/>
                <a:gd name="connsiteY23" fmla="*/ 2510689 h 4612665"/>
                <a:gd name="connsiteX24" fmla="*/ 1521791 w 4160932"/>
                <a:gd name="connsiteY24" fmla="*/ 2569078 h 4612665"/>
                <a:gd name="connsiteX25" fmla="*/ 2084113 w 4160932"/>
                <a:gd name="connsiteY25" fmla="*/ 1295017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205647 w 4160932"/>
                <a:gd name="connsiteY18" fmla="*/ 2101972 h 4612665"/>
                <a:gd name="connsiteX19" fmla="*/ 534683 w 4160932"/>
                <a:gd name="connsiteY19" fmla="*/ 1926808 h 4612665"/>
                <a:gd name="connsiteX20" fmla="*/ 863719 w 4160932"/>
                <a:gd name="connsiteY20" fmla="*/ 1868420 h 4612665"/>
                <a:gd name="connsiteX21" fmla="*/ 1028237 w 4160932"/>
                <a:gd name="connsiteY21" fmla="*/ 2335525 h 4612665"/>
                <a:gd name="connsiteX22" fmla="*/ 1233885 w 4160932"/>
                <a:gd name="connsiteY22" fmla="*/ 2569078 h 4612665"/>
                <a:gd name="connsiteX23" fmla="*/ 1357273 w 4160932"/>
                <a:gd name="connsiteY23" fmla="*/ 2510689 h 4612665"/>
                <a:gd name="connsiteX24" fmla="*/ 1521791 w 4160932"/>
                <a:gd name="connsiteY24" fmla="*/ 2569078 h 4612665"/>
                <a:gd name="connsiteX25" fmla="*/ 1768568 w 4160932"/>
                <a:gd name="connsiteY25" fmla="*/ 2569078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04847 w 4160932"/>
                <a:gd name="connsiteY0" fmla="*/ 0 h 4612665"/>
                <a:gd name="connsiteX1" fmla="*/ 904847 w 4160932"/>
                <a:gd name="connsiteY1" fmla="*/ 0 h 4612665"/>
                <a:gd name="connsiteX2" fmla="*/ 904847 w 4160932"/>
                <a:gd name="connsiteY2" fmla="*/ 58388 h 4612665"/>
                <a:gd name="connsiteX3" fmla="*/ 904847 w 4160932"/>
                <a:gd name="connsiteY3" fmla="*/ 175164 h 4612665"/>
                <a:gd name="connsiteX4" fmla="*/ 863718 w 4160932"/>
                <a:gd name="connsiteY4" fmla="*/ 350329 h 4612665"/>
                <a:gd name="connsiteX5" fmla="*/ 863718 w 4160932"/>
                <a:gd name="connsiteY5" fmla="*/ 467104 h 4612665"/>
                <a:gd name="connsiteX6" fmla="*/ 822589 w 4160932"/>
                <a:gd name="connsiteY6" fmla="*/ 583881 h 4612665"/>
                <a:gd name="connsiteX7" fmla="*/ 740330 w 4160932"/>
                <a:gd name="connsiteY7" fmla="*/ 759045 h 4612665"/>
                <a:gd name="connsiteX8" fmla="*/ 616942 w 4160932"/>
                <a:gd name="connsiteY8" fmla="*/ 992597 h 4612665"/>
                <a:gd name="connsiteX9" fmla="*/ 534683 w 4160932"/>
                <a:gd name="connsiteY9" fmla="*/ 1167762 h 4612665"/>
                <a:gd name="connsiteX10" fmla="*/ 452424 w 4160932"/>
                <a:gd name="connsiteY10" fmla="*/ 1401314 h 4612665"/>
                <a:gd name="connsiteX11" fmla="*/ 329036 w 4160932"/>
                <a:gd name="connsiteY11" fmla="*/ 1342926 h 4612665"/>
                <a:gd name="connsiteX12" fmla="*/ 246777 w 4160932"/>
                <a:gd name="connsiteY12" fmla="*/ 1342926 h 4612665"/>
                <a:gd name="connsiteX13" fmla="*/ 82259 w 4160932"/>
                <a:gd name="connsiteY13" fmla="*/ 1342926 h 4612665"/>
                <a:gd name="connsiteX14" fmla="*/ 0 w 4160932"/>
                <a:gd name="connsiteY14" fmla="*/ 1342926 h 4612665"/>
                <a:gd name="connsiteX15" fmla="*/ 0 w 4160932"/>
                <a:gd name="connsiteY15" fmla="*/ 1459702 h 4612665"/>
                <a:gd name="connsiteX16" fmla="*/ 164518 w 4160932"/>
                <a:gd name="connsiteY16" fmla="*/ 1576479 h 4612665"/>
                <a:gd name="connsiteX17" fmla="*/ 164518 w 4160932"/>
                <a:gd name="connsiteY17" fmla="*/ 1810031 h 4612665"/>
                <a:gd name="connsiteX18" fmla="*/ 205647 w 4160932"/>
                <a:gd name="connsiteY18" fmla="*/ 2101972 h 4612665"/>
                <a:gd name="connsiteX19" fmla="*/ 82259 w 4160932"/>
                <a:gd name="connsiteY19" fmla="*/ 2218749 h 4612665"/>
                <a:gd name="connsiteX20" fmla="*/ 863719 w 4160932"/>
                <a:gd name="connsiteY20" fmla="*/ 1868420 h 4612665"/>
                <a:gd name="connsiteX21" fmla="*/ 1028237 w 4160932"/>
                <a:gd name="connsiteY21" fmla="*/ 2335525 h 4612665"/>
                <a:gd name="connsiteX22" fmla="*/ 1233885 w 4160932"/>
                <a:gd name="connsiteY22" fmla="*/ 2569078 h 4612665"/>
                <a:gd name="connsiteX23" fmla="*/ 1357273 w 4160932"/>
                <a:gd name="connsiteY23" fmla="*/ 2510689 h 4612665"/>
                <a:gd name="connsiteX24" fmla="*/ 1521791 w 4160932"/>
                <a:gd name="connsiteY24" fmla="*/ 2569078 h 4612665"/>
                <a:gd name="connsiteX25" fmla="*/ 1768568 w 4160932"/>
                <a:gd name="connsiteY25" fmla="*/ 2569078 h 4612665"/>
                <a:gd name="connsiteX26" fmla="*/ 2119741 w 4160932"/>
                <a:gd name="connsiteY26" fmla="*/ 1379014 h 4612665"/>
                <a:gd name="connsiteX27" fmla="*/ 2155369 w 4160932"/>
                <a:gd name="connsiteY27" fmla="*/ 1421012 h 4612665"/>
                <a:gd name="connsiteX28" fmla="*/ 2244439 w 4160932"/>
                <a:gd name="connsiteY28" fmla="*/ 1420780 h 4612665"/>
                <a:gd name="connsiteX29" fmla="*/ 2297881 w 4160932"/>
                <a:gd name="connsiteY29" fmla="*/ 1379014 h 4612665"/>
                <a:gd name="connsiteX30" fmla="*/ 2386950 w 4160932"/>
                <a:gd name="connsiteY30" fmla="*/ 1379014 h 4612665"/>
                <a:gd name="connsiteX31" fmla="*/ 2440392 w 4160932"/>
                <a:gd name="connsiteY31" fmla="*/ 1463011 h 4612665"/>
                <a:gd name="connsiteX32" fmla="*/ 2547276 w 4160932"/>
                <a:gd name="connsiteY32" fmla="*/ 1379014 h 4612665"/>
                <a:gd name="connsiteX33" fmla="*/ 2636346 w 4160932"/>
                <a:gd name="connsiteY33" fmla="*/ 1294785 h 4612665"/>
                <a:gd name="connsiteX34" fmla="*/ 2750965 w 4160932"/>
                <a:gd name="connsiteY34" fmla="*/ 1247972 h 4612665"/>
                <a:gd name="connsiteX35" fmla="*/ 2867927 w 4160932"/>
                <a:gd name="connsiteY35" fmla="*/ 1211020 h 4612665"/>
                <a:gd name="connsiteX36" fmla="*/ 2903555 w 4160932"/>
                <a:gd name="connsiteY36" fmla="*/ 1211020 h 4612665"/>
                <a:gd name="connsiteX37" fmla="*/ 3028253 w 4160932"/>
                <a:gd name="connsiteY37" fmla="*/ 1127023 h 4612665"/>
                <a:gd name="connsiteX38" fmla="*/ 3063881 w 4160932"/>
                <a:gd name="connsiteY38" fmla="*/ 1001027 h 4612665"/>
                <a:gd name="connsiteX39" fmla="*/ 3099509 w 4160932"/>
                <a:gd name="connsiteY39" fmla="*/ 875031 h 4612665"/>
                <a:gd name="connsiteX40" fmla="*/ 3099509 w 4160932"/>
                <a:gd name="connsiteY40" fmla="*/ 791034 h 4612665"/>
                <a:gd name="connsiteX41" fmla="*/ 3131516 w 4160932"/>
                <a:gd name="connsiteY41" fmla="*/ 813473 h 4612665"/>
                <a:gd name="connsiteX42" fmla="*/ 3170764 w 4160932"/>
                <a:gd name="connsiteY42" fmla="*/ 874799 h 4612665"/>
                <a:gd name="connsiteX43" fmla="*/ 3242020 w 4160932"/>
                <a:gd name="connsiteY43" fmla="*/ 916798 h 4612665"/>
                <a:gd name="connsiteX44" fmla="*/ 3259834 w 4160932"/>
                <a:gd name="connsiteY44" fmla="*/ 1000795 h 4612665"/>
                <a:gd name="connsiteX45" fmla="*/ 3295462 w 4160932"/>
                <a:gd name="connsiteY45" fmla="*/ 1042793 h 4612665"/>
                <a:gd name="connsiteX46" fmla="*/ 3321204 w 4160932"/>
                <a:gd name="connsiteY46" fmla="*/ 1113698 h 4612665"/>
                <a:gd name="connsiteX47" fmla="*/ 3420160 w 4160932"/>
                <a:gd name="connsiteY47" fmla="*/ 1252786 h 4612665"/>
                <a:gd name="connsiteX48" fmla="*/ 2467767 w 4160932"/>
                <a:gd name="connsiteY48" fmla="*/ 1634869 h 4612665"/>
                <a:gd name="connsiteX49" fmla="*/ 2138731 w 4160932"/>
                <a:gd name="connsiteY49" fmla="*/ 3094573 h 4612665"/>
                <a:gd name="connsiteX50" fmla="*/ 2385508 w 4160932"/>
                <a:gd name="connsiteY50" fmla="*/ 4087172 h 4612665"/>
                <a:gd name="connsiteX51" fmla="*/ 2550026 w 4160932"/>
                <a:gd name="connsiteY51" fmla="*/ 4087172 h 4612665"/>
                <a:gd name="connsiteX52" fmla="*/ 2673415 w 4160932"/>
                <a:gd name="connsiteY52" fmla="*/ 4320724 h 4612665"/>
                <a:gd name="connsiteX53" fmla="*/ 2879062 w 4160932"/>
                <a:gd name="connsiteY53" fmla="*/ 4612665 h 4612665"/>
                <a:gd name="connsiteX54" fmla="*/ 3125839 w 4160932"/>
                <a:gd name="connsiteY54" fmla="*/ 4495889 h 4612665"/>
                <a:gd name="connsiteX55" fmla="*/ 3331486 w 4160932"/>
                <a:gd name="connsiteY55" fmla="*/ 4379114 h 4612665"/>
                <a:gd name="connsiteX56" fmla="*/ 3701652 w 4160932"/>
                <a:gd name="connsiteY56" fmla="*/ 3853620 h 4612665"/>
                <a:gd name="connsiteX57" fmla="*/ 3825040 w 4160932"/>
                <a:gd name="connsiteY57" fmla="*/ 3269739 h 4612665"/>
                <a:gd name="connsiteX58" fmla="*/ 3948429 w 4160932"/>
                <a:gd name="connsiteY58" fmla="*/ 3036186 h 4612665"/>
                <a:gd name="connsiteX59" fmla="*/ 4030688 w 4160932"/>
                <a:gd name="connsiteY59" fmla="*/ 2627469 h 4612665"/>
                <a:gd name="connsiteX60" fmla="*/ 4030688 w 4160932"/>
                <a:gd name="connsiteY60" fmla="*/ 2393916 h 4612665"/>
                <a:gd name="connsiteX61" fmla="*/ 4071818 w 4160932"/>
                <a:gd name="connsiteY61" fmla="*/ 2335528 h 4612665"/>
                <a:gd name="connsiteX62" fmla="*/ 4154077 w 4160932"/>
                <a:gd name="connsiteY62" fmla="*/ 2277140 h 4612665"/>
                <a:gd name="connsiteX63" fmla="*/ 4112947 w 4160932"/>
                <a:gd name="connsiteY63" fmla="*/ 2218752 h 4612665"/>
                <a:gd name="connsiteX0" fmla="*/ 952784 w 4208869"/>
                <a:gd name="connsiteY0" fmla="*/ 0 h 4612665"/>
                <a:gd name="connsiteX1" fmla="*/ 952784 w 4208869"/>
                <a:gd name="connsiteY1" fmla="*/ 0 h 4612665"/>
                <a:gd name="connsiteX2" fmla="*/ 952784 w 4208869"/>
                <a:gd name="connsiteY2" fmla="*/ 58388 h 4612665"/>
                <a:gd name="connsiteX3" fmla="*/ 952784 w 4208869"/>
                <a:gd name="connsiteY3" fmla="*/ 175164 h 4612665"/>
                <a:gd name="connsiteX4" fmla="*/ 911655 w 4208869"/>
                <a:gd name="connsiteY4" fmla="*/ 350329 h 4612665"/>
                <a:gd name="connsiteX5" fmla="*/ 911655 w 4208869"/>
                <a:gd name="connsiteY5" fmla="*/ 467104 h 4612665"/>
                <a:gd name="connsiteX6" fmla="*/ 870526 w 4208869"/>
                <a:gd name="connsiteY6" fmla="*/ 583881 h 4612665"/>
                <a:gd name="connsiteX7" fmla="*/ 788267 w 4208869"/>
                <a:gd name="connsiteY7" fmla="*/ 759045 h 4612665"/>
                <a:gd name="connsiteX8" fmla="*/ 664879 w 4208869"/>
                <a:gd name="connsiteY8" fmla="*/ 992597 h 4612665"/>
                <a:gd name="connsiteX9" fmla="*/ 582620 w 4208869"/>
                <a:gd name="connsiteY9" fmla="*/ 1167762 h 4612665"/>
                <a:gd name="connsiteX10" fmla="*/ 500361 w 4208869"/>
                <a:gd name="connsiteY10" fmla="*/ 1401314 h 4612665"/>
                <a:gd name="connsiteX11" fmla="*/ 376973 w 4208869"/>
                <a:gd name="connsiteY11" fmla="*/ 1342926 h 4612665"/>
                <a:gd name="connsiteX12" fmla="*/ 294714 w 4208869"/>
                <a:gd name="connsiteY12" fmla="*/ 1342926 h 4612665"/>
                <a:gd name="connsiteX13" fmla="*/ 130196 w 4208869"/>
                <a:gd name="connsiteY13" fmla="*/ 1342926 h 4612665"/>
                <a:gd name="connsiteX14" fmla="*/ 47937 w 4208869"/>
                <a:gd name="connsiteY14" fmla="*/ 1342926 h 4612665"/>
                <a:gd name="connsiteX15" fmla="*/ 47937 w 4208869"/>
                <a:gd name="connsiteY15" fmla="*/ 1459702 h 4612665"/>
                <a:gd name="connsiteX16" fmla="*/ 212455 w 4208869"/>
                <a:gd name="connsiteY16" fmla="*/ 1576479 h 4612665"/>
                <a:gd name="connsiteX17" fmla="*/ 212455 w 4208869"/>
                <a:gd name="connsiteY17" fmla="*/ 1810031 h 4612665"/>
                <a:gd name="connsiteX18" fmla="*/ 253584 w 4208869"/>
                <a:gd name="connsiteY18" fmla="*/ 2101972 h 4612665"/>
                <a:gd name="connsiteX19" fmla="*/ 130196 w 4208869"/>
                <a:gd name="connsiteY19" fmla="*/ 2218749 h 4612665"/>
                <a:gd name="connsiteX20" fmla="*/ 6808 w 4208869"/>
                <a:gd name="connsiteY20" fmla="*/ 2218749 h 4612665"/>
                <a:gd name="connsiteX21" fmla="*/ 1076174 w 4208869"/>
                <a:gd name="connsiteY21" fmla="*/ 2335525 h 4612665"/>
                <a:gd name="connsiteX22" fmla="*/ 1281822 w 4208869"/>
                <a:gd name="connsiteY22" fmla="*/ 2569078 h 4612665"/>
                <a:gd name="connsiteX23" fmla="*/ 1405210 w 4208869"/>
                <a:gd name="connsiteY23" fmla="*/ 2510689 h 4612665"/>
                <a:gd name="connsiteX24" fmla="*/ 1569728 w 4208869"/>
                <a:gd name="connsiteY24" fmla="*/ 2569078 h 4612665"/>
                <a:gd name="connsiteX25" fmla="*/ 1816505 w 4208869"/>
                <a:gd name="connsiteY25" fmla="*/ 2569078 h 4612665"/>
                <a:gd name="connsiteX26" fmla="*/ 2167678 w 4208869"/>
                <a:gd name="connsiteY26" fmla="*/ 1379014 h 4612665"/>
                <a:gd name="connsiteX27" fmla="*/ 2203306 w 4208869"/>
                <a:gd name="connsiteY27" fmla="*/ 1421012 h 4612665"/>
                <a:gd name="connsiteX28" fmla="*/ 2292376 w 4208869"/>
                <a:gd name="connsiteY28" fmla="*/ 1420780 h 4612665"/>
                <a:gd name="connsiteX29" fmla="*/ 2345818 w 4208869"/>
                <a:gd name="connsiteY29" fmla="*/ 1379014 h 4612665"/>
                <a:gd name="connsiteX30" fmla="*/ 2434887 w 4208869"/>
                <a:gd name="connsiteY30" fmla="*/ 1379014 h 4612665"/>
                <a:gd name="connsiteX31" fmla="*/ 2488329 w 4208869"/>
                <a:gd name="connsiteY31" fmla="*/ 1463011 h 4612665"/>
                <a:gd name="connsiteX32" fmla="*/ 2595213 w 4208869"/>
                <a:gd name="connsiteY32" fmla="*/ 1379014 h 4612665"/>
                <a:gd name="connsiteX33" fmla="*/ 2684283 w 4208869"/>
                <a:gd name="connsiteY33" fmla="*/ 1294785 h 4612665"/>
                <a:gd name="connsiteX34" fmla="*/ 2798902 w 4208869"/>
                <a:gd name="connsiteY34" fmla="*/ 1247972 h 4612665"/>
                <a:gd name="connsiteX35" fmla="*/ 2915864 w 4208869"/>
                <a:gd name="connsiteY35" fmla="*/ 1211020 h 4612665"/>
                <a:gd name="connsiteX36" fmla="*/ 2951492 w 4208869"/>
                <a:gd name="connsiteY36" fmla="*/ 1211020 h 4612665"/>
                <a:gd name="connsiteX37" fmla="*/ 3076190 w 4208869"/>
                <a:gd name="connsiteY37" fmla="*/ 1127023 h 4612665"/>
                <a:gd name="connsiteX38" fmla="*/ 3111818 w 4208869"/>
                <a:gd name="connsiteY38" fmla="*/ 1001027 h 4612665"/>
                <a:gd name="connsiteX39" fmla="*/ 3147446 w 4208869"/>
                <a:gd name="connsiteY39" fmla="*/ 875031 h 4612665"/>
                <a:gd name="connsiteX40" fmla="*/ 3147446 w 4208869"/>
                <a:gd name="connsiteY40" fmla="*/ 791034 h 4612665"/>
                <a:gd name="connsiteX41" fmla="*/ 3179453 w 4208869"/>
                <a:gd name="connsiteY41" fmla="*/ 813473 h 4612665"/>
                <a:gd name="connsiteX42" fmla="*/ 3218701 w 4208869"/>
                <a:gd name="connsiteY42" fmla="*/ 874799 h 4612665"/>
                <a:gd name="connsiteX43" fmla="*/ 3289957 w 4208869"/>
                <a:gd name="connsiteY43" fmla="*/ 916798 h 4612665"/>
                <a:gd name="connsiteX44" fmla="*/ 3307771 w 4208869"/>
                <a:gd name="connsiteY44" fmla="*/ 1000795 h 4612665"/>
                <a:gd name="connsiteX45" fmla="*/ 3343399 w 4208869"/>
                <a:gd name="connsiteY45" fmla="*/ 1042793 h 4612665"/>
                <a:gd name="connsiteX46" fmla="*/ 3369141 w 4208869"/>
                <a:gd name="connsiteY46" fmla="*/ 1113698 h 4612665"/>
                <a:gd name="connsiteX47" fmla="*/ 3468097 w 4208869"/>
                <a:gd name="connsiteY47" fmla="*/ 1252786 h 4612665"/>
                <a:gd name="connsiteX48" fmla="*/ 2515704 w 4208869"/>
                <a:gd name="connsiteY48" fmla="*/ 1634869 h 4612665"/>
                <a:gd name="connsiteX49" fmla="*/ 2186668 w 4208869"/>
                <a:gd name="connsiteY49" fmla="*/ 3094573 h 4612665"/>
                <a:gd name="connsiteX50" fmla="*/ 2433445 w 4208869"/>
                <a:gd name="connsiteY50" fmla="*/ 4087172 h 4612665"/>
                <a:gd name="connsiteX51" fmla="*/ 2597963 w 4208869"/>
                <a:gd name="connsiteY51" fmla="*/ 4087172 h 4612665"/>
                <a:gd name="connsiteX52" fmla="*/ 2721352 w 4208869"/>
                <a:gd name="connsiteY52" fmla="*/ 4320724 h 4612665"/>
                <a:gd name="connsiteX53" fmla="*/ 2926999 w 4208869"/>
                <a:gd name="connsiteY53" fmla="*/ 4612665 h 4612665"/>
                <a:gd name="connsiteX54" fmla="*/ 3173776 w 4208869"/>
                <a:gd name="connsiteY54" fmla="*/ 4495889 h 4612665"/>
                <a:gd name="connsiteX55" fmla="*/ 3379423 w 4208869"/>
                <a:gd name="connsiteY55" fmla="*/ 4379114 h 4612665"/>
                <a:gd name="connsiteX56" fmla="*/ 3749589 w 4208869"/>
                <a:gd name="connsiteY56" fmla="*/ 3853620 h 4612665"/>
                <a:gd name="connsiteX57" fmla="*/ 3872977 w 4208869"/>
                <a:gd name="connsiteY57" fmla="*/ 3269739 h 4612665"/>
                <a:gd name="connsiteX58" fmla="*/ 3996366 w 4208869"/>
                <a:gd name="connsiteY58" fmla="*/ 3036186 h 4612665"/>
                <a:gd name="connsiteX59" fmla="*/ 4078625 w 4208869"/>
                <a:gd name="connsiteY59" fmla="*/ 2627469 h 4612665"/>
                <a:gd name="connsiteX60" fmla="*/ 4078625 w 4208869"/>
                <a:gd name="connsiteY60" fmla="*/ 2393916 h 4612665"/>
                <a:gd name="connsiteX61" fmla="*/ 4119755 w 4208869"/>
                <a:gd name="connsiteY61" fmla="*/ 2335528 h 4612665"/>
                <a:gd name="connsiteX62" fmla="*/ 4202014 w 4208869"/>
                <a:gd name="connsiteY62" fmla="*/ 2277140 h 4612665"/>
                <a:gd name="connsiteX63" fmla="*/ 4160884 w 4208869"/>
                <a:gd name="connsiteY63" fmla="*/ 2218752 h 4612665"/>
                <a:gd name="connsiteX0" fmla="*/ 1040112 w 4296197"/>
                <a:gd name="connsiteY0" fmla="*/ 0 h 4612665"/>
                <a:gd name="connsiteX1" fmla="*/ 1040112 w 4296197"/>
                <a:gd name="connsiteY1" fmla="*/ 0 h 4612665"/>
                <a:gd name="connsiteX2" fmla="*/ 1040112 w 4296197"/>
                <a:gd name="connsiteY2" fmla="*/ 58388 h 4612665"/>
                <a:gd name="connsiteX3" fmla="*/ 1040112 w 4296197"/>
                <a:gd name="connsiteY3" fmla="*/ 175164 h 4612665"/>
                <a:gd name="connsiteX4" fmla="*/ 998983 w 4296197"/>
                <a:gd name="connsiteY4" fmla="*/ 350329 h 4612665"/>
                <a:gd name="connsiteX5" fmla="*/ 998983 w 4296197"/>
                <a:gd name="connsiteY5" fmla="*/ 467104 h 4612665"/>
                <a:gd name="connsiteX6" fmla="*/ 957854 w 4296197"/>
                <a:gd name="connsiteY6" fmla="*/ 583881 h 4612665"/>
                <a:gd name="connsiteX7" fmla="*/ 875595 w 4296197"/>
                <a:gd name="connsiteY7" fmla="*/ 759045 h 4612665"/>
                <a:gd name="connsiteX8" fmla="*/ 752207 w 4296197"/>
                <a:gd name="connsiteY8" fmla="*/ 992597 h 4612665"/>
                <a:gd name="connsiteX9" fmla="*/ 669948 w 4296197"/>
                <a:gd name="connsiteY9" fmla="*/ 1167762 h 4612665"/>
                <a:gd name="connsiteX10" fmla="*/ 587689 w 4296197"/>
                <a:gd name="connsiteY10" fmla="*/ 1401314 h 4612665"/>
                <a:gd name="connsiteX11" fmla="*/ 464301 w 4296197"/>
                <a:gd name="connsiteY11" fmla="*/ 1342926 h 4612665"/>
                <a:gd name="connsiteX12" fmla="*/ 382042 w 4296197"/>
                <a:gd name="connsiteY12" fmla="*/ 1342926 h 4612665"/>
                <a:gd name="connsiteX13" fmla="*/ 217524 w 4296197"/>
                <a:gd name="connsiteY13" fmla="*/ 1342926 h 4612665"/>
                <a:gd name="connsiteX14" fmla="*/ 135265 w 4296197"/>
                <a:gd name="connsiteY14" fmla="*/ 1342926 h 4612665"/>
                <a:gd name="connsiteX15" fmla="*/ 135265 w 4296197"/>
                <a:gd name="connsiteY15" fmla="*/ 1459702 h 4612665"/>
                <a:gd name="connsiteX16" fmla="*/ 299783 w 4296197"/>
                <a:gd name="connsiteY16" fmla="*/ 1576479 h 4612665"/>
                <a:gd name="connsiteX17" fmla="*/ 299783 w 4296197"/>
                <a:gd name="connsiteY17" fmla="*/ 1810031 h 4612665"/>
                <a:gd name="connsiteX18" fmla="*/ 340912 w 4296197"/>
                <a:gd name="connsiteY18" fmla="*/ 2101972 h 4612665"/>
                <a:gd name="connsiteX19" fmla="*/ 217524 w 4296197"/>
                <a:gd name="connsiteY19" fmla="*/ 2218749 h 4612665"/>
                <a:gd name="connsiteX20" fmla="*/ 94136 w 4296197"/>
                <a:gd name="connsiteY20" fmla="*/ 2218749 h 4612665"/>
                <a:gd name="connsiteX21" fmla="*/ 11876 w 4296197"/>
                <a:gd name="connsiteY21" fmla="*/ 2335525 h 4612665"/>
                <a:gd name="connsiteX22" fmla="*/ 1369150 w 4296197"/>
                <a:gd name="connsiteY22" fmla="*/ 2569078 h 4612665"/>
                <a:gd name="connsiteX23" fmla="*/ 1492538 w 4296197"/>
                <a:gd name="connsiteY23" fmla="*/ 2510689 h 4612665"/>
                <a:gd name="connsiteX24" fmla="*/ 1657056 w 4296197"/>
                <a:gd name="connsiteY24" fmla="*/ 2569078 h 4612665"/>
                <a:gd name="connsiteX25" fmla="*/ 1903833 w 4296197"/>
                <a:gd name="connsiteY25" fmla="*/ 2569078 h 4612665"/>
                <a:gd name="connsiteX26" fmla="*/ 2255006 w 4296197"/>
                <a:gd name="connsiteY26" fmla="*/ 1379014 h 4612665"/>
                <a:gd name="connsiteX27" fmla="*/ 2290634 w 4296197"/>
                <a:gd name="connsiteY27" fmla="*/ 1421012 h 4612665"/>
                <a:gd name="connsiteX28" fmla="*/ 2379704 w 4296197"/>
                <a:gd name="connsiteY28" fmla="*/ 1420780 h 4612665"/>
                <a:gd name="connsiteX29" fmla="*/ 2433146 w 4296197"/>
                <a:gd name="connsiteY29" fmla="*/ 1379014 h 4612665"/>
                <a:gd name="connsiteX30" fmla="*/ 2522215 w 4296197"/>
                <a:gd name="connsiteY30" fmla="*/ 1379014 h 4612665"/>
                <a:gd name="connsiteX31" fmla="*/ 2575657 w 4296197"/>
                <a:gd name="connsiteY31" fmla="*/ 1463011 h 4612665"/>
                <a:gd name="connsiteX32" fmla="*/ 2682541 w 4296197"/>
                <a:gd name="connsiteY32" fmla="*/ 1379014 h 4612665"/>
                <a:gd name="connsiteX33" fmla="*/ 2771611 w 4296197"/>
                <a:gd name="connsiteY33" fmla="*/ 1294785 h 4612665"/>
                <a:gd name="connsiteX34" fmla="*/ 2886230 w 4296197"/>
                <a:gd name="connsiteY34" fmla="*/ 1247972 h 4612665"/>
                <a:gd name="connsiteX35" fmla="*/ 3003192 w 4296197"/>
                <a:gd name="connsiteY35" fmla="*/ 1211020 h 4612665"/>
                <a:gd name="connsiteX36" fmla="*/ 3038820 w 4296197"/>
                <a:gd name="connsiteY36" fmla="*/ 1211020 h 4612665"/>
                <a:gd name="connsiteX37" fmla="*/ 3163518 w 4296197"/>
                <a:gd name="connsiteY37" fmla="*/ 1127023 h 4612665"/>
                <a:gd name="connsiteX38" fmla="*/ 3199146 w 4296197"/>
                <a:gd name="connsiteY38" fmla="*/ 1001027 h 4612665"/>
                <a:gd name="connsiteX39" fmla="*/ 3234774 w 4296197"/>
                <a:gd name="connsiteY39" fmla="*/ 875031 h 4612665"/>
                <a:gd name="connsiteX40" fmla="*/ 3234774 w 4296197"/>
                <a:gd name="connsiteY40" fmla="*/ 791034 h 4612665"/>
                <a:gd name="connsiteX41" fmla="*/ 3266781 w 4296197"/>
                <a:gd name="connsiteY41" fmla="*/ 813473 h 4612665"/>
                <a:gd name="connsiteX42" fmla="*/ 3306029 w 4296197"/>
                <a:gd name="connsiteY42" fmla="*/ 874799 h 4612665"/>
                <a:gd name="connsiteX43" fmla="*/ 3377285 w 4296197"/>
                <a:gd name="connsiteY43" fmla="*/ 916798 h 4612665"/>
                <a:gd name="connsiteX44" fmla="*/ 3395099 w 4296197"/>
                <a:gd name="connsiteY44" fmla="*/ 1000795 h 4612665"/>
                <a:gd name="connsiteX45" fmla="*/ 3430727 w 4296197"/>
                <a:gd name="connsiteY45" fmla="*/ 1042793 h 4612665"/>
                <a:gd name="connsiteX46" fmla="*/ 3456469 w 4296197"/>
                <a:gd name="connsiteY46" fmla="*/ 1113698 h 4612665"/>
                <a:gd name="connsiteX47" fmla="*/ 3555425 w 4296197"/>
                <a:gd name="connsiteY47" fmla="*/ 1252786 h 4612665"/>
                <a:gd name="connsiteX48" fmla="*/ 2603032 w 4296197"/>
                <a:gd name="connsiteY48" fmla="*/ 1634869 h 4612665"/>
                <a:gd name="connsiteX49" fmla="*/ 2273996 w 4296197"/>
                <a:gd name="connsiteY49" fmla="*/ 3094573 h 4612665"/>
                <a:gd name="connsiteX50" fmla="*/ 2520773 w 4296197"/>
                <a:gd name="connsiteY50" fmla="*/ 4087172 h 4612665"/>
                <a:gd name="connsiteX51" fmla="*/ 2685291 w 4296197"/>
                <a:gd name="connsiteY51" fmla="*/ 4087172 h 4612665"/>
                <a:gd name="connsiteX52" fmla="*/ 2808680 w 4296197"/>
                <a:gd name="connsiteY52" fmla="*/ 4320724 h 4612665"/>
                <a:gd name="connsiteX53" fmla="*/ 3014327 w 4296197"/>
                <a:gd name="connsiteY53" fmla="*/ 4612665 h 4612665"/>
                <a:gd name="connsiteX54" fmla="*/ 3261104 w 4296197"/>
                <a:gd name="connsiteY54" fmla="*/ 4495889 h 4612665"/>
                <a:gd name="connsiteX55" fmla="*/ 3466751 w 4296197"/>
                <a:gd name="connsiteY55" fmla="*/ 4379114 h 4612665"/>
                <a:gd name="connsiteX56" fmla="*/ 3836917 w 4296197"/>
                <a:gd name="connsiteY56" fmla="*/ 3853620 h 4612665"/>
                <a:gd name="connsiteX57" fmla="*/ 3960305 w 4296197"/>
                <a:gd name="connsiteY57" fmla="*/ 3269739 h 4612665"/>
                <a:gd name="connsiteX58" fmla="*/ 4083694 w 4296197"/>
                <a:gd name="connsiteY58" fmla="*/ 3036186 h 4612665"/>
                <a:gd name="connsiteX59" fmla="*/ 4165953 w 4296197"/>
                <a:gd name="connsiteY59" fmla="*/ 2627469 h 4612665"/>
                <a:gd name="connsiteX60" fmla="*/ 4165953 w 4296197"/>
                <a:gd name="connsiteY60" fmla="*/ 2393916 h 4612665"/>
                <a:gd name="connsiteX61" fmla="*/ 4207083 w 4296197"/>
                <a:gd name="connsiteY61" fmla="*/ 2335528 h 4612665"/>
                <a:gd name="connsiteX62" fmla="*/ 4289342 w 4296197"/>
                <a:gd name="connsiteY62" fmla="*/ 2277140 h 4612665"/>
                <a:gd name="connsiteX63" fmla="*/ 4248212 w 4296197"/>
                <a:gd name="connsiteY63" fmla="*/ 2218752 h 4612665"/>
                <a:gd name="connsiteX0" fmla="*/ 1110494 w 4366579"/>
                <a:gd name="connsiteY0" fmla="*/ 0 h 4612665"/>
                <a:gd name="connsiteX1" fmla="*/ 1110494 w 4366579"/>
                <a:gd name="connsiteY1" fmla="*/ 0 h 4612665"/>
                <a:gd name="connsiteX2" fmla="*/ 1110494 w 4366579"/>
                <a:gd name="connsiteY2" fmla="*/ 58388 h 4612665"/>
                <a:gd name="connsiteX3" fmla="*/ 1110494 w 4366579"/>
                <a:gd name="connsiteY3" fmla="*/ 175164 h 4612665"/>
                <a:gd name="connsiteX4" fmla="*/ 1069365 w 4366579"/>
                <a:gd name="connsiteY4" fmla="*/ 350329 h 4612665"/>
                <a:gd name="connsiteX5" fmla="*/ 1069365 w 4366579"/>
                <a:gd name="connsiteY5" fmla="*/ 467104 h 4612665"/>
                <a:gd name="connsiteX6" fmla="*/ 1028236 w 4366579"/>
                <a:gd name="connsiteY6" fmla="*/ 583881 h 4612665"/>
                <a:gd name="connsiteX7" fmla="*/ 945977 w 4366579"/>
                <a:gd name="connsiteY7" fmla="*/ 759045 h 4612665"/>
                <a:gd name="connsiteX8" fmla="*/ 822589 w 4366579"/>
                <a:gd name="connsiteY8" fmla="*/ 992597 h 4612665"/>
                <a:gd name="connsiteX9" fmla="*/ 740330 w 4366579"/>
                <a:gd name="connsiteY9" fmla="*/ 1167762 h 4612665"/>
                <a:gd name="connsiteX10" fmla="*/ 658071 w 4366579"/>
                <a:gd name="connsiteY10" fmla="*/ 1401314 h 4612665"/>
                <a:gd name="connsiteX11" fmla="*/ 534683 w 4366579"/>
                <a:gd name="connsiteY11" fmla="*/ 1342926 h 4612665"/>
                <a:gd name="connsiteX12" fmla="*/ 452424 w 4366579"/>
                <a:gd name="connsiteY12" fmla="*/ 1342926 h 4612665"/>
                <a:gd name="connsiteX13" fmla="*/ 287906 w 4366579"/>
                <a:gd name="connsiteY13" fmla="*/ 1342926 h 4612665"/>
                <a:gd name="connsiteX14" fmla="*/ 205647 w 4366579"/>
                <a:gd name="connsiteY14" fmla="*/ 1342926 h 4612665"/>
                <a:gd name="connsiteX15" fmla="*/ 205647 w 4366579"/>
                <a:gd name="connsiteY15" fmla="*/ 1459702 h 4612665"/>
                <a:gd name="connsiteX16" fmla="*/ 370165 w 4366579"/>
                <a:gd name="connsiteY16" fmla="*/ 1576479 h 4612665"/>
                <a:gd name="connsiteX17" fmla="*/ 370165 w 4366579"/>
                <a:gd name="connsiteY17" fmla="*/ 1810031 h 4612665"/>
                <a:gd name="connsiteX18" fmla="*/ 411294 w 4366579"/>
                <a:gd name="connsiteY18" fmla="*/ 2101972 h 4612665"/>
                <a:gd name="connsiteX19" fmla="*/ 287906 w 4366579"/>
                <a:gd name="connsiteY19" fmla="*/ 2218749 h 4612665"/>
                <a:gd name="connsiteX20" fmla="*/ 164518 w 4366579"/>
                <a:gd name="connsiteY20" fmla="*/ 2218749 h 4612665"/>
                <a:gd name="connsiteX21" fmla="*/ 82258 w 4366579"/>
                <a:gd name="connsiteY21" fmla="*/ 2335525 h 4612665"/>
                <a:gd name="connsiteX22" fmla="*/ 0 w 4366579"/>
                <a:gd name="connsiteY22" fmla="*/ 2452301 h 4612665"/>
                <a:gd name="connsiteX23" fmla="*/ 1562920 w 4366579"/>
                <a:gd name="connsiteY23" fmla="*/ 2510689 h 4612665"/>
                <a:gd name="connsiteX24" fmla="*/ 1727438 w 4366579"/>
                <a:gd name="connsiteY24" fmla="*/ 2569078 h 4612665"/>
                <a:gd name="connsiteX25" fmla="*/ 1974215 w 4366579"/>
                <a:gd name="connsiteY25" fmla="*/ 2569078 h 4612665"/>
                <a:gd name="connsiteX26" fmla="*/ 2325388 w 4366579"/>
                <a:gd name="connsiteY26" fmla="*/ 1379014 h 4612665"/>
                <a:gd name="connsiteX27" fmla="*/ 2361016 w 4366579"/>
                <a:gd name="connsiteY27" fmla="*/ 1421012 h 4612665"/>
                <a:gd name="connsiteX28" fmla="*/ 2450086 w 4366579"/>
                <a:gd name="connsiteY28" fmla="*/ 1420780 h 4612665"/>
                <a:gd name="connsiteX29" fmla="*/ 2503528 w 4366579"/>
                <a:gd name="connsiteY29" fmla="*/ 1379014 h 4612665"/>
                <a:gd name="connsiteX30" fmla="*/ 2592597 w 4366579"/>
                <a:gd name="connsiteY30" fmla="*/ 1379014 h 4612665"/>
                <a:gd name="connsiteX31" fmla="*/ 2646039 w 4366579"/>
                <a:gd name="connsiteY31" fmla="*/ 1463011 h 4612665"/>
                <a:gd name="connsiteX32" fmla="*/ 2752923 w 4366579"/>
                <a:gd name="connsiteY32" fmla="*/ 1379014 h 4612665"/>
                <a:gd name="connsiteX33" fmla="*/ 2841993 w 4366579"/>
                <a:gd name="connsiteY33" fmla="*/ 1294785 h 4612665"/>
                <a:gd name="connsiteX34" fmla="*/ 2956612 w 4366579"/>
                <a:gd name="connsiteY34" fmla="*/ 1247972 h 4612665"/>
                <a:gd name="connsiteX35" fmla="*/ 3073574 w 4366579"/>
                <a:gd name="connsiteY35" fmla="*/ 1211020 h 4612665"/>
                <a:gd name="connsiteX36" fmla="*/ 3109202 w 4366579"/>
                <a:gd name="connsiteY36" fmla="*/ 1211020 h 4612665"/>
                <a:gd name="connsiteX37" fmla="*/ 3233900 w 4366579"/>
                <a:gd name="connsiteY37" fmla="*/ 1127023 h 4612665"/>
                <a:gd name="connsiteX38" fmla="*/ 3269528 w 4366579"/>
                <a:gd name="connsiteY38" fmla="*/ 1001027 h 4612665"/>
                <a:gd name="connsiteX39" fmla="*/ 3305156 w 4366579"/>
                <a:gd name="connsiteY39" fmla="*/ 875031 h 4612665"/>
                <a:gd name="connsiteX40" fmla="*/ 3305156 w 4366579"/>
                <a:gd name="connsiteY40" fmla="*/ 791034 h 4612665"/>
                <a:gd name="connsiteX41" fmla="*/ 3337163 w 4366579"/>
                <a:gd name="connsiteY41" fmla="*/ 813473 h 4612665"/>
                <a:gd name="connsiteX42" fmla="*/ 3376411 w 4366579"/>
                <a:gd name="connsiteY42" fmla="*/ 874799 h 4612665"/>
                <a:gd name="connsiteX43" fmla="*/ 3447667 w 4366579"/>
                <a:gd name="connsiteY43" fmla="*/ 916798 h 4612665"/>
                <a:gd name="connsiteX44" fmla="*/ 3465481 w 4366579"/>
                <a:gd name="connsiteY44" fmla="*/ 1000795 h 4612665"/>
                <a:gd name="connsiteX45" fmla="*/ 3501109 w 4366579"/>
                <a:gd name="connsiteY45" fmla="*/ 1042793 h 4612665"/>
                <a:gd name="connsiteX46" fmla="*/ 3526851 w 4366579"/>
                <a:gd name="connsiteY46" fmla="*/ 1113698 h 4612665"/>
                <a:gd name="connsiteX47" fmla="*/ 3625807 w 4366579"/>
                <a:gd name="connsiteY47" fmla="*/ 1252786 h 4612665"/>
                <a:gd name="connsiteX48" fmla="*/ 2673414 w 4366579"/>
                <a:gd name="connsiteY48" fmla="*/ 1634869 h 4612665"/>
                <a:gd name="connsiteX49" fmla="*/ 2344378 w 4366579"/>
                <a:gd name="connsiteY49" fmla="*/ 3094573 h 4612665"/>
                <a:gd name="connsiteX50" fmla="*/ 2591155 w 4366579"/>
                <a:gd name="connsiteY50" fmla="*/ 4087172 h 4612665"/>
                <a:gd name="connsiteX51" fmla="*/ 2755673 w 4366579"/>
                <a:gd name="connsiteY51" fmla="*/ 4087172 h 4612665"/>
                <a:gd name="connsiteX52" fmla="*/ 2879062 w 4366579"/>
                <a:gd name="connsiteY52" fmla="*/ 4320724 h 4612665"/>
                <a:gd name="connsiteX53" fmla="*/ 3084709 w 4366579"/>
                <a:gd name="connsiteY53" fmla="*/ 4612665 h 4612665"/>
                <a:gd name="connsiteX54" fmla="*/ 3331486 w 4366579"/>
                <a:gd name="connsiteY54" fmla="*/ 4495889 h 4612665"/>
                <a:gd name="connsiteX55" fmla="*/ 3537133 w 4366579"/>
                <a:gd name="connsiteY55" fmla="*/ 4379114 h 4612665"/>
                <a:gd name="connsiteX56" fmla="*/ 3907299 w 4366579"/>
                <a:gd name="connsiteY56" fmla="*/ 3853620 h 4612665"/>
                <a:gd name="connsiteX57" fmla="*/ 4030687 w 4366579"/>
                <a:gd name="connsiteY57" fmla="*/ 3269739 h 4612665"/>
                <a:gd name="connsiteX58" fmla="*/ 4154076 w 4366579"/>
                <a:gd name="connsiteY58" fmla="*/ 3036186 h 4612665"/>
                <a:gd name="connsiteX59" fmla="*/ 4236335 w 4366579"/>
                <a:gd name="connsiteY59" fmla="*/ 2627469 h 4612665"/>
                <a:gd name="connsiteX60" fmla="*/ 4236335 w 4366579"/>
                <a:gd name="connsiteY60" fmla="*/ 2393916 h 4612665"/>
                <a:gd name="connsiteX61" fmla="*/ 4277465 w 4366579"/>
                <a:gd name="connsiteY61" fmla="*/ 2335528 h 4612665"/>
                <a:gd name="connsiteX62" fmla="*/ 4359724 w 4366579"/>
                <a:gd name="connsiteY62" fmla="*/ 2277140 h 4612665"/>
                <a:gd name="connsiteX63" fmla="*/ 4318594 w 4366579"/>
                <a:gd name="connsiteY63" fmla="*/ 2218752 h 4612665"/>
                <a:gd name="connsiteX0" fmla="*/ 1151623 w 4407708"/>
                <a:gd name="connsiteY0" fmla="*/ 0 h 4612665"/>
                <a:gd name="connsiteX1" fmla="*/ 1151623 w 4407708"/>
                <a:gd name="connsiteY1" fmla="*/ 0 h 4612665"/>
                <a:gd name="connsiteX2" fmla="*/ 1151623 w 4407708"/>
                <a:gd name="connsiteY2" fmla="*/ 58388 h 4612665"/>
                <a:gd name="connsiteX3" fmla="*/ 1151623 w 4407708"/>
                <a:gd name="connsiteY3" fmla="*/ 175164 h 4612665"/>
                <a:gd name="connsiteX4" fmla="*/ 1110494 w 4407708"/>
                <a:gd name="connsiteY4" fmla="*/ 350329 h 4612665"/>
                <a:gd name="connsiteX5" fmla="*/ 1110494 w 4407708"/>
                <a:gd name="connsiteY5" fmla="*/ 467104 h 4612665"/>
                <a:gd name="connsiteX6" fmla="*/ 1069365 w 4407708"/>
                <a:gd name="connsiteY6" fmla="*/ 583881 h 4612665"/>
                <a:gd name="connsiteX7" fmla="*/ 987106 w 4407708"/>
                <a:gd name="connsiteY7" fmla="*/ 759045 h 4612665"/>
                <a:gd name="connsiteX8" fmla="*/ 863718 w 4407708"/>
                <a:gd name="connsiteY8" fmla="*/ 992597 h 4612665"/>
                <a:gd name="connsiteX9" fmla="*/ 781459 w 4407708"/>
                <a:gd name="connsiteY9" fmla="*/ 1167762 h 4612665"/>
                <a:gd name="connsiteX10" fmla="*/ 699200 w 4407708"/>
                <a:gd name="connsiteY10" fmla="*/ 1401314 h 4612665"/>
                <a:gd name="connsiteX11" fmla="*/ 575812 w 4407708"/>
                <a:gd name="connsiteY11" fmla="*/ 1342926 h 4612665"/>
                <a:gd name="connsiteX12" fmla="*/ 493553 w 4407708"/>
                <a:gd name="connsiteY12" fmla="*/ 1342926 h 4612665"/>
                <a:gd name="connsiteX13" fmla="*/ 329035 w 4407708"/>
                <a:gd name="connsiteY13" fmla="*/ 1342926 h 4612665"/>
                <a:gd name="connsiteX14" fmla="*/ 246776 w 4407708"/>
                <a:gd name="connsiteY14" fmla="*/ 1342926 h 4612665"/>
                <a:gd name="connsiteX15" fmla="*/ 246776 w 4407708"/>
                <a:gd name="connsiteY15" fmla="*/ 1459702 h 4612665"/>
                <a:gd name="connsiteX16" fmla="*/ 411294 w 4407708"/>
                <a:gd name="connsiteY16" fmla="*/ 1576479 h 4612665"/>
                <a:gd name="connsiteX17" fmla="*/ 411294 w 4407708"/>
                <a:gd name="connsiteY17" fmla="*/ 1810031 h 4612665"/>
                <a:gd name="connsiteX18" fmla="*/ 452423 w 4407708"/>
                <a:gd name="connsiteY18" fmla="*/ 2101972 h 4612665"/>
                <a:gd name="connsiteX19" fmla="*/ 329035 w 4407708"/>
                <a:gd name="connsiteY19" fmla="*/ 2218749 h 4612665"/>
                <a:gd name="connsiteX20" fmla="*/ 205647 w 4407708"/>
                <a:gd name="connsiteY20" fmla="*/ 2218749 h 4612665"/>
                <a:gd name="connsiteX21" fmla="*/ 123387 w 4407708"/>
                <a:gd name="connsiteY21" fmla="*/ 2335525 h 4612665"/>
                <a:gd name="connsiteX22" fmla="*/ 41129 w 4407708"/>
                <a:gd name="connsiteY22" fmla="*/ 2452301 h 4612665"/>
                <a:gd name="connsiteX23" fmla="*/ 0 w 4407708"/>
                <a:gd name="connsiteY23" fmla="*/ 2627466 h 4612665"/>
                <a:gd name="connsiteX24" fmla="*/ 1768567 w 4407708"/>
                <a:gd name="connsiteY24" fmla="*/ 2569078 h 4612665"/>
                <a:gd name="connsiteX25" fmla="*/ 2015344 w 4407708"/>
                <a:gd name="connsiteY25" fmla="*/ 2569078 h 4612665"/>
                <a:gd name="connsiteX26" fmla="*/ 2366517 w 4407708"/>
                <a:gd name="connsiteY26" fmla="*/ 1379014 h 4612665"/>
                <a:gd name="connsiteX27" fmla="*/ 2402145 w 4407708"/>
                <a:gd name="connsiteY27" fmla="*/ 1421012 h 4612665"/>
                <a:gd name="connsiteX28" fmla="*/ 2491215 w 4407708"/>
                <a:gd name="connsiteY28" fmla="*/ 1420780 h 4612665"/>
                <a:gd name="connsiteX29" fmla="*/ 2544657 w 4407708"/>
                <a:gd name="connsiteY29" fmla="*/ 1379014 h 4612665"/>
                <a:gd name="connsiteX30" fmla="*/ 2633726 w 4407708"/>
                <a:gd name="connsiteY30" fmla="*/ 1379014 h 4612665"/>
                <a:gd name="connsiteX31" fmla="*/ 2687168 w 4407708"/>
                <a:gd name="connsiteY31" fmla="*/ 1463011 h 4612665"/>
                <a:gd name="connsiteX32" fmla="*/ 2794052 w 4407708"/>
                <a:gd name="connsiteY32" fmla="*/ 1379014 h 4612665"/>
                <a:gd name="connsiteX33" fmla="*/ 2883122 w 4407708"/>
                <a:gd name="connsiteY33" fmla="*/ 1294785 h 4612665"/>
                <a:gd name="connsiteX34" fmla="*/ 2997741 w 4407708"/>
                <a:gd name="connsiteY34" fmla="*/ 1247972 h 4612665"/>
                <a:gd name="connsiteX35" fmla="*/ 3114703 w 4407708"/>
                <a:gd name="connsiteY35" fmla="*/ 1211020 h 4612665"/>
                <a:gd name="connsiteX36" fmla="*/ 3150331 w 4407708"/>
                <a:gd name="connsiteY36" fmla="*/ 1211020 h 4612665"/>
                <a:gd name="connsiteX37" fmla="*/ 3275029 w 4407708"/>
                <a:gd name="connsiteY37" fmla="*/ 1127023 h 4612665"/>
                <a:gd name="connsiteX38" fmla="*/ 3310657 w 4407708"/>
                <a:gd name="connsiteY38" fmla="*/ 1001027 h 4612665"/>
                <a:gd name="connsiteX39" fmla="*/ 3346285 w 4407708"/>
                <a:gd name="connsiteY39" fmla="*/ 875031 h 4612665"/>
                <a:gd name="connsiteX40" fmla="*/ 3346285 w 4407708"/>
                <a:gd name="connsiteY40" fmla="*/ 791034 h 4612665"/>
                <a:gd name="connsiteX41" fmla="*/ 3378292 w 4407708"/>
                <a:gd name="connsiteY41" fmla="*/ 813473 h 4612665"/>
                <a:gd name="connsiteX42" fmla="*/ 3417540 w 4407708"/>
                <a:gd name="connsiteY42" fmla="*/ 874799 h 4612665"/>
                <a:gd name="connsiteX43" fmla="*/ 3488796 w 4407708"/>
                <a:gd name="connsiteY43" fmla="*/ 916798 h 4612665"/>
                <a:gd name="connsiteX44" fmla="*/ 3506610 w 4407708"/>
                <a:gd name="connsiteY44" fmla="*/ 1000795 h 4612665"/>
                <a:gd name="connsiteX45" fmla="*/ 3542238 w 4407708"/>
                <a:gd name="connsiteY45" fmla="*/ 1042793 h 4612665"/>
                <a:gd name="connsiteX46" fmla="*/ 3567980 w 4407708"/>
                <a:gd name="connsiteY46" fmla="*/ 1113698 h 4612665"/>
                <a:gd name="connsiteX47" fmla="*/ 3666936 w 4407708"/>
                <a:gd name="connsiteY47" fmla="*/ 1252786 h 4612665"/>
                <a:gd name="connsiteX48" fmla="*/ 2714543 w 4407708"/>
                <a:gd name="connsiteY48" fmla="*/ 1634869 h 4612665"/>
                <a:gd name="connsiteX49" fmla="*/ 2385507 w 4407708"/>
                <a:gd name="connsiteY49" fmla="*/ 3094573 h 4612665"/>
                <a:gd name="connsiteX50" fmla="*/ 2632284 w 4407708"/>
                <a:gd name="connsiteY50" fmla="*/ 4087172 h 4612665"/>
                <a:gd name="connsiteX51" fmla="*/ 2796802 w 4407708"/>
                <a:gd name="connsiteY51" fmla="*/ 4087172 h 4612665"/>
                <a:gd name="connsiteX52" fmla="*/ 2920191 w 4407708"/>
                <a:gd name="connsiteY52" fmla="*/ 4320724 h 4612665"/>
                <a:gd name="connsiteX53" fmla="*/ 3125838 w 4407708"/>
                <a:gd name="connsiteY53" fmla="*/ 4612665 h 4612665"/>
                <a:gd name="connsiteX54" fmla="*/ 3372615 w 4407708"/>
                <a:gd name="connsiteY54" fmla="*/ 4495889 h 4612665"/>
                <a:gd name="connsiteX55" fmla="*/ 3578262 w 4407708"/>
                <a:gd name="connsiteY55" fmla="*/ 4379114 h 4612665"/>
                <a:gd name="connsiteX56" fmla="*/ 3948428 w 4407708"/>
                <a:gd name="connsiteY56" fmla="*/ 3853620 h 4612665"/>
                <a:gd name="connsiteX57" fmla="*/ 4071816 w 4407708"/>
                <a:gd name="connsiteY57" fmla="*/ 3269739 h 4612665"/>
                <a:gd name="connsiteX58" fmla="*/ 4195205 w 4407708"/>
                <a:gd name="connsiteY58" fmla="*/ 3036186 h 4612665"/>
                <a:gd name="connsiteX59" fmla="*/ 4277464 w 4407708"/>
                <a:gd name="connsiteY59" fmla="*/ 2627469 h 4612665"/>
                <a:gd name="connsiteX60" fmla="*/ 4277464 w 4407708"/>
                <a:gd name="connsiteY60" fmla="*/ 2393916 h 4612665"/>
                <a:gd name="connsiteX61" fmla="*/ 4318594 w 4407708"/>
                <a:gd name="connsiteY61" fmla="*/ 2335528 h 4612665"/>
                <a:gd name="connsiteX62" fmla="*/ 4400853 w 4407708"/>
                <a:gd name="connsiteY62" fmla="*/ 2277140 h 4612665"/>
                <a:gd name="connsiteX63" fmla="*/ 4359723 w 4407708"/>
                <a:gd name="connsiteY63" fmla="*/ 2218752 h 4612665"/>
                <a:gd name="connsiteX0" fmla="*/ 1151624 w 4407709"/>
                <a:gd name="connsiteY0" fmla="*/ 0 h 4612665"/>
                <a:gd name="connsiteX1" fmla="*/ 1151624 w 4407709"/>
                <a:gd name="connsiteY1" fmla="*/ 0 h 4612665"/>
                <a:gd name="connsiteX2" fmla="*/ 1151624 w 4407709"/>
                <a:gd name="connsiteY2" fmla="*/ 58388 h 4612665"/>
                <a:gd name="connsiteX3" fmla="*/ 1151624 w 4407709"/>
                <a:gd name="connsiteY3" fmla="*/ 175164 h 4612665"/>
                <a:gd name="connsiteX4" fmla="*/ 1110495 w 4407709"/>
                <a:gd name="connsiteY4" fmla="*/ 350329 h 4612665"/>
                <a:gd name="connsiteX5" fmla="*/ 1110495 w 4407709"/>
                <a:gd name="connsiteY5" fmla="*/ 467104 h 4612665"/>
                <a:gd name="connsiteX6" fmla="*/ 1069366 w 4407709"/>
                <a:gd name="connsiteY6" fmla="*/ 583881 h 4612665"/>
                <a:gd name="connsiteX7" fmla="*/ 987107 w 4407709"/>
                <a:gd name="connsiteY7" fmla="*/ 759045 h 4612665"/>
                <a:gd name="connsiteX8" fmla="*/ 863719 w 4407709"/>
                <a:gd name="connsiteY8" fmla="*/ 992597 h 4612665"/>
                <a:gd name="connsiteX9" fmla="*/ 781460 w 4407709"/>
                <a:gd name="connsiteY9" fmla="*/ 1167762 h 4612665"/>
                <a:gd name="connsiteX10" fmla="*/ 699201 w 4407709"/>
                <a:gd name="connsiteY10" fmla="*/ 1401314 h 4612665"/>
                <a:gd name="connsiteX11" fmla="*/ 575813 w 4407709"/>
                <a:gd name="connsiteY11" fmla="*/ 1342926 h 4612665"/>
                <a:gd name="connsiteX12" fmla="*/ 493554 w 4407709"/>
                <a:gd name="connsiteY12" fmla="*/ 1342926 h 4612665"/>
                <a:gd name="connsiteX13" fmla="*/ 329036 w 4407709"/>
                <a:gd name="connsiteY13" fmla="*/ 1342926 h 4612665"/>
                <a:gd name="connsiteX14" fmla="*/ 246777 w 4407709"/>
                <a:gd name="connsiteY14" fmla="*/ 1342926 h 4612665"/>
                <a:gd name="connsiteX15" fmla="*/ 246777 w 4407709"/>
                <a:gd name="connsiteY15" fmla="*/ 1459702 h 4612665"/>
                <a:gd name="connsiteX16" fmla="*/ 411295 w 4407709"/>
                <a:gd name="connsiteY16" fmla="*/ 1576479 h 4612665"/>
                <a:gd name="connsiteX17" fmla="*/ 411295 w 4407709"/>
                <a:gd name="connsiteY17" fmla="*/ 1810031 h 4612665"/>
                <a:gd name="connsiteX18" fmla="*/ 452424 w 4407709"/>
                <a:gd name="connsiteY18" fmla="*/ 2101972 h 4612665"/>
                <a:gd name="connsiteX19" fmla="*/ 329036 w 4407709"/>
                <a:gd name="connsiteY19" fmla="*/ 2218749 h 4612665"/>
                <a:gd name="connsiteX20" fmla="*/ 205648 w 4407709"/>
                <a:gd name="connsiteY20" fmla="*/ 2218749 h 4612665"/>
                <a:gd name="connsiteX21" fmla="*/ 123388 w 4407709"/>
                <a:gd name="connsiteY21" fmla="*/ 2335525 h 4612665"/>
                <a:gd name="connsiteX22" fmla="*/ 41130 w 4407709"/>
                <a:gd name="connsiteY22" fmla="*/ 2452301 h 4612665"/>
                <a:gd name="connsiteX23" fmla="*/ 1 w 4407709"/>
                <a:gd name="connsiteY23" fmla="*/ 2627466 h 4612665"/>
                <a:gd name="connsiteX24" fmla="*/ 0 w 4407709"/>
                <a:gd name="connsiteY24" fmla="*/ 2744242 h 4612665"/>
                <a:gd name="connsiteX25" fmla="*/ 2015345 w 4407709"/>
                <a:gd name="connsiteY25" fmla="*/ 2569078 h 4612665"/>
                <a:gd name="connsiteX26" fmla="*/ 2366518 w 4407709"/>
                <a:gd name="connsiteY26" fmla="*/ 1379014 h 4612665"/>
                <a:gd name="connsiteX27" fmla="*/ 2402146 w 4407709"/>
                <a:gd name="connsiteY27" fmla="*/ 1421012 h 4612665"/>
                <a:gd name="connsiteX28" fmla="*/ 2491216 w 4407709"/>
                <a:gd name="connsiteY28" fmla="*/ 1420780 h 4612665"/>
                <a:gd name="connsiteX29" fmla="*/ 2544658 w 4407709"/>
                <a:gd name="connsiteY29" fmla="*/ 1379014 h 4612665"/>
                <a:gd name="connsiteX30" fmla="*/ 2633727 w 4407709"/>
                <a:gd name="connsiteY30" fmla="*/ 1379014 h 4612665"/>
                <a:gd name="connsiteX31" fmla="*/ 2687169 w 4407709"/>
                <a:gd name="connsiteY31" fmla="*/ 1463011 h 4612665"/>
                <a:gd name="connsiteX32" fmla="*/ 2794053 w 4407709"/>
                <a:gd name="connsiteY32" fmla="*/ 1379014 h 4612665"/>
                <a:gd name="connsiteX33" fmla="*/ 2883123 w 4407709"/>
                <a:gd name="connsiteY33" fmla="*/ 1294785 h 4612665"/>
                <a:gd name="connsiteX34" fmla="*/ 2997742 w 4407709"/>
                <a:gd name="connsiteY34" fmla="*/ 1247972 h 4612665"/>
                <a:gd name="connsiteX35" fmla="*/ 3114704 w 4407709"/>
                <a:gd name="connsiteY35" fmla="*/ 1211020 h 4612665"/>
                <a:gd name="connsiteX36" fmla="*/ 3150332 w 4407709"/>
                <a:gd name="connsiteY36" fmla="*/ 1211020 h 4612665"/>
                <a:gd name="connsiteX37" fmla="*/ 3275030 w 4407709"/>
                <a:gd name="connsiteY37" fmla="*/ 1127023 h 4612665"/>
                <a:gd name="connsiteX38" fmla="*/ 3310658 w 4407709"/>
                <a:gd name="connsiteY38" fmla="*/ 1001027 h 4612665"/>
                <a:gd name="connsiteX39" fmla="*/ 3346286 w 4407709"/>
                <a:gd name="connsiteY39" fmla="*/ 875031 h 4612665"/>
                <a:gd name="connsiteX40" fmla="*/ 3346286 w 4407709"/>
                <a:gd name="connsiteY40" fmla="*/ 791034 h 4612665"/>
                <a:gd name="connsiteX41" fmla="*/ 3378293 w 4407709"/>
                <a:gd name="connsiteY41" fmla="*/ 813473 h 4612665"/>
                <a:gd name="connsiteX42" fmla="*/ 3417541 w 4407709"/>
                <a:gd name="connsiteY42" fmla="*/ 874799 h 4612665"/>
                <a:gd name="connsiteX43" fmla="*/ 3488797 w 4407709"/>
                <a:gd name="connsiteY43" fmla="*/ 916798 h 4612665"/>
                <a:gd name="connsiteX44" fmla="*/ 3506611 w 4407709"/>
                <a:gd name="connsiteY44" fmla="*/ 1000795 h 4612665"/>
                <a:gd name="connsiteX45" fmla="*/ 3542239 w 4407709"/>
                <a:gd name="connsiteY45" fmla="*/ 1042793 h 4612665"/>
                <a:gd name="connsiteX46" fmla="*/ 3567981 w 4407709"/>
                <a:gd name="connsiteY46" fmla="*/ 1113698 h 4612665"/>
                <a:gd name="connsiteX47" fmla="*/ 3666937 w 4407709"/>
                <a:gd name="connsiteY47" fmla="*/ 1252786 h 4612665"/>
                <a:gd name="connsiteX48" fmla="*/ 2714544 w 4407709"/>
                <a:gd name="connsiteY48" fmla="*/ 1634869 h 4612665"/>
                <a:gd name="connsiteX49" fmla="*/ 2385508 w 4407709"/>
                <a:gd name="connsiteY49" fmla="*/ 3094573 h 4612665"/>
                <a:gd name="connsiteX50" fmla="*/ 2632285 w 4407709"/>
                <a:gd name="connsiteY50" fmla="*/ 4087172 h 4612665"/>
                <a:gd name="connsiteX51" fmla="*/ 2796803 w 4407709"/>
                <a:gd name="connsiteY51" fmla="*/ 4087172 h 4612665"/>
                <a:gd name="connsiteX52" fmla="*/ 2920192 w 4407709"/>
                <a:gd name="connsiteY52" fmla="*/ 4320724 h 4612665"/>
                <a:gd name="connsiteX53" fmla="*/ 3125839 w 4407709"/>
                <a:gd name="connsiteY53" fmla="*/ 4612665 h 4612665"/>
                <a:gd name="connsiteX54" fmla="*/ 3372616 w 4407709"/>
                <a:gd name="connsiteY54" fmla="*/ 4495889 h 4612665"/>
                <a:gd name="connsiteX55" fmla="*/ 3578263 w 4407709"/>
                <a:gd name="connsiteY55" fmla="*/ 4379114 h 4612665"/>
                <a:gd name="connsiteX56" fmla="*/ 3948429 w 4407709"/>
                <a:gd name="connsiteY56" fmla="*/ 3853620 h 4612665"/>
                <a:gd name="connsiteX57" fmla="*/ 4071817 w 4407709"/>
                <a:gd name="connsiteY57" fmla="*/ 3269739 h 4612665"/>
                <a:gd name="connsiteX58" fmla="*/ 4195206 w 4407709"/>
                <a:gd name="connsiteY58" fmla="*/ 3036186 h 4612665"/>
                <a:gd name="connsiteX59" fmla="*/ 4277465 w 4407709"/>
                <a:gd name="connsiteY59" fmla="*/ 2627469 h 4612665"/>
                <a:gd name="connsiteX60" fmla="*/ 4277465 w 4407709"/>
                <a:gd name="connsiteY60" fmla="*/ 2393916 h 4612665"/>
                <a:gd name="connsiteX61" fmla="*/ 4318595 w 4407709"/>
                <a:gd name="connsiteY61" fmla="*/ 2335528 h 4612665"/>
                <a:gd name="connsiteX62" fmla="*/ 4400854 w 4407709"/>
                <a:gd name="connsiteY62" fmla="*/ 2277140 h 4612665"/>
                <a:gd name="connsiteX63" fmla="*/ 4359724 w 4407709"/>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2407647 w 4448838"/>
                <a:gd name="connsiteY26" fmla="*/ 1379014 h 4612665"/>
                <a:gd name="connsiteX27" fmla="*/ 2443275 w 4448838"/>
                <a:gd name="connsiteY27" fmla="*/ 1421012 h 4612665"/>
                <a:gd name="connsiteX28" fmla="*/ 2532345 w 4448838"/>
                <a:gd name="connsiteY28" fmla="*/ 1420780 h 4612665"/>
                <a:gd name="connsiteX29" fmla="*/ 2585787 w 4448838"/>
                <a:gd name="connsiteY29" fmla="*/ 1379014 h 4612665"/>
                <a:gd name="connsiteX30" fmla="*/ 2674856 w 4448838"/>
                <a:gd name="connsiteY30" fmla="*/ 1379014 h 4612665"/>
                <a:gd name="connsiteX31" fmla="*/ 2728298 w 4448838"/>
                <a:gd name="connsiteY31" fmla="*/ 1463011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822590 w 4448838"/>
                <a:gd name="connsiteY26" fmla="*/ 2393913 h 4612665"/>
                <a:gd name="connsiteX27" fmla="*/ 2443275 w 4448838"/>
                <a:gd name="connsiteY27" fmla="*/ 1421012 h 4612665"/>
                <a:gd name="connsiteX28" fmla="*/ 2532345 w 4448838"/>
                <a:gd name="connsiteY28" fmla="*/ 1420780 h 4612665"/>
                <a:gd name="connsiteX29" fmla="*/ 2585787 w 4448838"/>
                <a:gd name="connsiteY29" fmla="*/ 1379014 h 4612665"/>
                <a:gd name="connsiteX30" fmla="*/ 2674856 w 4448838"/>
                <a:gd name="connsiteY30" fmla="*/ 1379014 h 4612665"/>
                <a:gd name="connsiteX31" fmla="*/ 2728298 w 4448838"/>
                <a:gd name="connsiteY31" fmla="*/ 1463011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822590 w 4448838"/>
                <a:gd name="connsiteY26" fmla="*/ 2393913 h 4612665"/>
                <a:gd name="connsiteX27" fmla="*/ 1069367 w 4448838"/>
                <a:gd name="connsiteY27" fmla="*/ 2393913 h 4612665"/>
                <a:gd name="connsiteX28" fmla="*/ 2532345 w 4448838"/>
                <a:gd name="connsiteY28" fmla="*/ 1420780 h 4612665"/>
                <a:gd name="connsiteX29" fmla="*/ 2585787 w 4448838"/>
                <a:gd name="connsiteY29" fmla="*/ 1379014 h 4612665"/>
                <a:gd name="connsiteX30" fmla="*/ 2674856 w 4448838"/>
                <a:gd name="connsiteY30" fmla="*/ 1379014 h 4612665"/>
                <a:gd name="connsiteX31" fmla="*/ 2728298 w 4448838"/>
                <a:gd name="connsiteY31" fmla="*/ 1463011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822590 w 4448838"/>
                <a:gd name="connsiteY26" fmla="*/ 2393913 h 4612665"/>
                <a:gd name="connsiteX27" fmla="*/ 1069367 w 4448838"/>
                <a:gd name="connsiteY27" fmla="*/ 2393913 h 4612665"/>
                <a:gd name="connsiteX28" fmla="*/ 1316144 w 4448838"/>
                <a:gd name="connsiteY28" fmla="*/ 2335525 h 4612665"/>
                <a:gd name="connsiteX29" fmla="*/ 2585787 w 4448838"/>
                <a:gd name="connsiteY29" fmla="*/ 1379014 h 4612665"/>
                <a:gd name="connsiteX30" fmla="*/ 2674856 w 4448838"/>
                <a:gd name="connsiteY30" fmla="*/ 1379014 h 4612665"/>
                <a:gd name="connsiteX31" fmla="*/ 2728298 w 4448838"/>
                <a:gd name="connsiteY31" fmla="*/ 1463011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822590 w 4448838"/>
                <a:gd name="connsiteY26" fmla="*/ 2393913 h 4612665"/>
                <a:gd name="connsiteX27" fmla="*/ 1069367 w 4448838"/>
                <a:gd name="connsiteY27" fmla="*/ 2393913 h 4612665"/>
                <a:gd name="connsiteX28" fmla="*/ 1316144 w 4448838"/>
                <a:gd name="connsiteY28" fmla="*/ 2335525 h 4612665"/>
                <a:gd name="connsiteX29" fmla="*/ 1521792 w 4448838"/>
                <a:gd name="connsiteY29" fmla="*/ 2277137 h 4612665"/>
                <a:gd name="connsiteX30" fmla="*/ 2674856 w 4448838"/>
                <a:gd name="connsiteY30" fmla="*/ 1379014 h 4612665"/>
                <a:gd name="connsiteX31" fmla="*/ 2728298 w 4448838"/>
                <a:gd name="connsiteY31" fmla="*/ 1463011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822590 w 4448838"/>
                <a:gd name="connsiteY26" fmla="*/ 2393913 h 4612665"/>
                <a:gd name="connsiteX27" fmla="*/ 1069367 w 4448838"/>
                <a:gd name="connsiteY27" fmla="*/ 2393913 h 4612665"/>
                <a:gd name="connsiteX28" fmla="*/ 1316144 w 4448838"/>
                <a:gd name="connsiteY28" fmla="*/ 2335525 h 4612665"/>
                <a:gd name="connsiteX29" fmla="*/ 1521792 w 4448838"/>
                <a:gd name="connsiteY29" fmla="*/ 2277137 h 4612665"/>
                <a:gd name="connsiteX30" fmla="*/ 1809698 w 4448838"/>
                <a:gd name="connsiteY30" fmla="*/ 2160360 h 4612665"/>
                <a:gd name="connsiteX31" fmla="*/ 2728298 w 4448838"/>
                <a:gd name="connsiteY31" fmla="*/ 1463011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822590 w 4448838"/>
                <a:gd name="connsiteY26" fmla="*/ 2393913 h 4612665"/>
                <a:gd name="connsiteX27" fmla="*/ 1069367 w 4448838"/>
                <a:gd name="connsiteY27" fmla="*/ 2393913 h 4612665"/>
                <a:gd name="connsiteX28" fmla="*/ 1316144 w 4448838"/>
                <a:gd name="connsiteY28" fmla="*/ 2335525 h 4612665"/>
                <a:gd name="connsiteX29" fmla="*/ 1521792 w 4448838"/>
                <a:gd name="connsiteY29" fmla="*/ 2277137 h 4612665"/>
                <a:gd name="connsiteX30" fmla="*/ 1809698 w 4448838"/>
                <a:gd name="connsiteY30" fmla="*/ 2160360 h 4612665"/>
                <a:gd name="connsiteX31" fmla="*/ 1974216 w 4448838"/>
                <a:gd name="connsiteY31" fmla="*/ 2101972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393913 h 4612665"/>
                <a:gd name="connsiteX28" fmla="*/ 1316144 w 4448838"/>
                <a:gd name="connsiteY28" fmla="*/ 2335525 h 4612665"/>
                <a:gd name="connsiteX29" fmla="*/ 1521792 w 4448838"/>
                <a:gd name="connsiteY29" fmla="*/ 2277137 h 4612665"/>
                <a:gd name="connsiteX30" fmla="*/ 1809698 w 4448838"/>
                <a:gd name="connsiteY30" fmla="*/ 2160360 h 4612665"/>
                <a:gd name="connsiteX31" fmla="*/ 1974216 w 4448838"/>
                <a:gd name="connsiteY31" fmla="*/ 2101972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335525 h 4612665"/>
                <a:gd name="connsiteX29" fmla="*/ 1521792 w 4448838"/>
                <a:gd name="connsiteY29" fmla="*/ 2277137 h 4612665"/>
                <a:gd name="connsiteX30" fmla="*/ 1809698 w 4448838"/>
                <a:gd name="connsiteY30" fmla="*/ 2160360 h 4612665"/>
                <a:gd name="connsiteX31" fmla="*/ 1974216 w 4448838"/>
                <a:gd name="connsiteY31" fmla="*/ 2101972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277137 h 4612665"/>
                <a:gd name="connsiteX30" fmla="*/ 1809698 w 4448838"/>
                <a:gd name="connsiteY30" fmla="*/ 2160360 h 4612665"/>
                <a:gd name="connsiteX31" fmla="*/ 1974216 w 4448838"/>
                <a:gd name="connsiteY31" fmla="*/ 2101972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809698 w 4448838"/>
                <a:gd name="connsiteY30" fmla="*/ 2160360 h 4612665"/>
                <a:gd name="connsiteX31" fmla="*/ 1974216 w 4448838"/>
                <a:gd name="connsiteY31" fmla="*/ 2101972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974216 w 4448838"/>
                <a:gd name="connsiteY31" fmla="*/ 2101972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891957 w 4448838"/>
                <a:gd name="connsiteY31" fmla="*/ 1985196 h 4612665"/>
                <a:gd name="connsiteX32" fmla="*/ 2835182 w 4448838"/>
                <a:gd name="connsiteY32" fmla="*/ 1379014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891957 w 4448838"/>
                <a:gd name="connsiteY31" fmla="*/ 1985196 h 4612665"/>
                <a:gd name="connsiteX32" fmla="*/ 1933086 w 4448838"/>
                <a:gd name="connsiteY32" fmla="*/ 2101972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924252 w 4448838"/>
                <a:gd name="connsiteY33" fmla="*/ 1294785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262122 w 4448838"/>
                <a:gd name="connsiteY33" fmla="*/ 1810031 h 4612665"/>
                <a:gd name="connsiteX34" fmla="*/ 3038871 w 4448838"/>
                <a:gd name="connsiteY34" fmla="*/ 1247972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262122 w 4448838"/>
                <a:gd name="connsiteY33" fmla="*/ 1810031 h 4612665"/>
                <a:gd name="connsiteX34" fmla="*/ 2426640 w 4448838"/>
                <a:gd name="connsiteY34" fmla="*/ 1693255 h 4612665"/>
                <a:gd name="connsiteX35" fmla="*/ 3155833 w 4448838"/>
                <a:gd name="connsiteY35" fmla="*/ 1211020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262122 w 4448838"/>
                <a:gd name="connsiteY33" fmla="*/ 1810031 h 4612665"/>
                <a:gd name="connsiteX34" fmla="*/ 2426640 w 4448838"/>
                <a:gd name="connsiteY34" fmla="*/ 1693255 h 4612665"/>
                <a:gd name="connsiteX35" fmla="*/ 2673417 w 4448838"/>
                <a:gd name="connsiteY35" fmla="*/ 1576479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426640 w 4448838"/>
                <a:gd name="connsiteY34" fmla="*/ 1693255 h 4612665"/>
                <a:gd name="connsiteX35" fmla="*/ 2673417 w 4448838"/>
                <a:gd name="connsiteY35" fmla="*/ 1576479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673417 w 4448838"/>
                <a:gd name="connsiteY35" fmla="*/ 1576479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755673 w 4448838"/>
                <a:gd name="connsiteY48" fmla="*/ 1634869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3191461 w 4448838"/>
                <a:gd name="connsiteY36" fmla="*/ 1211020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920194 w 4448838"/>
                <a:gd name="connsiteY48" fmla="*/ 2277137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316159 w 4448838"/>
                <a:gd name="connsiteY37" fmla="*/ 1127023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920194 w 4448838"/>
                <a:gd name="connsiteY48" fmla="*/ 2277137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351787 w 4448838"/>
                <a:gd name="connsiteY38" fmla="*/ 1001027 h 4612665"/>
                <a:gd name="connsiteX39" fmla="*/ 3387415 w 4448838"/>
                <a:gd name="connsiteY39" fmla="*/ 87503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920194 w 4448838"/>
                <a:gd name="connsiteY48" fmla="*/ 2277137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351787 w 4448838"/>
                <a:gd name="connsiteY38" fmla="*/ 1001027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920194 w 4448838"/>
                <a:gd name="connsiteY48" fmla="*/ 2277137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708066 w 4448838"/>
                <a:gd name="connsiteY47" fmla="*/ 1252786 h 4612665"/>
                <a:gd name="connsiteX48" fmla="*/ 2920194 w 4448838"/>
                <a:gd name="connsiteY48" fmla="*/ 2277137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609110 w 4448838"/>
                <a:gd name="connsiteY46" fmla="*/ 1113698 h 4612665"/>
                <a:gd name="connsiteX47" fmla="*/ 3619395 w 4448838"/>
                <a:gd name="connsiteY47" fmla="*/ 2160360 h 4612665"/>
                <a:gd name="connsiteX48" fmla="*/ 2920194 w 4448838"/>
                <a:gd name="connsiteY48" fmla="*/ 2277137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331489 w 4448838"/>
                <a:gd name="connsiteY46" fmla="*/ 1985196 h 4612665"/>
                <a:gd name="connsiteX47" fmla="*/ 3619395 w 4448838"/>
                <a:gd name="connsiteY47" fmla="*/ 2160360 h 4612665"/>
                <a:gd name="connsiteX48" fmla="*/ 2920194 w 4448838"/>
                <a:gd name="connsiteY48" fmla="*/ 2277137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331489 w 4448838"/>
                <a:gd name="connsiteY46" fmla="*/ 1985196 h 4612665"/>
                <a:gd name="connsiteX47" fmla="*/ 3619395 w 4448838"/>
                <a:gd name="connsiteY47" fmla="*/ 2160360 h 4612665"/>
                <a:gd name="connsiteX48" fmla="*/ 2714547 w 4448838"/>
                <a:gd name="connsiteY48" fmla="*/ 2685854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3331489 w 4448838"/>
                <a:gd name="connsiteY46" fmla="*/ 1985196 h 4612665"/>
                <a:gd name="connsiteX47" fmla="*/ 2879065 w 4448838"/>
                <a:gd name="connsiteY47" fmla="*/ 2510689 h 4612665"/>
                <a:gd name="connsiteX48" fmla="*/ 2714547 w 4448838"/>
                <a:gd name="connsiteY48" fmla="*/ 2685854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583368 w 4448838"/>
                <a:gd name="connsiteY45" fmla="*/ 1042793 h 4612665"/>
                <a:gd name="connsiteX46" fmla="*/ 2920194 w 4448838"/>
                <a:gd name="connsiteY46" fmla="*/ 2277137 h 4612665"/>
                <a:gd name="connsiteX47" fmla="*/ 2879065 w 4448838"/>
                <a:gd name="connsiteY47" fmla="*/ 2510689 h 4612665"/>
                <a:gd name="connsiteX48" fmla="*/ 2714547 w 4448838"/>
                <a:gd name="connsiteY48" fmla="*/ 2685854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547740 w 4448838"/>
                <a:gd name="connsiteY44" fmla="*/ 1000795 h 4612665"/>
                <a:gd name="connsiteX45" fmla="*/ 3372618 w 4448838"/>
                <a:gd name="connsiteY45" fmla="*/ 2452301 h 4612665"/>
                <a:gd name="connsiteX46" fmla="*/ 2920194 w 4448838"/>
                <a:gd name="connsiteY46" fmla="*/ 2277137 h 4612665"/>
                <a:gd name="connsiteX47" fmla="*/ 2879065 w 4448838"/>
                <a:gd name="connsiteY47" fmla="*/ 2510689 h 4612665"/>
                <a:gd name="connsiteX48" fmla="*/ 2714547 w 4448838"/>
                <a:gd name="connsiteY48" fmla="*/ 2685854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529926 w 4448838"/>
                <a:gd name="connsiteY43" fmla="*/ 916798 h 4612665"/>
                <a:gd name="connsiteX44" fmla="*/ 3290359 w 4448838"/>
                <a:gd name="connsiteY44" fmla="*/ 2101972 h 4612665"/>
                <a:gd name="connsiteX45" fmla="*/ 3372618 w 4448838"/>
                <a:gd name="connsiteY45" fmla="*/ 2452301 h 4612665"/>
                <a:gd name="connsiteX46" fmla="*/ 2920194 w 4448838"/>
                <a:gd name="connsiteY46" fmla="*/ 2277137 h 4612665"/>
                <a:gd name="connsiteX47" fmla="*/ 2879065 w 4448838"/>
                <a:gd name="connsiteY47" fmla="*/ 2510689 h 4612665"/>
                <a:gd name="connsiteX48" fmla="*/ 2714547 w 4448838"/>
                <a:gd name="connsiteY48" fmla="*/ 2685854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8670 w 4448838"/>
                <a:gd name="connsiteY42" fmla="*/ 874799 h 4612665"/>
                <a:gd name="connsiteX43" fmla="*/ 3496007 w 4448838"/>
                <a:gd name="connsiteY43" fmla="*/ 2043584 h 4612665"/>
                <a:gd name="connsiteX44" fmla="*/ 3290359 w 4448838"/>
                <a:gd name="connsiteY44" fmla="*/ 2101972 h 4612665"/>
                <a:gd name="connsiteX45" fmla="*/ 3372618 w 4448838"/>
                <a:gd name="connsiteY45" fmla="*/ 2452301 h 4612665"/>
                <a:gd name="connsiteX46" fmla="*/ 2920194 w 4448838"/>
                <a:gd name="connsiteY46" fmla="*/ 2277137 h 4612665"/>
                <a:gd name="connsiteX47" fmla="*/ 2879065 w 4448838"/>
                <a:gd name="connsiteY47" fmla="*/ 2510689 h 4612665"/>
                <a:gd name="connsiteX48" fmla="*/ 2714547 w 4448838"/>
                <a:gd name="connsiteY48" fmla="*/ 2685854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537136 w 4448838"/>
                <a:gd name="connsiteY42" fmla="*/ 1810031 h 4612665"/>
                <a:gd name="connsiteX43" fmla="*/ 3496007 w 4448838"/>
                <a:gd name="connsiteY43" fmla="*/ 2043584 h 4612665"/>
                <a:gd name="connsiteX44" fmla="*/ 3290359 w 4448838"/>
                <a:gd name="connsiteY44" fmla="*/ 2101972 h 4612665"/>
                <a:gd name="connsiteX45" fmla="*/ 3372618 w 4448838"/>
                <a:gd name="connsiteY45" fmla="*/ 2452301 h 4612665"/>
                <a:gd name="connsiteX46" fmla="*/ 2920194 w 4448838"/>
                <a:gd name="connsiteY46" fmla="*/ 2277137 h 4612665"/>
                <a:gd name="connsiteX47" fmla="*/ 2879065 w 4448838"/>
                <a:gd name="connsiteY47" fmla="*/ 2510689 h 4612665"/>
                <a:gd name="connsiteX48" fmla="*/ 2714547 w 4448838"/>
                <a:gd name="connsiteY48" fmla="*/ 2685854 h 4612665"/>
                <a:gd name="connsiteX49" fmla="*/ 2426637 w 4448838"/>
                <a:gd name="connsiteY49" fmla="*/ 3094573 h 4612665"/>
                <a:gd name="connsiteX50" fmla="*/ 2673414 w 4448838"/>
                <a:gd name="connsiteY50" fmla="*/ 4087172 h 4612665"/>
                <a:gd name="connsiteX51" fmla="*/ 2837932 w 4448838"/>
                <a:gd name="connsiteY51" fmla="*/ 4087172 h 4612665"/>
                <a:gd name="connsiteX52" fmla="*/ 2961321 w 4448838"/>
                <a:gd name="connsiteY52" fmla="*/ 4320724 h 4612665"/>
                <a:gd name="connsiteX53" fmla="*/ 3166968 w 4448838"/>
                <a:gd name="connsiteY53" fmla="*/ 4612665 h 4612665"/>
                <a:gd name="connsiteX54" fmla="*/ 3413745 w 4448838"/>
                <a:gd name="connsiteY54" fmla="*/ 4495889 h 4612665"/>
                <a:gd name="connsiteX55" fmla="*/ 3619392 w 4448838"/>
                <a:gd name="connsiteY55" fmla="*/ 4379114 h 4612665"/>
                <a:gd name="connsiteX56" fmla="*/ 3989558 w 4448838"/>
                <a:gd name="connsiteY56" fmla="*/ 3853620 h 4612665"/>
                <a:gd name="connsiteX57" fmla="*/ 4112946 w 4448838"/>
                <a:gd name="connsiteY57" fmla="*/ 3269739 h 4612665"/>
                <a:gd name="connsiteX58" fmla="*/ 4236335 w 4448838"/>
                <a:gd name="connsiteY58" fmla="*/ 3036186 h 4612665"/>
                <a:gd name="connsiteX59" fmla="*/ 4318594 w 4448838"/>
                <a:gd name="connsiteY59" fmla="*/ 2627469 h 4612665"/>
                <a:gd name="connsiteX60" fmla="*/ 4318594 w 4448838"/>
                <a:gd name="connsiteY60" fmla="*/ 2393916 h 4612665"/>
                <a:gd name="connsiteX61" fmla="*/ 4359724 w 4448838"/>
                <a:gd name="connsiteY61" fmla="*/ 2335528 h 4612665"/>
                <a:gd name="connsiteX62" fmla="*/ 4441983 w 4448838"/>
                <a:gd name="connsiteY62" fmla="*/ 2277140 h 4612665"/>
                <a:gd name="connsiteX63" fmla="*/ 4400853 w 4448838"/>
                <a:gd name="connsiteY63"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87415 w 4448838"/>
                <a:gd name="connsiteY40" fmla="*/ 791034 h 4612665"/>
                <a:gd name="connsiteX41" fmla="*/ 3419422 w 4448838"/>
                <a:gd name="connsiteY41" fmla="*/ 813473 h 4612665"/>
                <a:gd name="connsiteX42" fmla="*/ 3454877 w 4448838"/>
                <a:gd name="connsiteY42" fmla="*/ 1693255 h 4612665"/>
                <a:gd name="connsiteX43" fmla="*/ 3537136 w 4448838"/>
                <a:gd name="connsiteY43" fmla="*/ 1810031 h 4612665"/>
                <a:gd name="connsiteX44" fmla="*/ 3496007 w 4448838"/>
                <a:gd name="connsiteY44" fmla="*/ 2043584 h 4612665"/>
                <a:gd name="connsiteX45" fmla="*/ 3290359 w 4448838"/>
                <a:gd name="connsiteY45" fmla="*/ 2101972 h 4612665"/>
                <a:gd name="connsiteX46" fmla="*/ 3372618 w 4448838"/>
                <a:gd name="connsiteY46" fmla="*/ 2452301 h 4612665"/>
                <a:gd name="connsiteX47" fmla="*/ 2920194 w 4448838"/>
                <a:gd name="connsiteY47" fmla="*/ 2277137 h 4612665"/>
                <a:gd name="connsiteX48" fmla="*/ 2879065 w 4448838"/>
                <a:gd name="connsiteY48" fmla="*/ 2510689 h 4612665"/>
                <a:gd name="connsiteX49" fmla="*/ 2714547 w 4448838"/>
                <a:gd name="connsiteY49" fmla="*/ 2685854 h 4612665"/>
                <a:gd name="connsiteX50" fmla="*/ 2426637 w 4448838"/>
                <a:gd name="connsiteY50" fmla="*/ 3094573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419422 w 4448838"/>
                <a:gd name="connsiteY41" fmla="*/ 813473 h 4612665"/>
                <a:gd name="connsiteX42" fmla="*/ 3454877 w 4448838"/>
                <a:gd name="connsiteY42" fmla="*/ 1693255 h 4612665"/>
                <a:gd name="connsiteX43" fmla="*/ 3537136 w 4448838"/>
                <a:gd name="connsiteY43" fmla="*/ 1810031 h 4612665"/>
                <a:gd name="connsiteX44" fmla="*/ 3496007 w 4448838"/>
                <a:gd name="connsiteY44" fmla="*/ 2043584 h 4612665"/>
                <a:gd name="connsiteX45" fmla="*/ 3290359 w 4448838"/>
                <a:gd name="connsiteY45" fmla="*/ 2101972 h 4612665"/>
                <a:gd name="connsiteX46" fmla="*/ 3372618 w 4448838"/>
                <a:gd name="connsiteY46" fmla="*/ 2452301 h 4612665"/>
                <a:gd name="connsiteX47" fmla="*/ 2920194 w 4448838"/>
                <a:gd name="connsiteY47" fmla="*/ 2277137 h 4612665"/>
                <a:gd name="connsiteX48" fmla="*/ 2879065 w 4448838"/>
                <a:gd name="connsiteY48" fmla="*/ 2510689 h 4612665"/>
                <a:gd name="connsiteX49" fmla="*/ 2714547 w 4448838"/>
                <a:gd name="connsiteY49" fmla="*/ 2685854 h 4612665"/>
                <a:gd name="connsiteX50" fmla="*/ 2426637 w 4448838"/>
                <a:gd name="connsiteY50" fmla="*/ 3094573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3454877 w 4448838"/>
                <a:gd name="connsiteY42" fmla="*/ 1693255 h 4612665"/>
                <a:gd name="connsiteX43" fmla="*/ 3537136 w 4448838"/>
                <a:gd name="connsiteY43" fmla="*/ 1810031 h 4612665"/>
                <a:gd name="connsiteX44" fmla="*/ 3496007 w 4448838"/>
                <a:gd name="connsiteY44" fmla="*/ 2043584 h 4612665"/>
                <a:gd name="connsiteX45" fmla="*/ 3290359 w 4448838"/>
                <a:gd name="connsiteY45" fmla="*/ 2101972 h 4612665"/>
                <a:gd name="connsiteX46" fmla="*/ 3372618 w 4448838"/>
                <a:gd name="connsiteY46" fmla="*/ 2452301 h 4612665"/>
                <a:gd name="connsiteX47" fmla="*/ 2920194 w 4448838"/>
                <a:gd name="connsiteY47" fmla="*/ 2277137 h 4612665"/>
                <a:gd name="connsiteX48" fmla="*/ 2879065 w 4448838"/>
                <a:gd name="connsiteY48" fmla="*/ 2510689 h 4612665"/>
                <a:gd name="connsiteX49" fmla="*/ 2714547 w 4448838"/>
                <a:gd name="connsiteY49" fmla="*/ 2685854 h 4612665"/>
                <a:gd name="connsiteX50" fmla="*/ 2426637 w 4448838"/>
                <a:gd name="connsiteY50" fmla="*/ 3094573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3454877 w 4448838"/>
                <a:gd name="connsiteY42" fmla="*/ 1693255 h 4612665"/>
                <a:gd name="connsiteX43" fmla="*/ 3537136 w 4448838"/>
                <a:gd name="connsiteY43" fmla="*/ 1810031 h 4612665"/>
                <a:gd name="connsiteX44" fmla="*/ 3496007 w 4448838"/>
                <a:gd name="connsiteY44" fmla="*/ 2043584 h 4612665"/>
                <a:gd name="connsiteX45" fmla="*/ 3290359 w 4448838"/>
                <a:gd name="connsiteY45" fmla="*/ 2101972 h 4612665"/>
                <a:gd name="connsiteX46" fmla="*/ 3372618 w 4448838"/>
                <a:gd name="connsiteY46" fmla="*/ 2452301 h 4612665"/>
                <a:gd name="connsiteX47" fmla="*/ 2920194 w 4448838"/>
                <a:gd name="connsiteY47" fmla="*/ 2277137 h 4612665"/>
                <a:gd name="connsiteX48" fmla="*/ 2879065 w 4448838"/>
                <a:gd name="connsiteY48" fmla="*/ 2510689 h 4612665"/>
                <a:gd name="connsiteX49" fmla="*/ 2714547 w 4448838"/>
                <a:gd name="connsiteY49" fmla="*/ 2685854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3454877 w 4448838"/>
                <a:gd name="connsiteY42" fmla="*/ 1693255 h 4612665"/>
                <a:gd name="connsiteX43" fmla="*/ 3537136 w 4448838"/>
                <a:gd name="connsiteY43" fmla="*/ 1810031 h 4612665"/>
                <a:gd name="connsiteX44" fmla="*/ 3496007 w 4448838"/>
                <a:gd name="connsiteY44" fmla="*/ 2043584 h 4612665"/>
                <a:gd name="connsiteX45" fmla="*/ 3290359 w 4448838"/>
                <a:gd name="connsiteY45" fmla="*/ 2101972 h 4612665"/>
                <a:gd name="connsiteX46" fmla="*/ 3372618 w 4448838"/>
                <a:gd name="connsiteY46" fmla="*/ 2452301 h 4612665"/>
                <a:gd name="connsiteX47" fmla="*/ 2920194 w 4448838"/>
                <a:gd name="connsiteY47" fmla="*/ 2277137 h 4612665"/>
                <a:gd name="connsiteX48" fmla="*/ 2879065 w 4448838"/>
                <a:gd name="connsiteY48" fmla="*/ 2510689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3454877 w 4448838"/>
                <a:gd name="connsiteY42" fmla="*/ 1693255 h 4612665"/>
                <a:gd name="connsiteX43" fmla="*/ 3537136 w 4448838"/>
                <a:gd name="connsiteY43" fmla="*/ 1810031 h 4612665"/>
                <a:gd name="connsiteX44" fmla="*/ 3496007 w 4448838"/>
                <a:gd name="connsiteY44" fmla="*/ 2043584 h 4612665"/>
                <a:gd name="connsiteX45" fmla="*/ 3290359 w 4448838"/>
                <a:gd name="connsiteY45" fmla="*/ 2101972 h 4612665"/>
                <a:gd name="connsiteX46" fmla="*/ 3372618 w 4448838"/>
                <a:gd name="connsiteY46" fmla="*/ 2452301 h 4612665"/>
                <a:gd name="connsiteX47" fmla="*/ 2920194 w 4448838"/>
                <a:gd name="connsiteY47" fmla="*/ 2277137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3454877 w 4448838"/>
                <a:gd name="connsiteY42" fmla="*/ 1693255 h 4612665"/>
                <a:gd name="connsiteX43" fmla="*/ 3537136 w 4448838"/>
                <a:gd name="connsiteY43" fmla="*/ 1810031 h 4612665"/>
                <a:gd name="connsiteX44" fmla="*/ 3496007 w 4448838"/>
                <a:gd name="connsiteY44" fmla="*/ 2043584 h 4612665"/>
                <a:gd name="connsiteX45" fmla="*/ 3290359 w 4448838"/>
                <a:gd name="connsiteY45" fmla="*/ 2101972 h 4612665"/>
                <a:gd name="connsiteX46" fmla="*/ 3372618 w 4448838"/>
                <a:gd name="connsiteY46" fmla="*/ 2452301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3454877 w 4448838"/>
                <a:gd name="connsiteY42" fmla="*/ 1693255 h 4612665"/>
                <a:gd name="connsiteX43" fmla="*/ 3537136 w 4448838"/>
                <a:gd name="connsiteY43" fmla="*/ 1810031 h 4612665"/>
                <a:gd name="connsiteX44" fmla="*/ 3496007 w 4448838"/>
                <a:gd name="connsiteY44" fmla="*/ 2043584 h 4612665"/>
                <a:gd name="connsiteX45" fmla="*/ 3290359 w 4448838"/>
                <a:gd name="connsiteY45" fmla="*/ 210197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3454877 w 4448838"/>
                <a:gd name="connsiteY42" fmla="*/ 1693255 h 4612665"/>
                <a:gd name="connsiteX43" fmla="*/ 3537136 w 4448838"/>
                <a:gd name="connsiteY43" fmla="*/ 1810031 h 4612665"/>
                <a:gd name="connsiteX44" fmla="*/ 3496007 w 4448838"/>
                <a:gd name="connsiteY44" fmla="*/ 2043584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3454877 w 4448838"/>
                <a:gd name="connsiteY42" fmla="*/ 1693255 h 4612665"/>
                <a:gd name="connsiteX43" fmla="*/ 3537136 w 4448838"/>
                <a:gd name="connsiteY43" fmla="*/ 1810031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3454877 w 4448838"/>
                <a:gd name="connsiteY42" fmla="*/ 1693255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3372618 w 4448838"/>
                <a:gd name="connsiteY41" fmla="*/ 1926808 h 4612665"/>
                <a:gd name="connsiteX42" fmla="*/ 2714547 w 4448838"/>
                <a:gd name="connsiteY42" fmla="*/ 2335525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2632288 w 4448838"/>
                <a:gd name="connsiteY41" fmla="*/ 2277137 h 4612665"/>
                <a:gd name="connsiteX42" fmla="*/ 2714547 w 4448838"/>
                <a:gd name="connsiteY42" fmla="*/ 2335525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3331489 w 4448838"/>
                <a:gd name="connsiteY40" fmla="*/ 1693255 h 4612665"/>
                <a:gd name="connsiteX41" fmla="*/ 2632288 w 4448838"/>
                <a:gd name="connsiteY41" fmla="*/ 2277137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2755676 w 4448838"/>
                <a:gd name="connsiteY40" fmla="*/ 2218749 h 4612665"/>
                <a:gd name="connsiteX41" fmla="*/ 2632288 w 4448838"/>
                <a:gd name="connsiteY41" fmla="*/ 2277137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2755676 w 4448838"/>
                <a:gd name="connsiteY40" fmla="*/ 2218749 h 4612665"/>
                <a:gd name="connsiteX41" fmla="*/ 2220993 w 4448838"/>
                <a:gd name="connsiteY41" fmla="*/ 2744242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3290359 w 4448838"/>
                <a:gd name="connsiteY39" fmla="*/ 1518091 h 4612665"/>
                <a:gd name="connsiteX40" fmla="*/ 2344381 w 4448838"/>
                <a:gd name="connsiteY40" fmla="*/ 2569078 h 4612665"/>
                <a:gd name="connsiteX41" fmla="*/ 2220993 w 4448838"/>
                <a:gd name="connsiteY41" fmla="*/ 2744242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3208100 w 4448838"/>
                <a:gd name="connsiteY38" fmla="*/ 1576479 h 4612665"/>
                <a:gd name="connsiteX39" fmla="*/ 2755676 w 4448838"/>
                <a:gd name="connsiteY39" fmla="*/ 2218749 h 4612665"/>
                <a:gd name="connsiteX40" fmla="*/ 2344381 w 4448838"/>
                <a:gd name="connsiteY40" fmla="*/ 2569078 h 4612665"/>
                <a:gd name="connsiteX41" fmla="*/ 2220993 w 4448838"/>
                <a:gd name="connsiteY41" fmla="*/ 2744242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2837935 w 4448838"/>
                <a:gd name="connsiteY38" fmla="*/ 2043584 h 4612665"/>
                <a:gd name="connsiteX39" fmla="*/ 2755676 w 4448838"/>
                <a:gd name="connsiteY39" fmla="*/ 2218749 h 4612665"/>
                <a:gd name="connsiteX40" fmla="*/ 2344381 w 4448838"/>
                <a:gd name="connsiteY40" fmla="*/ 2569078 h 4612665"/>
                <a:gd name="connsiteX41" fmla="*/ 2220993 w 4448838"/>
                <a:gd name="connsiteY41" fmla="*/ 2744242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2837935 w 4448838"/>
                <a:gd name="connsiteY38" fmla="*/ 2043584 h 4612665"/>
                <a:gd name="connsiteX39" fmla="*/ 2467770 w 4448838"/>
                <a:gd name="connsiteY39" fmla="*/ 2510689 h 4612665"/>
                <a:gd name="connsiteX40" fmla="*/ 2344381 w 4448838"/>
                <a:gd name="connsiteY40" fmla="*/ 2569078 h 4612665"/>
                <a:gd name="connsiteX41" fmla="*/ 2220993 w 4448838"/>
                <a:gd name="connsiteY41" fmla="*/ 2744242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3043582 w 4448838"/>
                <a:gd name="connsiteY37" fmla="*/ 1634867 h 4612665"/>
                <a:gd name="connsiteX38" fmla="*/ 2508899 w 4448838"/>
                <a:gd name="connsiteY38" fmla="*/ 2393913 h 4612665"/>
                <a:gd name="connsiteX39" fmla="*/ 2467770 w 4448838"/>
                <a:gd name="connsiteY39" fmla="*/ 2510689 h 4612665"/>
                <a:gd name="connsiteX40" fmla="*/ 2344381 w 4448838"/>
                <a:gd name="connsiteY40" fmla="*/ 2569078 h 4612665"/>
                <a:gd name="connsiteX41" fmla="*/ 2220993 w 4448838"/>
                <a:gd name="connsiteY41" fmla="*/ 2744242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755676 w 4448838"/>
                <a:gd name="connsiteY36" fmla="*/ 1576479 h 4612665"/>
                <a:gd name="connsiteX37" fmla="*/ 2550029 w 4448838"/>
                <a:gd name="connsiteY37" fmla="*/ 2277137 h 4612665"/>
                <a:gd name="connsiteX38" fmla="*/ 2508899 w 4448838"/>
                <a:gd name="connsiteY38" fmla="*/ 2393913 h 4612665"/>
                <a:gd name="connsiteX39" fmla="*/ 2467770 w 4448838"/>
                <a:gd name="connsiteY39" fmla="*/ 2510689 h 4612665"/>
                <a:gd name="connsiteX40" fmla="*/ 2344381 w 4448838"/>
                <a:gd name="connsiteY40" fmla="*/ 2569078 h 4612665"/>
                <a:gd name="connsiteX41" fmla="*/ 2220993 w 4448838"/>
                <a:gd name="connsiteY41" fmla="*/ 2744242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426640 w 4448838"/>
                <a:gd name="connsiteY35" fmla="*/ 1576479 h 4612665"/>
                <a:gd name="connsiteX36" fmla="*/ 2508899 w 4448838"/>
                <a:gd name="connsiteY36" fmla="*/ 2101972 h 4612665"/>
                <a:gd name="connsiteX37" fmla="*/ 2550029 w 4448838"/>
                <a:gd name="connsiteY37" fmla="*/ 2277137 h 4612665"/>
                <a:gd name="connsiteX38" fmla="*/ 2508899 w 4448838"/>
                <a:gd name="connsiteY38" fmla="*/ 2393913 h 4612665"/>
                <a:gd name="connsiteX39" fmla="*/ 2467770 w 4448838"/>
                <a:gd name="connsiteY39" fmla="*/ 2510689 h 4612665"/>
                <a:gd name="connsiteX40" fmla="*/ 2344381 w 4448838"/>
                <a:gd name="connsiteY40" fmla="*/ 2569078 h 4612665"/>
                <a:gd name="connsiteX41" fmla="*/ 2220993 w 4448838"/>
                <a:gd name="connsiteY41" fmla="*/ 2744242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385511 w 4448838"/>
                <a:gd name="connsiteY35" fmla="*/ 2043584 h 4612665"/>
                <a:gd name="connsiteX36" fmla="*/ 2508899 w 4448838"/>
                <a:gd name="connsiteY36" fmla="*/ 2101972 h 4612665"/>
                <a:gd name="connsiteX37" fmla="*/ 2550029 w 4448838"/>
                <a:gd name="connsiteY37" fmla="*/ 2277137 h 4612665"/>
                <a:gd name="connsiteX38" fmla="*/ 2508899 w 4448838"/>
                <a:gd name="connsiteY38" fmla="*/ 2393913 h 4612665"/>
                <a:gd name="connsiteX39" fmla="*/ 2467770 w 4448838"/>
                <a:gd name="connsiteY39" fmla="*/ 2510689 h 4612665"/>
                <a:gd name="connsiteX40" fmla="*/ 2344381 w 4448838"/>
                <a:gd name="connsiteY40" fmla="*/ 2569078 h 4612665"/>
                <a:gd name="connsiteX41" fmla="*/ 2220993 w 4448838"/>
                <a:gd name="connsiteY41" fmla="*/ 2744242 h 4612665"/>
                <a:gd name="connsiteX42" fmla="*/ 2179863 w 4448838"/>
                <a:gd name="connsiteY42" fmla="*/ 2744242 h 4612665"/>
                <a:gd name="connsiteX43" fmla="*/ 2138734 w 4448838"/>
                <a:gd name="connsiteY43" fmla="*/ 3036183 h 4612665"/>
                <a:gd name="connsiteX44" fmla="*/ 1974216 w 4448838"/>
                <a:gd name="connsiteY44" fmla="*/ 3211347 h 4612665"/>
                <a:gd name="connsiteX45" fmla="*/ 1768568 w 4448838"/>
                <a:gd name="connsiteY45" fmla="*/ 3386512 h 4612665"/>
                <a:gd name="connsiteX46" fmla="*/ 1645180 w 4448838"/>
                <a:gd name="connsiteY46" fmla="*/ 3853617 h 4612665"/>
                <a:gd name="connsiteX47" fmla="*/ 1933086 w 4448838"/>
                <a:gd name="connsiteY47" fmla="*/ 3678453 h 4612665"/>
                <a:gd name="connsiteX48" fmla="*/ 2179863 w 4448838"/>
                <a:gd name="connsiteY48" fmla="*/ 3678453 h 4612665"/>
                <a:gd name="connsiteX49" fmla="*/ 2303252 w 4448838"/>
                <a:gd name="connsiteY49" fmla="*/ 3795229 h 4612665"/>
                <a:gd name="connsiteX50" fmla="*/ 2467770 w 4448838"/>
                <a:gd name="connsiteY50" fmla="*/ 3912005 h 4612665"/>
                <a:gd name="connsiteX51" fmla="*/ 2673414 w 4448838"/>
                <a:gd name="connsiteY51" fmla="*/ 4087172 h 4612665"/>
                <a:gd name="connsiteX52" fmla="*/ 2837932 w 4448838"/>
                <a:gd name="connsiteY52" fmla="*/ 4087172 h 4612665"/>
                <a:gd name="connsiteX53" fmla="*/ 2961321 w 4448838"/>
                <a:gd name="connsiteY53" fmla="*/ 4320724 h 4612665"/>
                <a:gd name="connsiteX54" fmla="*/ 3166968 w 4448838"/>
                <a:gd name="connsiteY54" fmla="*/ 4612665 h 4612665"/>
                <a:gd name="connsiteX55" fmla="*/ 3413745 w 4448838"/>
                <a:gd name="connsiteY55" fmla="*/ 4495889 h 4612665"/>
                <a:gd name="connsiteX56" fmla="*/ 3619392 w 4448838"/>
                <a:gd name="connsiteY56" fmla="*/ 4379114 h 4612665"/>
                <a:gd name="connsiteX57" fmla="*/ 3989558 w 4448838"/>
                <a:gd name="connsiteY57" fmla="*/ 3853620 h 4612665"/>
                <a:gd name="connsiteX58" fmla="*/ 4112946 w 4448838"/>
                <a:gd name="connsiteY58" fmla="*/ 3269739 h 4612665"/>
                <a:gd name="connsiteX59" fmla="*/ 4236335 w 4448838"/>
                <a:gd name="connsiteY59" fmla="*/ 3036186 h 4612665"/>
                <a:gd name="connsiteX60" fmla="*/ 4318594 w 4448838"/>
                <a:gd name="connsiteY60" fmla="*/ 2627469 h 4612665"/>
                <a:gd name="connsiteX61" fmla="*/ 4318594 w 4448838"/>
                <a:gd name="connsiteY61" fmla="*/ 2393916 h 4612665"/>
                <a:gd name="connsiteX62" fmla="*/ 4359724 w 4448838"/>
                <a:gd name="connsiteY62" fmla="*/ 2335528 h 4612665"/>
                <a:gd name="connsiteX63" fmla="*/ 4441983 w 4448838"/>
                <a:gd name="connsiteY63" fmla="*/ 2277140 h 4612665"/>
                <a:gd name="connsiteX64" fmla="*/ 4400853 w 4448838"/>
                <a:gd name="connsiteY64"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262122 w 4448838"/>
                <a:gd name="connsiteY34" fmla="*/ 1634867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2220993 w 4448838"/>
                <a:gd name="connsiteY42" fmla="*/ 2744242 h 4612665"/>
                <a:gd name="connsiteX43" fmla="*/ 2179863 w 4448838"/>
                <a:gd name="connsiteY43" fmla="*/ 2744242 h 4612665"/>
                <a:gd name="connsiteX44" fmla="*/ 2138734 w 4448838"/>
                <a:gd name="connsiteY44" fmla="*/ 3036183 h 4612665"/>
                <a:gd name="connsiteX45" fmla="*/ 1974216 w 4448838"/>
                <a:gd name="connsiteY45" fmla="*/ 3211347 h 4612665"/>
                <a:gd name="connsiteX46" fmla="*/ 1768568 w 4448838"/>
                <a:gd name="connsiteY46" fmla="*/ 3386512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2056475 w 4448838"/>
                <a:gd name="connsiteY33" fmla="*/ 1751643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2220993 w 4448838"/>
                <a:gd name="connsiteY42" fmla="*/ 2744242 h 4612665"/>
                <a:gd name="connsiteX43" fmla="*/ 2179863 w 4448838"/>
                <a:gd name="connsiteY43" fmla="*/ 2744242 h 4612665"/>
                <a:gd name="connsiteX44" fmla="*/ 2138734 w 4448838"/>
                <a:gd name="connsiteY44" fmla="*/ 3036183 h 4612665"/>
                <a:gd name="connsiteX45" fmla="*/ 1974216 w 4448838"/>
                <a:gd name="connsiteY45" fmla="*/ 3211347 h 4612665"/>
                <a:gd name="connsiteX46" fmla="*/ 1768568 w 4448838"/>
                <a:gd name="connsiteY46" fmla="*/ 3386512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2220993 w 4448838"/>
                <a:gd name="connsiteY42" fmla="*/ 2744242 h 4612665"/>
                <a:gd name="connsiteX43" fmla="*/ 2179863 w 4448838"/>
                <a:gd name="connsiteY43" fmla="*/ 2744242 h 4612665"/>
                <a:gd name="connsiteX44" fmla="*/ 2138734 w 4448838"/>
                <a:gd name="connsiteY44" fmla="*/ 3036183 h 4612665"/>
                <a:gd name="connsiteX45" fmla="*/ 1974216 w 4448838"/>
                <a:gd name="connsiteY45" fmla="*/ 3211347 h 4612665"/>
                <a:gd name="connsiteX46" fmla="*/ 1768568 w 4448838"/>
                <a:gd name="connsiteY46" fmla="*/ 3386512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2220993 w 4448838"/>
                <a:gd name="connsiteY42" fmla="*/ 2744242 h 4612665"/>
                <a:gd name="connsiteX43" fmla="*/ 2179863 w 4448838"/>
                <a:gd name="connsiteY43" fmla="*/ 2744242 h 4612665"/>
                <a:gd name="connsiteX44" fmla="*/ 2138734 w 4448838"/>
                <a:gd name="connsiteY44" fmla="*/ 3036183 h 4612665"/>
                <a:gd name="connsiteX45" fmla="*/ 1974216 w 4448838"/>
                <a:gd name="connsiteY45" fmla="*/ 3211347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2220993 w 4448838"/>
                <a:gd name="connsiteY42" fmla="*/ 2744242 h 4612665"/>
                <a:gd name="connsiteX43" fmla="*/ 2179863 w 4448838"/>
                <a:gd name="connsiteY43" fmla="*/ 2744242 h 4612665"/>
                <a:gd name="connsiteX44" fmla="*/ 2138734 w 4448838"/>
                <a:gd name="connsiteY44" fmla="*/ 3036183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2220993 w 4448838"/>
                <a:gd name="connsiteY42" fmla="*/ 2744242 h 4612665"/>
                <a:gd name="connsiteX43" fmla="*/ 2179863 w 4448838"/>
                <a:gd name="connsiteY43" fmla="*/ 2744242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1233885 w 4448838"/>
                <a:gd name="connsiteY42" fmla="*/ 4203946 h 4612665"/>
                <a:gd name="connsiteX43" fmla="*/ 2179863 w 4448838"/>
                <a:gd name="connsiteY43" fmla="*/ 2744242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1233885 w 4448838"/>
                <a:gd name="connsiteY42" fmla="*/ 4203946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1233885 w 4448838"/>
                <a:gd name="connsiteY42" fmla="*/ 4203946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1233885 w 4448838"/>
                <a:gd name="connsiteY42" fmla="*/ 4203946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2344381 w 4448838"/>
                <a:gd name="connsiteY41" fmla="*/ 2569078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2467770 w 4448838"/>
                <a:gd name="connsiteY40" fmla="*/ 251068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2508899 w 4448838"/>
                <a:gd name="connsiteY39" fmla="*/ 2393913 h 4612665"/>
                <a:gd name="connsiteX40" fmla="*/ 1233885 w 4448838"/>
                <a:gd name="connsiteY40" fmla="*/ 3503288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2550029 w 4448838"/>
                <a:gd name="connsiteY38" fmla="*/ 2277137 h 4612665"/>
                <a:gd name="connsiteX39" fmla="*/ 1439533 w 4448838"/>
                <a:gd name="connsiteY39" fmla="*/ 3328124 h 4612665"/>
                <a:gd name="connsiteX40" fmla="*/ 1233885 w 4448838"/>
                <a:gd name="connsiteY40" fmla="*/ 3503288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2508899 w 4448838"/>
                <a:gd name="connsiteY37" fmla="*/ 2101972 h 4612665"/>
                <a:gd name="connsiteX38" fmla="*/ 1645180 w 4448838"/>
                <a:gd name="connsiteY38" fmla="*/ 3036183 h 4612665"/>
                <a:gd name="connsiteX39" fmla="*/ 1439533 w 4448838"/>
                <a:gd name="connsiteY39" fmla="*/ 3328124 h 4612665"/>
                <a:gd name="connsiteX40" fmla="*/ 1233885 w 4448838"/>
                <a:gd name="connsiteY40" fmla="*/ 3503288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1727439 w 4448838"/>
                <a:gd name="connsiteY37" fmla="*/ 2919407 h 4612665"/>
                <a:gd name="connsiteX38" fmla="*/ 1645180 w 4448838"/>
                <a:gd name="connsiteY38" fmla="*/ 3036183 h 4612665"/>
                <a:gd name="connsiteX39" fmla="*/ 1439533 w 4448838"/>
                <a:gd name="connsiteY39" fmla="*/ 3328124 h 4612665"/>
                <a:gd name="connsiteX40" fmla="*/ 1233885 w 4448838"/>
                <a:gd name="connsiteY40" fmla="*/ 3503288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1727439 w 4448838"/>
                <a:gd name="connsiteY37" fmla="*/ 2919407 h 4612665"/>
                <a:gd name="connsiteX38" fmla="*/ 1480662 w 4448838"/>
                <a:gd name="connsiteY38" fmla="*/ 3211347 h 4612665"/>
                <a:gd name="connsiteX39" fmla="*/ 1439533 w 4448838"/>
                <a:gd name="connsiteY39" fmla="*/ 3328124 h 4612665"/>
                <a:gd name="connsiteX40" fmla="*/ 1233885 w 4448838"/>
                <a:gd name="connsiteY40" fmla="*/ 3503288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1727439 w 4448838"/>
                <a:gd name="connsiteY37" fmla="*/ 2919407 h 4612665"/>
                <a:gd name="connsiteX38" fmla="*/ 1480662 w 4448838"/>
                <a:gd name="connsiteY38" fmla="*/ 3211347 h 4612665"/>
                <a:gd name="connsiteX39" fmla="*/ 1275015 w 4448838"/>
                <a:gd name="connsiteY39" fmla="*/ 3444900 h 4612665"/>
                <a:gd name="connsiteX40" fmla="*/ 1233885 w 4448838"/>
                <a:gd name="connsiteY40" fmla="*/ 3503288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2385511 w 4448838"/>
                <a:gd name="connsiteY36" fmla="*/ 2043584 h 4612665"/>
                <a:gd name="connsiteX37" fmla="*/ 1727439 w 4448838"/>
                <a:gd name="connsiteY37" fmla="*/ 2919407 h 4612665"/>
                <a:gd name="connsiteX38" fmla="*/ 1480662 w 4448838"/>
                <a:gd name="connsiteY38" fmla="*/ 3211347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1809698 w 4448838"/>
                <a:gd name="connsiteY36" fmla="*/ 2685854 h 4612665"/>
                <a:gd name="connsiteX37" fmla="*/ 1727439 w 4448838"/>
                <a:gd name="connsiteY37" fmla="*/ 2919407 h 4612665"/>
                <a:gd name="connsiteX38" fmla="*/ 1480662 w 4448838"/>
                <a:gd name="connsiteY38" fmla="*/ 3211347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1809698 w 4448838"/>
                <a:gd name="connsiteY36" fmla="*/ 2685854 h 4612665"/>
                <a:gd name="connsiteX37" fmla="*/ 1562921 w 4448838"/>
                <a:gd name="connsiteY37" fmla="*/ 3094571 h 4612665"/>
                <a:gd name="connsiteX38" fmla="*/ 1480662 w 4448838"/>
                <a:gd name="connsiteY38" fmla="*/ 3211347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1809698 w 4448838"/>
                <a:gd name="connsiteY36" fmla="*/ 2685854 h 4612665"/>
                <a:gd name="connsiteX37" fmla="*/ 1562921 w 4448838"/>
                <a:gd name="connsiteY37" fmla="*/ 3094571 h 4612665"/>
                <a:gd name="connsiteX38" fmla="*/ 1357274 w 4448838"/>
                <a:gd name="connsiteY38" fmla="*/ 3328124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2138734 w 4448838"/>
                <a:gd name="connsiteY35" fmla="*/ 2160360 h 4612665"/>
                <a:gd name="connsiteX36" fmla="*/ 1645180 w 4448838"/>
                <a:gd name="connsiteY36" fmla="*/ 2919407 h 4612665"/>
                <a:gd name="connsiteX37" fmla="*/ 1562921 w 4448838"/>
                <a:gd name="connsiteY37" fmla="*/ 3094571 h 4612665"/>
                <a:gd name="connsiteX38" fmla="*/ 1357274 w 4448838"/>
                <a:gd name="connsiteY38" fmla="*/ 3328124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2097604 w 4448838"/>
                <a:gd name="connsiteY34" fmla="*/ 1985196 h 4612665"/>
                <a:gd name="connsiteX35" fmla="*/ 1727439 w 4448838"/>
                <a:gd name="connsiteY35" fmla="*/ 2802630 h 4612665"/>
                <a:gd name="connsiteX36" fmla="*/ 1645180 w 4448838"/>
                <a:gd name="connsiteY36" fmla="*/ 2919407 h 4612665"/>
                <a:gd name="connsiteX37" fmla="*/ 1562921 w 4448838"/>
                <a:gd name="connsiteY37" fmla="*/ 3094571 h 4612665"/>
                <a:gd name="connsiteX38" fmla="*/ 1357274 w 4448838"/>
                <a:gd name="connsiteY38" fmla="*/ 3328124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974216 w 4448838"/>
                <a:gd name="connsiteY33" fmla="*/ 2160360 h 4612665"/>
                <a:gd name="connsiteX34" fmla="*/ 1809698 w 4448838"/>
                <a:gd name="connsiteY34" fmla="*/ 2685854 h 4612665"/>
                <a:gd name="connsiteX35" fmla="*/ 1727439 w 4448838"/>
                <a:gd name="connsiteY35" fmla="*/ 2802630 h 4612665"/>
                <a:gd name="connsiteX36" fmla="*/ 1645180 w 4448838"/>
                <a:gd name="connsiteY36" fmla="*/ 2919407 h 4612665"/>
                <a:gd name="connsiteX37" fmla="*/ 1562921 w 4448838"/>
                <a:gd name="connsiteY37" fmla="*/ 3094571 h 4612665"/>
                <a:gd name="connsiteX38" fmla="*/ 1357274 w 4448838"/>
                <a:gd name="connsiteY38" fmla="*/ 3328124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933086 w 4448838"/>
                <a:gd name="connsiteY32" fmla="*/ 2101972 h 4612665"/>
                <a:gd name="connsiteX33" fmla="*/ 1768568 w 4448838"/>
                <a:gd name="connsiteY33" fmla="*/ 2569078 h 4612665"/>
                <a:gd name="connsiteX34" fmla="*/ 1809698 w 4448838"/>
                <a:gd name="connsiteY34" fmla="*/ 2685854 h 4612665"/>
                <a:gd name="connsiteX35" fmla="*/ 1727439 w 4448838"/>
                <a:gd name="connsiteY35" fmla="*/ 2802630 h 4612665"/>
                <a:gd name="connsiteX36" fmla="*/ 1645180 w 4448838"/>
                <a:gd name="connsiteY36" fmla="*/ 2919407 h 4612665"/>
                <a:gd name="connsiteX37" fmla="*/ 1562921 w 4448838"/>
                <a:gd name="connsiteY37" fmla="*/ 3094571 h 4612665"/>
                <a:gd name="connsiteX38" fmla="*/ 1357274 w 4448838"/>
                <a:gd name="connsiteY38" fmla="*/ 3328124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727439 w 4448838"/>
                <a:gd name="connsiteY31" fmla="*/ 2043584 h 4612665"/>
                <a:gd name="connsiteX32" fmla="*/ 1768568 w 4448838"/>
                <a:gd name="connsiteY32" fmla="*/ 2393913 h 4612665"/>
                <a:gd name="connsiteX33" fmla="*/ 1768568 w 4448838"/>
                <a:gd name="connsiteY33" fmla="*/ 2569078 h 4612665"/>
                <a:gd name="connsiteX34" fmla="*/ 1809698 w 4448838"/>
                <a:gd name="connsiteY34" fmla="*/ 2685854 h 4612665"/>
                <a:gd name="connsiteX35" fmla="*/ 1727439 w 4448838"/>
                <a:gd name="connsiteY35" fmla="*/ 2802630 h 4612665"/>
                <a:gd name="connsiteX36" fmla="*/ 1645180 w 4448838"/>
                <a:gd name="connsiteY36" fmla="*/ 2919407 h 4612665"/>
                <a:gd name="connsiteX37" fmla="*/ 1562921 w 4448838"/>
                <a:gd name="connsiteY37" fmla="*/ 3094571 h 4612665"/>
                <a:gd name="connsiteX38" fmla="*/ 1357274 w 4448838"/>
                <a:gd name="connsiteY38" fmla="*/ 3328124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45180 w 4448838"/>
                <a:gd name="connsiteY30" fmla="*/ 2043584 h 4612665"/>
                <a:gd name="connsiteX31" fmla="*/ 1645180 w 4448838"/>
                <a:gd name="connsiteY31" fmla="*/ 2335525 h 4612665"/>
                <a:gd name="connsiteX32" fmla="*/ 1768568 w 4448838"/>
                <a:gd name="connsiteY32" fmla="*/ 2393913 h 4612665"/>
                <a:gd name="connsiteX33" fmla="*/ 1768568 w 4448838"/>
                <a:gd name="connsiteY33" fmla="*/ 2569078 h 4612665"/>
                <a:gd name="connsiteX34" fmla="*/ 1809698 w 4448838"/>
                <a:gd name="connsiteY34" fmla="*/ 2685854 h 4612665"/>
                <a:gd name="connsiteX35" fmla="*/ 1727439 w 4448838"/>
                <a:gd name="connsiteY35" fmla="*/ 2802630 h 4612665"/>
                <a:gd name="connsiteX36" fmla="*/ 1645180 w 4448838"/>
                <a:gd name="connsiteY36" fmla="*/ 2919407 h 4612665"/>
                <a:gd name="connsiteX37" fmla="*/ 1562921 w 4448838"/>
                <a:gd name="connsiteY37" fmla="*/ 3094571 h 4612665"/>
                <a:gd name="connsiteX38" fmla="*/ 1357274 w 4448838"/>
                <a:gd name="connsiteY38" fmla="*/ 3328124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192753 w 4448838"/>
                <a:gd name="connsiteY0" fmla="*/ 0 h 4612665"/>
                <a:gd name="connsiteX1" fmla="*/ 1192753 w 4448838"/>
                <a:gd name="connsiteY1" fmla="*/ 0 h 4612665"/>
                <a:gd name="connsiteX2" fmla="*/ 1192753 w 4448838"/>
                <a:gd name="connsiteY2" fmla="*/ 58388 h 4612665"/>
                <a:gd name="connsiteX3" fmla="*/ 1192753 w 4448838"/>
                <a:gd name="connsiteY3" fmla="*/ 175164 h 4612665"/>
                <a:gd name="connsiteX4" fmla="*/ 1151624 w 4448838"/>
                <a:gd name="connsiteY4" fmla="*/ 350329 h 4612665"/>
                <a:gd name="connsiteX5" fmla="*/ 1151624 w 4448838"/>
                <a:gd name="connsiteY5" fmla="*/ 467104 h 4612665"/>
                <a:gd name="connsiteX6" fmla="*/ 1110495 w 4448838"/>
                <a:gd name="connsiteY6" fmla="*/ 583881 h 4612665"/>
                <a:gd name="connsiteX7" fmla="*/ 1028236 w 4448838"/>
                <a:gd name="connsiteY7" fmla="*/ 759045 h 4612665"/>
                <a:gd name="connsiteX8" fmla="*/ 904848 w 4448838"/>
                <a:gd name="connsiteY8" fmla="*/ 992597 h 4612665"/>
                <a:gd name="connsiteX9" fmla="*/ 822589 w 4448838"/>
                <a:gd name="connsiteY9" fmla="*/ 1167762 h 4612665"/>
                <a:gd name="connsiteX10" fmla="*/ 740330 w 4448838"/>
                <a:gd name="connsiteY10" fmla="*/ 1401314 h 4612665"/>
                <a:gd name="connsiteX11" fmla="*/ 616942 w 4448838"/>
                <a:gd name="connsiteY11" fmla="*/ 1342926 h 4612665"/>
                <a:gd name="connsiteX12" fmla="*/ 534683 w 4448838"/>
                <a:gd name="connsiteY12" fmla="*/ 1342926 h 4612665"/>
                <a:gd name="connsiteX13" fmla="*/ 370165 w 4448838"/>
                <a:gd name="connsiteY13" fmla="*/ 1342926 h 4612665"/>
                <a:gd name="connsiteX14" fmla="*/ 287906 w 4448838"/>
                <a:gd name="connsiteY14" fmla="*/ 1342926 h 4612665"/>
                <a:gd name="connsiteX15" fmla="*/ 287906 w 4448838"/>
                <a:gd name="connsiteY15" fmla="*/ 1459702 h 4612665"/>
                <a:gd name="connsiteX16" fmla="*/ 452424 w 4448838"/>
                <a:gd name="connsiteY16" fmla="*/ 1576479 h 4612665"/>
                <a:gd name="connsiteX17" fmla="*/ 452424 w 4448838"/>
                <a:gd name="connsiteY17" fmla="*/ 1810031 h 4612665"/>
                <a:gd name="connsiteX18" fmla="*/ 493553 w 4448838"/>
                <a:gd name="connsiteY18" fmla="*/ 2101972 h 4612665"/>
                <a:gd name="connsiteX19" fmla="*/ 370165 w 4448838"/>
                <a:gd name="connsiteY19" fmla="*/ 2218749 h 4612665"/>
                <a:gd name="connsiteX20" fmla="*/ 246777 w 4448838"/>
                <a:gd name="connsiteY20" fmla="*/ 2218749 h 4612665"/>
                <a:gd name="connsiteX21" fmla="*/ 164517 w 4448838"/>
                <a:gd name="connsiteY21" fmla="*/ 2335525 h 4612665"/>
                <a:gd name="connsiteX22" fmla="*/ 82259 w 4448838"/>
                <a:gd name="connsiteY22" fmla="*/ 2452301 h 4612665"/>
                <a:gd name="connsiteX23" fmla="*/ 41130 w 4448838"/>
                <a:gd name="connsiteY23" fmla="*/ 2627466 h 4612665"/>
                <a:gd name="connsiteX24" fmla="*/ 41129 w 4448838"/>
                <a:gd name="connsiteY24" fmla="*/ 2744242 h 4612665"/>
                <a:gd name="connsiteX25" fmla="*/ 0 w 4448838"/>
                <a:gd name="connsiteY25" fmla="*/ 2861018 h 4612665"/>
                <a:gd name="connsiteX26" fmla="*/ 781461 w 4448838"/>
                <a:gd name="connsiteY26" fmla="*/ 2218749 h 4612665"/>
                <a:gd name="connsiteX27" fmla="*/ 1069367 w 4448838"/>
                <a:gd name="connsiteY27" fmla="*/ 2277137 h 4612665"/>
                <a:gd name="connsiteX28" fmla="*/ 1316144 w 4448838"/>
                <a:gd name="connsiteY28" fmla="*/ 2218749 h 4612665"/>
                <a:gd name="connsiteX29" fmla="*/ 1521792 w 4448838"/>
                <a:gd name="connsiteY29" fmla="*/ 2160360 h 4612665"/>
                <a:gd name="connsiteX30" fmla="*/ 1604051 w 4448838"/>
                <a:gd name="connsiteY30" fmla="*/ 2335525 h 4612665"/>
                <a:gd name="connsiteX31" fmla="*/ 1645180 w 4448838"/>
                <a:gd name="connsiteY31" fmla="*/ 2335525 h 4612665"/>
                <a:gd name="connsiteX32" fmla="*/ 1768568 w 4448838"/>
                <a:gd name="connsiteY32" fmla="*/ 2393913 h 4612665"/>
                <a:gd name="connsiteX33" fmla="*/ 1768568 w 4448838"/>
                <a:gd name="connsiteY33" fmla="*/ 2569078 h 4612665"/>
                <a:gd name="connsiteX34" fmla="*/ 1809698 w 4448838"/>
                <a:gd name="connsiteY34" fmla="*/ 2685854 h 4612665"/>
                <a:gd name="connsiteX35" fmla="*/ 1727439 w 4448838"/>
                <a:gd name="connsiteY35" fmla="*/ 2802630 h 4612665"/>
                <a:gd name="connsiteX36" fmla="*/ 1645180 w 4448838"/>
                <a:gd name="connsiteY36" fmla="*/ 2919407 h 4612665"/>
                <a:gd name="connsiteX37" fmla="*/ 1562921 w 4448838"/>
                <a:gd name="connsiteY37" fmla="*/ 3094571 h 4612665"/>
                <a:gd name="connsiteX38" fmla="*/ 1357274 w 4448838"/>
                <a:gd name="connsiteY38" fmla="*/ 3328124 h 4612665"/>
                <a:gd name="connsiteX39" fmla="*/ 1275015 w 4448838"/>
                <a:gd name="connsiteY39" fmla="*/ 3444900 h 4612665"/>
                <a:gd name="connsiteX40" fmla="*/ 1110497 w 4448838"/>
                <a:gd name="connsiteY40" fmla="*/ 3795229 h 4612665"/>
                <a:gd name="connsiteX41" fmla="*/ 1069367 w 4448838"/>
                <a:gd name="connsiteY41" fmla="*/ 4203946 h 4612665"/>
                <a:gd name="connsiteX42" fmla="*/ 1233885 w 4448838"/>
                <a:gd name="connsiteY42" fmla="*/ 4262334 h 4612665"/>
                <a:gd name="connsiteX43" fmla="*/ 1275015 w 4448838"/>
                <a:gd name="connsiteY43" fmla="*/ 4203946 h 4612665"/>
                <a:gd name="connsiteX44" fmla="*/ 1357274 w 4448838"/>
                <a:gd name="connsiteY44" fmla="*/ 4145558 h 4612665"/>
                <a:gd name="connsiteX45" fmla="*/ 1604051 w 4448838"/>
                <a:gd name="connsiteY45" fmla="*/ 4028782 h 4612665"/>
                <a:gd name="connsiteX46" fmla="*/ 1480662 w 4448838"/>
                <a:gd name="connsiteY46" fmla="*/ 3912005 h 4612665"/>
                <a:gd name="connsiteX47" fmla="*/ 1645180 w 4448838"/>
                <a:gd name="connsiteY47" fmla="*/ 3853617 h 4612665"/>
                <a:gd name="connsiteX48" fmla="*/ 1933086 w 4448838"/>
                <a:gd name="connsiteY48" fmla="*/ 3678453 h 4612665"/>
                <a:gd name="connsiteX49" fmla="*/ 2179863 w 4448838"/>
                <a:gd name="connsiteY49" fmla="*/ 3678453 h 4612665"/>
                <a:gd name="connsiteX50" fmla="*/ 2303252 w 4448838"/>
                <a:gd name="connsiteY50" fmla="*/ 3795229 h 4612665"/>
                <a:gd name="connsiteX51" fmla="*/ 2467770 w 4448838"/>
                <a:gd name="connsiteY51" fmla="*/ 3912005 h 4612665"/>
                <a:gd name="connsiteX52" fmla="*/ 2673414 w 4448838"/>
                <a:gd name="connsiteY52" fmla="*/ 4087172 h 4612665"/>
                <a:gd name="connsiteX53" fmla="*/ 2837932 w 4448838"/>
                <a:gd name="connsiteY53" fmla="*/ 4087172 h 4612665"/>
                <a:gd name="connsiteX54" fmla="*/ 2961321 w 4448838"/>
                <a:gd name="connsiteY54" fmla="*/ 4320724 h 4612665"/>
                <a:gd name="connsiteX55" fmla="*/ 3166968 w 4448838"/>
                <a:gd name="connsiteY55" fmla="*/ 4612665 h 4612665"/>
                <a:gd name="connsiteX56" fmla="*/ 3413745 w 4448838"/>
                <a:gd name="connsiteY56" fmla="*/ 4495889 h 4612665"/>
                <a:gd name="connsiteX57" fmla="*/ 3619392 w 4448838"/>
                <a:gd name="connsiteY57" fmla="*/ 4379114 h 4612665"/>
                <a:gd name="connsiteX58" fmla="*/ 3989558 w 4448838"/>
                <a:gd name="connsiteY58" fmla="*/ 3853620 h 4612665"/>
                <a:gd name="connsiteX59" fmla="*/ 4112946 w 4448838"/>
                <a:gd name="connsiteY59" fmla="*/ 3269739 h 4612665"/>
                <a:gd name="connsiteX60" fmla="*/ 4236335 w 4448838"/>
                <a:gd name="connsiteY60" fmla="*/ 3036186 h 4612665"/>
                <a:gd name="connsiteX61" fmla="*/ 4318594 w 4448838"/>
                <a:gd name="connsiteY61" fmla="*/ 2627469 h 4612665"/>
                <a:gd name="connsiteX62" fmla="*/ 4318594 w 4448838"/>
                <a:gd name="connsiteY62" fmla="*/ 2393916 h 4612665"/>
                <a:gd name="connsiteX63" fmla="*/ 4359724 w 4448838"/>
                <a:gd name="connsiteY63" fmla="*/ 2335528 h 4612665"/>
                <a:gd name="connsiteX64" fmla="*/ 4441983 w 4448838"/>
                <a:gd name="connsiteY64" fmla="*/ 2277140 h 4612665"/>
                <a:gd name="connsiteX65" fmla="*/ 4400853 w 4448838"/>
                <a:gd name="connsiteY65" fmla="*/ 2218752 h 4612665"/>
                <a:gd name="connsiteX0" fmla="*/ 1316141 w 4572226"/>
                <a:gd name="connsiteY0" fmla="*/ 0 h 4612665"/>
                <a:gd name="connsiteX1" fmla="*/ 1316141 w 4572226"/>
                <a:gd name="connsiteY1" fmla="*/ 0 h 4612665"/>
                <a:gd name="connsiteX2" fmla="*/ 1316141 w 4572226"/>
                <a:gd name="connsiteY2" fmla="*/ 58388 h 4612665"/>
                <a:gd name="connsiteX3" fmla="*/ 1316141 w 4572226"/>
                <a:gd name="connsiteY3" fmla="*/ 175164 h 4612665"/>
                <a:gd name="connsiteX4" fmla="*/ 1275012 w 4572226"/>
                <a:gd name="connsiteY4" fmla="*/ 350329 h 4612665"/>
                <a:gd name="connsiteX5" fmla="*/ 1275012 w 4572226"/>
                <a:gd name="connsiteY5" fmla="*/ 467104 h 4612665"/>
                <a:gd name="connsiteX6" fmla="*/ 1233883 w 4572226"/>
                <a:gd name="connsiteY6" fmla="*/ 583881 h 4612665"/>
                <a:gd name="connsiteX7" fmla="*/ 1151624 w 4572226"/>
                <a:gd name="connsiteY7" fmla="*/ 759045 h 4612665"/>
                <a:gd name="connsiteX8" fmla="*/ 1028236 w 4572226"/>
                <a:gd name="connsiteY8" fmla="*/ 992597 h 4612665"/>
                <a:gd name="connsiteX9" fmla="*/ 945977 w 4572226"/>
                <a:gd name="connsiteY9" fmla="*/ 1167762 h 4612665"/>
                <a:gd name="connsiteX10" fmla="*/ 863718 w 4572226"/>
                <a:gd name="connsiteY10" fmla="*/ 1401314 h 4612665"/>
                <a:gd name="connsiteX11" fmla="*/ 740330 w 4572226"/>
                <a:gd name="connsiteY11" fmla="*/ 1342926 h 4612665"/>
                <a:gd name="connsiteX12" fmla="*/ 658071 w 4572226"/>
                <a:gd name="connsiteY12" fmla="*/ 1342926 h 4612665"/>
                <a:gd name="connsiteX13" fmla="*/ 493553 w 4572226"/>
                <a:gd name="connsiteY13" fmla="*/ 1342926 h 4612665"/>
                <a:gd name="connsiteX14" fmla="*/ 411294 w 4572226"/>
                <a:gd name="connsiteY14" fmla="*/ 1342926 h 4612665"/>
                <a:gd name="connsiteX15" fmla="*/ 411294 w 4572226"/>
                <a:gd name="connsiteY15" fmla="*/ 1459702 h 4612665"/>
                <a:gd name="connsiteX16" fmla="*/ 575812 w 4572226"/>
                <a:gd name="connsiteY16" fmla="*/ 1576479 h 4612665"/>
                <a:gd name="connsiteX17" fmla="*/ 575812 w 4572226"/>
                <a:gd name="connsiteY17" fmla="*/ 1810031 h 4612665"/>
                <a:gd name="connsiteX18" fmla="*/ 616941 w 4572226"/>
                <a:gd name="connsiteY18" fmla="*/ 2101972 h 4612665"/>
                <a:gd name="connsiteX19" fmla="*/ 493553 w 4572226"/>
                <a:gd name="connsiteY19" fmla="*/ 2218749 h 4612665"/>
                <a:gd name="connsiteX20" fmla="*/ 370165 w 4572226"/>
                <a:gd name="connsiteY20" fmla="*/ 2218749 h 4612665"/>
                <a:gd name="connsiteX21" fmla="*/ 287905 w 4572226"/>
                <a:gd name="connsiteY21" fmla="*/ 2335525 h 4612665"/>
                <a:gd name="connsiteX22" fmla="*/ 205647 w 4572226"/>
                <a:gd name="connsiteY22" fmla="*/ 2452301 h 4612665"/>
                <a:gd name="connsiteX23" fmla="*/ 164518 w 4572226"/>
                <a:gd name="connsiteY23" fmla="*/ 2627466 h 4612665"/>
                <a:gd name="connsiteX24" fmla="*/ 164517 w 4572226"/>
                <a:gd name="connsiteY24" fmla="*/ 2744242 h 4612665"/>
                <a:gd name="connsiteX25" fmla="*/ 123388 w 4572226"/>
                <a:gd name="connsiteY25" fmla="*/ 2861018 h 4612665"/>
                <a:gd name="connsiteX26" fmla="*/ 0 w 4572226"/>
                <a:gd name="connsiteY26" fmla="*/ 2919407 h 4612665"/>
                <a:gd name="connsiteX27" fmla="*/ 1192755 w 4572226"/>
                <a:gd name="connsiteY27" fmla="*/ 2277137 h 4612665"/>
                <a:gd name="connsiteX28" fmla="*/ 1439532 w 4572226"/>
                <a:gd name="connsiteY28" fmla="*/ 2218749 h 4612665"/>
                <a:gd name="connsiteX29" fmla="*/ 1645180 w 4572226"/>
                <a:gd name="connsiteY29" fmla="*/ 2160360 h 4612665"/>
                <a:gd name="connsiteX30" fmla="*/ 1727439 w 4572226"/>
                <a:gd name="connsiteY30" fmla="*/ 2335525 h 4612665"/>
                <a:gd name="connsiteX31" fmla="*/ 1768568 w 4572226"/>
                <a:gd name="connsiteY31" fmla="*/ 2335525 h 4612665"/>
                <a:gd name="connsiteX32" fmla="*/ 1891956 w 4572226"/>
                <a:gd name="connsiteY32" fmla="*/ 2393913 h 4612665"/>
                <a:gd name="connsiteX33" fmla="*/ 1891956 w 4572226"/>
                <a:gd name="connsiteY33" fmla="*/ 2569078 h 4612665"/>
                <a:gd name="connsiteX34" fmla="*/ 1933086 w 4572226"/>
                <a:gd name="connsiteY34" fmla="*/ 2685854 h 4612665"/>
                <a:gd name="connsiteX35" fmla="*/ 1850827 w 4572226"/>
                <a:gd name="connsiteY35" fmla="*/ 2802630 h 4612665"/>
                <a:gd name="connsiteX36" fmla="*/ 1768568 w 4572226"/>
                <a:gd name="connsiteY36" fmla="*/ 2919407 h 4612665"/>
                <a:gd name="connsiteX37" fmla="*/ 1686309 w 4572226"/>
                <a:gd name="connsiteY37" fmla="*/ 3094571 h 4612665"/>
                <a:gd name="connsiteX38" fmla="*/ 1480662 w 4572226"/>
                <a:gd name="connsiteY38" fmla="*/ 3328124 h 4612665"/>
                <a:gd name="connsiteX39" fmla="*/ 1398403 w 4572226"/>
                <a:gd name="connsiteY39" fmla="*/ 3444900 h 4612665"/>
                <a:gd name="connsiteX40" fmla="*/ 1233885 w 4572226"/>
                <a:gd name="connsiteY40" fmla="*/ 3795229 h 4612665"/>
                <a:gd name="connsiteX41" fmla="*/ 1192755 w 4572226"/>
                <a:gd name="connsiteY41" fmla="*/ 4203946 h 4612665"/>
                <a:gd name="connsiteX42" fmla="*/ 1357273 w 4572226"/>
                <a:gd name="connsiteY42" fmla="*/ 4262334 h 4612665"/>
                <a:gd name="connsiteX43" fmla="*/ 1398403 w 4572226"/>
                <a:gd name="connsiteY43" fmla="*/ 4203946 h 4612665"/>
                <a:gd name="connsiteX44" fmla="*/ 1480662 w 4572226"/>
                <a:gd name="connsiteY44" fmla="*/ 4145558 h 4612665"/>
                <a:gd name="connsiteX45" fmla="*/ 1727439 w 4572226"/>
                <a:gd name="connsiteY45" fmla="*/ 4028782 h 4612665"/>
                <a:gd name="connsiteX46" fmla="*/ 1604050 w 4572226"/>
                <a:gd name="connsiteY46" fmla="*/ 3912005 h 4612665"/>
                <a:gd name="connsiteX47" fmla="*/ 1768568 w 4572226"/>
                <a:gd name="connsiteY47" fmla="*/ 3853617 h 4612665"/>
                <a:gd name="connsiteX48" fmla="*/ 2056474 w 4572226"/>
                <a:gd name="connsiteY48" fmla="*/ 3678453 h 4612665"/>
                <a:gd name="connsiteX49" fmla="*/ 2303251 w 4572226"/>
                <a:gd name="connsiteY49" fmla="*/ 3678453 h 4612665"/>
                <a:gd name="connsiteX50" fmla="*/ 2426640 w 4572226"/>
                <a:gd name="connsiteY50" fmla="*/ 3795229 h 4612665"/>
                <a:gd name="connsiteX51" fmla="*/ 2591158 w 4572226"/>
                <a:gd name="connsiteY51" fmla="*/ 3912005 h 4612665"/>
                <a:gd name="connsiteX52" fmla="*/ 2796802 w 4572226"/>
                <a:gd name="connsiteY52" fmla="*/ 4087172 h 4612665"/>
                <a:gd name="connsiteX53" fmla="*/ 2961320 w 4572226"/>
                <a:gd name="connsiteY53" fmla="*/ 4087172 h 4612665"/>
                <a:gd name="connsiteX54" fmla="*/ 3084709 w 4572226"/>
                <a:gd name="connsiteY54" fmla="*/ 4320724 h 4612665"/>
                <a:gd name="connsiteX55" fmla="*/ 3290356 w 4572226"/>
                <a:gd name="connsiteY55" fmla="*/ 4612665 h 4612665"/>
                <a:gd name="connsiteX56" fmla="*/ 3537133 w 4572226"/>
                <a:gd name="connsiteY56" fmla="*/ 4495889 h 4612665"/>
                <a:gd name="connsiteX57" fmla="*/ 3742780 w 4572226"/>
                <a:gd name="connsiteY57" fmla="*/ 4379114 h 4612665"/>
                <a:gd name="connsiteX58" fmla="*/ 4112946 w 4572226"/>
                <a:gd name="connsiteY58" fmla="*/ 3853620 h 4612665"/>
                <a:gd name="connsiteX59" fmla="*/ 4236334 w 4572226"/>
                <a:gd name="connsiteY59" fmla="*/ 3269739 h 4612665"/>
                <a:gd name="connsiteX60" fmla="*/ 4359723 w 4572226"/>
                <a:gd name="connsiteY60" fmla="*/ 3036186 h 4612665"/>
                <a:gd name="connsiteX61" fmla="*/ 4441982 w 4572226"/>
                <a:gd name="connsiteY61" fmla="*/ 2627469 h 4612665"/>
                <a:gd name="connsiteX62" fmla="*/ 4441982 w 4572226"/>
                <a:gd name="connsiteY62" fmla="*/ 2393916 h 4612665"/>
                <a:gd name="connsiteX63" fmla="*/ 4483112 w 4572226"/>
                <a:gd name="connsiteY63" fmla="*/ 2335528 h 4612665"/>
                <a:gd name="connsiteX64" fmla="*/ 4565371 w 4572226"/>
                <a:gd name="connsiteY64" fmla="*/ 2277140 h 4612665"/>
                <a:gd name="connsiteX65" fmla="*/ 4524241 w 4572226"/>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1461263 w 4593957"/>
                <a:gd name="connsiteY28" fmla="*/ 2218749 h 4612665"/>
                <a:gd name="connsiteX29" fmla="*/ 1666911 w 4593957"/>
                <a:gd name="connsiteY29" fmla="*/ 2160360 h 4612665"/>
                <a:gd name="connsiteX30" fmla="*/ 1749170 w 4593957"/>
                <a:gd name="connsiteY30" fmla="*/ 2335525 h 4612665"/>
                <a:gd name="connsiteX31" fmla="*/ 1790299 w 4593957"/>
                <a:gd name="connsiteY31" fmla="*/ 2335525 h 4612665"/>
                <a:gd name="connsiteX32" fmla="*/ 1913687 w 4593957"/>
                <a:gd name="connsiteY32" fmla="*/ 2393913 h 4612665"/>
                <a:gd name="connsiteX33" fmla="*/ 1913687 w 4593957"/>
                <a:gd name="connsiteY33" fmla="*/ 2569078 h 4612665"/>
                <a:gd name="connsiteX34" fmla="*/ 1954817 w 4593957"/>
                <a:gd name="connsiteY34" fmla="*/ 2685854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666911 w 4593957"/>
                <a:gd name="connsiteY29" fmla="*/ 2160360 h 4612665"/>
                <a:gd name="connsiteX30" fmla="*/ 1749170 w 4593957"/>
                <a:gd name="connsiteY30" fmla="*/ 2335525 h 4612665"/>
                <a:gd name="connsiteX31" fmla="*/ 1790299 w 4593957"/>
                <a:gd name="connsiteY31" fmla="*/ 2335525 h 4612665"/>
                <a:gd name="connsiteX32" fmla="*/ 1913687 w 4593957"/>
                <a:gd name="connsiteY32" fmla="*/ 2393913 h 4612665"/>
                <a:gd name="connsiteX33" fmla="*/ 1913687 w 4593957"/>
                <a:gd name="connsiteY33" fmla="*/ 2569078 h 4612665"/>
                <a:gd name="connsiteX34" fmla="*/ 1954817 w 4593957"/>
                <a:gd name="connsiteY34" fmla="*/ 2685854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1749170 w 4593957"/>
                <a:gd name="connsiteY30" fmla="*/ 2335525 h 4612665"/>
                <a:gd name="connsiteX31" fmla="*/ 1790299 w 4593957"/>
                <a:gd name="connsiteY31" fmla="*/ 2335525 h 4612665"/>
                <a:gd name="connsiteX32" fmla="*/ 1913687 w 4593957"/>
                <a:gd name="connsiteY32" fmla="*/ 2393913 h 4612665"/>
                <a:gd name="connsiteX33" fmla="*/ 1913687 w 4593957"/>
                <a:gd name="connsiteY33" fmla="*/ 2569078 h 4612665"/>
                <a:gd name="connsiteX34" fmla="*/ 1954817 w 4593957"/>
                <a:gd name="connsiteY34" fmla="*/ 2685854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1790299 w 4593957"/>
                <a:gd name="connsiteY31" fmla="*/ 2335525 h 4612665"/>
                <a:gd name="connsiteX32" fmla="*/ 1913687 w 4593957"/>
                <a:gd name="connsiteY32" fmla="*/ 2393913 h 4612665"/>
                <a:gd name="connsiteX33" fmla="*/ 1913687 w 4593957"/>
                <a:gd name="connsiteY33" fmla="*/ 2569078 h 4612665"/>
                <a:gd name="connsiteX34" fmla="*/ 1954817 w 4593957"/>
                <a:gd name="connsiteY34" fmla="*/ 2685854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420131 w 4676216"/>
                <a:gd name="connsiteY0" fmla="*/ 0 h 4612665"/>
                <a:gd name="connsiteX1" fmla="*/ 1420131 w 4676216"/>
                <a:gd name="connsiteY1" fmla="*/ 0 h 4612665"/>
                <a:gd name="connsiteX2" fmla="*/ 1420131 w 4676216"/>
                <a:gd name="connsiteY2" fmla="*/ 58388 h 4612665"/>
                <a:gd name="connsiteX3" fmla="*/ 1420131 w 4676216"/>
                <a:gd name="connsiteY3" fmla="*/ 175164 h 4612665"/>
                <a:gd name="connsiteX4" fmla="*/ 1379002 w 4676216"/>
                <a:gd name="connsiteY4" fmla="*/ 350329 h 4612665"/>
                <a:gd name="connsiteX5" fmla="*/ 1379002 w 4676216"/>
                <a:gd name="connsiteY5" fmla="*/ 467104 h 4612665"/>
                <a:gd name="connsiteX6" fmla="*/ 1337873 w 4676216"/>
                <a:gd name="connsiteY6" fmla="*/ 583881 h 4612665"/>
                <a:gd name="connsiteX7" fmla="*/ 1255614 w 4676216"/>
                <a:gd name="connsiteY7" fmla="*/ 759045 h 4612665"/>
                <a:gd name="connsiteX8" fmla="*/ 1132226 w 4676216"/>
                <a:gd name="connsiteY8" fmla="*/ 992597 h 4612665"/>
                <a:gd name="connsiteX9" fmla="*/ 1049967 w 4676216"/>
                <a:gd name="connsiteY9" fmla="*/ 1167762 h 4612665"/>
                <a:gd name="connsiteX10" fmla="*/ 967708 w 4676216"/>
                <a:gd name="connsiteY10" fmla="*/ 1401314 h 4612665"/>
                <a:gd name="connsiteX11" fmla="*/ 844320 w 4676216"/>
                <a:gd name="connsiteY11" fmla="*/ 1342926 h 4612665"/>
                <a:gd name="connsiteX12" fmla="*/ 762061 w 4676216"/>
                <a:gd name="connsiteY12" fmla="*/ 1342926 h 4612665"/>
                <a:gd name="connsiteX13" fmla="*/ 597543 w 4676216"/>
                <a:gd name="connsiteY13" fmla="*/ 1342926 h 4612665"/>
                <a:gd name="connsiteX14" fmla="*/ 515284 w 4676216"/>
                <a:gd name="connsiteY14" fmla="*/ 1342926 h 4612665"/>
                <a:gd name="connsiteX15" fmla="*/ 515284 w 4676216"/>
                <a:gd name="connsiteY15" fmla="*/ 1459702 h 4612665"/>
                <a:gd name="connsiteX16" fmla="*/ 679802 w 4676216"/>
                <a:gd name="connsiteY16" fmla="*/ 1576479 h 4612665"/>
                <a:gd name="connsiteX17" fmla="*/ 679802 w 4676216"/>
                <a:gd name="connsiteY17" fmla="*/ 1810031 h 4612665"/>
                <a:gd name="connsiteX18" fmla="*/ 720931 w 4676216"/>
                <a:gd name="connsiteY18" fmla="*/ 2101972 h 4612665"/>
                <a:gd name="connsiteX19" fmla="*/ 597543 w 4676216"/>
                <a:gd name="connsiteY19" fmla="*/ 2218749 h 4612665"/>
                <a:gd name="connsiteX20" fmla="*/ 474155 w 4676216"/>
                <a:gd name="connsiteY20" fmla="*/ 2218749 h 4612665"/>
                <a:gd name="connsiteX21" fmla="*/ 391895 w 4676216"/>
                <a:gd name="connsiteY21" fmla="*/ 2335525 h 4612665"/>
                <a:gd name="connsiteX22" fmla="*/ 309637 w 4676216"/>
                <a:gd name="connsiteY22" fmla="*/ 2452301 h 4612665"/>
                <a:gd name="connsiteX23" fmla="*/ 268508 w 4676216"/>
                <a:gd name="connsiteY23" fmla="*/ 2627466 h 4612665"/>
                <a:gd name="connsiteX24" fmla="*/ 268507 w 4676216"/>
                <a:gd name="connsiteY24" fmla="*/ 2744242 h 4612665"/>
                <a:gd name="connsiteX25" fmla="*/ 227378 w 4676216"/>
                <a:gd name="connsiteY25" fmla="*/ 2861018 h 4612665"/>
                <a:gd name="connsiteX26" fmla="*/ 103990 w 4676216"/>
                <a:gd name="connsiteY26" fmla="*/ 2919407 h 4612665"/>
                <a:gd name="connsiteX27" fmla="*/ 21731 w 4676216"/>
                <a:gd name="connsiteY27" fmla="*/ 3094571 h 4612665"/>
                <a:gd name="connsiteX28" fmla="*/ 145120 w 4676216"/>
                <a:gd name="connsiteY28" fmla="*/ 3211347 h 4612665"/>
                <a:gd name="connsiteX29" fmla="*/ 268508 w 4676216"/>
                <a:gd name="connsiteY29" fmla="*/ 3269736 h 4612665"/>
                <a:gd name="connsiteX30" fmla="*/ 391896 w 4676216"/>
                <a:gd name="connsiteY30" fmla="*/ 3269736 h 4612665"/>
                <a:gd name="connsiteX31" fmla="*/ 1872558 w 4676216"/>
                <a:gd name="connsiteY31" fmla="*/ 2335525 h 4612665"/>
                <a:gd name="connsiteX32" fmla="*/ 1995946 w 4676216"/>
                <a:gd name="connsiteY32" fmla="*/ 2393913 h 4612665"/>
                <a:gd name="connsiteX33" fmla="*/ 1995946 w 4676216"/>
                <a:gd name="connsiteY33" fmla="*/ 2569078 h 4612665"/>
                <a:gd name="connsiteX34" fmla="*/ 2037076 w 4676216"/>
                <a:gd name="connsiteY34" fmla="*/ 2685854 h 4612665"/>
                <a:gd name="connsiteX35" fmla="*/ 1954817 w 4676216"/>
                <a:gd name="connsiteY35" fmla="*/ 2802630 h 4612665"/>
                <a:gd name="connsiteX36" fmla="*/ 1872558 w 4676216"/>
                <a:gd name="connsiteY36" fmla="*/ 2919407 h 4612665"/>
                <a:gd name="connsiteX37" fmla="*/ 1790299 w 4676216"/>
                <a:gd name="connsiteY37" fmla="*/ 3094571 h 4612665"/>
                <a:gd name="connsiteX38" fmla="*/ 1584652 w 4676216"/>
                <a:gd name="connsiteY38" fmla="*/ 3328124 h 4612665"/>
                <a:gd name="connsiteX39" fmla="*/ 1502393 w 4676216"/>
                <a:gd name="connsiteY39" fmla="*/ 3444900 h 4612665"/>
                <a:gd name="connsiteX40" fmla="*/ 1337875 w 4676216"/>
                <a:gd name="connsiteY40" fmla="*/ 3795229 h 4612665"/>
                <a:gd name="connsiteX41" fmla="*/ 1296745 w 4676216"/>
                <a:gd name="connsiteY41" fmla="*/ 4203946 h 4612665"/>
                <a:gd name="connsiteX42" fmla="*/ 1461263 w 4676216"/>
                <a:gd name="connsiteY42" fmla="*/ 4262334 h 4612665"/>
                <a:gd name="connsiteX43" fmla="*/ 1502393 w 4676216"/>
                <a:gd name="connsiteY43" fmla="*/ 4203946 h 4612665"/>
                <a:gd name="connsiteX44" fmla="*/ 1584652 w 4676216"/>
                <a:gd name="connsiteY44" fmla="*/ 4145558 h 4612665"/>
                <a:gd name="connsiteX45" fmla="*/ 1831429 w 4676216"/>
                <a:gd name="connsiteY45" fmla="*/ 4028782 h 4612665"/>
                <a:gd name="connsiteX46" fmla="*/ 1708040 w 4676216"/>
                <a:gd name="connsiteY46" fmla="*/ 3912005 h 4612665"/>
                <a:gd name="connsiteX47" fmla="*/ 1872558 w 4676216"/>
                <a:gd name="connsiteY47" fmla="*/ 3853617 h 4612665"/>
                <a:gd name="connsiteX48" fmla="*/ 2160464 w 4676216"/>
                <a:gd name="connsiteY48" fmla="*/ 3678453 h 4612665"/>
                <a:gd name="connsiteX49" fmla="*/ 2407241 w 4676216"/>
                <a:gd name="connsiteY49" fmla="*/ 3678453 h 4612665"/>
                <a:gd name="connsiteX50" fmla="*/ 2530630 w 4676216"/>
                <a:gd name="connsiteY50" fmla="*/ 3795229 h 4612665"/>
                <a:gd name="connsiteX51" fmla="*/ 2695148 w 4676216"/>
                <a:gd name="connsiteY51" fmla="*/ 3912005 h 4612665"/>
                <a:gd name="connsiteX52" fmla="*/ 2900792 w 4676216"/>
                <a:gd name="connsiteY52" fmla="*/ 4087172 h 4612665"/>
                <a:gd name="connsiteX53" fmla="*/ 3065310 w 4676216"/>
                <a:gd name="connsiteY53" fmla="*/ 4087172 h 4612665"/>
                <a:gd name="connsiteX54" fmla="*/ 3188699 w 4676216"/>
                <a:gd name="connsiteY54" fmla="*/ 4320724 h 4612665"/>
                <a:gd name="connsiteX55" fmla="*/ 3394346 w 4676216"/>
                <a:gd name="connsiteY55" fmla="*/ 4612665 h 4612665"/>
                <a:gd name="connsiteX56" fmla="*/ 3641123 w 4676216"/>
                <a:gd name="connsiteY56" fmla="*/ 4495889 h 4612665"/>
                <a:gd name="connsiteX57" fmla="*/ 3846770 w 4676216"/>
                <a:gd name="connsiteY57" fmla="*/ 4379114 h 4612665"/>
                <a:gd name="connsiteX58" fmla="*/ 4216936 w 4676216"/>
                <a:gd name="connsiteY58" fmla="*/ 3853620 h 4612665"/>
                <a:gd name="connsiteX59" fmla="*/ 4340324 w 4676216"/>
                <a:gd name="connsiteY59" fmla="*/ 3269739 h 4612665"/>
                <a:gd name="connsiteX60" fmla="*/ 4463713 w 4676216"/>
                <a:gd name="connsiteY60" fmla="*/ 3036186 h 4612665"/>
                <a:gd name="connsiteX61" fmla="*/ 4545972 w 4676216"/>
                <a:gd name="connsiteY61" fmla="*/ 2627469 h 4612665"/>
                <a:gd name="connsiteX62" fmla="*/ 4545972 w 4676216"/>
                <a:gd name="connsiteY62" fmla="*/ 2393916 h 4612665"/>
                <a:gd name="connsiteX63" fmla="*/ 4587102 w 4676216"/>
                <a:gd name="connsiteY63" fmla="*/ 2335528 h 4612665"/>
                <a:gd name="connsiteX64" fmla="*/ 4669361 w 4676216"/>
                <a:gd name="connsiteY64" fmla="*/ 2277140 h 4612665"/>
                <a:gd name="connsiteX65" fmla="*/ 4628231 w 4676216"/>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1790299 w 4593957"/>
                <a:gd name="connsiteY31" fmla="*/ 2335525 h 4612665"/>
                <a:gd name="connsiteX32" fmla="*/ 1913687 w 4593957"/>
                <a:gd name="connsiteY32" fmla="*/ 2393913 h 4612665"/>
                <a:gd name="connsiteX33" fmla="*/ 1913687 w 4593957"/>
                <a:gd name="connsiteY33" fmla="*/ 2569078 h 4612665"/>
                <a:gd name="connsiteX34" fmla="*/ 1954817 w 4593957"/>
                <a:gd name="connsiteY34" fmla="*/ 2685854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1913687 w 4593957"/>
                <a:gd name="connsiteY32" fmla="*/ 2393913 h 4612665"/>
                <a:gd name="connsiteX33" fmla="*/ 1913687 w 4593957"/>
                <a:gd name="connsiteY33" fmla="*/ 2569078 h 4612665"/>
                <a:gd name="connsiteX34" fmla="*/ 1954817 w 4593957"/>
                <a:gd name="connsiteY34" fmla="*/ 2685854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1913687 w 4593957"/>
                <a:gd name="connsiteY33" fmla="*/ 2569078 h 4612665"/>
                <a:gd name="connsiteX34" fmla="*/ 1954817 w 4593957"/>
                <a:gd name="connsiteY34" fmla="*/ 2685854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1954817 w 4593957"/>
                <a:gd name="connsiteY34" fmla="*/ 2685854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967709 w 4593957"/>
                <a:gd name="connsiteY34" fmla="*/ 3736841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967709 w 4593957"/>
                <a:gd name="connsiteY34" fmla="*/ 3736841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255616 w 4593957"/>
                <a:gd name="connsiteY40" fmla="*/ 3795229 h 4612665"/>
                <a:gd name="connsiteX41" fmla="*/ 1132227 w 4593957"/>
                <a:gd name="connsiteY41" fmla="*/ 4203946 h 4612665"/>
                <a:gd name="connsiteX42" fmla="*/ 1214486 w 4593957"/>
                <a:gd name="connsiteY42" fmla="*/ 4203946 h 4612665"/>
                <a:gd name="connsiteX43" fmla="*/ 1379004 w 4593957"/>
                <a:gd name="connsiteY43" fmla="*/ 4262334 h 4612665"/>
                <a:gd name="connsiteX44" fmla="*/ 1420134 w 4593957"/>
                <a:gd name="connsiteY44" fmla="*/ 4203946 h 4612665"/>
                <a:gd name="connsiteX45" fmla="*/ 1502393 w 4593957"/>
                <a:gd name="connsiteY45" fmla="*/ 4145558 h 4612665"/>
                <a:gd name="connsiteX46" fmla="*/ 1749170 w 4593957"/>
                <a:gd name="connsiteY46" fmla="*/ 4028782 h 4612665"/>
                <a:gd name="connsiteX47" fmla="*/ 1625781 w 4593957"/>
                <a:gd name="connsiteY47" fmla="*/ 3912005 h 4612665"/>
                <a:gd name="connsiteX48" fmla="*/ 1790299 w 4593957"/>
                <a:gd name="connsiteY48" fmla="*/ 3853617 h 4612665"/>
                <a:gd name="connsiteX49" fmla="*/ 2078205 w 4593957"/>
                <a:gd name="connsiteY49" fmla="*/ 3678453 h 4612665"/>
                <a:gd name="connsiteX50" fmla="*/ 2324982 w 4593957"/>
                <a:gd name="connsiteY50" fmla="*/ 3678453 h 4612665"/>
                <a:gd name="connsiteX51" fmla="*/ 2448371 w 4593957"/>
                <a:gd name="connsiteY51" fmla="*/ 3795229 h 4612665"/>
                <a:gd name="connsiteX52" fmla="*/ 2612889 w 4593957"/>
                <a:gd name="connsiteY52" fmla="*/ 3912005 h 4612665"/>
                <a:gd name="connsiteX53" fmla="*/ 2818533 w 4593957"/>
                <a:gd name="connsiteY53" fmla="*/ 4087172 h 4612665"/>
                <a:gd name="connsiteX54" fmla="*/ 2983051 w 4593957"/>
                <a:gd name="connsiteY54" fmla="*/ 4087172 h 4612665"/>
                <a:gd name="connsiteX55" fmla="*/ 3106440 w 4593957"/>
                <a:gd name="connsiteY55" fmla="*/ 4320724 h 4612665"/>
                <a:gd name="connsiteX56" fmla="*/ 3312087 w 4593957"/>
                <a:gd name="connsiteY56" fmla="*/ 4612665 h 4612665"/>
                <a:gd name="connsiteX57" fmla="*/ 3558864 w 4593957"/>
                <a:gd name="connsiteY57" fmla="*/ 4495889 h 4612665"/>
                <a:gd name="connsiteX58" fmla="*/ 3764511 w 4593957"/>
                <a:gd name="connsiteY58" fmla="*/ 4379114 h 4612665"/>
                <a:gd name="connsiteX59" fmla="*/ 4134677 w 4593957"/>
                <a:gd name="connsiteY59" fmla="*/ 3853620 h 4612665"/>
                <a:gd name="connsiteX60" fmla="*/ 4258065 w 4593957"/>
                <a:gd name="connsiteY60" fmla="*/ 3269739 h 4612665"/>
                <a:gd name="connsiteX61" fmla="*/ 4381454 w 4593957"/>
                <a:gd name="connsiteY61" fmla="*/ 3036186 h 4612665"/>
                <a:gd name="connsiteX62" fmla="*/ 4463713 w 4593957"/>
                <a:gd name="connsiteY62" fmla="*/ 2627469 h 4612665"/>
                <a:gd name="connsiteX63" fmla="*/ 4463713 w 4593957"/>
                <a:gd name="connsiteY63" fmla="*/ 2393916 h 4612665"/>
                <a:gd name="connsiteX64" fmla="*/ 4504843 w 4593957"/>
                <a:gd name="connsiteY64" fmla="*/ 2335528 h 4612665"/>
                <a:gd name="connsiteX65" fmla="*/ 4587102 w 4593957"/>
                <a:gd name="connsiteY65" fmla="*/ 2277140 h 4612665"/>
                <a:gd name="connsiteX66" fmla="*/ 4545972 w 4593957"/>
                <a:gd name="connsiteY66"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967709 w 4593957"/>
                <a:gd name="connsiteY34" fmla="*/ 3736841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420134 w 4593957"/>
                <a:gd name="connsiteY39" fmla="*/ 3444900 h 4612665"/>
                <a:gd name="connsiteX40" fmla="*/ 1132227 w 4593957"/>
                <a:gd name="connsiteY40" fmla="*/ 3970394 h 4612665"/>
                <a:gd name="connsiteX41" fmla="*/ 1132227 w 4593957"/>
                <a:gd name="connsiteY41" fmla="*/ 4203946 h 4612665"/>
                <a:gd name="connsiteX42" fmla="*/ 1214486 w 4593957"/>
                <a:gd name="connsiteY42" fmla="*/ 4203946 h 4612665"/>
                <a:gd name="connsiteX43" fmla="*/ 1379004 w 4593957"/>
                <a:gd name="connsiteY43" fmla="*/ 4262334 h 4612665"/>
                <a:gd name="connsiteX44" fmla="*/ 1420134 w 4593957"/>
                <a:gd name="connsiteY44" fmla="*/ 4203946 h 4612665"/>
                <a:gd name="connsiteX45" fmla="*/ 1502393 w 4593957"/>
                <a:gd name="connsiteY45" fmla="*/ 4145558 h 4612665"/>
                <a:gd name="connsiteX46" fmla="*/ 1749170 w 4593957"/>
                <a:gd name="connsiteY46" fmla="*/ 4028782 h 4612665"/>
                <a:gd name="connsiteX47" fmla="*/ 1625781 w 4593957"/>
                <a:gd name="connsiteY47" fmla="*/ 3912005 h 4612665"/>
                <a:gd name="connsiteX48" fmla="*/ 1790299 w 4593957"/>
                <a:gd name="connsiteY48" fmla="*/ 3853617 h 4612665"/>
                <a:gd name="connsiteX49" fmla="*/ 2078205 w 4593957"/>
                <a:gd name="connsiteY49" fmla="*/ 3678453 h 4612665"/>
                <a:gd name="connsiteX50" fmla="*/ 2324982 w 4593957"/>
                <a:gd name="connsiteY50" fmla="*/ 3678453 h 4612665"/>
                <a:gd name="connsiteX51" fmla="*/ 2448371 w 4593957"/>
                <a:gd name="connsiteY51" fmla="*/ 3795229 h 4612665"/>
                <a:gd name="connsiteX52" fmla="*/ 2612889 w 4593957"/>
                <a:gd name="connsiteY52" fmla="*/ 3912005 h 4612665"/>
                <a:gd name="connsiteX53" fmla="*/ 2818533 w 4593957"/>
                <a:gd name="connsiteY53" fmla="*/ 4087172 h 4612665"/>
                <a:gd name="connsiteX54" fmla="*/ 2983051 w 4593957"/>
                <a:gd name="connsiteY54" fmla="*/ 4087172 h 4612665"/>
                <a:gd name="connsiteX55" fmla="*/ 3106440 w 4593957"/>
                <a:gd name="connsiteY55" fmla="*/ 4320724 h 4612665"/>
                <a:gd name="connsiteX56" fmla="*/ 3312087 w 4593957"/>
                <a:gd name="connsiteY56" fmla="*/ 4612665 h 4612665"/>
                <a:gd name="connsiteX57" fmla="*/ 3558864 w 4593957"/>
                <a:gd name="connsiteY57" fmla="*/ 4495889 h 4612665"/>
                <a:gd name="connsiteX58" fmla="*/ 3764511 w 4593957"/>
                <a:gd name="connsiteY58" fmla="*/ 4379114 h 4612665"/>
                <a:gd name="connsiteX59" fmla="*/ 4134677 w 4593957"/>
                <a:gd name="connsiteY59" fmla="*/ 3853620 h 4612665"/>
                <a:gd name="connsiteX60" fmla="*/ 4258065 w 4593957"/>
                <a:gd name="connsiteY60" fmla="*/ 3269739 h 4612665"/>
                <a:gd name="connsiteX61" fmla="*/ 4381454 w 4593957"/>
                <a:gd name="connsiteY61" fmla="*/ 3036186 h 4612665"/>
                <a:gd name="connsiteX62" fmla="*/ 4463713 w 4593957"/>
                <a:gd name="connsiteY62" fmla="*/ 2627469 h 4612665"/>
                <a:gd name="connsiteX63" fmla="*/ 4463713 w 4593957"/>
                <a:gd name="connsiteY63" fmla="*/ 2393916 h 4612665"/>
                <a:gd name="connsiteX64" fmla="*/ 4504843 w 4593957"/>
                <a:gd name="connsiteY64" fmla="*/ 2335528 h 4612665"/>
                <a:gd name="connsiteX65" fmla="*/ 4587102 w 4593957"/>
                <a:gd name="connsiteY65" fmla="*/ 2277140 h 4612665"/>
                <a:gd name="connsiteX66" fmla="*/ 4545972 w 4593957"/>
                <a:gd name="connsiteY66"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967709 w 4593957"/>
                <a:gd name="connsiteY34" fmla="*/ 3736841 h 4612665"/>
                <a:gd name="connsiteX35" fmla="*/ 1872558 w 4593957"/>
                <a:gd name="connsiteY35" fmla="*/ 2802630 h 4612665"/>
                <a:gd name="connsiteX36" fmla="*/ 1790299 w 4593957"/>
                <a:gd name="connsiteY36" fmla="*/ 2919407 h 4612665"/>
                <a:gd name="connsiteX37" fmla="*/ 1708040 w 4593957"/>
                <a:gd name="connsiteY37" fmla="*/ 3094571 h 4612665"/>
                <a:gd name="connsiteX38" fmla="*/ 1502393 w 4593957"/>
                <a:gd name="connsiteY38" fmla="*/ 3328124 h 4612665"/>
                <a:gd name="connsiteX39" fmla="*/ 1049968 w 4593957"/>
                <a:gd name="connsiteY39" fmla="*/ 3853617 h 4612665"/>
                <a:gd name="connsiteX40" fmla="*/ 1132227 w 4593957"/>
                <a:gd name="connsiteY40" fmla="*/ 3970394 h 4612665"/>
                <a:gd name="connsiteX41" fmla="*/ 1132227 w 4593957"/>
                <a:gd name="connsiteY41" fmla="*/ 4203946 h 4612665"/>
                <a:gd name="connsiteX42" fmla="*/ 1214486 w 4593957"/>
                <a:gd name="connsiteY42" fmla="*/ 4203946 h 4612665"/>
                <a:gd name="connsiteX43" fmla="*/ 1379004 w 4593957"/>
                <a:gd name="connsiteY43" fmla="*/ 4262334 h 4612665"/>
                <a:gd name="connsiteX44" fmla="*/ 1420134 w 4593957"/>
                <a:gd name="connsiteY44" fmla="*/ 4203946 h 4612665"/>
                <a:gd name="connsiteX45" fmla="*/ 1502393 w 4593957"/>
                <a:gd name="connsiteY45" fmla="*/ 4145558 h 4612665"/>
                <a:gd name="connsiteX46" fmla="*/ 1749170 w 4593957"/>
                <a:gd name="connsiteY46" fmla="*/ 4028782 h 4612665"/>
                <a:gd name="connsiteX47" fmla="*/ 1625781 w 4593957"/>
                <a:gd name="connsiteY47" fmla="*/ 3912005 h 4612665"/>
                <a:gd name="connsiteX48" fmla="*/ 1790299 w 4593957"/>
                <a:gd name="connsiteY48" fmla="*/ 3853617 h 4612665"/>
                <a:gd name="connsiteX49" fmla="*/ 2078205 w 4593957"/>
                <a:gd name="connsiteY49" fmla="*/ 3678453 h 4612665"/>
                <a:gd name="connsiteX50" fmla="*/ 2324982 w 4593957"/>
                <a:gd name="connsiteY50" fmla="*/ 3678453 h 4612665"/>
                <a:gd name="connsiteX51" fmla="*/ 2448371 w 4593957"/>
                <a:gd name="connsiteY51" fmla="*/ 3795229 h 4612665"/>
                <a:gd name="connsiteX52" fmla="*/ 2612889 w 4593957"/>
                <a:gd name="connsiteY52" fmla="*/ 3912005 h 4612665"/>
                <a:gd name="connsiteX53" fmla="*/ 2818533 w 4593957"/>
                <a:gd name="connsiteY53" fmla="*/ 4087172 h 4612665"/>
                <a:gd name="connsiteX54" fmla="*/ 2983051 w 4593957"/>
                <a:gd name="connsiteY54" fmla="*/ 4087172 h 4612665"/>
                <a:gd name="connsiteX55" fmla="*/ 3106440 w 4593957"/>
                <a:gd name="connsiteY55" fmla="*/ 4320724 h 4612665"/>
                <a:gd name="connsiteX56" fmla="*/ 3312087 w 4593957"/>
                <a:gd name="connsiteY56" fmla="*/ 4612665 h 4612665"/>
                <a:gd name="connsiteX57" fmla="*/ 3558864 w 4593957"/>
                <a:gd name="connsiteY57" fmla="*/ 4495889 h 4612665"/>
                <a:gd name="connsiteX58" fmla="*/ 3764511 w 4593957"/>
                <a:gd name="connsiteY58" fmla="*/ 4379114 h 4612665"/>
                <a:gd name="connsiteX59" fmla="*/ 4134677 w 4593957"/>
                <a:gd name="connsiteY59" fmla="*/ 3853620 h 4612665"/>
                <a:gd name="connsiteX60" fmla="*/ 4258065 w 4593957"/>
                <a:gd name="connsiteY60" fmla="*/ 3269739 h 4612665"/>
                <a:gd name="connsiteX61" fmla="*/ 4381454 w 4593957"/>
                <a:gd name="connsiteY61" fmla="*/ 3036186 h 4612665"/>
                <a:gd name="connsiteX62" fmla="*/ 4463713 w 4593957"/>
                <a:gd name="connsiteY62" fmla="*/ 2627469 h 4612665"/>
                <a:gd name="connsiteX63" fmla="*/ 4463713 w 4593957"/>
                <a:gd name="connsiteY63" fmla="*/ 2393916 h 4612665"/>
                <a:gd name="connsiteX64" fmla="*/ 4504843 w 4593957"/>
                <a:gd name="connsiteY64" fmla="*/ 2335528 h 4612665"/>
                <a:gd name="connsiteX65" fmla="*/ 4587102 w 4593957"/>
                <a:gd name="connsiteY65" fmla="*/ 2277140 h 4612665"/>
                <a:gd name="connsiteX66" fmla="*/ 4545972 w 4593957"/>
                <a:gd name="connsiteY66"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967709 w 4593957"/>
                <a:gd name="connsiteY34" fmla="*/ 3736841 h 4612665"/>
                <a:gd name="connsiteX35" fmla="*/ 1790299 w 4593957"/>
                <a:gd name="connsiteY35" fmla="*/ 2919407 h 4612665"/>
                <a:gd name="connsiteX36" fmla="*/ 1708040 w 4593957"/>
                <a:gd name="connsiteY36" fmla="*/ 3094571 h 4612665"/>
                <a:gd name="connsiteX37" fmla="*/ 1502393 w 4593957"/>
                <a:gd name="connsiteY37" fmla="*/ 3328124 h 4612665"/>
                <a:gd name="connsiteX38" fmla="*/ 1049968 w 4593957"/>
                <a:gd name="connsiteY38" fmla="*/ 3853617 h 4612665"/>
                <a:gd name="connsiteX39" fmla="*/ 1132227 w 4593957"/>
                <a:gd name="connsiteY39" fmla="*/ 3970394 h 4612665"/>
                <a:gd name="connsiteX40" fmla="*/ 1132227 w 4593957"/>
                <a:gd name="connsiteY40" fmla="*/ 4203946 h 4612665"/>
                <a:gd name="connsiteX41" fmla="*/ 1214486 w 4593957"/>
                <a:gd name="connsiteY41" fmla="*/ 4203946 h 4612665"/>
                <a:gd name="connsiteX42" fmla="*/ 1379004 w 4593957"/>
                <a:gd name="connsiteY42" fmla="*/ 4262334 h 4612665"/>
                <a:gd name="connsiteX43" fmla="*/ 1420134 w 4593957"/>
                <a:gd name="connsiteY43" fmla="*/ 4203946 h 4612665"/>
                <a:gd name="connsiteX44" fmla="*/ 1502393 w 4593957"/>
                <a:gd name="connsiteY44" fmla="*/ 4145558 h 4612665"/>
                <a:gd name="connsiteX45" fmla="*/ 1749170 w 4593957"/>
                <a:gd name="connsiteY45" fmla="*/ 4028782 h 4612665"/>
                <a:gd name="connsiteX46" fmla="*/ 1625781 w 4593957"/>
                <a:gd name="connsiteY46" fmla="*/ 3912005 h 4612665"/>
                <a:gd name="connsiteX47" fmla="*/ 1790299 w 4593957"/>
                <a:gd name="connsiteY47" fmla="*/ 3853617 h 4612665"/>
                <a:gd name="connsiteX48" fmla="*/ 2078205 w 4593957"/>
                <a:gd name="connsiteY48" fmla="*/ 3678453 h 4612665"/>
                <a:gd name="connsiteX49" fmla="*/ 2324982 w 4593957"/>
                <a:gd name="connsiteY49" fmla="*/ 3678453 h 4612665"/>
                <a:gd name="connsiteX50" fmla="*/ 2448371 w 4593957"/>
                <a:gd name="connsiteY50" fmla="*/ 3795229 h 4612665"/>
                <a:gd name="connsiteX51" fmla="*/ 2612889 w 4593957"/>
                <a:gd name="connsiteY51" fmla="*/ 3912005 h 4612665"/>
                <a:gd name="connsiteX52" fmla="*/ 2818533 w 4593957"/>
                <a:gd name="connsiteY52" fmla="*/ 4087172 h 4612665"/>
                <a:gd name="connsiteX53" fmla="*/ 2983051 w 4593957"/>
                <a:gd name="connsiteY53" fmla="*/ 4087172 h 4612665"/>
                <a:gd name="connsiteX54" fmla="*/ 3106440 w 4593957"/>
                <a:gd name="connsiteY54" fmla="*/ 4320724 h 4612665"/>
                <a:gd name="connsiteX55" fmla="*/ 3312087 w 4593957"/>
                <a:gd name="connsiteY55" fmla="*/ 4612665 h 4612665"/>
                <a:gd name="connsiteX56" fmla="*/ 3558864 w 4593957"/>
                <a:gd name="connsiteY56" fmla="*/ 4495889 h 4612665"/>
                <a:gd name="connsiteX57" fmla="*/ 3764511 w 4593957"/>
                <a:gd name="connsiteY57" fmla="*/ 4379114 h 4612665"/>
                <a:gd name="connsiteX58" fmla="*/ 4134677 w 4593957"/>
                <a:gd name="connsiteY58" fmla="*/ 3853620 h 4612665"/>
                <a:gd name="connsiteX59" fmla="*/ 4258065 w 4593957"/>
                <a:gd name="connsiteY59" fmla="*/ 3269739 h 4612665"/>
                <a:gd name="connsiteX60" fmla="*/ 4381454 w 4593957"/>
                <a:gd name="connsiteY60" fmla="*/ 3036186 h 4612665"/>
                <a:gd name="connsiteX61" fmla="*/ 4463713 w 4593957"/>
                <a:gd name="connsiteY61" fmla="*/ 2627469 h 4612665"/>
                <a:gd name="connsiteX62" fmla="*/ 4463713 w 4593957"/>
                <a:gd name="connsiteY62" fmla="*/ 2393916 h 4612665"/>
                <a:gd name="connsiteX63" fmla="*/ 4504843 w 4593957"/>
                <a:gd name="connsiteY63" fmla="*/ 2335528 h 4612665"/>
                <a:gd name="connsiteX64" fmla="*/ 4587102 w 4593957"/>
                <a:gd name="connsiteY64" fmla="*/ 2277140 h 4612665"/>
                <a:gd name="connsiteX65" fmla="*/ 4545972 w 4593957"/>
                <a:gd name="connsiteY65"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967709 w 4593957"/>
                <a:gd name="connsiteY34" fmla="*/ 3736841 h 4612665"/>
                <a:gd name="connsiteX35" fmla="*/ 1708040 w 4593957"/>
                <a:gd name="connsiteY35" fmla="*/ 3094571 h 4612665"/>
                <a:gd name="connsiteX36" fmla="*/ 1502393 w 4593957"/>
                <a:gd name="connsiteY36" fmla="*/ 3328124 h 4612665"/>
                <a:gd name="connsiteX37" fmla="*/ 1049968 w 4593957"/>
                <a:gd name="connsiteY37" fmla="*/ 3853617 h 4612665"/>
                <a:gd name="connsiteX38" fmla="*/ 1132227 w 4593957"/>
                <a:gd name="connsiteY38" fmla="*/ 3970394 h 4612665"/>
                <a:gd name="connsiteX39" fmla="*/ 1132227 w 4593957"/>
                <a:gd name="connsiteY39" fmla="*/ 4203946 h 4612665"/>
                <a:gd name="connsiteX40" fmla="*/ 1214486 w 4593957"/>
                <a:gd name="connsiteY40" fmla="*/ 4203946 h 4612665"/>
                <a:gd name="connsiteX41" fmla="*/ 1379004 w 4593957"/>
                <a:gd name="connsiteY41" fmla="*/ 4262334 h 4612665"/>
                <a:gd name="connsiteX42" fmla="*/ 1420134 w 4593957"/>
                <a:gd name="connsiteY42" fmla="*/ 4203946 h 4612665"/>
                <a:gd name="connsiteX43" fmla="*/ 1502393 w 4593957"/>
                <a:gd name="connsiteY43" fmla="*/ 4145558 h 4612665"/>
                <a:gd name="connsiteX44" fmla="*/ 1749170 w 4593957"/>
                <a:gd name="connsiteY44" fmla="*/ 4028782 h 4612665"/>
                <a:gd name="connsiteX45" fmla="*/ 1625781 w 4593957"/>
                <a:gd name="connsiteY45" fmla="*/ 3912005 h 4612665"/>
                <a:gd name="connsiteX46" fmla="*/ 1790299 w 4593957"/>
                <a:gd name="connsiteY46" fmla="*/ 3853617 h 4612665"/>
                <a:gd name="connsiteX47" fmla="*/ 2078205 w 4593957"/>
                <a:gd name="connsiteY47" fmla="*/ 3678453 h 4612665"/>
                <a:gd name="connsiteX48" fmla="*/ 2324982 w 4593957"/>
                <a:gd name="connsiteY48" fmla="*/ 3678453 h 4612665"/>
                <a:gd name="connsiteX49" fmla="*/ 2448371 w 4593957"/>
                <a:gd name="connsiteY49" fmla="*/ 3795229 h 4612665"/>
                <a:gd name="connsiteX50" fmla="*/ 2612889 w 4593957"/>
                <a:gd name="connsiteY50" fmla="*/ 3912005 h 4612665"/>
                <a:gd name="connsiteX51" fmla="*/ 2818533 w 4593957"/>
                <a:gd name="connsiteY51" fmla="*/ 4087172 h 4612665"/>
                <a:gd name="connsiteX52" fmla="*/ 2983051 w 4593957"/>
                <a:gd name="connsiteY52" fmla="*/ 4087172 h 4612665"/>
                <a:gd name="connsiteX53" fmla="*/ 3106440 w 4593957"/>
                <a:gd name="connsiteY53" fmla="*/ 4320724 h 4612665"/>
                <a:gd name="connsiteX54" fmla="*/ 3312087 w 4593957"/>
                <a:gd name="connsiteY54" fmla="*/ 4612665 h 4612665"/>
                <a:gd name="connsiteX55" fmla="*/ 3558864 w 4593957"/>
                <a:gd name="connsiteY55" fmla="*/ 4495889 h 4612665"/>
                <a:gd name="connsiteX56" fmla="*/ 3764511 w 4593957"/>
                <a:gd name="connsiteY56" fmla="*/ 4379114 h 4612665"/>
                <a:gd name="connsiteX57" fmla="*/ 4134677 w 4593957"/>
                <a:gd name="connsiteY57" fmla="*/ 3853620 h 4612665"/>
                <a:gd name="connsiteX58" fmla="*/ 4258065 w 4593957"/>
                <a:gd name="connsiteY58" fmla="*/ 3269739 h 4612665"/>
                <a:gd name="connsiteX59" fmla="*/ 4381454 w 4593957"/>
                <a:gd name="connsiteY59" fmla="*/ 3036186 h 4612665"/>
                <a:gd name="connsiteX60" fmla="*/ 4463713 w 4593957"/>
                <a:gd name="connsiteY60" fmla="*/ 2627469 h 4612665"/>
                <a:gd name="connsiteX61" fmla="*/ 4463713 w 4593957"/>
                <a:gd name="connsiteY61" fmla="*/ 2393916 h 4612665"/>
                <a:gd name="connsiteX62" fmla="*/ 4504843 w 4593957"/>
                <a:gd name="connsiteY62" fmla="*/ 2335528 h 4612665"/>
                <a:gd name="connsiteX63" fmla="*/ 4587102 w 4593957"/>
                <a:gd name="connsiteY63" fmla="*/ 2277140 h 4612665"/>
                <a:gd name="connsiteX64" fmla="*/ 4545972 w 4593957"/>
                <a:gd name="connsiteY64"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967709 w 4593957"/>
                <a:gd name="connsiteY34" fmla="*/ 3736841 h 4612665"/>
                <a:gd name="connsiteX35" fmla="*/ 1502393 w 4593957"/>
                <a:gd name="connsiteY35" fmla="*/ 3328124 h 4612665"/>
                <a:gd name="connsiteX36" fmla="*/ 1049968 w 4593957"/>
                <a:gd name="connsiteY36" fmla="*/ 3853617 h 4612665"/>
                <a:gd name="connsiteX37" fmla="*/ 1132227 w 4593957"/>
                <a:gd name="connsiteY37" fmla="*/ 3970394 h 4612665"/>
                <a:gd name="connsiteX38" fmla="*/ 1132227 w 4593957"/>
                <a:gd name="connsiteY38" fmla="*/ 4203946 h 4612665"/>
                <a:gd name="connsiteX39" fmla="*/ 1214486 w 4593957"/>
                <a:gd name="connsiteY39" fmla="*/ 4203946 h 4612665"/>
                <a:gd name="connsiteX40" fmla="*/ 1379004 w 4593957"/>
                <a:gd name="connsiteY40" fmla="*/ 4262334 h 4612665"/>
                <a:gd name="connsiteX41" fmla="*/ 1420134 w 4593957"/>
                <a:gd name="connsiteY41" fmla="*/ 4203946 h 4612665"/>
                <a:gd name="connsiteX42" fmla="*/ 1502393 w 4593957"/>
                <a:gd name="connsiteY42" fmla="*/ 4145558 h 4612665"/>
                <a:gd name="connsiteX43" fmla="*/ 1749170 w 4593957"/>
                <a:gd name="connsiteY43" fmla="*/ 4028782 h 4612665"/>
                <a:gd name="connsiteX44" fmla="*/ 1625781 w 4593957"/>
                <a:gd name="connsiteY44" fmla="*/ 3912005 h 4612665"/>
                <a:gd name="connsiteX45" fmla="*/ 1790299 w 4593957"/>
                <a:gd name="connsiteY45" fmla="*/ 3853617 h 4612665"/>
                <a:gd name="connsiteX46" fmla="*/ 2078205 w 4593957"/>
                <a:gd name="connsiteY46" fmla="*/ 3678453 h 4612665"/>
                <a:gd name="connsiteX47" fmla="*/ 2324982 w 4593957"/>
                <a:gd name="connsiteY47" fmla="*/ 3678453 h 4612665"/>
                <a:gd name="connsiteX48" fmla="*/ 2448371 w 4593957"/>
                <a:gd name="connsiteY48" fmla="*/ 3795229 h 4612665"/>
                <a:gd name="connsiteX49" fmla="*/ 2612889 w 4593957"/>
                <a:gd name="connsiteY49" fmla="*/ 3912005 h 4612665"/>
                <a:gd name="connsiteX50" fmla="*/ 2818533 w 4593957"/>
                <a:gd name="connsiteY50" fmla="*/ 4087172 h 4612665"/>
                <a:gd name="connsiteX51" fmla="*/ 2983051 w 4593957"/>
                <a:gd name="connsiteY51" fmla="*/ 4087172 h 4612665"/>
                <a:gd name="connsiteX52" fmla="*/ 3106440 w 4593957"/>
                <a:gd name="connsiteY52" fmla="*/ 4320724 h 4612665"/>
                <a:gd name="connsiteX53" fmla="*/ 3312087 w 4593957"/>
                <a:gd name="connsiteY53" fmla="*/ 4612665 h 4612665"/>
                <a:gd name="connsiteX54" fmla="*/ 3558864 w 4593957"/>
                <a:gd name="connsiteY54" fmla="*/ 4495889 h 4612665"/>
                <a:gd name="connsiteX55" fmla="*/ 3764511 w 4593957"/>
                <a:gd name="connsiteY55" fmla="*/ 4379114 h 4612665"/>
                <a:gd name="connsiteX56" fmla="*/ 4134677 w 4593957"/>
                <a:gd name="connsiteY56" fmla="*/ 3853620 h 4612665"/>
                <a:gd name="connsiteX57" fmla="*/ 4258065 w 4593957"/>
                <a:gd name="connsiteY57" fmla="*/ 3269739 h 4612665"/>
                <a:gd name="connsiteX58" fmla="*/ 4381454 w 4593957"/>
                <a:gd name="connsiteY58" fmla="*/ 3036186 h 4612665"/>
                <a:gd name="connsiteX59" fmla="*/ 4463713 w 4593957"/>
                <a:gd name="connsiteY59" fmla="*/ 2627469 h 4612665"/>
                <a:gd name="connsiteX60" fmla="*/ 4463713 w 4593957"/>
                <a:gd name="connsiteY60" fmla="*/ 2393916 h 4612665"/>
                <a:gd name="connsiteX61" fmla="*/ 4504843 w 4593957"/>
                <a:gd name="connsiteY61" fmla="*/ 2335528 h 4612665"/>
                <a:gd name="connsiteX62" fmla="*/ 4587102 w 4593957"/>
                <a:gd name="connsiteY62" fmla="*/ 2277140 h 4612665"/>
                <a:gd name="connsiteX63" fmla="*/ 4545972 w 4593957"/>
                <a:gd name="connsiteY63"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967709 w 4593957"/>
                <a:gd name="connsiteY34" fmla="*/ 3736841 h 4612665"/>
                <a:gd name="connsiteX35" fmla="*/ 1049968 w 4593957"/>
                <a:gd name="connsiteY35" fmla="*/ 3853617 h 4612665"/>
                <a:gd name="connsiteX36" fmla="*/ 1132227 w 4593957"/>
                <a:gd name="connsiteY36" fmla="*/ 3970394 h 4612665"/>
                <a:gd name="connsiteX37" fmla="*/ 1132227 w 4593957"/>
                <a:gd name="connsiteY37" fmla="*/ 4203946 h 4612665"/>
                <a:gd name="connsiteX38" fmla="*/ 1214486 w 4593957"/>
                <a:gd name="connsiteY38" fmla="*/ 4203946 h 4612665"/>
                <a:gd name="connsiteX39" fmla="*/ 1379004 w 4593957"/>
                <a:gd name="connsiteY39" fmla="*/ 4262334 h 4612665"/>
                <a:gd name="connsiteX40" fmla="*/ 1420134 w 4593957"/>
                <a:gd name="connsiteY40" fmla="*/ 4203946 h 4612665"/>
                <a:gd name="connsiteX41" fmla="*/ 1502393 w 4593957"/>
                <a:gd name="connsiteY41" fmla="*/ 4145558 h 4612665"/>
                <a:gd name="connsiteX42" fmla="*/ 1749170 w 4593957"/>
                <a:gd name="connsiteY42" fmla="*/ 4028782 h 4612665"/>
                <a:gd name="connsiteX43" fmla="*/ 1625781 w 4593957"/>
                <a:gd name="connsiteY43" fmla="*/ 3912005 h 4612665"/>
                <a:gd name="connsiteX44" fmla="*/ 1790299 w 4593957"/>
                <a:gd name="connsiteY44" fmla="*/ 3853617 h 4612665"/>
                <a:gd name="connsiteX45" fmla="*/ 2078205 w 4593957"/>
                <a:gd name="connsiteY45" fmla="*/ 3678453 h 4612665"/>
                <a:gd name="connsiteX46" fmla="*/ 2324982 w 4593957"/>
                <a:gd name="connsiteY46" fmla="*/ 3678453 h 4612665"/>
                <a:gd name="connsiteX47" fmla="*/ 2448371 w 4593957"/>
                <a:gd name="connsiteY47" fmla="*/ 3795229 h 4612665"/>
                <a:gd name="connsiteX48" fmla="*/ 2612889 w 4593957"/>
                <a:gd name="connsiteY48" fmla="*/ 3912005 h 4612665"/>
                <a:gd name="connsiteX49" fmla="*/ 2818533 w 4593957"/>
                <a:gd name="connsiteY49" fmla="*/ 4087172 h 4612665"/>
                <a:gd name="connsiteX50" fmla="*/ 2983051 w 4593957"/>
                <a:gd name="connsiteY50" fmla="*/ 4087172 h 4612665"/>
                <a:gd name="connsiteX51" fmla="*/ 3106440 w 4593957"/>
                <a:gd name="connsiteY51" fmla="*/ 4320724 h 4612665"/>
                <a:gd name="connsiteX52" fmla="*/ 3312087 w 4593957"/>
                <a:gd name="connsiteY52" fmla="*/ 4612665 h 4612665"/>
                <a:gd name="connsiteX53" fmla="*/ 3558864 w 4593957"/>
                <a:gd name="connsiteY53" fmla="*/ 4495889 h 4612665"/>
                <a:gd name="connsiteX54" fmla="*/ 3764511 w 4593957"/>
                <a:gd name="connsiteY54" fmla="*/ 4379114 h 4612665"/>
                <a:gd name="connsiteX55" fmla="*/ 4134677 w 4593957"/>
                <a:gd name="connsiteY55" fmla="*/ 3853620 h 4612665"/>
                <a:gd name="connsiteX56" fmla="*/ 4258065 w 4593957"/>
                <a:gd name="connsiteY56" fmla="*/ 3269739 h 4612665"/>
                <a:gd name="connsiteX57" fmla="*/ 4381454 w 4593957"/>
                <a:gd name="connsiteY57" fmla="*/ 3036186 h 4612665"/>
                <a:gd name="connsiteX58" fmla="*/ 4463713 w 4593957"/>
                <a:gd name="connsiteY58" fmla="*/ 2627469 h 4612665"/>
                <a:gd name="connsiteX59" fmla="*/ 4463713 w 4593957"/>
                <a:gd name="connsiteY59" fmla="*/ 2393916 h 4612665"/>
                <a:gd name="connsiteX60" fmla="*/ 4504843 w 4593957"/>
                <a:gd name="connsiteY60" fmla="*/ 2335528 h 4612665"/>
                <a:gd name="connsiteX61" fmla="*/ 4587102 w 4593957"/>
                <a:gd name="connsiteY61" fmla="*/ 2277140 h 4612665"/>
                <a:gd name="connsiteX62" fmla="*/ 4545972 w 4593957"/>
                <a:gd name="connsiteY62"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503288 h 4612665"/>
                <a:gd name="connsiteX34" fmla="*/ 967709 w 4593957"/>
                <a:gd name="connsiteY34" fmla="*/ 3736841 h 4612665"/>
                <a:gd name="connsiteX35" fmla="*/ 1049968 w 4593957"/>
                <a:gd name="connsiteY35" fmla="*/ 3853617 h 4612665"/>
                <a:gd name="connsiteX36" fmla="*/ 1132227 w 4593957"/>
                <a:gd name="connsiteY36" fmla="*/ 3970394 h 4612665"/>
                <a:gd name="connsiteX37" fmla="*/ 1132227 w 4593957"/>
                <a:gd name="connsiteY37" fmla="*/ 4203946 h 4612665"/>
                <a:gd name="connsiteX38" fmla="*/ 1214486 w 4593957"/>
                <a:gd name="connsiteY38" fmla="*/ 4203946 h 4612665"/>
                <a:gd name="connsiteX39" fmla="*/ 1379004 w 4593957"/>
                <a:gd name="connsiteY39" fmla="*/ 4262334 h 4612665"/>
                <a:gd name="connsiteX40" fmla="*/ 1420134 w 4593957"/>
                <a:gd name="connsiteY40" fmla="*/ 4203946 h 4612665"/>
                <a:gd name="connsiteX41" fmla="*/ 1502393 w 4593957"/>
                <a:gd name="connsiteY41" fmla="*/ 4145558 h 4612665"/>
                <a:gd name="connsiteX42" fmla="*/ 1749170 w 4593957"/>
                <a:gd name="connsiteY42" fmla="*/ 4028782 h 4612665"/>
                <a:gd name="connsiteX43" fmla="*/ 1625781 w 4593957"/>
                <a:gd name="connsiteY43" fmla="*/ 3912005 h 4612665"/>
                <a:gd name="connsiteX44" fmla="*/ 1790299 w 4593957"/>
                <a:gd name="connsiteY44" fmla="*/ 3853617 h 4612665"/>
                <a:gd name="connsiteX45" fmla="*/ 2078205 w 4593957"/>
                <a:gd name="connsiteY45" fmla="*/ 3678453 h 4612665"/>
                <a:gd name="connsiteX46" fmla="*/ 2324982 w 4593957"/>
                <a:gd name="connsiteY46" fmla="*/ 3678453 h 4612665"/>
                <a:gd name="connsiteX47" fmla="*/ 2448371 w 4593957"/>
                <a:gd name="connsiteY47" fmla="*/ 3795229 h 4612665"/>
                <a:gd name="connsiteX48" fmla="*/ 2612889 w 4593957"/>
                <a:gd name="connsiteY48" fmla="*/ 3912005 h 4612665"/>
                <a:gd name="connsiteX49" fmla="*/ 2818533 w 4593957"/>
                <a:gd name="connsiteY49" fmla="*/ 4087172 h 4612665"/>
                <a:gd name="connsiteX50" fmla="*/ 2983051 w 4593957"/>
                <a:gd name="connsiteY50" fmla="*/ 4087172 h 4612665"/>
                <a:gd name="connsiteX51" fmla="*/ 3106440 w 4593957"/>
                <a:gd name="connsiteY51" fmla="*/ 4320724 h 4612665"/>
                <a:gd name="connsiteX52" fmla="*/ 3312087 w 4593957"/>
                <a:gd name="connsiteY52" fmla="*/ 4612665 h 4612665"/>
                <a:gd name="connsiteX53" fmla="*/ 3558864 w 4593957"/>
                <a:gd name="connsiteY53" fmla="*/ 4495889 h 4612665"/>
                <a:gd name="connsiteX54" fmla="*/ 3764511 w 4593957"/>
                <a:gd name="connsiteY54" fmla="*/ 4379114 h 4612665"/>
                <a:gd name="connsiteX55" fmla="*/ 4134677 w 4593957"/>
                <a:gd name="connsiteY55" fmla="*/ 3853620 h 4612665"/>
                <a:gd name="connsiteX56" fmla="*/ 4258065 w 4593957"/>
                <a:gd name="connsiteY56" fmla="*/ 3269739 h 4612665"/>
                <a:gd name="connsiteX57" fmla="*/ 4381454 w 4593957"/>
                <a:gd name="connsiteY57" fmla="*/ 3036186 h 4612665"/>
                <a:gd name="connsiteX58" fmla="*/ 4463713 w 4593957"/>
                <a:gd name="connsiteY58" fmla="*/ 2627469 h 4612665"/>
                <a:gd name="connsiteX59" fmla="*/ 4463713 w 4593957"/>
                <a:gd name="connsiteY59" fmla="*/ 2393916 h 4612665"/>
                <a:gd name="connsiteX60" fmla="*/ 4504843 w 4593957"/>
                <a:gd name="connsiteY60" fmla="*/ 2335528 h 4612665"/>
                <a:gd name="connsiteX61" fmla="*/ 4587102 w 4593957"/>
                <a:gd name="connsiteY61" fmla="*/ 2277140 h 4612665"/>
                <a:gd name="connsiteX62" fmla="*/ 4545972 w 4593957"/>
                <a:gd name="connsiteY62" fmla="*/ 2218752 h 4612665"/>
                <a:gd name="connsiteX0" fmla="*/ 1337872 w 4593957"/>
                <a:gd name="connsiteY0" fmla="*/ 0 h 4612665"/>
                <a:gd name="connsiteX1" fmla="*/ 1337872 w 4593957"/>
                <a:gd name="connsiteY1" fmla="*/ 0 h 4612665"/>
                <a:gd name="connsiteX2" fmla="*/ 1337872 w 4593957"/>
                <a:gd name="connsiteY2" fmla="*/ 58388 h 4612665"/>
                <a:gd name="connsiteX3" fmla="*/ 1337872 w 4593957"/>
                <a:gd name="connsiteY3" fmla="*/ 175164 h 4612665"/>
                <a:gd name="connsiteX4" fmla="*/ 1296743 w 4593957"/>
                <a:gd name="connsiteY4" fmla="*/ 350329 h 4612665"/>
                <a:gd name="connsiteX5" fmla="*/ 1296743 w 4593957"/>
                <a:gd name="connsiteY5" fmla="*/ 467104 h 4612665"/>
                <a:gd name="connsiteX6" fmla="*/ 1255614 w 4593957"/>
                <a:gd name="connsiteY6" fmla="*/ 583881 h 4612665"/>
                <a:gd name="connsiteX7" fmla="*/ 1173355 w 4593957"/>
                <a:gd name="connsiteY7" fmla="*/ 759045 h 4612665"/>
                <a:gd name="connsiteX8" fmla="*/ 1049967 w 4593957"/>
                <a:gd name="connsiteY8" fmla="*/ 992597 h 4612665"/>
                <a:gd name="connsiteX9" fmla="*/ 967708 w 4593957"/>
                <a:gd name="connsiteY9" fmla="*/ 1167762 h 4612665"/>
                <a:gd name="connsiteX10" fmla="*/ 885449 w 4593957"/>
                <a:gd name="connsiteY10" fmla="*/ 1401314 h 4612665"/>
                <a:gd name="connsiteX11" fmla="*/ 762061 w 4593957"/>
                <a:gd name="connsiteY11" fmla="*/ 1342926 h 4612665"/>
                <a:gd name="connsiteX12" fmla="*/ 679802 w 4593957"/>
                <a:gd name="connsiteY12" fmla="*/ 1342926 h 4612665"/>
                <a:gd name="connsiteX13" fmla="*/ 515284 w 4593957"/>
                <a:gd name="connsiteY13" fmla="*/ 1342926 h 4612665"/>
                <a:gd name="connsiteX14" fmla="*/ 433025 w 4593957"/>
                <a:gd name="connsiteY14" fmla="*/ 1342926 h 4612665"/>
                <a:gd name="connsiteX15" fmla="*/ 433025 w 4593957"/>
                <a:gd name="connsiteY15" fmla="*/ 1459702 h 4612665"/>
                <a:gd name="connsiteX16" fmla="*/ 597543 w 4593957"/>
                <a:gd name="connsiteY16" fmla="*/ 1576479 h 4612665"/>
                <a:gd name="connsiteX17" fmla="*/ 597543 w 4593957"/>
                <a:gd name="connsiteY17" fmla="*/ 1810031 h 4612665"/>
                <a:gd name="connsiteX18" fmla="*/ 638672 w 4593957"/>
                <a:gd name="connsiteY18" fmla="*/ 2101972 h 4612665"/>
                <a:gd name="connsiteX19" fmla="*/ 515284 w 4593957"/>
                <a:gd name="connsiteY19" fmla="*/ 2218749 h 4612665"/>
                <a:gd name="connsiteX20" fmla="*/ 391896 w 4593957"/>
                <a:gd name="connsiteY20" fmla="*/ 2218749 h 4612665"/>
                <a:gd name="connsiteX21" fmla="*/ 309636 w 4593957"/>
                <a:gd name="connsiteY21" fmla="*/ 2335525 h 4612665"/>
                <a:gd name="connsiteX22" fmla="*/ 227378 w 4593957"/>
                <a:gd name="connsiteY22" fmla="*/ 2452301 h 4612665"/>
                <a:gd name="connsiteX23" fmla="*/ 186249 w 4593957"/>
                <a:gd name="connsiteY23" fmla="*/ 2627466 h 4612665"/>
                <a:gd name="connsiteX24" fmla="*/ 186248 w 4593957"/>
                <a:gd name="connsiteY24" fmla="*/ 2744242 h 4612665"/>
                <a:gd name="connsiteX25" fmla="*/ 145119 w 4593957"/>
                <a:gd name="connsiteY25" fmla="*/ 2861018 h 4612665"/>
                <a:gd name="connsiteX26" fmla="*/ 21731 w 4593957"/>
                <a:gd name="connsiteY26" fmla="*/ 2919407 h 4612665"/>
                <a:gd name="connsiteX27" fmla="*/ 21731 w 4593957"/>
                <a:gd name="connsiteY27" fmla="*/ 3094571 h 4612665"/>
                <a:gd name="connsiteX28" fmla="*/ 62861 w 4593957"/>
                <a:gd name="connsiteY28" fmla="*/ 3211347 h 4612665"/>
                <a:gd name="connsiteX29" fmla="*/ 186249 w 4593957"/>
                <a:gd name="connsiteY29" fmla="*/ 3269736 h 4612665"/>
                <a:gd name="connsiteX30" fmla="*/ 309637 w 4593957"/>
                <a:gd name="connsiteY30" fmla="*/ 3269736 h 4612665"/>
                <a:gd name="connsiteX31" fmla="*/ 474155 w 4593957"/>
                <a:gd name="connsiteY31" fmla="*/ 3328124 h 4612665"/>
                <a:gd name="connsiteX32" fmla="*/ 762062 w 4593957"/>
                <a:gd name="connsiteY32" fmla="*/ 3328124 h 4612665"/>
                <a:gd name="connsiteX33" fmla="*/ 926580 w 4593957"/>
                <a:gd name="connsiteY33" fmla="*/ 3620065 h 4612665"/>
                <a:gd name="connsiteX34" fmla="*/ 967709 w 4593957"/>
                <a:gd name="connsiteY34" fmla="*/ 3736841 h 4612665"/>
                <a:gd name="connsiteX35" fmla="*/ 1049968 w 4593957"/>
                <a:gd name="connsiteY35" fmla="*/ 3853617 h 4612665"/>
                <a:gd name="connsiteX36" fmla="*/ 1132227 w 4593957"/>
                <a:gd name="connsiteY36" fmla="*/ 3970394 h 4612665"/>
                <a:gd name="connsiteX37" fmla="*/ 1132227 w 4593957"/>
                <a:gd name="connsiteY37" fmla="*/ 4203946 h 4612665"/>
                <a:gd name="connsiteX38" fmla="*/ 1214486 w 4593957"/>
                <a:gd name="connsiteY38" fmla="*/ 4203946 h 4612665"/>
                <a:gd name="connsiteX39" fmla="*/ 1379004 w 4593957"/>
                <a:gd name="connsiteY39" fmla="*/ 4262334 h 4612665"/>
                <a:gd name="connsiteX40" fmla="*/ 1420134 w 4593957"/>
                <a:gd name="connsiteY40" fmla="*/ 4203946 h 4612665"/>
                <a:gd name="connsiteX41" fmla="*/ 1502393 w 4593957"/>
                <a:gd name="connsiteY41" fmla="*/ 4145558 h 4612665"/>
                <a:gd name="connsiteX42" fmla="*/ 1749170 w 4593957"/>
                <a:gd name="connsiteY42" fmla="*/ 4028782 h 4612665"/>
                <a:gd name="connsiteX43" fmla="*/ 1625781 w 4593957"/>
                <a:gd name="connsiteY43" fmla="*/ 3912005 h 4612665"/>
                <a:gd name="connsiteX44" fmla="*/ 1790299 w 4593957"/>
                <a:gd name="connsiteY44" fmla="*/ 3853617 h 4612665"/>
                <a:gd name="connsiteX45" fmla="*/ 2078205 w 4593957"/>
                <a:gd name="connsiteY45" fmla="*/ 3678453 h 4612665"/>
                <a:gd name="connsiteX46" fmla="*/ 2324982 w 4593957"/>
                <a:gd name="connsiteY46" fmla="*/ 3678453 h 4612665"/>
                <a:gd name="connsiteX47" fmla="*/ 2448371 w 4593957"/>
                <a:gd name="connsiteY47" fmla="*/ 3795229 h 4612665"/>
                <a:gd name="connsiteX48" fmla="*/ 2612889 w 4593957"/>
                <a:gd name="connsiteY48" fmla="*/ 3912005 h 4612665"/>
                <a:gd name="connsiteX49" fmla="*/ 2818533 w 4593957"/>
                <a:gd name="connsiteY49" fmla="*/ 4087172 h 4612665"/>
                <a:gd name="connsiteX50" fmla="*/ 2983051 w 4593957"/>
                <a:gd name="connsiteY50" fmla="*/ 4087172 h 4612665"/>
                <a:gd name="connsiteX51" fmla="*/ 3106440 w 4593957"/>
                <a:gd name="connsiteY51" fmla="*/ 4320724 h 4612665"/>
                <a:gd name="connsiteX52" fmla="*/ 3312087 w 4593957"/>
                <a:gd name="connsiteY52" fmla="*/ 4612665 h 4612665"/>
                <a:gd name="connsiteX53" fmla="*/ 3558864 w 4593957"/>
                <a:gd name="connsiteY53" fmla="*/ 4495889 h 4612665"/>
                <a:gd name="connsiteX54" fmla="*/ 3764511 w 4593957"/>
                <a:gd name="connsiteY54" fmla="*/ 4379114 h 4612665"/>
                <a:gd name="connsiteX55" fmla="*/ 4134677 w 4593957"/>
                <a:gd name="connsiteY55" fmla="*/ 3853620 h 4612665"/>
                <a:gd name="connsiteX56" fmla="*/ 4258065 w 4593957"/>
                <a:gd name="connsiteY56" fmla="*/ 3269739 h 4612665"/>
                <a:gd name="connsiteX57" fmla="*/ 4381454 w 4593957"/>
                <a:gd name="connsiteY57" fmla="*/ 3036186 h 4612665"/>
                <a:gd name="connsiteX58" fmla="*/ 4463713 w 4593957"/>
                <a:gd name="connsiteY58" fmla="*/ 2627469 h 4612665"/>
                <a:gd name="connsiteX59" fmla="*/ 4463713 w 4593957"/>
                <a:gd name="connsiteY59" fmla="*/ 2393916 h 4612665"/>
                <a:gd name="connsiteX60" fmla="*/ 4504843 w 4593957"/>
                <a:gd name="connsiteY60" fmla="*/ 2335528 h 4612665"/>
                <a:gd name="connsiteX61" fmla="*/ 4587102 w 4593957"/>
                <a:gd name="connsiteY61" fmla="*/ 2277140 h 4612665"/>
                <a:gd name="connsiteX62" fmla="*/ 4545972 w 4593957"/>
                <a:gd name="connsiteY62" fmla="*/ 2218752 h 4612665"/>
                <a:gd name="connsiteX0" fmla="*/ 1337872 w 4593959"/>
                <a:gd name="connsiteY0" fmla="*/ 0 h 4612665"/>
                <a:gd name="connsiteX1" fmla="*/ 1337872 w 4593959"/>
                <a:gd name="connsiteY1" fmla="*/ 0 h 4612665"/>
                <a:gd name="connsiteX2" fmla="*/ 1337872 w 4593959"/>
                <a:gd name="connsiteY2" fmla="*/ 58388 h 4612665"/>
                <a:gd name="connsiteX3" fmla="*/ 1337872 w 4593959"/>
                <a:gd name="connsiteY3" fmla="*/ 175164 h 4612665"/>
                <a:gd name="connsiteX4" fmla="*/ 1296743 w 4593959"/>
                <a:gd name="connsiteY4" fmla="*/ 350329 h 4612665"/>
                <a:gd name="connsiteX5" fmla="*/ 1296743 w 4593959"/>
                <a:gd name="connsiteY5" fmla="*/ 467104 h 4612665"/>
                <a:gd name="connsiteX6" fmla="*/ 1255614 w 4593959"/>
                <a:gd name="connsiteY6" fmla="*/ 583881 h 4612665"/>
                <a:gd name="connsiteX7" fmla="*/ 1173355 w 4593959"/>
                <a:gd name="connsiteY7" fmla="*/ 759045 h 4612665"/>
                <a:gd name="connsiteX8" fmla="*/ 1049967 w 4593959"/>
                <a:gd name="connsiteY8" fmla="*/ 992597 h 4612665"/>
                <a:gd name="connsiteX9" fmla="*/ 967708 w 4593959"/>
                <a:gd name="connsiteY9" fmla="*/ 1167762 h 4612665"/>
                <a:gd name="connsiteX10" fmla="*/ 885449 w 4593959"/>
                <a:gd name="connsiteY10" fmla="*/ 1401314 h 4612665"/>
                <a:gd name="connsiteX11" fmla="*/ 762061 w 4593959"/>
                <a:gd name="connsiteY11" fmla="*/ 1342926 h 4612665"/>
                <a:gd name="connsiteX12" fmla="*/ 679802 w 4593959"/>
                <a:gd name="connsiteY12" fmla="*/ 1342926 h 4612665"/>
                <a:gd name="connsiteX13" fmla="*/ 515284 w 4593959"/>
                <a:gd name="connsiteY13" fmla="*/ 1342926 h 4612665"/>
                <a:gd name="connsiteX14" fmla="*/ 433025 w 4593959"/>
                <a:gd name="connsiteY14" fmla="*/ 1342926 h 4612665"/>
                <a:gd name="connsiteX15" fmla="*/ 433025 w 4593959"/>
                <a:gd name="connsiteY15" fmla="*/ 1459702 h 4612665"/>
                <a:gd name="connsiteX16" fmla="*/ 597543 w 4593959"/>
                <a:gd name="connsiteY16" fmla="*/ 1576479 h 4612665"/>
                <a:gd name="connsiteX17" fmla="*/ 597543 w 4593959"/>
                <a:gd name="connsiteY17" fmla="*/ 1810031 h 4612665"/>
                <a:gd name="connsiteX18" fmla="*/ 638672 w 4593959"/>
                <a:gd name="connsiteY18" fmla="*/ 2101972 h 4612665"/>
                <a:gd name="connsiteX19" fmla="*/ 515284 w 4593959"/>
                <a:gd name="connsiteY19" fmla="*/ 2218749 h 4612665"/>
                <a:gd name="connsiteX20" fmla="*/ 391896 w 4593959"/>
                <a:gd name="connsiteY20" fmla="*/ 2218749 h 4612665"/>
                <a:gd name="connsiteX21" fmla="*/ 309636 w 4593959"/>
                <a:gd name="connsiteY21" fmla="*/ 2335525 h 4612665"/>
                <a:gd name="connsiteX22" fmla="*/ 227378 w 4593959"/>
                <a:gd name="connsiteY22" fmla="*/ 2452301 h 4612665"/>
                <a:gd name="connsiteX23" fmla="*/ 186249 w 4593959"/>
                <a:gd name="connsiteY23" fmla="*/ 2627466 h 4612665"/>
                <a:gd name="connsiteX24" fmla="*/ 186248 w 4593959"/>
                <a:gd name="connsiteY24" fmla="*/ 2744242 h 4612665"/>
                <a:gd name="connsiteX25" fmla="*/ 145119 w 4593959"/>
                <a:gd name="connsiteY25" fmla="*/ 2861018 h 4612665"/>
                <a:gd name="connsiteX26" fmla="*/ 21731 w 4593959"/>
                <a:gd name="connsiteY26" fmla="*/ 2919407 h 4612665"/>
                <a:gd name="connsiteX27" fmla="*/ 21731 w 4593959"/>
                <a:gd name="connsiteY27" fmla="*/ 3094571 h 4612665"/>
                <a:gd name="connsiteX28" fmla="*/ 62861 w 4593959"/>
                <a:gd name="connsiteY28" fmla="*/ 3211347 h 4612665"/>
                <a:gd name="connsiteX29" fmla="*/ 186249 w 4593959"/>
                <a:gd name="connsiteY29" fmla="*/ 3269736 h 4612665"/>
                <a:gd name="connsiteX30" fmla="*/ 309637 w 4593959"/>
                <a:gd name="connsiteY30" fmla="*/ 3269736 h 4612665"/>
                <a:gd name="connsiteX31" fmla="*/ 474155 w 4593959"/>
                <a:gd name="connsiteY31" fmla="*/ 3328124 h 4612665"/>
                <a:gd name="connsiteX32" fmla="*/ 762062 w 4593959"/>
                <a:gd name="connsiteY32" fmla="*/ 3328124 h 4612665"/>
                <a:gd name="connsiteX33" fmla="*/ 926580 w 4593959"/>
                <a:gd name="connsiteY33" fmla="*/ 3620065 h 4612665"/>
                <a:gd name="connsiteX34" fmla="*/ 967709 w 4593959"/>
                <a:gd name="connsiteY34" fmla="*/ 3736841 h 4612665"/>
                <a:gd name="connsiteX35" fmla="*/ 1049968 w 4593959"/>
                <a:gd name="connsiteY35" fmla="*/ 3853617 h 4612665"/>
                <a:gd name="connsiteX36" fmla="*/ 1132227 w 4593959"/>
                <a:gd name="connsiteY36" fmla="*/ 3970394 h 4612665"/>
                <a:gd name="connsiteX37" fmla="*/ 1132227 w 4593959"/>
                <a:gd name="connsiteY37" fmla="*/ 4203946 h 4612665"/>
                <a:gd name="connsiteX38" fmla="*/ 1214486 w 4593959"/>
                <a:gd name="connsiteY38" fmla="*/ 4203946 h 4612665"/>
                <a:gd name="connsiteX39" fmla="*/ 1379004 w 4593959"/>
                <a:gd name="connsiteY39" fmla="*/ 4262334 h 4612665"/>
                <a:gd name="connsiteX40" fmla="*/ 1420134 w 4593959"/>
                <a:gd name="connsiteY40" fmla="*/ 4203946 h 4612665"/>
                <a:gd name="connsiteX41" fmla="*/ 1502393 w 4593959"/>
                <a:gd name="connsiteY41" fmla="*/ 4145558 h 4612665"/>
                <a:gd name="connsiteX42" fmla="*/ 1749170 w 4593959"/>
                <a:gd name="connsiteY42" fmla="*/ 4028782 h 4612665"/>
                <a:gd name="connsiteX43" fmla="*/ 1625781 w 4593959"/>
                <a:gd name="connsiteY43" fmla="*/ 3912005 h 4612665"/>
                <a:gd name="connsiteX44" fmla="*/ 1790299 w 4593959"/>
                <a:gd name="connsiteY44" fmla="*/ 3853617 h 4612665"/>
                <a:gd name="connsiteX45" fmla="*/ 2078205 w 4593959"/>
                <a:gd name="connsiteY45" fmla="*/ 3678453 h 4612665"/>
                <a:gd name="connsiteX46" fmla="*/ 2324982 w 4593959"/>
                <a:gd name="connsiteY46" fmla="*/ 3678453 h 4612665"/>
                <a:gd name="connsiteX47" fmla="*/ 2448371 w 4593959"/>
                <a:gd name="connsiteY47" fmla="*/ 3795229 h 4612665"/>
                <a:gd name="connsiteX48" fmla="*/ 2612889 w 4593959"/>
                <a:gd name="connsiteY48" fmla="*/ 3912005 h 4612665"/>
                <a:gd name="connsiteX49" fmla="*/ 2818533 w 4593959"/>
                <a:gd name="connsiteY49" fmla="*/ 4087172 h 4612665"/>
                <a:gd name="connsiteX50" fmla="*/ 2983051 w 4593959"/>
                <a:gd name="connsiteY50" fmla="*/ 4087172 h 4612665"/>
                <a:gd name="connsiteX51" fmla="*/ 3106440 w 4593959"/>
                <a:gd name="connsiteY51" fmla="*/ 4320724 h 4612665"/>
                <a:gd name="connsiteX52" fmla="*/ 3312087 w 4593959"/>
                <a:gd name="connsiteY52" fmla="*/ 4612665 h 4612665"/>
                <a:gd name="connsiteX53" fmla="*/ 3558864 w 4593959"/>
                <a:gd name="connsiteY53" fmla="*/ 4495889 h 4612665"/>
                <a:gd name="connsiteX54" fmla="*/ 3764511 w 4593959"/>
                <a:gd name="connsiteY54" fmla="*/ 4379114 h 4612665"/>
                <a:gd name="connsiteX55" fmla="*/ 4134677 w 4593959"/>
                <a:gd name="connsiteY55" fmla="*/ 3853620 h 4612665"/>
                <a:gd name="connsiteX56" fmla="*/ 4258065 w 4593959"/>
                <a:gd name="connsiteY56" fmla="*/ 3269739 h 4612665"/>
                <a:gd name="connsiteX57" fmla="*/ 4381454 w 4593959"/>
                <a:gd name="connsiteY57" fmla="*/ 3036186 h 4612665"/>
                <a:gd name="connsiteX58" fmla="*/ 4463713 w 4593959"/>
                <a:gd name="connsiteY58" fmla="*/ 2627469 h 4612665"/>
                <a:gd name="connsiteX59" fmla="*/ 4463713 w 4593959"/>
                <a:gd name="connsiteY59" fmla="*/ 2393916 h 4612665"/>
                <a:gd name="connsiteX60" fmla="*/ 4504843 w 4593959"/>
                <a:gd name="connsiteY60" fmla="*/ 2335528 h 4612665"/>
                <a:gd name="connsiteX61" fmla="*/ 4587104 w 4593959"/>
                <a:gd name="connsiteY61" fmla="*/ 2277137 h 4612665"/>
                <a:gd name="connsiteX62" fmla="*/ 4545972 w 4593959"/>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3 w 4587104"/>
                <a:gd name="connsiteY60" fmla="*/ 2335528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3 w 4587104"/>
                <a:gd name="connsiteY60" fmla="*/ 2335528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45975 w 4587104"/>
                <a:gd name="connsiteY60" fmla="*/ 2277137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277137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277137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277137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277137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3 w 4587104"/>
                <a:gd name="connsiteY58" fmla="*/ 2627469 h 4612665"/>
                <a:gd name="connsiteX59" fmla="*/ 4463713 w 4587104"/>
                <a:gd name="connsiteY59" fmla="*/ 2393916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3 w 4587104"/>
                <a:gd name="connsiteY59" fmla="*/ 2393916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3 w 4587104"/>
                <a:gd name="connsiteY59" fmla="*/ 2393916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3 w 4587104"/>
                <a:gd name="connsiteY59" fmla="*/ 2393916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6 w 4587104"/>
                <a:gd name="connsiteY59" fmla="*/ 2393913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6 w 4587104"/>
                <a:gd name="connsiteY59" fmla="*/ 2393913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6 w 4587104"/>
                <a:gd name="connsiteY59" fmla="*/ 2393913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6 w 4587104"/>
                <a:gd name="connsiteY59" fmla="*/ 2393913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6 w 4587104"/>
                <a:gd name="connsiteY59" fmla="*/ 2393913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6 w 4587104"/>
                <a:gd name="connsiteY59" fmla="*/ 2393913 h 4612665"/>
                <a:gd name="connsiteX60" fmla="*/ 4504845 w 4587104"/>
                <a:gd name="connsiteY60" fmla="*/ 2335525 h 4612665"/>
                <a:gd name="connsiteX61" fmla="*/ 4587104 w 4587104"/>
                <a:gd name="connsiteY61" fmla="*/ 2277137 h 4612665"/>
                <a:gd name="connsiteX62" fmla="*/ 4545972 w 4587104"/>
                <a:gd name="connsiteY6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70927 w 4587104"/>
                <a:gd name="connsiteY59" fmla="*/ 2442808 h 4612665"/>
                <a:gd name="connsiteX60" fmla="*/ 4463716 w 4587104"/>
                <a:gd name="connsiteY60" fmla="*/ 2393913 h 4612665"/>
                <a:gd name="connsiteX61" fmla="*/ 4504845 w 4587104"/>
                <a:gd name="connsiteY61" fmla="*/ 2335525 h 4612665"/>
                <a:gd name="connsiteX62" fmla="*/ 4587104 w 4587104"/>
                <a:gd name="connsiteY62" fmla="*/ 2277137 h 4612665"/>
                <a:gd name="connsiteX63" fmla="*/ 4545972 w 4587104"/>
                <a:gd name="connsiteY6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6 w 4587104"/>
                <a:gd name="connsiteY59" fmla="*/ 2452301 h 4612665"/>
                <a:gd name="connsiteX60" fmla="*/ 4463716 w 4587104"/>
                <a:gd name="connsiteY60" fmla="*/ 2393913 h 4612665"/>
                <a:gd name="connsiteX61" fmla="*/ 4504845 w 4587104"/>
                <a:gd name="connsiteY61" fmla="*/ 2335525 h 4612665"/>
                <a:gd name="connsiteX62" fmla="*/ 4587104 w 4587104"/>
                <a:gd name="connsiteY62" fmla="*/ 2277137 h 4612665"/>
                <a:gd name="connsiteX63" fmla="*/ 4545972 w 4587104"/>
                <a:gd name="connsiteY6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63716 w 4587104"/>
                <a:gd name="connsiteY59" fmla="*/ 2452301 h 4612665"/>
                <a:gd name="connsiteX60" fmla="*/ 4463716 w 4587104"/>
                <a:gd name="connsiteY60" fmla="*/ 2393913 h 4612665"/>
                <a:gd name="connsiteX61" fmla="*/ 4504845 w 4587104"/>
                <a:gd name="connsiteY61" fmla="*/ 2335525 h 4612665"/>
                <a:gd name="connsiteX62" fmla="*/ 4587104 w 4587104"/>
                <a:gd name="connsiteY62" fmla="*/ 2277137 h 4612665"/>
                <a:gd name="connsiteX63" fmla="*/ 4545972 w 4587104"/>
                <a:gd name="connsiteY6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477728 w 4587104"/>
                <a:gd name="connsiteY59" fmla="*/ 2496872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504845 w 4587104"/>
                <a:gd name="connsiteY59" fmla="*/ 2452301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504845 w 4587104"/>
                <a:gd name="connsiteY59" fmla="*/ 2452301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504845 w 4587104"/>
                <a:gd name="connsiteY59" fmla="*/ 2452301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504845 w 4587104"/>
                <a:gd name="connsiteY59" fmla="*/ 2452301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504845 w 4587104"/>
                <a:gd name="connsiteY59" fmla="*/ 2452301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504845 w 4587104"/>
                <a:gd name="connsiteY59" fmla="*/ 2452301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504845 w 4587104"/>
                <a:gd name="connsiteY59" fmla="*/ 2452301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504845 w 4587104"/>
                <a:gd name="connsiteY59" fmla="*/ 2452301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63716 w 4587104"/>
                <a:gd name="connsiteY58" fmla="*/ 2569078 h 4612665"/>
                <a:gd name="connsiteX59" fmla="*/ 4504845 w 4587104"/>
                <a:gd name="connsiteY59" fmla="*/ 2452301 h 4612665"/>
                <a:gd name="connsiteX60" fmla="*/ 4463716 w 4587104"/>
                <a:gd name="connsiteY60" fmla="*/ 2452301 h 4612665"/>
                <a:gd name="connsiteX61" fmla="*/ 4463716 w 4587104"/>
                <a:gd name="connsiteY61" fmla="*/ 2393913 h 4612665"/>
                <a:gd name="connsiteX62" fmla="*/ 4504845 w 4587104"/>
                <a:gd name="connsiteY62" fmla="*/ 2335525 h 4612665"/>
                <a:gd name="connsiteX63" fmla="*/ 4587104 w 4587104"/>
                <a:gd name="connsiteY63" fmla="*/ 2277137 h 4612665"/>
                <a:gd name="connsiteX64" fmla="*/ 4545972 w 4587104"/>
                <a:gd name="connsiteY6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17882 w 4587104"/>
                <a:gd name="connsiteY58" fmla="*/ 2811601 h 4612665"/>
                <a:gd name="connsiteX59" fmla="*/ 4463716 w 4587104"/>
                <a:gd name="connsiteY59" fmla="*/ 2569078 h 4612665"/>
                <a:gd name="connsiteX60" fmla="*/ 4504845 w 4587104"/>
                <a:gd name="connsiteY60" fmla="*/ 2452301 h 4612665"/>
                <a:gd name="connsiteX61" fmla="*/ 4463716 w 4587104"/>
                <a:gd name="connsiteY61" fmla="*/ 2452301 h 4612665"/>
                <a:gd name="connsiteX62" fmla="*/ 4463716 w 4587104"/>
                <a:gd name="connsiteY62" fmla="*/ 2393913 h 4612665"/>
                <a:gd name="connsiteX63" fmla="*/ 4504845 w 4587104"/>
                <a:gd name="connsiteY63" fmla="*/ 2335525 h 4612665"/>
                <a:gd name="connsiteX64" fmla="*/ 4587104 w 4587104"/>
                <a:gd name="connsiteY64" fmla="*/ 2277137 h 4612665"/>
                <a:gd name="connsiteX65" fmla="*/ 4545972 w 4587104"/>
                <a:gd name="connsiteY65"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381457 w 4587104"/>
                <a:gd name="connsiteY58" fmla="*/ 2802630 h 4612665"/>
                <a:gd name="connsiteX59" fmla="*/ 4463716 w 4587104"/>
                <a:gd name="connsiteY59" fmla="*/ 2569078 h 4612665"/>
                <a:gd name="connsiteX60" fmla="*/ 4504845 w 4587104"/>
                <a:gd name="connsiteY60" fmla="*/ 2452301 h 4612665"/>
                <a:gd name="connsiteX61" fmla="*/ 4463716 w 4587104"/>
                <a:gd name="connsiteY61" fmla="*/ 2452301 h 4612665"/>
                <a:gd name="connsiteX62" fmla="*/ 4463716 w 4587104"/>
                <a:gd name="connsiteY62" fmla="*/ 2393913 h 4612665"/>
                <a:gd name="connsiteX63" fmla="*/ 4504845 w 4587104"/>
                <a:gd name="connsiteY63" fmla="*/ 2335525 h 4612665"/>
                <a:gd name="connsiteX64" fmla="*/ 4587104 w 4587104"/>
                <a:gd name="connsiteY64" fmla="*/ 2277137 h 4612665"/>
                <a:gd name="connsiteX65" fmla="*/ 4545972 w 4587104"/>
                <a:gd name="connsiteY65"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381457 w 4587104"/>
                <a:gd name="connsiteY58" fmla="*/ 2802630 h 4612665"/>
                <a:gd name="connsiteX59" fmla="*/ 4463716 w 4587104"/>
                <a:gd name="connsiteY59" fmla="*/ 2569078 h 4612665"/>
                <a:gd name="connsiteX60" fmla="*/ 4504845 w 4587104"/>
                <a:gd name="connsiteY60" fmla="*/ 2452301 h 4612665"/>
                <a:gd name="connsiteX61" fmla="*/ 4463716 w 4587104"/>
                <a:gd name="connsiteY61" fmla="*/ 2452301 h 4612665"/>
                <a:gd name="connsiteX62" fmla="*/ 4463716 w 4587104"/>
                <a:gd name="connsiteY62" fmla="*/ 2393913 h 4612665"/>
                <a:gd name="connsiteX63" fmla="*/ 4504845 w 4587104"/>
                <a:gd name="connsiteY63" fmla="*/ 2335525 h 4612665"/>
                <a:gd name="connsiteX64" fmla="*/ 4587104 w 4587104"/>
                <a:gd name="connsiteY64" fmla="*/ 2277137 h 4612665"/>
                <a:gd name="connsiteX65" fmla="*/ 4545972 w 4587104"/>
                <a:gd name="connsiteY65"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381457 w 4587104"/>
                <a:gd name="connsiteY58" fmla="*/ 2802630 h 4612665"/>
                <a:gd name="connsiteX59" fmla="*/ 4463716 w 4587104"/>
                <a:gd name="connsiteY59" fmla="*/ 2569078 h 4612665"/>
                <a:gd name="connsiteX60" fmla="*/ 4504845 w 4587104"/>
                <a:gd name="connsiteY60" fmla="*/ 2452301 h 4612665"/>
                <a:gd name="connsiteX61" fmla="*/ 4463716 w 4587104"/>
                <a:gd name="connsiteY61" fmla="*/ 2452301 h 4612665"/>
                <a:gd name="connsiteX62" fmla="*/ 4463716 w 4587104"/>
                <a:gd name="connsiteY62" fmla="*/ 2393913 h 4612665"/>
                <a:gd name="connsiteX63" fmla="*/ 4504845 w 4587104"/>
                <a:gd name="connsiteY63" fmla="*/ 2335525 h 4612665"/>
                <a:gd name="connsiteX64" fmla="*/ 4587104 w 4587104"/>
                <a:gd name="connsiteY64" fmla="*/ 2277137 h 4612665"/>
                <a:gd name="connsiteX65" fmla="*/ 4545972 w 4587104"/>
                <a:gd name="connsiteY65"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381457 w 4587104"/>
                <a:gd name="connsiteY58" fmla="*/ 2802630 h 4612665"/>
                <a:gd name="connsiteX59" fmla="*/ 4436924 w 4587104"/>
                <a:gd name="connsiteY59" fmla="*/ 2666787 h 4612665"/>
                <a:gd name="connsiteX60" fmla="*/ 4463716 w 4587104"/>
                <a:gd name="connsiteY60" fmla="*/ 2569078 h 4612665"/>
                <a:gd name="connsiteX61" fmla="*/ 4504845 w 4587104"/>
                <a:gd name="connsiteY61" fmla="*/ 2452301 h 4612665"/>
                <a:gd name="connsiteX62" fmla="*/ 4463716 w 4587104"/>
                <a:gd name="connsiteY62" fmla="*/ 2452301 h 4612665"/>
                <a:gd name="connsiteX63" fmla="*/ 4463716 w 4587104"/>
                <a:gd name="connsiteY63" fmla="*/ 2393913 h 4612665"/>
                <a:gd name="connsiteX64" fmla="*/ 4504845 w 4587104"/>
                <a:gd name="connsiteY64" fmla="*/ 2335525 h 4612665"/>
                <a:gd name="connsiteX65" fmla="*/ 4587104 w 4587104"/>
                <a:gd name="connsiteY65" fmla="*/ 2277137 h 4612665"/>
                <a:gd name="connsiteX66" fmla="*/ 4545972 w 4587104"/>
                <a:gd name="connsiteY66"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381457 w 4587104"/>
                <a:gd name="connsiteY58" fmla="*/ 2802630 h 4612665"/>
                <a:gd name="connsiteX59" fmla="*/ 4436924 w 4587104"/>
                <a:gd name="connsiteY59" fmla="*/ 2666787 h 4612665"/>
                <a:gd name="connsiteX60" fmla="*/ 4463716 w 4587104"/>
                <a:gd name="connsiteY60" fmla="*/ 2569078 h 4612665"/>
                <a:gd name="connsiteX61" fmla="*/ 4504845 w 4587104"/>
                <a:gd name="connsiteY61" fmla="*/ 2452301 h 4612665"/>
                <a:gd name="connsiteX62" fmla="*/ 4463716 w 4587104"/>
                <a:gd name="connsiteY62" fmla="*/ 2452301 h 4612665"/>
                <a:gd name="connsiteX63" fmla="*/ 4463716 w 4587104"/>
                <a:gd name="connsiteY63" fmla="*/ 2393913 h 4612665"/>
                <a:gd name="connsiteX64" fmla="*/ 4504845 w 4587104"/>
                <a:gd name="connsiteY64" fmla="*/ 2335525 h 4612665"/>
                <a:gd name="connsiteX65" fmla="*/ 4587104 w 4587104"/>
                <a:gd name="connsiteY65" fmla="*/ 2277137 h 4612665"/>
                <a:gd name="connsiteX66" fmla="*/ 4545972 w 4587104"/>
                <a:gd name="connsiteY66"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381457 w 4587104"/>
                <a:gd name="connsiteY58" fmla="*/ 2802630 h 4612665"/>
                <a:gd name="connsiteX59" fmla="*/ 4436924 w 4587104"/>
                <a:gd name="connsiteY59" fmla="*/ 2666787 h 4612665"/>
                <a:gd name="connsiteX60" fmla="*/ 4463716 w 4587104"/>
                <a:gd name="connsiteY60" fmla="*/ 2569078 h 4612665"/>
                <a:gd name="connsiteX61" fmla="*/ 4504845 w 4587104"/>
                <a:gd name="connsiteY61" fmla="*/ 2452301 h 4612665"/>
                <a:gd name="connsiteX62" fmla="*/ 4463716 w 4587104"/>
                <a:gd name="connsiteY62" fmla="*/ 2452301 h 4612665"/>
                <a:gd name="connsiteX63" fmla="*/ 4463716 w 4587104"/>
                <a:gd name="connsiteY63" fmla="*/ 2393913 h 4612665"/>
                <a:gd name="connsiteX64" fmla="*/ 4504845 w 4587104"/>
                <a:gd name="connsiteY64" fmla="*/ 2335525 h 4612665"/>
                <a:gd name="connsiteX65" fmla="*/ 4587104 w 4587104"/>
                <a:gd name="connsiteY65" fmla="*/ 2277137 h 4612665"/>
                <a:gd name="connsiteX66" fmla="*/ 4545972 w 4587104"/>
                <a:gd name="connsiteY66"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381457 w 4587104"/>
                <a:gd name="connsiteY58" fmla="*/ 2802630 h 4612665"/>
                <a:gd name="connsiteX59" fmla="*/ 4436924 w 4587104"/>
                <a:gd name="connsiteY59" fmla="*/ 2666787 h 4612665"/>
                <a:gd name="connsiteX60" fmla="*/ 4463716 w 4587104"/>
                <a:gd name="connsiteY60" fmla="*/ 2569078 h 4612665"/>
                <a:gd name="connsiteX61" fmla="*/ 4504845 w 4587104"/>
                <a:gd name="connsiteY61" fmla="*/ 2452301 h 4612665"/>
                <a:gd name="connsiteX62" fmla="*/ 4463716 w 4587104"/>
                <a:gd name="connsiteY62" fmla="*/ 2452301 h 4612665"/>
                <a:gd name="connsiteX63" fmla="*/ 4463716 w 4587104"/>
                <a:gd name="connsiteY63" fmla="*/ 2393913 h 4612665"/>
                <a:gd name="connsiteX64" fmla="*/ 4504845 w 4587104"/>
                <a:gd name="connsiteY64" fmla="*/ 2335525 h 4612665"/>
                <a:gd name="connsiteX65" fmla="*/ 4587104 w 4587104"/>
                <a:gd name="connsiteY65" fmla="*/ 2277137 h 4612665"/>
                <a:gd name="connsiteX66" fmla="*/ 4545972 w 4587104"/>
                <a:gd name="connsiteY66"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04281 w 4587104"/>
                <a:gd name="connsiteY58" fmla="*/ 2946761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04281 w 4587104"/>
                <a:gd name="connsiteY58" fmla="*/ 2946761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04281 w 4587104"/>
                <a:gd name="connsiteY58" fmla="*/ 2946761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04281 w 4587104"/>
                <a:gd name="connsiteY58" fmla="*/ 2946761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04281 w 4587104"/>
                <a:gd name="connsiteY58" fmla="*/ 2946761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04281 w 4587104"/>
                <a:gd name="connsiteY58" fmla="*/ 2946761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04281 w 4587104"/>
                <a:gd name="connsiteY58" fmla="*/ 2946761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381457 w 4587104"/>
                <a:gd name="connsiteY58" fmla="*/ 2977795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381457 w 4587104"/>
                <a:gd name="connsiteY59" fmla="*/ 2802630 h 4612665"/>
                <a:gd name="connsiteX60" fmla="*/ 4436924 w 4587104"/>
                <a:gd name="connsiteY60" fmla="*/ 2666787 h 4612665"/>
                <a:gd name="connsiteX61" fmla="*/ 4463716 w 4587104"/>
                <a:gd name="connsiteY61" fmla="*/ 2569078 h 4612665"/>
                <a:gd name="connsiteX62" fmla="*/ 4504845 w 4587104"/>
                <a:gd name="connsiteY62" fmla="*/ 2452301 h 4612665"/>
                <a:gd name="connsiteX63" fmla="*/ 4463716 w 4587104"/>
                <a:gd name="connsiteY63" fmla="*/ 2452301 h 4612665"/>
                <a:gd name="connsiteX64" fmla="*/ 4463716 w 4587104"/>
                <a:gd name="connsiteY64" fmla="*/ 2393913 h 4612665"/>
                <a:gd name="connsiteX65" fmla="*/ 4504845 w 4587104"/>
                <a:gd name="connsiteY65" fmla="*/ 2335525 h 4612665"/>
                <a:gd name="connsiteX66" fmla="*/ 4587104 w 4587104"/>
                <a:gd name="connsiteY66" fmla="*/ 2277137 h 4612665"/>
                <a:gd name="connsiteX67" fmla="*/ 4545972 w 4587104"/>
                <a:gd name="connsiteY6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412442 w 4587104"/>
                <a:gd name="connsiteY59" fmla="*/ 2906212 h 4612665"/>
                <a:gd name="connsiteX60" fmla="*/ 4381457 w 4587104"/>
                <a:gd name="connsiteY60" fmla="*/ 2802630 h 4612665"/>
                <a:gd name="connsiteX61" fmla="*/ 4436924 w 4587104"/>
                <a:gd name="connsiteY61" fmla="*/ 2666787 h 4612665"/>
                <a:gd name="connsiteX62" fmla="*/ 4463716 w 4587104"/>
                <a:gd name="connsiteY62" fmla="*/ 2569078 h 4612665"/>
                <a:gd name="connsiteX63" fmla="*/ 4504845 w 4587104"/>
                <a:gd name="connsiteY63" fmla="*/ 2452301 h 4612665"/>
                <a:gd name="connsiteX64" fmla="*/ 4463716 w 4587104"/>
                <a:gd name="connsiteY64" fmla="*/ 2452301 h 4612665"/>
                <a:gd name="connsiteX65" fmla="*/ 4463716 w 4587104"/>
                <a:gd name="connsiteY65" fmla="*/ 2393913 h 4612665"/>
                <a:gd name="connsiteX66" fmla="*/ 4504845 w 4587104"/>
                <a:gd name="connsiteY66" fmla="*/ 2335525 h 4612665"/>
                <a:gd name="connsiteX67" fmla="*/ 4587104 w 4587104"/>
                <a:gd name="connsiteY67" fmla="*/ 2277137 h 4612665"/>
                <a:gd name="connsiteX68" fmla="*/ 4545972 w 4587104"/>
                <a:gd name="connsiteY68"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412442 w 4587104"/>
                <a:gd name="connsiteY59" fmla="*/ 2906212 h 4612665"/>
                <a:gd name="connsiteX60" fmla="*/ 4381457 w 4587104"/>
                <a:gd name="connsiteY60" fmla="*/ 2802630 h 4612665"/>
                <a:gd name="connsiteX61" fmla="*/ 4436924 w 4587104"/>
                <a:gd name="connsiteY61" fmla="*/ 2666787 h 4612665"/>
                <a:gd name="connsiteX62" fmla="*/ 4463716 w 4587104"/>
                <a:gd name="connsiteY62" fmla="*/ 2569078 h 4612665"/>
                <a:gd name="connsiteX63" fmla="*/ 4504845 w 4587104"/>
                <a:gd name="connsiteY63" fmla="*/ 2452301 h 4612665"/>
                <a:gd name="connsiteX64" fmla="*/ 4463716 w 4587104"/>
                <a:gd name="connsiteY64" fmla="*/ 2452301 h 4612665"/>
                <a:gd name="connsiteX65" fmla="*/ 4463716 w 4587104"/>
                <a:gd name="connsiteY65" fmla="*/ 2393913 h 4612665"/>
                <a:gd name="connsiteX66" fmla="*/ 4504845 w 4587104"/>
                <a:gd name="connsiteY66" fmla="*/ 2335525 h 4612665"/>
                <a:gd name="connsiteX67" fmla="*/ 4587104 w 4587104"/>
                <a:gd name="connsiteY67" fmla="*/ 2277137 h 4612665"/>
                <a:gd name="connsiteX68" fmla="*/ 4545972 w 4587104"/>
                <a:gd name="connsiteY68"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412442 w 4587104"/>
                <a:gd name="connsiteY59" fmla="*/ 2906212 h 4612665"/>
                <a:gd name="connsiteX60" fmla="*/ 4381457 w 4587104"/>
                <a:gd name="connsiteY60" fmla="*/ 2802630 h 4612665"/>
                <a:gd name="connsiteX61" fmla="*/ 4436924 w 4587104"/>
                <a:gd name="connsiteY61" fmla="*/ 2666787 h 4612665"/>
                <a:gd name="connsiteX62" fmla="*/ 4463716 w 4587104"/>
                <a:gd name="connsiteY62" fmla="*/ 2569078 h 4612665"/>
                <a:gd name="connsiteX63" fmla="*/ 4504845 w 4587104"/>
                <a:gd name="connsiteY63" fmla="*/ 2452301 h 4612665"/>
                <a:gd name="connsiteX64" fmla="*/ 4463716 w 4587104"/>
                <a:gd name="connsiteY64" fmla="*/ 2452301 h 4612665"/>
                <a:gd name="connsiteX65" fmla="*/ 4463716 w 4587104"/>
                <a:gd name="connsiteY65" fmla="*/ 2393913 h 4612665"/>
                <a:gd name="connsiteX66" fmla="*/ 4504845 w 4587104"/>
                <a:gd name="connsiteY66" fmla="*/ 2335525 h 4612665"/>
                <a:gd name="connsiteX67" fmla="*/ 4587104 w 4587104"/>
                <a:gd name="connsiteY67" fmla="*/ 2277137 h 4612665"/>
                <a:gd name="connsiteX68" fmla="*/ 4545972 w 4587104"/>
                <a:gd name="connsiteY68"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412442 w 4587104"/>
                <a:gd name="connsiteY59" fmla="*/ 2906212 h 4612665"/>
                <a:gd name="connsiteX60" fmla="*/ 4381457 w 4587104"/>
                <a:gd name="connsiteY60" fmla="*/ 2802630 h 4612665"/>
                <a:gd name="connsiteX61" fmla="*/ 4436924 w 4587104"/>
                <a:gd name="connsiteY61" fmla="*/ 2666787 h 4612665"/>
                <a:gd name="connsiteX62" fmla="*/ 4463716 w 4587104"/>
                <a:gd name="connsiteY62" fmla="*/ 2569078 h 4612665"/>
                <a:gd name="connsiteX63" fmla="*/ 4504845 w 4587104"/>
                <a:gd name="connsiteY63" fmla="*/ 2452301 h 4612665"/>
                <a:gd name="connsiteX64" fmla="*/ 4463716 w 4587104"/>
                <a:gd name="connsiteY64" fmla="*/ 2452301 h 4612665"/>
                <a:gd name="connsiteX65" fmla="*/ 4463716 w 4587104"/>
                <a:gd name="connsiteY65" fmla="*/ 2393913 h 4612665"/>
                <a:gd name="connsiteX66" fmla="*/ 4504845 w 4587104"/>
                <a:gd name="connsiteY66" fmla="*/ 2335525 h 4612665"/>
                <a:gd name="connsiteX67" fmla="*/ 4587104 w 4587104"/>
                <a:gd name="connsiteY67" fmla="*/ 2277137 h 4612665"/>
                <a:gd name="connsiteX68" fmla="*/ 4545972 w 4587104"/>
                <a:gd name="connsiteY68"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422586 w 4587104"/>
                <a:gd name="connsiteY59" fmla="*/ 2919407 h 4612665"/>
                <a:gd name="connsiteX60" fmla="*/ 4381457 w 4587104"/>
                <a:gd name="connsiteY60" fmla="*/ 2802630 h 4612665"/>
                <a:gd name="connsiteX61" fmla="*/ 4436924 w 4587104"/>
                <a:gd name="connsiteY61" fmla="*/ 2666787 h 4612665"/>
                <a:gd name="connsiteX62" fmla="*/ 4463716 w 4587104"/>
                <a:gd name="connsiteY62" fmla="*/ 2569078 h 4612665"/>
                <a:gd name="connsiteX63" fmla="*/ 4504845 w 4587104"/>
                <a:gd name="connsiteY63" fmla="*/ 2452301 h 4612665"/>
                <a:gd name="connsiteX64" fmla="*/ 4463716 w 4587104"/>
                <a:gd name="connsiteY64" fmla="*/ 2452301 h 4612665"/>
                <a:gd name="connsiteX65" fmla="*/ 4463716 w 4587104"/>
                <a:gd name="connsiteY65" fmla="*/ 2393913 h 4612665"/>
                <a:gd name="connsiteX66" fmla="*/ 4504845 w 4587104"/>
                <a:gd name="connsiteY66" fmla="*/ 2335525 h 4612665"/>
                <a:gd name="connsiteX67" fmla="*/ 4587104 w 4587104"/>
                <a:gd name="connsiteY67" fmla="*/ 2277137 h 4612665"/>
                <a:gd name="connsiteX68" fmla="*/ 4545972 w 4587104"/>
                <a:gd name="connsiteY68"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422586 w 4587104"/>
                <a:gd name="connsiteY59" fmla="*/ 2919407 h 4612665"/>
                <a:gd name="connsiteX60" fmla="*/ 4381457 w 4587104"/>
                <a:gd name="connsiteY60" fmla="*/ 2802630 h 4612665"/>
                <a:gd name="connsiteX61" fmla="*/ 4436924 w 4587104"/>
                <a:gd name="connsiteY61" fmla="*/ 2666787 h 4612665"/>
                <a:gd name="connsiteX62" fmla="*/ 4463716 w 4587104"/>
                <a:gd name="connsiteY62" fmla="*/ 2569078 h 4612665"/>
                <a:gd name="connsiteX63" fmla="*/ 4504845 w 4587104"/>
                <a:gd name="connsiteY63" fmla="*/ 2452301 h 4612665"/>
                <a:gd name="connsiteX64" fmla="*/ 4463716 w 4587104"/>
                <a:gd name="connsiteY64" fmla="*/ 2452301 h 4612665"/>
                <a:gd name="connsiteX65" fmla="*/ 4463716 w 4587104"/>
                <a:gd name="connsiteY65" fmla="*/ 2393913 h 4612665"/>
                <a:gd name="connsiteX66" fmla="*/ 4504845 w 4587104"/>
                <a:gd name="connsiteY66" fmla="*/ 2335525 h 4612665"/>
                <a:gd name="connsiteX67" fmla="*/ 4587104 w 4587104"/>
                <a:gd name="connsiteY67" fmla="*/ 2277137 h 4612665"/>
                <a:gd name="connsiteX68" fmla="*/ 4545972 w 4587104"/>
                <a:gd name="connsiteY68"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422586 w 4587104"/>
                <a:gd name="connsiteY59" fmla="*/ 2919407 h 4612665"/>
                <a:gd name="connsiteX60" fmla="*/ 4422586 w 4587104"/>
                <a:gd name="connsiteY60" fmla="*/ 2861018 h 4612665"/>
                <a:gd name="connsiteX61" fmla="*/ 4381457 w 4587104"/>
                <a:gd name="connsiteY61" fmla="*/ 2802630 h 4612665"/>
                <a:gd name="connsiteX62" fmla="*/ 4436924 w 4587104"/>
                <a:gd name="connsiteY62" fmla="*/ 2666787 h 4612665"/>
                <a:gd name="connsiteX63" fmla="*/ 4463716 w 4587104"/>
                <a:gd name="connsiteY63" fmla="*/ 2569078 h 4612665"/>
                <a:gd name="connsiteX64" fmla="*/ 4504845 w 4587104"/>
                <a:gd name="connsiteY64" fmla="*/ 2452301 h 4612665"/>
                <a:gd name="connsiteX65" fmla="*/ 4463716 w 4587104"/>
                <a:gd name="connsiteY65" fmla="*/ 2452301 h 4612665"/>
                <a:gd name="connsiteX66" fmla="*/ 4463716 w 4587104"/>
                <a:gd name="connsiteY66" fmla="*/ 2393913 h 4612665"/>
                <a:gd name="connsiteX67" fmla="*/ 4504845 w 4587104"/>
                <a:gd name="connsiteY67" fmla="*/ 2335525 h 4612665"/>
                <a:gd name="connsiteX68" fmla="*/ 4587104 w 4587104"/>
                <a:gd name="connsiteY68" fmla="*/ 2277137 h 4612665"/>
                <a:gd name="connsiteX69" fmla="*/ 4545972 w 4587104"/>
                <a:gd name="connsiteY6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381457 w 4587104"/>
                <a:gd name="connsiteY59" fmla="*/ 2919407 h 4612665"/>
                <a:gd name="connsiteX60" fmla="*/ 4422586 w 4587104"/>
                <a:gd name="connsiteY60" fmla="*/ 2861018 h 4612665"/>
                <a:gd name="connsiteX61" fmla="*/ 4381457 w 4587104"/>
                <a:gd name="connsiteY61" fmla="*/ 2802630 h 4612665"/>
                <a:gd name="connsiteX62" fmla="*/ 4436924 w 4587104"/>
                <a:gd name="connsiteY62" fmla="*/ 2666787 h 4612665"/>
                <a:gd name="connsiteX63" fmla="*/ 4463716 w 4587104"/>
                <a:gd name="connsiteY63" fmla="*/ 2569078 h 4612665"/>
                <a:gd name="connsiteX64" fmla="*/ 4504845 w 4587104"/>
                <a:gd name="connsiteY64" fmla="*/ 2452301 h 4612665"/>
                <a:gd name="connsiteX65" fmla="*/ 4463716 w 4587104"/>
                <a:gd name="connsiteY65" fmla="*/ 2452301 h 4612665"/>
                <a:gd name="connsiteX66" fmla="*/ 4463716 w 4587104"/>
                <a:gd name="connsiteY66" fmla="*/ 2393913 h 4612665"/>
                <a:gd name="connsiteX67" fmla="*/ 4504845 w 4587104"/>
                <a:gd name="connsiteY67" fmla="*/ 2335525 h 4612665"/>
                <a:gd name="connsiteX68" fmla="*/ 4587104 w 4587104"/>
                <a:gd name="connsiteY68" fmla="*/ 2277137 h 4612665"/>
                <a:gd name="connsiteX69" fmla="*/ 4545972 w 4587104"/>
                <a:gd name="connsiteY6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381457 w 4587104"/>
                <a:gd name="connsiteY59" fmla="*/ 2919407 h 4612665"/>
                <a:gd name="connsiteX60" fmla="*/ 4422586 w 4587104"/>
                <a:gd name="connsiteY60" fmla="*/ 2861018 h 4612665"/>
                <a:gd name="connsiteX61" fmla="*/ 4381457 w 4587104"/>
                <a:gd name="connsiteY61" fmla="*/ 2802630 h 4612665"/>
                <a:gd name="connsiteX62" fmla="*/ 4436924 w 4587104"/>
                <a:gd name="connsiteY62" fmla="*/ 2666787 h 4612665"/>
                <a:gd name="connsiteX63" fmla="*/ 4463716 w 4587104"/>
                <a:gd name="connsiteY63" fmla="*/ 2569078 h 4612665"/>
                <a:gd name="connsiteX64" fmla="*/ 4504845 w 4587104"/>
                <a:gd name="connsiteY64" fmla="*/ 2452301 h 4612665"/>
                <a:gd name="connsiteX65" fmla="*/ 4463716 w 4587104"/>
                <a:gd name="connsiteY65" fmla="*/ 2452301 h 4612665"/>
                <a:gd name="connsiteX66" fmla="*/ 4463716 w 4587104"/>
                <a:gd name="connsiteY66" fmla="*/ 2393913 h 4612665"/>
                <a:gd name="connsiteX67" fmla="*/ 4504845 w 4587104"/>
                <a:gd name="connsiteY67" fmla="*/ 2335525 h 4612665"/>
                <a:gd name="connsiteX68" fmla="*/ 4587104 w 4587104"/>
                <a:gd name="connsiteY68" fmla="*/ 2277137 h 4612665"/>
                <a:gd name="connsiteX69" fmla="*/ 4545972 w 4587104"/>
                <a:gd name="connsiteY6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381457 w 4587104"/>
                <a:gd name="connsiteY59" fmla="*/ 2919407 h 4612665"/>
                <a:gd name="connsiteX60" fmla="*/ 4422586 w 4587104"/>
                <a:gd name="connsiteY60" fmla="*/ 2861018 h 4612665"/>
                <a:gd name="connsiteX61" fmla="*/ 4381457 w 4587104"/>
                <a:gd name="connsiteY61" fmla="*/ 2802630 h 4612665"/>
                <a:gd name="connsiteX62" fmla="*/ 4436924 w 4587104"/>
                <a:gd name="connsiteY62" fmla="*/ 2666787 h 4612665"/>
                <a:gd name="connsiteX63" fmla="*/ 4463716 w 4587104"/>
                <a:gd name="connsiteY63" fmla="*/ 2569078 h 4612665"/>
                <a:gd name="connsiteX64" fmla="*/ 4504845 w 4587104"/>
                <a:gd name="connsiteY64" fmla="*/ 2452301 h 4612665"/>
                <a:gd name="connsiteX65" fmla="*/ 4463716 w 4587104"/>
                <a:gd name="connsiteY65" fmla="*/ 2452301 h 4612665"/>
                <a:gd name="connsiteX66" fmla="*/ 4463716 w 4587104"/>
                <a:gd name="connsiteY66" fmla="*/ 2393913 h 4612665"/>
                <a:gd name="connsiteX67" fmla="*/ 4504845 w 4587104"/>
                <a:gd name="connsiteY67" fmla="*/ 2335525 h 4612665"/>
                <a:gd name="connsiteX68" fmla="*/ 4587104 w 4587104"/>
                <a:gd name="connsiteY68" fmla="*/ 2277137 h 4612665"/>
                <a:gd name="connsiteX69" fmla="*/ 4545972 w 4587104"/>
                <a:gd name="connsiteY6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381457 w 4587104"/>
                <a:gd name="connsiteY59" fmla="*/ 2919407 h 4612665"/>
                <a:gd name="connsiteX60" fmla="*/ 4422586 w 4587104"/>
                <a:gd name="connsiteY60" fmla="*/ 2861018 h 4612665"/>
                <a:gd name="connsiteX61" fmla="*/ 4381457 w 4587104"/>
                <a:gd name="connsiteY61" fmla="*/ 2802630 h 4612665"/>
                <a:gd name="connsiteX62" fmla="*/ 4436924 w 4587104"/>
                <a:gd name="connsiteY62" fmla="*/ 2666787 h 4612665"/>
                <a:gd name="connsiteX63" fmla="*/ 4463716 w 4587104"/>
                <a:gd name="connsiteY63" fmla="*/ 2569078 h 4612665"/>
                <a:gd name="connsiteX64" fmla="*/ 4504845 w 4587104"/>
                <a:gd name="connsiteY64" fmla="*/ 2452301 h 4612665"/>
                <a:gd name="connsiteX65" fmla="*/ 4463716 w 4587104"/>
                <a:gd name="connsiteY65" fmla="*/ 2452301 h 4612665"/>
                <a:gd name="connsiteX66" fmla="*/ 4463716 w 4587104"/>
                <a:gd name="connsiteY66" fmla="*/ 2393913 h 4612665"/>
                <a:gd name="connsiteX67" fmla="*/ 4504845 w 4587104"/>
                <a:gd name="connsiteY67" fmla="*/ 2335525 h 4612665"/>
                <a:gd name="connsiteX68" fmla="*/ 4587104 w 4587104"/>
                <a:gd name="connsiteY68" fmla="*/ 2277137 h 4612665"/>
                <a:gd name="connsiteX69" fmla="*/ 4545972 w 4587104"/>
                <a:gd name="connsiteY6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381457 w 4587104"/>
                <a:gd name="connsiteY59" fmla="*/ 2919407 h 4612665"/>
                <a:gd name="connsiteX60" fmla="*/ 4422586 w 4587104"/>
                <a:gd name="connsiteY60" fmla="*/ 2861018 h 4612665"/>
                <a:gd name="connsiteX61" fmla="*/ 4381457 w 4587104"/>
                <a:gd name="connsiteY61" fmla="*/ 2802630 h 4612665"/>
                <a:gd name="connsiteX62" fmla="*/ 4436924 w 4587104"/>
                <a:gd name="connsiteY62" fmla="*/ 2666787 h 4612665"/>
                <a:gd name="connsiteX63" fmla="*/ 4463716 w 4587104"/>
                <a:gd name="connsiteY63" fmla="*/ 2569078 h 4612665"/>
                <a:gd name="connsiteX64" fmla="*/ 4504845 w 4587104"/>
                <a:gd name="connsiteY64" fmla="*/ 2452301 h 4612665"/>
                <a:gd name="connsiteX65" fmla="*/ 4463716 w 4587104"/>
                <a:gd name="connsiteY65" fmla="*/ 2452301 h 4612665"/>
                <a:gd name="connsiteX66" fmla="*/ 4463716 w 4587104"/>
                <a:gd name="connsiteY66" fmla="*/ 2393913 h 4612665"/>
                <a:gd name="connsiteX67" fmla="*/ 4504845 w 4587104"/>
                <a:gd name="connsiteY67" fmla="*/ 2335525 h 4612665"/>
                <a:gd name="connsiteX68" fmla="*/ 4587104 w 4587104"/>
                <a:gd name="connsiteY68" fmla="*/ 2277137 h 4612665"/>
                <a:gd name="connsiteX69" fmla="*/ 4545972 w 4587104"/>
                <a:gd name="connsiteY6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4 w 4587104"/>
                <a:gd name="connsiteY57" fmla="*/ 3036186 h 4612665"/>
                <a:gd name="connsiteX58" fmla="*/ 4422586 w 4587104"/>
                <a:gd name="connsiteY58" fmla="*/ 2977795 h 4612665"/>
                <a:gd name="connsiteX59" fmla="*/ 4381457 w 4587104"/>
                <a:gd name="connsiteY59" fmla="*/ 2919407 h 4612665"/>
                <a:gd name="connsiteX60" fmla="*/ 4422586 w 4587104"/>
                <a:gd name="connsiteY60" fmla="*/ 2861018 h 4612665"/>
                <a:gd name="connsiteX61" fmla="*/ 4381457 w 4587104"/>
                <a:gd name="connsiteY61" fmla="*/ 2802630 h 4612665"/>
                <a:gd name="connsiteX62" fmla="*/ 4436924 w 4587104"/>
                <a:gd name="connsiteY62" fmla="*/ 2666787 h 4612665"/>
                <a:gd name="connsiteX63" fmla="*/ 4463716 w 4587104"/>
                <a:gd name="connsiteY63" fmla="*/ 2569078 h 4612665"/>
                <a:gd name="connsiteX64" fmla="*/ 4504845 w 4587104"/>
                <a:gd name="connsiteY64" fmla="*/ 2452301 h 4612665"/>
                <a:gd name="connsiteX65" fmla="*/ 4463716 w 4587104"/>
                <a:gd name="connsiteY65" fmla="*/ 2452301 h 4612665"/>
                <a:gd name="connsiteX66" fmla="*/ 4463716 w 4587104"/>
                <a:gd name="connsiteY66" fmla="*/ 2393913 h 4612665"/>
                <a:gd name="connsiteX67" fmla="*/ 4504845 w 4587104"/>
                <a:gd name="connsiteY67" fmla="*/ 2335525 h 4612665"/>
                <a:gd name="connsiteX68" fmla="*/ 4587104 w 4587104"/>
                <a:gd name="connsiteY68" fmla="*/ 2277137 h 4612665"/>
                <a:gd name="connsiteX69" fmla="*/ 4545972 w 4587104"/>
                <a:gd name="connsiteY6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81457 w 4587104"/>
                <a:gd name="connsiteY57" fmla="*/ 3094571 h 4612665"/>
                <a:gd name="connsiteX58" fmla="*/ 4422586 w 4587104"/>
                <a:gd name="connsiteY58" fmla="*/ 2977795 h 4612665"/>
                <a:gd name="connsiteX59" fmla="*/ 4381457 w 4587104"/>
                <a:gd name="connsiteY59" fmla="*/ 2919407 h 4612665"/>
                <a:gd name="connsiteX60" fmla="*/ 4422586 w 4587104"/>
                <a:gd name="connsiteY60" fmla="*/ 2861018 h 4612665"/>
                <a:gd name="connsiteX61" fmla="*/ 4381457 w 4587104"/>
                <a:gd name="connsiteY61" fmla="*/ 2802630 h 4612665"/>
                <a:gd name="connsiteX62" fmla="*/ 4436924 w 4587104"/>
                <a:gd name="connsiteY62" fmla="*/ 2666787 h 4612665"/>
                <a:gd name="connsiteX63" fmla="*/ 4463716 w 4587104"/>
                <a:gd name="connsiteY63" fmla="*/ 2569078 h 4612665"/>
                <a:gd name="connsiteX64" fmla="*/ 4504845 w 4587104"/>
                <a:gd name="connsiteY64" fmla="*/ 2452301 h 4612665"/>
                <a:gd name="connsiteX65" fmla="*/ 4463716 w 4587104"/>
                <a:gd name="connsiteY65" fmla="*/ 2452301 h 4612665"/>
                <a:gd name="connsiteX66" fmla="*/ 4463716 w 4587104"/>
                <a:gd name="connsiteY66" fmla="*/ 2393913 h 4612665"/>
                <a:gd name="connsiteX67" fmla="*/ 4504845 w 4587104"/>
                <a:gd name="connsiteY67" fmla="*/ 2335525 h 4612665"/>
                <a:gd name="connsiteX68" fmla="*/ 4587104 w 4587104"/>
                <a:gd name="connsiteY68" fmla="*/ 2277137 h 4612665"/>
                <a:gd name="connsiteX69" fmla="*/ 4545972 w 4587104"/>
                <a:gd name="connsiteY6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22674 w 4587104"/>
                <a:gd name="connsiteY57" fmla="*/ 3151431 h 4612665"/>
                <a:gd name="connsiteX58" fmla="*/ 4381457 w 4587104"/>
                <a:gd name="connsiteY58" fmla="*/ 3094571 h 4612665"/>
                <a:gd name="connsiteX59" fmla="*/ 4422586 w 4587104"/>
                <a:gd name="connsiteY59" fmla="*/ 2977795 h 4612665"/>
                <a:gd name="connsiteX60" fmla="*/ 4381457 w 4587104"/>
                <a:gd name="connsiteY60" fmla="*/ 2919407 h 4612665"/>
                <a:gd name="connsiteX61" fmla="*/ 4422586 w 4587104"/>
                <a:gd name="connsiteY61" fmla="*/ 2861018 h 4612665"/>
                <a:gd name="connsiteX62" fmla="*/ 4381457 w 4587104"/>
                <a:gd name="connsiteY62" fmla="*/ 2802630 h 4612665"/>
                <a:gd name="connsiteX63" fmla="*/ 4436924 w 4587104"/>
                <a:gd name="connsiteY63" fmla="*/ 2666787 h 4612665"/>
                <a:gd name="connsiteX64" fmla="*/ 4463716 w 4587104"/>
                <a:gd name="connsiteY64" fmla="*/ 2569078 h 4612665"/>
                <a:gd name="connsiteX65" fmla="*/ 4504845 w 4587104"/>
                <a:gd name="connsiteY65" fmla="*/ 2452301 h 4612665"/>
                <a:gd name="connsiteX66" fmla="*/ 4463716 w 4587104"/>
                <a:gd name="connsiteY66" fmla="*/ 2452301 h 4612665"/>
                <a:gd name="connsiteX67" fmla="*/ 4463716 w 4587104"/>
                <a:gd name="connsiteY67" fmla="*/ 2393913 h 4612665"/>
                <a:gd name="connsiteX68" fmla="*/ 4504845 w 4587104"/>
                <a:gd name="connsiteY68" fmla="*/ 2335525 h 4612665"/>
                <a:gd name="connsiteX69" fmla="*/ 4587104 w 4587104"/>
                <a:gd name="connsiteY69" fmla="*/ 2277137 h 4612665"/>
                <a:gd name="connsiteX70" fmla="*/ 4545972 w 4587104"/>
                <a:gd name="connsiteY7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22674 w 4587104"/>
                <a:gd name="connsiteY57" fmla="*/ 3151431 h 4612665"/>
                <a:gd name="connsiteX58" fmla="*/ 4381457 w 4587104"/>
                <a:gd name="connsiteY58" fmla="*/ 3094571 h 4612665"/>
                <a:gd name="connsiteX59" fmla="*/ 4422586 w 4587104"/>
                <a:gd name="connsiteY59" fmla="*/ 2977795 h 4612665"/>
                <a:gd name="connsiteX60" fmla="*/ 4381457 w 4587104"/>
                <a:gd name="connsiteY60" fmla="*/ 2919407 h 4612665"/>
                <a:gd name="connsiteX61" fmla="*/ 4422586 w 4587104"/>
                <a:gd name="connsiteY61" fmla="*/ 2861018 h 4612665"/>
                <a:gd name="connsiteX62" fmla="*/ 4381457 w 4587104"/>
                <a:gd name="connsiteY62" fmla="*/ 2802630 h 4612665"/>
                <a:gd name="connsiteX63" fmla="*/ 4436924 w 4587104"/>
                <a:gd name="connsiteY63" fmla="*/ 2666787 h 4612665"/>
                <a:gd name="connsiteX64" fmla="*/ 4463716 w 4587104"/>
                <a:gd name="connsiteY64" fmla="*/ 2569078 h 4612665"/>
                <a:gd name="connsiteX65" fmla="*/ 4504845 w 4587104"/>
                <a:gd name="connsiteY65" fmla="*/ 2452301 h 4612665"/>
                <a:gd name="connsiteX66" fmla="*/ 4463716 w 4587104"/>
                <a:gd name="connsiteY66" fmla="*/ 2452301 h 4612665"/>
                <a:gd name="connsiteX67" fmla="*/ 4463716 w 4587104"/>
                <a:gd name="connsiteY67" fmla="*/ 2393913 h 4612665"/>
                <a:gd name="connsiteX68" fmla="*/ 4504845 w 4587104"/>
                <a:gd name="connsiteY68" fmla="*/ 2335525 h 4612665"/>
                <a:gd name="connsiteX69" fmla="*/ 4587104 w 4587104"/>
                <a:gd name="connsiteY69" fmla="*/ 2277137 h 4612665"/>
                <a:gd name="connsiteX70" fmla="*/ 4545972 w 4587104"/>
                <a:gd name="connsiteY7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22674 w 4587104"/>
                <a:gd name="connsiteY57" fmla="*/ 3151431 h 4612665"/>
                <a:gd name="connsiteX58" fmla="*/ 4381457 w 4587104"/>
                <a:gd name="connsiteY58" fmla="*/ 3094571 h 4612665"/>
                <a:gd name="connsiteX59" fmla="*/ 4422586 w 4587104"/>
                <a:gd name="connsiteY59" fmla="*/ 2977795 h 4612665"/>
                <a:gd name="connsiteX60" fmla="*/ 4381457 w 4587104"/>
                <a:gd name="connsiteY60" fmla="*/ 2919407 h 4612665"/>
                <a:gd name="connsiteX61" fmla="*/ 4422586 w 4587104"/>
                <a:gd name="connsiteY61" fmla="*/ 2861018 h 4612665"/>
                <a:gd name="connsiteX62" fmla="*/ 4381457 w 4587104"/>
                <a:gd name="connsiteY62" fmla="*/ 2802630 h 4612665"/>
                <a:gd name="connsiteX63" fmla="*/ 4436924 w 4587104"/>
                <a:gd name="connsiteY63" fmla="*/ 2666787 h 4612665"/>
                <a:gd name="connsiteX64" fmla="*/ 4463716 w 4587104"/>
                <a:gd name="connsiteY64" fmla="*/ 2569078 h 4612665"/>
                <a:gd name="connsiteX65" fmla="*/ 4504845 w 4587104"/>
                <a:gd name="connsiteY65" fmla="*/ 2452301 h 4612665"/>
                <a:gd name="connsiteX66" fmla="*/ 4463716 w 4587104"/>
                <a:gd name="connsiteY66" fmla="*/ 2452301 h 4612665"/>
                <a:gd name="connsiteX67" fmla="*/ 4463716 w 4587104"/>
                <a:gd name="connsiteY67" fmla="*/ 2393913 h 4612665"/>
                <a:gd name="connsiteX68" fmla="*/ 4504845 w 4587104"/>
                <a:gd name="connsiteY68" fmla="*/ 2335525 h 4612665"/>
                <a:gd name="connsiteX69" fmla="*/ 4587104 w 4587104"/>
                <a:gd name="connsiteY69" fmla="*/ 2277137 h 4612665"/>
                <a:gd name="connsiteX70" fmla="*/ 4545972 w 4587104"/>
                <a:gd name="connsiteY7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58065 w 4587104"/>
                <a:gd name="connsiteY56" fmla="*/ 3269739 h 4612665"/>
                <a:gd name="connsiteX57" fmla="*/ 4322674 w 4587104"/>
                <a:gd name="connsiteY57" fmla="*/ 3151431 h 4612665"/>
                <a:gd name="connsiteX58" fmla="*/ 4381457 w 4587104"/>
                <a:gd name="connsiteY58" fmla="*/ 3094571 h 4612665"/>
                <a:gd name="connsiteX59" fmla="*/ 4422586 w 4587104"/>
                <a:gd name="connsiteY59" fmla="*/ 2977795 h 4612665"/>
                <a:gd name="connsiteX60" fmla="*/ 4381457 w 4587104"/>
                <a:gd name="connsiteY60" fmla="*/ 2919407 h 4612665"/>
                <a:gd name="connsiteX61" fmla="*/ 4422586 w 4587104"/>
                <a:gd name="connsiteY61" fmla="*/ 2861018 h 4612665"/>
                <a:gd name="connsiteX62" fmla="*/ 4381457 w 4587104"/>
                <a:gd name="connsiteY62" fmla="*/ 2802630 h 4612665"/>
                <a:gd name="connsiteX63" fmla="*/ 4436924 w 4587104"/>
                <a:gd name="connsiteY63" fmla="*/ 2666787 h 4612665"/>
                <a:gd name="connsiteX64" fmla="*/ 4463716 w 4587104"/>
                <a:gd name="connsiteY64" fmla="*/ 2569078 h 4612665"/>
                <a:gd name="connsiteX65" fmla="*/ 4504845 w 4587104"/>
                <a:gd name="connsiteY65" fmla="*/ 2452301 h 4612665"/>
                <a:gd name="connsiteX66" fmla="*/ 4463716 w 4587104"/>
                <a:gd name="connsiteY66" fmla="*/ 2452301 h 4612665"/>
                <a:gd name="connsiteX67" fmla="*/ 4463716 w 4587104"/>
                <a:gd name="connsiteY67" fmla="*/ 2393913 h 4612665"/>
                <a:gd name="connsiteX68" fmla="*/ 4504845 w 4587104"/>
                <a:gd name="connsiteY68" fmla="*/ 2335525 h 4612665"/>
                <a:gd name="connsiteX69" fmla="*/ 4587104 w 4587104"/>
                <a:gd name="connsiteY69" fmla="*/ 2277137 h 4612665"/>
                <a:gd name="connsiteX70" fmla="*/ 4545972 w 4587104"/>
                <a:gd name="connsiteY7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01624 w 4587104"/>
                <a:gd name="connsiteY56" fmla="*/ 3553048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16939 w 4587104"/>
                <a:gd name="connsiteY56" fmla="*/ 3503288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75809 w 4587104"/>
                <a:gd name="connsiteY56" fmla="*/ 3503288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75809 w 4587104"/>
                <a:gd name="connsiteY56" fmla="*/ 3503288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75809 w 4587104"/>
                <a:gd name="connsiteY56" fmla="*/ 3503288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75809 w 4587104"/>
                <a:gd name="connsiteY56" fmla="*/ 3503288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75809 w 4587104"/>
                <a:gd name="connsiteY56" fmla="*/ 3503288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16939 w 4587104"/>
                <a:gd name="connsiteY56" fmla="*/ 3444900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16939 w 4587104"/>
                <a:gd name="connsiteY56" fmla="*/ 3444900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16939 w 4587104"/>
                <a:gd name="connsiteY56" fmla="*/ 3444900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16939 w 4587104"/>
                <a:gd name="connsiteY56" fmla="*/ 3444900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16939 w 4587104"/>
                <a:gd name="connsiteY56" fmla="*/ 3444900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16939 w 4587104"/>
                <a:gd name="connsiteY56" fmla="*/ 3444900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16939 w 4587104"/>
                <a:gd name="connsiteY56" fmla="*/ 3444900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216939 w 4587104"/>
                <a:gd name="connsiteY56" fmla="*/ 3444900 h 4612665"/>
                <a:gd name="connsiteX57" fmla="*/ 4258065 w 4587104"/>
                <a:gd name="connsiteY57" fmla="*/ 3269739 h 4612665"/>
                <a:gd name="connsiteX58" fmla="*/ 4322674 w 4587104"/>
                <a:gd name="connsiteY58" fmla="*/ 3151431 h 4612665"/>
                <a:gd name="connsiteX59" fmla="*/ 4381457 w 4587104"/>
                <a:gd name="connsiteY59" fmla="*/ 3094571 h 4612665"/>
                <a:gd name="connsiteX60" fmla="*/ 4422586 w 4587104"/>
                <a:gd name="connsiteY60" fmla="*/ 2977795 h 4612665"/>
                <a:gd name="connsiteX61" fmla="*/ 4381457 w 4587104"/>
                <a:gd name="connsiteY61" fmla="*/ 2919407 h 4612665"/>
                <a:gd name="connsiteX62" fmla="*/ 4422586 w 4587104"/>
                <a:gd name="connsiteY62" fmla="*/ 2861018 h 4612665"/>
                <a:gd name="connsiteX63" fmla="*/ 4381457 w 4587104"/>
                <a:gd name="connsiteY63" fmla="*/ 2802630 h 4612665"/>
                <a:gd name="connsiteX64" fmla="*/ 4436924 w 4587104"/>
                <a:gd name="connsiteY64" fmla="*/ 2666787 h 4612665"/>
                <a:gd name="connsiteX65" fmla="*/ 4463716 w 4587104"/>
                <a:gd name="connsiteY65" fmla="*/ 2569078 h 4612665"/>
                <a:gd name="connsiteX66" fmla="*/ 4504845 w 4587104"/>
                <a:gd name="connsiteY66" fmla="*/ 2452301 h 4612665"/>
                <a:gd name="connsiteX67" fmla="*/ 4463716 w 4587104"/>
                <a:gd name="connsiteY67" fmla="*/ 2452301 h 4612665"/>
                <a:gd name="connsiteX68" fmla="*/ 4463716 w 4587104"/>
                <a:gd name="connsiteY68" fmla="*/ 2393913 h 4612665"/>
                <a:gd name="connsiteX69" fmla="*/ 4504845 w 4587104"/>
                <a:gd name="connsiteY69" fmla="*/ 2335525 h 4612665"/>
                <a:gd name="connsiteX70" fmla="*/ 4587104 w 4587104"/>
                <a:gd name="connsiteY70" fmla="*/ 2277137 h 4612665"/>
                <a:gd name="connsiteX71" fmla="*/ 4545972 w 4587104"/>
                <a:gd name="connsiteY7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90743 w 4587104"/>
                <a:gd name="connsiteY56" fmla="*/ 3562702 h 4612665"/>
                <a:gd name="connsiteX57" fmla="*/ 4216939 w 4587104"/>
                <a:gd name="connsiteY57" fmla="*/ 3444900 h 4612665"/>
                <a:gd name="connsiteX58" fmla="*/ 4258065 w 4587104"/>
                <a:gd name="connsiteY58" fmla="*/ 3269739 h 4612665"/>
                <a:gd name="connsiteX59" fmla="*/ 4322674 w 4587104"/>
                <a:gd name="connsiteY59" fmla="*/ 3151431 h 4612665"/>
                <a:gd name="connsiteX60" fmla="*/ 4381457 w 4587104"/>
                <a:gd name="connsiteY60" fmla="*/ 3094571 h 4612665"/>
                <a:gd name="connsiteX61" fmla="*/ 4422586 w 4587104"/>
                <a:gd name="connsiteY61" fmla="*/ 2977795 h 4612665"/>
                <a:gd name="connsiteX62" fmla="*/ 4381457 w 4587104"/>
                <a:gd name="connsiteY62" fmla="*/ 2919407 h 4612665"/>
                <a:gd name="connsiteX63" fmla="*/ 4422586 w 4587104"/>
                <a:gd name="connsiteY63" fmla="*/ 2861018 h 4612665"/>
                <a:gd name="connsiteX64" fmla="*/ 4381457 w 4587104"/>
                <a:gd name="connsiteY64" fmla="*/ 2802630 h 4612665"/>
                <a:gd name="connsiteX65" fmla="*/ 4436924 w 4587104"/>
                <a:gd name="connsiteY65" fmla="*/ 2666787 h 4612665"/>
                <a:gd name="connsiteX66" fmla="*/ 4463716 w 4587104"/>
                <a:gd name="connsiteY66" fmla="*/ 2569078 h 4612665"/>
                <a:gd name="connsiteX67" fmla="*/ 4504845 w 4587104"/>
                <a:gd name="connsiteY67" fmla="*/ 2452301 h 4612665"/>
                <a:gd name="connsiteX68" fmla="*/ 4463716 w 4587104"/>
                <a:gd name="connsiteY68" fmla="*/ 2452301 h 4612665"/>
                <a:gd name="connsiteX69" fmla="*/ 4463716 w 4587104"/>
                <a:gd name="connsiteY69" fmla="*/ 2393913 h 4612665"/>
                <a:gd name="connsiteX70" fmla="*/ 4504845 w 4587104"/>
                <a:gd name="connsiteY70" fmla="*/ 2335525 h 4612665"/>
                <a:gd name="connsiteX71" fmla="*/ 4587104 w 4587104"/>
                <a:gd name="connsiteY71" fmla="*/ 2277137 h 4612665"/>
                <a:gd name="connsiteX72" fmla="*/ 4545972 w 4587104"/>
                <a:gd name="connsiteY7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90743 w 4587104"/>
                <a:gd name="connsiteY56" fmla="*/ 3562702 h 4612665"/>
                <a:gd name="connsiteX57" fmla="*/ 4216939 w 4587104"/>
                <a:gd name="connsiteY57" fmla="*/ 3444900 h 4612665"/>
                <a:gd name="connsiteX58" fmla="*/ 4258065 w 4587104"/>
                <a:gd name="connsiteY58" fmla="*/ 3269739 h 4612665"/>
                <a:gd name="connsiteX59" fmla="*/ 4322674 w 4587104"/>
                <a:gd name="connsiteY59" fmla="*/ 3151431 h 4612665"/>
                <a:gd name="connsiteX60" fmla="*/ 4381457 w 4587104"/>
                <a:gd name="connsiteY60" fmla="*/ 3094571 h 4612665"/>
                <a:gd name="connsiteX61" fmla="*/ 4422586 w 4587104"/>
                <a:gd name="connsiteY61" fmla="*/ 2977795 h 4612665"/>
                <a:gd name="connsiteX62" fmla="*/ 4381457 w 4587104"/>
                <a:gd name="connsiteY62" fmla="*/ 2919407 h 4612665"/>
                <a:gd name="connsiteX63" fmla="*/ 4422586 w 4587104"/>
                <a:gd name="connsiteY63" fmla="*/ 2861018 h 4612665"/>
                <a:gd name="connsiteX64" fmla="*/ 4381457 w 4587104"/>
                <a:gd name="connsiteY64" fmla="*/ 2802630 h 4612665"/>
                <a:gd name="connsiteX65" fmla="*/ 4436924 w 4587104"/>
                <a:gd name="connsiteY65" fmla="*/ 2666787 h 4612665"/>
                <a:gd name="connsiteX66" fmla="*/ 4463716 w 4587104"/>
                <a:gd name="connsiteY66" fmla="*/ 2569078 h 4612665"/>
                <a:gd name="connsiteX67" fmla="*/ 4504845 w 4587104"/>
                <a:gd name="connsiteY67" fmla="*/ 2452301 h 4612665"/>
                <a:gd name="connsiteX68" fmla="*/ 4463716 w 4587104"/>
                <a:gd name="connsiteY68" fmla="*/ 2452301 h 4612665"/>
                <a:gd name="connsiteX69" fmla="*/ 4463716 w 4587104"/>
                <a:gd name="connsiteY69" fmla="*/ 2393913 h 4612665"/>
                <a:gd name="connsiteX70" fmla="*/ 4504845 w 4587104"/>
                <a:gd name="connsiteY70" fmla="*/ 2335525 h 4612665"/>
                <a:gd name="connsiteX71" fmla="*/ 4587104 w 4587104"/>
                <a:gd name="connsiteY71" fmla="*/ 2277137 h 4612665"/>
                <a:gd name="connsiteX72" fmla="*/ 4545972 w 4587104"/>
                <a:gd name="connsiteY7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90743 w 4587104"/>
                <a:gd name="connsiteY56" fmla="*/ 3562702 h 4612665"/>
                <a:gd name="connsiteX57" fmla="*/ 4216939 w 4587104"/>
                <a:gd name="connsiteY57" fmla="*/ 3444900 h 4612665"/>
                <a:gd name="connsiteX58" fmla="*/ 4258065 w 4587104"/>
                <a:gd name="connsiteY58" fmla="*/ 3269739 h 4612665"/>
                <a:gd name="connsiteX59" fmla="*/ 4322674 w 4587104"/>
                <a:gd name="connsiteY59" fmla="*/ 3151431 h 4612665"/>
                <a:gd name="connsiteX60" fmla="*/ 4381457 w 4587104"/>
                <a:gd name="connsiteY60" fmla="*/ 3094571 h 4612665"/>
                <a:gd name="connsiteX61" fmla="*/ 4422586 w 4587104"/>
                <a:gd name="connsiteY61" fmla="*/ 2977795 h 4612665"/>
                <a:gd name="connsiteX62" fmla="*/ 4381457 w 4587104"/>
                <a:gd name="connsiteY62" fmla="*/ 2919407 h 4612665"/>
                <a:gd name="connsiteX63" fmla="*/ 4422586 w 4587104"/>
                <a:gd name="connsiteY63" fmla="*/ 2861018 h 4612665"/>
                <a:gd name="connsiteX64" fmla="*/ 4381457 w 4587104"/>
                <a:gd name="connsiteY64" fmla="*/ 2802630 h 4612665"/>
                <a:gd name="connsiteX65" fmla="*/ 4436924 w 4587104"/>
                <a:gd name="connsiteY65" fmla="*/ 2666787 h 4612665"/>
                <a:gd name="connsiteX66" fmla="*/ 4463716 w 4587104"/>
                <a:gd name="connsiteY66" fmla="*/ 2569078 h 4612665"/>
                <a:gd name="connsiteX67" fmla="*/ 4504845 w 4587104"/>
                <a:gd name="connsiteY67" fmla="*/ 2452301 h 4612665"/>
                <a:gd name="connsiteX68" fmla="*/ 4463716 w 4587104"/>
                <a:gd name="connsiteY68" fmla="*/ 2452301 h 4612665"/>
                <a:gd name="connsiteX69" fmla="*/ 4463716 w 4587104"/>
                <a:gd name="connsiteY69" fmla="*/ 2393913 h 4612665"/>
                <a:gd name="connsiteX70" fmla="*/ 4504845 w 4587104"/>
                <a:gd name="connsiteY70" fmla="*/ 2335525 h 4612665"/>
                <a:gd name="connsiteX71" fmla="*/ 4587104 w 4587104"/>
                <a:gd name="connsiteY71" fmla="*/ 2277137 h 4612665"/>
                <a:gd name="connsiteX72" fmla="*/ 4545972 w 4587104"/>
                <a:gd name="connsiteY72"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77141 w 4587104"/>
                <a:gd name="connsiteY56" fmla="*/ 3719102 h 4612665"/>
                <a:gd name="connsiteX57" fmla="*/ 4190743 w 4587104"/>
                <a:gd name="connsiteY57" fmla="*/ 3562702 h 4612665"/>
                <a:gd name="connsiteX58" fmla="*/ 4216939 w 4587104"/>
                <a:gd name="connsiteY58" fmla="*/ 3444900 h 4612665"/>
                <a:gd name="connsiteX59" fmla="*/ 4258065 w 4587104"/>
                <a:gd name="connsiteY59" fmla="*/ 3269739 h 4612665"/>
                <a:gd name="connsiteX60" fmla="*/ 4322674 w 4587104"/>
                <a:gd name="connsiteY60" fmla="*/ 3151431 h 4612665"/>
                <a:gd name="connsiteX61" fmla="*/ 4381457 w 4587104"/>
                <a:gd name="connsiteY61" fmla="*/ 3094571 h 4612665"/>
                <a:gd name="connsiteX62" fmla="*/ 4422586 w 4587104"/>
                <a:gd name="connsiteY62" fmla="*/ 2977795 h 4612665"/>
                <a:gd name="connsiteX63" fmla="*/ 4381457 w 4587104"/>
                <a:gd name="connsiteY63" fmla="*/ 2919407 h 4612665"/>
                <a:gd name="connsiteX64" fmla="*/ 4422586 w 4587104"/>
                <a:gd name="connsiteY64" fmla="*/ 2861018 h 4612665"/>
                <a:gd name="connsiteX65" fmla="*/ 4381457 w 4587104"/>
                <a:gd name="connsiteY65" fmla="*/ 2802630 h 4612665"/>
                <a:gd name="connsiteX66" fmla="*/ 4436924 w 4587104"/>
                <a:gd name="connsiteY66" fmla="*/ 2666787 h 4612665"/>
                <a:gd name="connsiteX67" fmla="*/ 4463716 w 4587104"/>
                <a:gd name="connsiteY67" fmla="*/ 2569078 h 4612665"/>
                <a:gd name="connsiteX68" fmla="*/ 4504845 w 4587104"/>
                <a:gd name="connsiteY68" fmla="*/ 2452301 h 4612665"/>
                <a:gd name="connsiteX69" fmla="*/ 4463716 w 4587104"/>
                <a:gd name="connsiteY69" fmla="*/ 2452301 h 4612665"/>
                <a:gd name="connsiteX70" fmla="*/ 4463716 w 4587104"/>
                <a:gd name="connsiteY70" fmla="*/ 2393913 h 4612665"/>
                <a:gd name="connsiteX71" fmla="*/ 4504845 w 4587104"/>
                <a:gd name="connsiteY71" fmla="*/ 2335525 h 4612665"/>
                <a:gd name="connsiteX72" fmla="*/ 4587104 w 4587104"/>
                <a:gd name="connsiteY72" fmla="*/ 2277137 h 4612665"/>
                <a:gd name="connsiteX73" fmla="*/ 4545972 w 4587104"/>
                <a:gd name="connsiteY7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75809 w 4587104"/>
                <a:gd name="connsiteY56" fmla="*/ 3678453 h 4612665"/>
                <a:gd name="connsiteX57" fmla="*/ 4190743 w 4587104"/>
                <a:gd name="connsiteY57" fmla="*/ 3562702 h 4612665"/>
                <a:gd name="connsiteX58" fmla="*/ 4216939 w 4587104"/>
                <a:gd name="connsiteY58" fmla="*/ 3444900 h 4612665"/>
                <a:gd name="connsiteX59" fmla="*/ 4258065 w 4587104"/>
                <a:gd name="connsiteY59" fmla="*/ 3269739 h 4612665"/>
                <a:gd name="connsiteX60" fmla="*/ 4322674 w 4587104"/>
                <a:gd name="connsiteY60" fmla="*/ 3151431 h 4612665"/>
                <a:gd name="connsiteX61" fmla="*/ 4381457 w 4587104"/>
                <a:gd name="connsiteY61" fmla="*/ 3094571 h 4612665"/>
                <a:gd name="connsiteX62" fmla="*/ 4422586 w 4587104"/>
                <a:gd name="connsiteY62" fmla="*/ 2977795 h 4612665"/>
                <a:gd name="connsiteX63" fmla="*/ 4381457 w 4587104"/>
                <a:gd name="connsiteY63" fmla="*/ 2919407 h 4612665"/>
                <a:gd name="connsiteX64" fmla="*/ 4422586 w 4587104"/>
                <a:gd name="connsiteY64" fmla="*/ 2861018 h 4612665"/>
                <a:gd name="connsiteX65" fmla="*/ 4381457 w 4587104"/>
                <a:gd name="connsiteY65" fmla="*/ 2802630 h 4612665"/>
                <a:gd name="connsiteX66" fmla="*/ 4436924 w 4587104"/>
                <a:gd name="connsiteY66" fmla="*/ 2666787 h 4612665"/>
                <a:gd name="connsiteX67" fmla="*/ 4463716 w 4587104"/>
                <a:gd name="connsiteY67" fmla="*/ 2569078 h 4612665"/>
                <a:gd name="connsiteX68" fmla="*/ 4504845 w 4587104"/>
                <a:gd name="connsiteY68" fmla="*/ 2452301 h 4612665"/>
                <a:gd name="connsiteX69" fmla="*/ 4463716 w 4587104"/>
                <a:gd name="connsiteY69" fmla="*/ 2452301 h 4612665"/>
                <a:gd name="connsiteX70" fmla="*/ 4463716 w 4587104"/>
                <a:gd name="connsiteY70" fmla="*/ 2393913 h 4612665"/>
                <a:gd name="connsiteX71" fmla="*/ 4504845 w 4587104"/>
                <a:gd name="connsiteY71" fmla="*/ 2335525 h 4612665"/>
                <a:gd name="connsiteX72" fmla="*/ 4587104 w 4587104"/>
                <a:gd name="connsiteY72" fmla="*/ 2277137 h 4612665"/>
                <a:gd name="connsiteX73" fmla="*/ 4545972 w 4587104"/>
                <a:gd name="connsiteY7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75809 w 4587104"/>
                <a:gd name="connsiteY56" fmla="*/ 3678453 h 4612665"/>
                <a:gd name="connsiteX57" fmla="*/ 4190743 w 4587104"/>
                <a:gd name="connsiteY57" fmla="*/ 3562702 h 4612665"/>
                <a:gd name="connsiteX58" fmla="*/ 4216939 w 4587104"/>
                <a:gd name="connsiteY58" fmla="*/ 3444900 h 4612665"/>
                <a:gd name="connsiteX59" fmla="*/ 4258065 w 4587104"/>
                <a:gd name="connsiteY59" fmla="*/ 3269739 h 4612665"/>
                <a:gd name="connsiteX60" fmla="*/ 4322674 w 4587104"/>
                <a:gd name="connsiteY60" fmla="*/ 3151431 h 4612665"/>
                <a:gd name="connsiteX61" fmla="*/ 4381457 w 4587104"/>
                <a:gd name="connsiteY61" fmla="*/ 3094571 h 4612665"/>
                <a:gd name="connsiteX62" fmla="*/ 4422586 w 4587104"/>
                <a:gd name="connsiteY62" fmla="*/ 2977795 h 4612665"/>
                <a:gd name="connsiteX63" fmla="*/ 4381457 w 4587104"/>
                <a:gd name="connsiteY63" fmla="*/ 2919407 h 4612665"/>
                <a:gd name="connsiteX64" fmla="*/ 4422586 w 4587104"/>
                <a:gd name="connsiteY64" fmla="*/ 2861018 h 4612665"/>
                <a:gd name="connsiteX65" fmla="*/ 4381457 w 4587104"/>
                <a:gd name="connsiteY65" fmla="*/ 2802630 h 4612665"/>
                <a:gd name="connsiteX66" fmla="*/ 4436924 w 4587104"/>
                <a:gd name="connsiteY66" fmla="*/ 2666787 h 4612665"/>
                <a:gd name="connsiteX67" fmla="*/ 4463716 w 4587104"/>
                <a:gd name="connsiteY67" fmla="*/ 2569078 h 4612665"/>
                <a:gd name="connsiteX68" fmla="*/ 4504845 w 4587104"/>
                <a:gd name="connsiteY68" fmla="*/ 2452301 h 4612665"/>
                <a:gd name="connsiteX69" fmla="*/ 4463716 w 4587104"/>
                <a:gd name="connsiteY69" fmla="*/ 2452301 h 4612665"/>
                <a:gd name="connsiteX70" fmla="*/ 4463716 w 4587104"/>
                <a:gd name="connsiteY70" fmla="*/ 2393913 h 4612665"/>
                <a:gd name="connsiteX71" fmla="*/ 4504845 w 4587104"/>
                <a:gd name="connsiteY71" fmla="*/ 2335525 h 4612665"/>
                <a:gd name="connsiteX72" fmla="*/ 4587104 w 4587104"/>
                <a:gd name="connsiteY72" fmla="*/ 2277137 h 4612665"/>
                <a:gd name="connsiteX73" fmla="*/ 4545972 w 4587104"/>
                <a:gd name="connsiteY7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77 w 4587104"/>
                <a:gd name="connsiteY55" fmla="*/ 3853620 h 4612665"/>
                <a:gd name="connsiteX56" fmla="*/ 4175809 w 4587104"/>
                <a:gd name="connsiteY56" fmla="*/ 3678453 h 4612665"/>
                <a:gd name="connsiteX57" fmla="*/ 4190743 w 4587104"/>
                <a:gd name="connsiteY57" fmla="*/ 3562702 h 4612665"/>
                <a:gd name="connsiteX58" fmla="*/ 4216939 w 4587104"/>
                <a:gd name="connsiteY58" fmla="*/ 3444900 h 4612665"/>
                <a:gd name="connsiteX59" fmla="*/ 4258065 w 4587104"/>
                <a:gd name="connsiteY59" fmla="*/ 3269739 h 4612665"/>
                <a:gd name="connsiteX60" fmla="*/ 4322674 w 4587104"/>
                <a:gd name="connsiteY60" fmla="*/ 3151431 h 4612665"/>
                <a:gd name="connsiteX61" fmla="*/ 4381457 w 4587104"/>
                <a:gd name="connsiteY61" fmla="*/ 3094571 h 4612665"/>
                <a:gd name="connsiteX62" fmla="*/ 4422586 w 4587104"/>
                <a:gd name="connsiteY62" fmla="*/ 2977795 h 4612665"/>
                <a:gd name="connsiteX63" fmla="*/ 4381457 w 4587104"/>
                <a:gd name="connsiteY63" fmla="*/ 2919407 h 4612665"/>
                <a:gd name="connsiteX64" fmla="*/ 4422586 w 4587104"/>
                <a:gd name="connsiteY64" fmla="*/ 2861018 h 4612665"/>
                <a:gd name="connsiteX65" fmla="*/ 4381457 w 4587104"/>
                <a:gd name="connsiteY65" fmla="*/ 2802630 h 4612665"/>
                <a:gd name="connsiteX66" fmla="*/ 4436924 w 4587104"/>
                <a:gd name="connsiteY66" fmla="*/ 2666787 h 4612665"/>
                <a:gd name="connsiteX67" fmla="*/ 4463716 w 4587104"/>
                <a:gd name="connsiteY67" fmla="*/ 2569078 h 4612665"/>
                <a:gd name="connsiteX68" fmla="*/ 4504845 w 4587104"/>
                <a:gd name="connsiteY68" fmla="*/ 2452301 h 4612665"/>
                <a:gd name="connsiteX69" fmla="*/ 4463716 w 4587104"/>
                <a:gd name="connsiteY69" fmla="*/ 2452301 h 4612665"/>
                <a:gd name="connsiteX70" fmla="*/ 4463716 w 4587104"/>
                <a:gd name="connsiteY70" fmla="*/ 2393913 h 4612665"/>
                <a:gd name="connsiteX71" fmla="*/ 4504845 w 4587104"/>
                <a:gd name="connsiteY71" fmla="*/ 2335525 h 4612665"/>
                <a:gd name="connsiteX72" fmla="*/ 4587104 w 4587104"/>
                <a:gd name="connsiteY72" fmla="*/ 2277137 h 4612665"/>
                <a:gd name="connsiteX73" fmla="*/ 4545972 w 4587104"/>
                <a:gd name="connsiteY7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80 w 4587104"/>
                <a:gd name="connsiteY55" fmla="*/ 3853617 h 4612665"/>
                <a:gd name="connsiteX56" fmla="*/ 4175809 w 4587104"/>
                <a:gd name="connsiteY56" fmla="*/ 3678453 h 4612665"/>
                <a:gd name="connsiteX57" fmla="*/ 4190743 w 4587104"/>
                <a:gd name="connsiteY57" fmla="*/ 3562702 h 4612665"/>
                <a:gd name="connsiteX58" fmla="*/ 4216939 w 4587104"/>
                <a:gd name="connsiteY58" fmla="*/ 3444900 h 4612665"/>
                <a:gd name="connsiteX59" fmla="*/ 4258065 w 4587104"/>
                <a:gd name="connsiteY59" fmla="*/ 3269739 h 4612665"/>
                <a:gd name="connsiteX60" fmla="*/ 4322674 w 4587104"/>
                <a:gd name="connsiteY60" fmla="*/ 3151431 h 4612665"/>
                <a:gd name="connsiteX61" fmla="*/ 4381457 w 4587104"/>
                <a:gd name="connsiteY61" fmla="*/ 3094571 h 4612665"/>
                <a:gd name="connsiteX62" fmla="*/ 4422586 w 4587104"/>
                <a:gd name="connsiteY62" fmla="*/ 2977795 h 4612665"/>
                <a:gd name="connsiteX63" fmla="*/ 4381457 w 4587104"/>
                <a:gd name="connsiteY63" fmla="*/ 2919407 h 4612665"/>
                <a:gd name="connsiteX64" fmla="*/ 4422586 w 4587104"/>
                <a:gd name="connsiteY64" fmla="*/ 2861018 h 4612665"/>
                <a:gd name="connsiteX65" fmla="*/ 4381457 w 4587104"/>
                <a:gd name="connsiteY65" fmla="*/ 2802630 h 4612665"/>
                <a:gd name="connsiteX66" fmla="*/ 4436924 w 4587104"/>
                <a:gd name="connsiteY66" fmla="*/ 2666787 h 4612665"/>
                <a:gd name="connsiteX67" fmla="*/ 4463716 w 4587104"/>
                <a:gd name="connsiteY67" fmla="*/ 2569078 h 4612665"/>
                <a:gd name="connsiteX68" fmla="*/ 4504845 w 4587104"/>
                <a:gd name="connsiteY68" fmla="*/ 2452301 h 4612665"/>
                <a:gd name="connsiteX69" fmla="*/ 4463716 w 4587104"/>
                <a:gd name="connsiteY69" fmla="*/ 2452301 h 4612665"/>
                <a:gd name="connsiteX70" fmla="*/ 4463716 w 4587104"/>
                <a:gd name="connsiteY70" fmla="*/ 2393913 h 4612665"/>
                <a:gd name="connsiteX71" fmla="*/ 4504845 w 4587104"/>
                <a:gd name="connsiteY71" fmla="*/ 2335525 h 4612665"/>
                <a:gd name="connsiteX72" fmla="*/ 4587104 w 4587104"/>
                <a:gd name="connsiteY72" fmla="*/ 2277137 h 4612665"/>
                <a:gd name="connsiteX73" fmla="*/ 4545972 w 4587104"/>
                <a:gd name="connsiteY7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80 w 4587104"/>
                <a:gd name="connsiteY55" fmla="*/ 3736841 h 4612665"/>
                <a:gd name="connsiteX56" fmla="*/ 4175809 w 4587104"/>
                <a:gd name="connsiteY56" fmla="*/ 3678453 h 4612665"/>
                <a:gd name="connsiteX57" fmla="*/ 4190743 w 4587104"/>
                <a:gd name="connsiteY57" fmla="*/ 3562702 h 4612665"/>
                <a:gd name="connsiteX58" fmla="*/ 4216939 w 4587104"/>
                <a:gd name="connsiteY58" fmla="*/ 3444900 h 4612665"/>
                <a:gd name="connsiteX59" fmla="*/ 4258065 w 4587104"/>
                <a:gd name="connsiteY59" fmla="*/ 3269739 h 4612665"/>
                <a:gd name="connsiteX60" fmla="*/ 4322674 w 4587104"/>
                <a:gd name="connsiteY60" fmla="*/ 3151431 h 4612665"/>
                <a:gd name="connsiteX61" fmla="*/ 4381457 w 4587104"/>
                <a:gd name="connsiteY61" fmla="*/ 3094571 h 4612665"/>
                <a:gd name="connsiteX62" fmla="*/ 4422586 w 4587104"/>
                <a:gd name="connsiteY62" fmla="*/ 2977795 h 4612665"/>
                <a:gd name="connsiteX63" fmla="*/ 4381457 w 4587104"/>
                <a:gd name="connsiteY63" fmla="*/ 2919407 h 4612665"/>
                <a:gd name="connsiteX64" fmla="*/ 4422586 w 4587104"/>
                <a:gd name="connsiteY64" fmla="*/ 2861018 h 4612665"/>
                <a:gd name="connsiteX65" fmla="*/ 4381457 w 4587104"/>
                <a:gd name="connsiteY65" fmla="*/ 2802630 h 4612665"/>
                <a:gd name="connsiteX66" fmla="*/ 4436924 w 4587104"/>
                <a:gd name="connsiteY66" fmla="*/ 2666787 h 4612665"/>
                <a:gd name="connsiteX67" fmla="*/ 4463716 w 4587104"/>
                <a:gd name="connsiteY67" fmla="*/ 2569078 h 4612665"/>
                <a:gd name="connsiteX68" fmla="*/ 4504845 w 4587104"/>
                <a:gd name="connsiteY68" fmla="*/ 2452301 h 4612665"/>
                <a:gd name="connsiteX69" fmla="*/ 4463716 w 4587104"/>
                <a:gd name="connsiteY69" fmla="*/ 2452301 h 4612665"/>
                <a:gd name="connsiteX70" fmla="*/ 4463716 w 4587104"/>
                <a:gd name="connsiteY70" fmla="*/ 2393913 h 4612665"/>
                <a:gd name="connsiteX71" fmla="*/ 4504845 w 4587104"/>
                <a:gd name="connsiteY71" fmla="*/ 2335525 h 4612665"/>
                <a:gd name="connsiteX72" fmla="*/ 4587104 w 4587104"/>
                <a:gd name="connsiteY72" fmla="*/ 2277137 h 4612665"/>
                <a:gd name="connsiteX73" fmla="*/ 4545972 w 4587104"/>
                <a:gd name="connsiteY7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80 w 4587104"/>
                <a:gd name="connsiteY55" fmla="*/ 3736841 h 4612665"/>
                <a:gd name="connsiteX56" fmla="*/ 4175809 w 4587104"/>
                <a:gd name="connsiteY56" fmla="*/ 3678453 h 4612665"/>
                <a:gd name="connsiteX57" fmla="*/ 4190743 w 4587104"/>
                <a:gd name="connsiteY57" fmla="*/ 3562702 h 4612665"/>
                <a:gd name="connsiteX58" fmla="*/ 4216939 w 4587104"/>
                <a:gd name="connsiteY58" fmla="*/ 3444900 h 4612665"/>
                <a:gd name="connsiteX59" fmla="*/ 4258065 w 4587104"/>
                <a:gd name="connsiteY59" fmla="*/ 3269739 h 4612665"/>
                <a:gd name="connsiteX60" fmla="*/ 4322674 w 4587104"/>
                <a:gd name="connsiteY60" fmla="*/ 3151431 h 4612665"/>
                <a:gd name="connsiteX61" fmla="*/ 4381457 w 4587104"/>
                <a:gd name="connsiteY61" fmla="*/ 3094571 h 4612665"/>
                <a:gd name="connsiteX62" fmla="*/ 4422586 w 4587104"/>
                <a:gd name="connsiteY62" fmla="*/ 2977795 h 4612665"/>
                <a:gd name="connsiteX63" fmla="*/ 4381457 w 4587104"/>
                <a:gd name="connsiteY63" fmla="*/ 2919407 h 4612665"/>
                <a:gd name="connsiteX64" fmla="*/ 4422586 w 4587104"/>
                <a:gd name="connsiteY64" fmla="*/ 2861018 h 4612665"/>
                <a:gd name="connsiteX65" fmla="*/ 4381457 w 4587104"/>
                <a:gd name="connsiteY65" fmla="*/ 2802630 h 4612665"/>
                <a:gd name="connsiteX66" fmla="*/ 4436924 w 4587104"/>
                <a:gd name="connsiteY66" fmla="*/ 2666787 h 4612665"/>
                <a:gd name="connsiteX67" fmla="*/ 4463716 w 4587104"/>
                <a:gd name="connsiteY67" fmla="*/ 2569078 h 4612665"/>
                <a:gd name="connsiteX68" fmla="*/ 4504845 w 4587104"/>
                <a:gd name="connsiteY68" fmla="*/ 2452301 h 4612665"/>
                <a:gd name="connsiteX69" fmla="*/ 4463716 w 4587104"/>
                <a:gd name="connsiteY69" fmla="*/ 2452301 h 4612665"/>
                <a:gd name="connsiteX70" fmla="*/ 4463716 w 4587104"/>
                <a:gd name="connsiteY70" fmla="*/ 2393913 h 4612665"/>
                <a:gd name="connsiteX71" fmla="*/ 4504845 w 4587104"/>
                <a:gd name="connsiteY71" fmla="*/ 2335525 h 4612665"/>
                <a:gd name="connsiteX72" fmla="*/ 4587104 w 4587104"/>
                <a:gd name="connsiteY72" fmla="*/ 2277137 h 4612665"/>
                <a:gd name="connsiteX73" fmla="*/ 4545972 w 4587104"/>
                <a:gd name="connsiteY7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80 w 4587104"/>
                <a:gd name="connsiteY55" fmla="*/ 3736841 h 4612665"/>
                <a:gd name="connsiteX56" fmla="*/ 4175809 w 4587104"/>
                <a:gd name="connsiteY56" fmla="*/ 3678453 h 4612665"/>
                <a:gd name="connsiteX57" fmla="*/ 4190743 w 4587104"/>
                <a:gd name="connsiteY57" fmla="*/ 3562702 h 4612665"/>
                <a:gd name="connsiteX58" fmla="*/ 4216939 w 4587104"/>
                <a:gd name="connsiteY58" fmla="*/ 3444900 h 4612665"/>
                <a:gd name="connsiteX59" fmla="*/ 4258065 w 4587104"/>
                <a:gd name="connsiteY59" fmla="*/ 3269739 h 4612665"/>
                <a:gd name="connsiteX60" fmla="*/ 4322674 w 4587104"/>
                <a:gd name="connsiteY60" fmla="*/ 3151431 h 4612665"/>
                <a:gd name="connsiteX61" fmla="*/ 4381457 w 4587104"/>
                <a:gd name="connsiteY61" fmla="*/ 3094571 h 4612665"/>
                <a:gd name="connsiteX62" fmla="*/ 4422586 w 4587104"/>
                <a:gd name="connsiteY62" fmla="*/ 2977795 h 4612665"/>
                <a:gd name="connsiteX63" fmla="*/ 4381457 w 4587104"/>
                <a:gd name="connsiteY63" fmla="*/ 2919407 h 4612665"/>
                <a:gd name="connsiteX64" fmla="*/ 4422586 w 4587104"/>
                <a:gd name="connsiteY64" fmla="*/ 2861018 h 4612665"/>
                <a:gd name="connsiteX65" fmla="*/ 4381457 w 4587104"/>
                <a:gd name="connsiteY65" fmla="*/ 2802630 h 4612665"/>
                <a:gd name="connsiteX66" fmla="*/ 4436924 w 4587104"/>
                <a:gd name="connsiteY66" fmla="*/ 2666787 h 4612665"/>
                <a:gd name="connsiteX67" fmla="*/ 4463716 w 4587104"/>
                <a:gd name="connsiteY67" fmla="*/ 2569078 h 4612665"/>
                <a:gd name="connsiteX68" fmla="*/ 4504845 w 4587104"/>
                <a:gd name="connsiteY68" fmla="*/ 2452301 h 4612665"/>
                <a:gd name="connsiteX69" fmla="*/ 4463716 w 4587104"/>
                <a:gd name="connsiteY69" fmla="*/ 2452301 h 4612665"/>
                <a:gd name="connsiteX70" fmla="*/ 4463716 w 4587104"/>
                <a:gd name="connsiteY70" fmla="*/ 2393913 h 4612665"/>
                <a:gd name="connsiteX71" fmla="*/ 4504845 w 4587104"/>
                <a:gd name="connsiteY71" fmla="*/ 2335525 h 4612665"/>
                <a:gd name="connsiteX72" fmla="*/ 4587104 w 4587104"/>
                <a:gd name="connsiteY72" fmla="*/ 2277137 h 4612665"/>
                <a:gd name="connsiteX73" fmla="*/ 4545972 w 4587104"/>
                <a:gd name="connsiteY73"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39769 w 4587104"/>
                <a:gd name="connsiteY55" fmla="*/ 3985559 h 4612665"/>
                <a:gd name="connsiteX56" fmla="*/ 4134680 w 4587104"/>
                <a:gd name="connsiteY56" fmla="*/ 3736841 h 4612665"/>
                <a:gd name="connsiteX57" fmla="*/ 4175809 w 4587104"/>
                <a:gd name="connsiteY57" fmla="*/ 3678453 h 4612665"/>
                <a:gd name="connsiteX58" fmla="*/ 4190743 w 4587104"/>
                <a:gd name="connsiteY58" fmla="*/ 3562702 h 4612665"/>
                <a:gd name="connsiteX59" fmla="*/ 4216939 w 4587104"/>
                <a:gd name="connsiteY59" fmla="*/ 3444900 h 4612665"/>
                <a:gd name="connsiteX60" fmla="*/ 4258065 w 4587104"/>
                <a:gd name="connsiteY60" fmla="*/ 3269739 h 4612665"/>
                <a:gd name="connsiteX61" fmla="*/ 4322674 w 4587104"/>
                <a:gd name="connsiteY61" fmla="*/ 3151431 h 4612665"/>
                <a:gd name="connsiteX62" fmla="*/ 4381457 w 4587104"/>
                <a:gd name="connsiteY62" fmla="*/ 3094571 h 4612665"/>
                <a:gd name="connsiteX63" fmla="*/ 4422586 w 4587104"/>
                <a:gd name="connsiteY63" fmla="*/ 2977795 h 4612665"/>
                <a:gd name="connsiteX64" fmla="*/ 4381457 w 4587104"/>
                <a:gd name="connsiteY64" fmla="*/ 2919407 h 4612665"/>
                <a:gd name="connsiteX65" fmla="*/ 4422586 w 4587104"/>
                <a:gd name="connsiteY65" fmla="*/ 2861018 h 4612665"/>
                <a:gd name="connsiteX66" fmla="*/ 4381457 w 4587104"/>
                <a:gd name="connsiteY66" fmla="*/ 2802630 h 4612665"/>
                <a:gd name="connsiteX67" fmla="*/ 4436924 w 4587104"/>
                <a:gd name="connsiteY67" fmla="*/ 2666787 h 4612665"/>
                <a:gd name="connsiteX68" fmla="*/ 4463716 w 4587104"/>
                <a:gd name="connsiteY68" fmla="*/ 2569078 h 4612665"/>
                <a:gd name="connsiteX69" fmla="*/ 4504845 w 4587104"/>
                <a:gd name="connsiteY69" fmla="*/ 2452301 h 4612665"/>
                <a:gd name="connsiteX70" fmla="*/ 4463716 w 4587104"/>
                <a:gd name="connsiteY70" fmla="*/ 2452301 h 4612665"/>
                <a:gd name="connsiteX71" fmla="*/ 4463716 w 4587104"/>
                <a:gd name="connsiteY71" fmla="*/ 2393913 h 4612665"/>
                <a:gd name="connsiteX72" fmla="*/ 4504845 w 4587104"/>
                <a:gd name="connsiteY72" fmla="*/ 2335525 h 4612665"/>
                <a:gd name="connsiteX73" fmla="*/ 4587104 w 4587104"/>
                <a:gd name="connsiteY73" fmla="*/ 2277137 h 4612665"/>
                <a:gd name="connsiteX74" fmla="*/ 4545972 w 4587104"/>
                <a:gd name="connsiteY7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134680 w 4587104"/>
                <a:gd name="connsiteY55" fmla="*/ 3970394 h 4612665"/>
                <a:gd name="connsiteX56" fmla="*/ 4134680 w 4587104"/>
                <a:gd name="connsiteY56" fmla="*/ 3736841 h 4612665"/>
                <a:gd name="connsiteX57" fmla="*/ 4175809 w 4587104"/>
                <a:gd name="connsiteY57" fmla="*/ 3678453 h 4612665"/>
                <a:gd name="connsiteX58" fmla="*/ 4190743 w 4587104"/>
                <a:gd name="connsiteY58" fmla="*/ 3562702 h 4612665"/>
                <a:gd name="connsiteX59" fmla="*/ 4216939 w 4587104"/>
                <a:gd name="connsiteY59" fmla="*/ 3444900 h 4612665"/>
                <a:gd name="connsiteX60" fmla="*/ 4258065 w 4587104"/>
                <a:gd name="connsiteY60" fmla="*/ 3269739 h 4612665"/>
                <a:gd name="connsiteX61" fmla="*/ 4322674 w 4587104"/>
                <a:gd name="connsiteY61" fmla="*/ 3151431 h 4612665"/>
                <a:gd name="connsiteX62" fmla="*/ 4381457 w 4587104"/>
                <a:gd name="connsiteY62" fmla="*/ 3094571 h 4612665"/>
                <a:gd name="connsiteX63" fmla="*/ 4422586 w 4587104"/>
                <a:gd name="connsiteY63" fmla="*/ 2977795 h 4612665"/>
                <a:gd name="connsiteX64" fmla="*/ 4381457 w 4587104"/>
                <a:gd name="connsiteY64" fmla="*/ 2919407 h 4612665"/>
                <a:gd name="connsiteX65" fmla="*/ 4422586 w 4587104"/>
                <a:gd name="connsiteY65" fmla="*/ 2861018 h 4612665"/>
                <a:gd name="connsiteX66" fmla="*/ 4381457 w 4587104"/>
                <a:gd name="connsiteY66" fmla="*/ 2802630 h 4612665"/>
                <a:gd name="connsiteX67" fmla="*/ 4436924 w 4587104"/>
                <a:gd name="connsiteY67" fmla="*/ 2666787 h 4612665"/>
                <a:gd name="connsiteX68" fmla="*/ 4463716 w 4587104"/>
                <a:gd name="connsiteY68" fmla="*/ 2569078 h 4612665"/>
                <a:gd name="connsiteX69" fmla="*/ 4504845 w 4587104"/>
                <a:gd name="connsiteY69" fmla="*/ 2452301 h 4612665"/>
                <a:gd name="connsiteX70" fmla="*/ 4463716 w 4587104"/>
                <a:gd name="connsiteY70" fmla="*/ 2452301 h 4612665"/>
                <a:gd name="connsiteX71" fmla="*/ 4463716 w 4587104"/>
                <a:gd name="connsiteY71" fmla="*/ 2393913 h 4612665"/>
                <a:gd name="connsiteX72" fmla="*/ 4504845 w 4587104"/>
                <a:gd name="connsiteY72" fmla="*/ 2335525 h 4612665"/>
                <a:gd name="connsiteX73" fmla="*/ 4587104 w 4587104"/>
                <a:gd name="connsiteY73" fmla="*/ 2277137 h 4612665"/>
                <a:gd name="connsiteX74" fmla="*/ 4545972 w 4587104"/>
                <a:gd name="connsiteY74"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04406 w 4587104"/>
                <a:gd name="connsiteY55" fmla="*/ 4138097 h 4612665"/>
                <a:gd name="connsiteX56" fmla="*/ 4134680 w 4587104"/>
                <a:gd name="connsiteY56" fmla="*/ 3970394 h 4612665"/>
                <a:gd name="connsiteX57" fmla="*/ 4134680 w 4587104"/>
                <a:gd name="connsiteY57" fmla="*/ 3736841 h 4612665"/>
                <a:gd name="connsiteX58" fmla="*/ 4175809 w 4587104"/>
                <a:gd name="connsiteY58" fmla="*/ 3678453 h 4612665"/>
                <a:gd name="connsiteX59" fmla="*/ 4190743 w 4587104"/>
                <a:gd name="connsiteY59" fmla="*/ 3562702 h 4612665"/>
                <a:gd name="connsiteX60" fmla="*/ 4216939 w 4587104"/>
                <a:gd name="connsiteY60" fmla="*/ 3444900 h 4612665"/>
                <a:gd name="connsiteX61" fmla="*/ 4258065 w 4587104"/>
                <a:gd name="connsiteY61" fmla="*/ 3269739 h 4612665"/>
                <a:gd name="connsiteX62" fmla="*/ 4322674 w 4587104"/>
                <a:gd name="connsiteY62" fmla="*/ 3151431 h 4612665"/>
                <a:gd name="connsiteX63" fmla="*/ 4381457 w 4587104"/>
                <a:gd name="connsiteY63" fmla="*/ 3094571 h 4612665"/>
                <a:gd name="connsiteX64" fmla="*/ 4422586 w 4587104"/>
                <a:gd name="connsiteY64" fmla="*/ 2977795 h 4612665"/>
                <a:gd name="connsiteX65" fmla="*/ 4381457 w 4587104"/>
                <a:gd name="connsiteY65" fmla="*/ 2919407 h 4612665"/>
                <a:gd name="connsiteX66" fmla="*/ 4422586 w 4587104"/>
                <a:gd name="connsiteY66" fmla="*/ 2861018 h 4612665"/>
                <a:gd name="connsiteX67" fmla="*/ 4381457 w 4587104"/>
                <a:gd name="connsiteY67" fmla="*/ 2802630 h 4612665"/>
                <a:gd name="connsiteX68" fmla="*/ 4436924 w 4587104"/>
                <a:gd name="connsiteY68" fmla="*/ 2666787 h 4612665"/>
                <a:gd name="connsiteX69" fmla="*/ 4463716 w 4587104"/>
                <a:gd name="connsiteY69" fmla="*/ 2569078 h 4612665"/>
                <a:gd name="connsiteX70" fmla="*/ 4504845 w 4587104"/>
                <a:gd name="connsiteY70" fmla="*/ 2452301 h 4612665"/>
                <a:gd name="connsiteX71" fmla="*/ 4463716 w 4587104"/>
                <a:gd name="connsiteY71" fmla="*/ 2452301 h 4612665"/>
                <a:gd name="connsiteX72" fmla="*/ 4463716 w 4587104"/>
                <a:gd name="connsiteY72" fmla="*/ 2393913 h 4612665"/>
                <a:gd name="connsiteX73" fmla="*/ 4504845 w 4587104"/>
                <a:gd name="connsiteY73" fmla="*/ 2335525 h 4612665"/>
                <a:gd name="connsiteX74" fmla="*/ 4587104 w 4587104"/>
                <a:gd name="connsiteY74" fmla="*/ 2277137 h 4612665"/>
                <a:gd name="connsiteX75" fmla="*/ 4545972 w 4587104"/>
                <a:gd name="connsiteY75"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134680 w 4587104"/>
                <a:gd name="connsiteY56" fmla="*/ 3970394 h 4612665"/>
                <a:gd name="connsiteX57" fmla="*/ 4134680 w 4587104"/>
                <a:gd name="connsiteY57" fmla="*/ 3736841 h 4612665"/>
                <a:gd name="connsiteX58" fmla="*/ 4175809 w 4587104"/>
                <a:gd name="connsiteY58" fmla="*/ 3678453 h 4612665"/>
                <a:gd name="connsiteX59" fmla="*/ 4190743 w 4587104"/>
                <a:gd name="connsiteY59" fmla="*/ 3562702 h 4612665"/>
                <a:gd name="connsiteX60" fmla="*/ 4216939 w 4587104"/>
                <a:gd name="connsiteY60" fmla="*/ 3444900 h 4612665"/>
                <a:gd name="connsiteX61" fmla="*/ 4258065 w 4587104"/>
                <a:gd name="connsiteY61" fmla="*/ 3269739 h 4612665"/>
                <a:gd name="connsiteX62" fmla="*/ 4322674 w 4587104"/>
                <a:gd name="connsiteY62" fmla="*/ 3151431 h 4612665"/>
                <a:gd name="connsiteX63" fmla="*/ 4381457 w 4587104"/>
                <a:gd name="connsiteY63" fmla="*/ 3094571 h 4612665"/>
                <a:gd name="connsiteX64" fmla="*/ 4422586 w 4587104"/>
                <a:gd name="connsiteY64" fmla="*/ 2977795 h 4612665"/>
                <a:gd name="connsiteX65" fmla="*/ 4381457 w 4587104"/>
                <a:gd name="connsiteY65" fmla="*/ 2919407 h 4612665"/>
                <a:gd name="connsiteX66" fmla="*/ 4422586 w 4587104"/>
                <a:gd name="connsiteY66" fmla="*/ 2861018 h 4612665"/>
                <a:gd name="connsiteX67" fmla="*/ 4381457 w 4587104"/>
                <a:gd name="connsiteY67" fmla="*/ 2802630 h 4612665"/>
                <a:gd name="connsiteX68" fmla="*/ 4436924 w 4587104"/>
                <a:gd name="connsiteY68" fmla="*/ 2666787 h 4612665"/>
                <a:gd name="connsiteX69" fmla="*/ 4463716 w 4587104"/>
                <a:gd name="connsiteY69" fmla="*/ 2569078 h 4612665"/>
                <a:gd name="connsiteX70" fmla="*/ 4504845 w 4587104"/>
                <a:gd name="connsiteY70" fmla="*/ 2452301 h 4612665"/>
                <a:gd name="connsiteX71" fmla="*/ 4463716 w 4587104"/>
                <a:gd name="connsiteY71" fmla="*/ 2452301 h 4612665"/>
                <a:gd name="connsiteX72" fmla="*/ 4463716 w 4587104"/>
                <a:gd name="connsiteY72" fmla="*/ 2393913 h 4612665"/>
                <a:gd name="connsiteX73" fmla="*/ 4504845 w 4587104"/>
                <a:gd name="connsiteY73" fmla="*/ 2335525 h 4612665"/>
                <a:gd name="connsiteX74" fmla="*/ 4587104 w 4587104"/>
                <a:gd name="connsiteY74" fmla="*/ 2277137 h 4612665"/>
                <a:gd name="connsiteX75" fmla="*/ 4545972 w 4587104"/>
                <a:gd name="connsiteY75"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134680 w 4587104"/>
                <a:gd name="connsiteY56" fmla="*/ 3970394 h 4612665"/>
                <a:gd name="connsiteX57" fmla="*/ 4134680 w 4587104"/>
                <a:gd name="connsiteY57" fmla="*/ 3736841 h 4612665"/>
                <a:gd name="connsiteX58" fmla="*/ 4175809 w 4587104"/>
                <a:gd name="connsiteY58" fmla="*/ 3678453 h 4612665"/>
                <a:gd name="connsiteX59" fmla="*/ 4190743 w 4587104"/>
                <a:gd name="connsiteY59" fmla="*/ 3562702 h 4612665"/>
                <a:gd name="connsiteX60" fmla="*/ 4216939 w 4587104"/>
                <a:gd name="connsiteY60" fmla="*/ 3444900 h 4612665"/>
                <a:gd name="connsiteX61" fmla="*/ 4258065 w 4587104"/>
                <a:gd name="connsiteY61" fmla="*/ 3269739 h 4612665"/>
                <a:gd name="connsiteX62" fmla="*/ 4322674 w 4587104"/>
                <a:gd name="connsiteY62" fmla="*/ 3151431 h 4612665"/>
                <a:gd name="connsiteX63" fmla="*/ 4381457 w 4587104"/>
                <a:gd name="connsiteY63" fmla="*/ 3094571 h 4612665"/>
                <a:gd name="connsiteX64" fmla="*/ 4422586 w 4587104"/>
                <a:gd name="connsiteY64" fmla="*/ 2977795 h 4612665"/>
                <a:gd name="connsiteX65" fmla="*/ 4381457 w 4587104"/>
                <a:gd name="connsiteY65" fmla="*/ 2919407 h 4612665"/>
                <a:gd name="connsiteX66" fmla="*/ 4422586 w 4587104"/>
                <a:gd name="connsiteY66" fmla="*/ 2861018 h 4612665"/>
                <a:gd name="connsiteX67" fmla="*/ 4381457 w 4587104"/>
                <a:gd name="connsiteY67" fmla="*/ 2802630 h 4612665"/>
                <a:gd name="connsiteX68" fmla="*/ 4436924 w 4587104"/>
                <a:gd name="connsiteY68" fmla="*/ 2666787 h 4612665"/>
                <a:gd name="connsiteX69" fmla="*/ 4463716 w 4587104"/>
                <a:gd name="connsiteY69" fmla="*/ 2569078 h 4612665"/>
                <a:gd name="connsiteX70" fmla="*/ 4504845 w 4587104"/>
                <a:gd name="connsiteY70" fmla="*/ 2452301 h 4612665"/>
                <a:gd name="connsiteX71" fmla="*/ 4463716 w 4587104"/>
                <a:gd name="connsiteY71" fmla="*/ 2452301 h 4612665"/>
                <a:gd name="connsiteX72" fmla="*/ 4463716 w 4587104"/>
                <a:gd name="connsiteY72" fmla="*/ 2393913 h 4612665"/>
                <a:gd name="connsiteX73" fmla="*/ 4504845 w 4587104"/>
                <a:gd name="connsiteY73" fmla="*/ 2335525 h 4612665"/>
                <a:gd name="connsiteX74" fmla="*/ 4587104 w 4587104"/>
                <a:gd name="connsiteY74" fmla="*/ 2277137 h 4612665"/>
                <a:gd name="connsiteX75" fmla="*/ 4545972 w 4587104"/>
                <a:gd name="connsiteY75"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134680 w 4587104"/>
                <a:gd name="connsiteY56" fmla="*/ 3970394 h 4612665"/>
                <a:gd name="connsiteX57" fmla="*/ 4143138 w 4587104"/>
                <a:gd name="connsiteY57" fmla="*/ 3871639 h 4612665"/>
                <a:gd name="connsiteX58" fmla="*/ 4134680 w 4587104"/>
                <a:gd name="connsiteY58" fmla="*/ 3736841 h 4612665"/>
                <a:gd name="connsiteX59" fmla="*/ 4175809 w 4587104"/>
                <a:gd name="connsiteY59" fmla="*/ 3678453 h 4612665"/>
                <a:gd name="connsiteX60" fmla="*/ 4190743 w 4587104"/>
                <a:gd name="connsiteY60" fmla="*/ 3562702 h 4612665"/>
                <a:gd name="connsiteX61" fmla="*/ 4216939 w 4587104"/>
                <a:gd name="connsiteY61" fmla="*/ 3444900 h 4612665"/>
                <a:gd name="connsiteX62" fmla="*/ 4258065 w 4587104"/>
                <a:gd name="connsiteY62" fmla="*/ 3269739 h 4612665"/>
                <a:gd name="connsiteX63" fmla="*/ 4322674 w 4587104"/>
                <a:gd name="connsiteY63" fmla="*/ 3151431 h 4612665"/>
                <a:gd name="connsiteX64" fmla="*/ 4381457 w 4587104"/>
                <a:gd name="connsiteY64" fmla="*/ 3094571 h 4612665"/>
                <a:gd name="connsiteX65" fmla="*/ 4422586 w 4587104"/>
                <a:gd name="connsiteY65" fmla="*/ 2977795 h 4612665"/>
                <a:gd name="connsiteX66" fmla="*/ 4381457 w 4587104"/>
                <a:gd name="connsiteY66" fmla="*/ 2919407 h 4612665"/>
                <a:gd name="connsiteX67" fmla="*/ 4422586 w 4587104"/>
                <a:gd name="connsiteY67" fmla="*/ 2861018 h 4612665"/>
                <a:gd name="connsiteX68" fmla="*/ 4381457 w 4587104"/>
                <a:gd name="connsiteY68" fmla="*/ 2802630 h 4612665"/>
                <a:gd name="connsiteX69" fmla="*/ 4436924 w 4587104"/>
                <a:gd name="connsiteY69" fmla="*/ 2666787 h 4612665"/>
                <a:gd name="connsiteX70" fmla="*/ 4463716 w 4587104"/>
                <a:gd name="connsiteY70" fmla="*/ 2569078 h 4612665"/>
                <a:gd name="connsiteX71" fmla="*/ 4504845 w 4587104"/>
                <a:gd name="connsiteY71" fmla="*/ 2452301 h 4612665"/>
                <a:gd name="connsiteX72" fmla="*/ 4463716 w 4587104"/>
                <a:gd name="connsiteY72" fmla="*/ 2452301 h 4612665"/>
                <a:gd name="connsiteX73" fmla="*/ 4463716 w 4587104"/>
                <a:gd name="connsiteY73" fmla="*/ 2393913 h 4612665"/>
                <a:gd name="connsiteX74" fmla="*/ 4504845 w 4587104"/>
                <a:gd name="connsiteY74" fmla="*/ 2335525 h 4612665"/>
                <a:gd name="connsiteX75" fmla="*/ 4587104 w 4587104"/>
                <a:gd name="connsiteY75" fmla="*/ 2277137 h 4612665"/>
                <a:gd name="connsiteX76" fmla="*/ 4545972 w 4587104"/>
                <a:gd name="connsiteY76"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134680 w 4587104"/>
                <a:gd name="connsiteY56" fmla="*/ 3970394 h 4612665"/>
                <a:gd name="connsiteX57" fmla="*/ 4143138 w 4587104"/>
                <a:gd name="connsiteY57" fmla="*/ 3871639 h 4612665"/>
                <a:gd name="connsiteX58" fmla="*/ 4134680 w 4587104"/>
                <a:gd name="connsiteY58" fmla="*/ 3736841 h 4612665"/>
                <a:gd name="connsiteX59" fmla="*/ 4175809 w 4587104"/>
                <a:gd name="connsiteY59" fmla="*/ 3678453 h 4612665"/>
                <a:gd name="connsiteX60" fmla="*/ 4190743 w 4587104"/>
                <a:gd name="connsiteY60" fmla="*/ 3562702 h 4612665"/>
                <a:gd name="connsiteX61" fmla="*/ 4216939 w 4587104"/>
                <a:gd name="connsiteY61" fmla="*/ 3444900 h 4612665"/>
                <a:gd name="connsiteX62" fmla="*/ 4258065 w 4587104"/>
                <a:gd name="connsiteY62" fmla="*/ 3269739 h 4612665"/>
                <a:gd name="connsiteX63" fmla="*/ 4322674 w 4587104"/>
                <a:gd name="connsiteY63" fmla="*/ 3151431 h 4612665"/>
                <a:gd name="connsiteX64" fmla="*/ 4381457 w 4587104"/>
                <a:gd name="connsiteY64" fmla="*/ 3094571 h 4612665"/>
                <a:gd name="connsiteX65" fmla="*/ 4422586 w 4587104"/>
                <a:gd name="connsiteY65" fmla="*/ 2977795 h 4612665"/>
                <a:gd name="connsiteX66" fmla="*/ 4381457 w 4587104"/>
                <a:gd name="connsiteY66" fmla="*/ 2919407 h 4612665"/>
                <a:gd name="connsiteX67" fmla="*/ 4422586 w 4587104"/>
                <a:gd name="connsiteY67" fmla="*/ 2861018 h 4612665"/>
                <a:gd name="connsiteX68" fmla="*/ 4381457 w 4587104"/>
                <a:gd name="connsiteY68" fmla="*/ 2802630 h 4612665"/>
                <a:gd name="connsiteX69" fmla="*/ 4436924 w 4587104"/>
                <a:gd name="connsiteY69" fmla="*/ 2666787 h 4612665"/>
                <a:gd name="connsiteX70" fmla="*/ 4463716 w 4587104"/>
                <a:gd name="connsiteY70" fmla="*/ 2569078 h 4612665"/>
                <a:gd name="connsiteX71" fmla="*/ 4504845 w 4587104"/>
                <a:gd name="connsiteY71" fmla="*/ 2452301 h 4612665"/>
                <a:gd name="connsiteX72" fmla="*/ 4463716 w 4587104"/>
                <a:gd name="connsiteY72" fmla="*/ 2452301 h 4612665"/>
                <a:gd name="connsiteX73" fmla="*/ 4463716 w 4587104"/>
                <a:gd name="connsiteY73" fmla="*/ 2393913 h 4612665"/>
                <a:gd name="connsiteX74" fmla="*/ 4504845 w 4587104"/>
                <a:gd name="connsiteY74" fmla="*/ 2335525 h 4612665"/>
                <a:gd name="connsiteX75" fmla="*/ 4587104 w 4587104"/>
                <a:gd name="connsiteY75" fmla="*/ 2277137 h 4612665"/>
                <a:gd name="connsiteX76" fmla="*/ 4545972 w 4587104"/>
                <a:gd name="connsiteY76"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134680 w 4587104"/>
                <a:gd name="connsiteY56" fmla="*/ 3970394 h 4612665"/>
                <a:gd name="connsiteX57" fmla="*/ 4143138 w 4587104"/>
                <a:gd name="connsiteY57" fmla="*/ 3871639 h 4612665"/>
                <a:gd name="connsiteX58" fmla="*/ 4134680 w 4587104"/>
                <a:gd name="connsiteY58" fmla="*/ 3736841 h 4612665"/>
                <a:gd name="connsiteX59" fmla="*/ 4175809 w 4587104"/>
                <a:gd name="connsiteY59" fmla="*/ 3678453 h 4612665"/>
                <a:gd name="connsiteX60" fmla="*/ 4190743 w 4587104"/>
                <a:gd name="connsiteY60" fmla="*/ 3562702 h 4612665"/>
                <a:gd name="connsiteX61" fmla="*/ 4216939 w 4587104"/>
                <a:gd name="connsiteY61" fmla="*/ 3444900 h 4612665"/>
                <a:gd name="connsiteX62" fmla="*/ 4258065 w 4587104"/>
                <a:gd name="connsiteY62" fmla="*/ 3269739 h 4612665"/>
                <a:gd name="connsiteX63" fmla="*/ 4322674 w 4587104"/>
                <a:gd name="connsiteY63" fmla="*/ 3151431 h 4612665"/>
                <a:gd name="connsiteX64" fmla="*/ 4381457 w 4587104"/>
                <a:gd name="connsiteY64" fmla="*/ 3094571 h 4612665"/>
                <a:gd name="connsiteX65" fmla="*/ 4422586 w 4587104"/>
                <a:gd name="connsiteY65" fmla="*/ 2977795 h 4612665"/>
                <a:gd name="connsiteX66" fmla="*/ 4381457 w 4587104"/>
                <a:gd name="connsiteY66" fmla="*/ 2919407 h 4612665"/>
                <a:gd name="connsiteX67" fmla="*/ 4422586 w 4587104"/>
                <a:gd name="connsiteY67" fmla="*/ 2861018 h 4612665"/>
                <a:gd name="connsiteX68" fmla="*/ 4381457 w 4587104"/>
                <a:gd name="connsiteY68" fmla="*/ 2802630 h 4612665"/>
                <a:gd name="connsiteX69" fmla="*/ 4436924 w 4587104"/>
                <a:gd name="connsiteY69" fmla="*/ 2666787 h 4612665"/>
                <a:gd name="connsiteX70" fmla="*/ 4463716 w 4587104"/>
                <a:gd name="connsiteY70" fmla="*/ 2569078 h 4612665"/>
                <a:gd name="connsiteX71" fmla="*/ 4504845 w 4587104"/>
                <a:gd name="connsiteY71" fmla="*/ 2452301 h 4612665"/>
                <a:gd name="connsiteX72" fmla="*/ 4463716 w 4587104"/>
                <a:gd name="connsiteY72" fmla="*/ 2452301 h 4612665"/>
                <a:gd name="connsiteX73" fmla="*/ 4463716 w 4587104"/>
                <a:gd name="connsiteY73" fmla="*/ 2393913 h 4612665"/>
                <a:gd name="connsiteX74" fmla="*/ 4504845 w 4587104"/>
                <a:gd name="connsiteY74" fmla="*/ 2335525 h 4612665"/>
                <a:gd name="connsiteX75" fmla="*/ 4587104 w 4587104"/>
                <a:gd name="connsiteY75" fmla="*/ 2277137 h 4612665"/>
                <a:gd name="connsiteX76" fmla="*/ 4545972 w 4587104"/>
                <a:gd name="connsiteY76"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69692 w 4587104"/>
                <a:gd name="connsiteY56" fmla="*/ 4099480 h 4612665"/>
                <a:gd name="connsiteX57" fmla="*/ 4134680 w 4587104"/>
                <a:gd name="connsiteY57" fmla="*/ 3970394 h 4612665"/>
                <a:gd name="connsiteX58" fmla="*/ 4143138 w 4587104"/>
                <a:gd name="connsiteY58" fmla="*/ 3871639 h 4612665"/>
                <a:gd name="connsiteX59" fmla="*/ 4134680 w 4587104"/>
                <a:gd name="connsiteY59" fmla="*/ 3736841 h 4612665"/>
                <a:gd name="connsiteX60" fmla="*/ 4175809 w 4587104"/>
                <a:gd name="connsiteY60" fmla="*/ 3678453 h 4612665"/>
                <a:gd name="connsiteX61" fmla="*/ 4190743 w 4587104"/>
                <a:gd name="connsiteY61" fmla="*/ 3562702 h 4612665"/>
                <a:gd name="connsiteX62" fmla="*/ 4216939 w 4587104"/>
                <a:gd name="connsiteY62" fmla="*/ 3444900 h 4612665"/>
                <a:gd name="connsiteX63" fmla="*/ 4258065 w 4587104"/>
                <a:gd name="connsiteY63" fmla="*/ 3269739 h 4612665"/>
                <a:gd name="connsiteX64" fmla="*/ 4322674 w 4587104"/>
                <a:gd name="connsiteY64" fmla="*/ 3151431 h 4612665"/>
                <a:gd name="connsiteX65" fmla="*/ 4381457 w 4587104"/>
                <a:gd name="connsiteY65" fmla="*/ 3094571 h 4612665"/>
                <a:gd name="connsiteX66" fmla="*/ 4422586 w 4587104"/>
                <a:gd name="connsiteY66" fmla="*/ 2977795 h 4612665"/>
                <a:gd name="connsiteX67" fmla="*/ 4381457 w 4587104"/>
                <a:gd name="connsiteY67" fmla="*/ 2919407 h 4612665"/>
                <a:gd name="connsiteX68" fmla="*/ 4422586 w 4587104"/>
                <a:gd name="connsiteY68" fmla="*/ 2861018 h 4612665"/>
                <a:gd name="connsiteX69" fmla="*/ 4381457 w 4587104"/>
                <a:gd name="connsiteY69" fmla="*/ 2802630 h 4612665"/>
                <a:gd name="connsiteX70" fmla="*/ 4436924 w 4587104"/>
                <a:gd name="connsiteY70" fmla="*/ 2666787 h 4612665"/>
                <a:gd name="connsiteX71" fmla="*/ 4463716 w 4587104"/>
                <a:gd name="connsiteY71" fmla="*/ 2569078 h 4612665"/>
                <a:gd name="connsiteX72" fmla="*/ 4504845 w 4587104"/>
                <a:gd name="connsiteY72" fmla="*/ 2452301 h 4612665"/>
                <a:gd name="connsiteX73" fmla="*/ 4463716 w 4587104"/>
                <a:gd name="connsiteY73" fmla="*/ 2452301 h 4612665"/>
                <a:gd name="connsiteX74" fmla="*/ 4463716 w 4587104"/>
                <a:gd name="connsiteY74" fmla="*/ 2393913 h 4612665"/>
                <a:gd name="connsiteX75" fmla="*/ 4504845 w 4587104"/>
                <a:gd name="connsiteY75" fmla="*/ 2335525 h 4612665"/>
                <a:gd name="connsiteX76" fmla="*/ 4587104 w 4587104"/>
                <a:gd name="connsiteY76" fmla="*/ 2277137 h 4612665"/>
                <a:gd name="connsiteX77" fmla="*/ 4545972 w 4587104"/>
                <a:gd name="connsiteY7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93550 w 4587104"/>
                <a:gd name="connsiteY56" fmla="*/ 4145558 h 4612665"/>
                <a:gd name="connsiteX57" fmla="*/ 4134680 w 4587104"/>
                <a:gd name="connsiteY57" fmla="*/ 3970394 h 4612665"/>
                <a:gd name="connsiteX58" fmla="*/ 4143138 w 4587104"/>
                <a:gd name="connsiteY58" fmla="*/ 3871639 h 4612665"/>
                <a:gd name="connsiteX59" fmla="*/ 4134680 w 4587104"/>
                <a:gd name="connsiteY59" fmla="*/ 3736841 h 4612665"/>
                <a:gd name="connsiteX60" fmla="*/ 4175809 w 4587104"/>
                <a:gd name="connsiteY60" fmla="*/ 3678453 h 4612665"/>
                <a:gd name="connsiteX61" fmla="*/ 4190743 w 4587104"/>
                <a:gd name="connsiteY61" fmla="*/ 3562702 h 4612665"/>
                <a:gd name="connsiteX62" fmla="*/ 4216939 w 4587104"/>
                <a:gd name="connsiteY62" fmla="*/ 3444900 h 4612665"/>
                <a:gd name="connsiteX63" fmla="*/ 4258065 w 4587104"/>
                <a:gd name="connsiteY63" fmla="*/ 3269739 h 4612665"/>
                <a:gd name="connsiteX64" fmla="*/ 4322674 w 4587104"/>
                <a:gd name="connsiteY64" fmla="*/ 3151431 h 4612665"/>
                <a:gd name="connsiteX65" fmla="*/ 4381457 w 4587104"/>
                <a:gd name="connsiteY65" fmla="*/ 3094571 h 4612665"/>
                <a:gd name="connsiteX66" fmla="*/ 4422586 w 4587104"/>
                <a:gd name="connsiteY66" fmla="*/ 2977795 h 4612665"/>
                <a:gd name="connsiteX67" fmla="*/ 4381457 w 4587104"/>
                <a:gd name="connsiteY67" fmla="*/ 2919407 h 4612665"/>
                <a:gd name="connsiteX68" fmla="*/ 4422586 w 4587104"/>
                <a:gd name="connsiteY68" fmla="*/ 2861018 h 4612665"/>
                <a:gd name="connsiteX69" fmla="*/ 4381457 w 4587104"/>
                <a:gd name="connsiteY69" fmla="*/ 2802630 h 4612665"/>
                <a:gd name="connsiteX70" fmla="*/ 4436924 w 4587104"/>
                <a:gd name="connsiteY70" fmla="*/ 2666787 h 4612665"/>
                <a:gd name="connsiteX71" fmla="*/ 4463716 w 4587104"/>
                <a:gd name="connsiteY71" fmla="*/ 2569078 h 4612665"/>
                <a:gd name="connsiteX72" fmla="*/ 4504845 w 4587104"/>
                <a:gd name="connsiteY72" fmla="*/ 2452301 h 4612665"/>
                <a:gd name="connsiteX73" fmla="*/ 4463716 w 4587104"/>
                <a:gd name="connsiteY73" fmla="*/ 2452301 h 4612665"/>
                <a:gd name="connsiteX74" fmla="*/ 4463716 w 4587104"/>
                <a:gd name="connsiteY74" fmla="*/ 2393913 h 4612665"/>
                <a:gd name="connsiteX75" fmla="*/ 4504845 w 4587104"/>
                <a:gd name="connsiteY75" fmla="*/ 2335525 h 4612665"/>
                <a:gd name="connsiteX76" fmla="*/ 4587104 w 4587104"/>
                <a:gd name="connsiteY76" fmla="*/ 2277137 h 4612665"/>
                <a:gd name="connsiteX77" fmla="*/ 4545972 w 4587104"/>
                <a:gd name="connsiteY77"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93550 w 4587104"/>
                <a:gd name="connsiteY56" fmla="*/ 4145558 h 4612665"/>
                <a:gd name="connsiteX57" fmla="*/ 4120016 w 4587104"/>
                <a:gd name="connsiteY57" fmla="*/ 4039623 h 4612665"/>
                <a:gd name="connsiteX58" fmla="*/ 4134680 w 4587104"/>
                <a:gd name="connsiteY58" fmla="*/ 3970394 h 4612665"/>
                <a:gd name="connsiteX59" fmla="*/ 4143138 w 4587104"/>
                <a:gd name="connsiteY59" fmla="*/ 3871639 h 4612665"/>
                <a:gd name="connsiteX60" fmla="*/ 4134680 w 4587104"/>
                <a:gd name="connsiteY60" fmla="*/ 3736841 h 4612665"/>
                <a:gd name="connsiteX61" fmla="*/ 4175809 w 4587104"/>
                <a:gd name="connsiteY61" fmla="*/ 3678453 h 4612665"/>
                <a:gd name="connsiteX62" fmla="*/ 4190743 w 4587104"/>
                <a:gd name="connsiteY62" fmla="*/ 3562702 h 4612665"/>
                <a:gd name="connsiteX63" fmla="*/ 4216939 w 4587104"/>
                <a:gd name="connsiteY63" fmla="*/ 3444900 h 4612665"/>
                <a:gd name="connsiteX64" fmla="*/ 4258065 w 4587104"/>
                <a:gd name="connsiteY64" fmla="*/ 3269739 h 4612665"/>
                <a:gd name="connsiteX65" fmla="*/ 4322674 w 4587104"/>
                <a:gd name="connsiteY65" fmla="*/ 3151431 h 4612665"/>
                <a:gd name="connsiteX66" fmla="*/ 4381457 w 4587104"/>
                <a:gd name="connsiteY66" fmla="*/ 3094571 h 4612665"/>
                <a:gd name="connsiteX67" fmla="*/ 4422586 w 4587104"/>
                <a:gd name="connsiteY67" fmla="*/ 2977795 h 4612665"/>
                <a:gd name="connsiteX68" fmla="*/ 4381457 w 4587104"/>
                <a:gd name="connsiteY68" fmla="*/ 2919407 h 4612665"/>
                <a:gd name="connsiteX69" fmla="*/ 4422586 w 4587104"/>
                <a:gd name="connsiteY69" fmla="*/ 2861018 h 4612665"/>
                <a:gd name="connsiteX70" fmla="*/ 4381457 w 4587104"/>
                <a:gd name="connsiteY70" fmla="*/ 2802630 h 4612665"/>
                <a:gd name="connsiteX71" fmla="*/ 4436924 w 4587104"/>
                <a:gd name="connsiteY71" fmla="*/ 2666787 h 4612665"/>
                <a:gd name="connsiteX72" fmla="*/ 4463716 w 4587104"/>
                <a:gd name="connsiteY72" fmla="*/ 2569078 h 4612665"/>
                <a:gd name="connsiteX73" fmla="*/ 4504845 w 4587104"/>
                <a:gd name="connsiteY73" fmla="*/ 2452301 h 4612665"/>
                <a:gd name="connsiteX74" fmla="*/ 4463716 w 4587104"/>
                <a:gd name="connsiteY74" fmla="*/ 2452301 h 4612665"/>
                <a:gd name="connsiteX75" fmla="*/ 4463716 w 4587104"/>
                <a:gd name="connsiteY75" fmla="*/ 2393913 h 4612665"/>
                <a:gd name="connsiteX76" fmla="*/ 4504845 w 4587104"/>
                <a:gd name="connsiteY76" fmla="*/ 2335525 h 4612665"/>
                <a:gd name="connsiteX77" fmla="*/ 4587104 w 4587104"/>
                <a:gd name="connsiteY77" fmla="*/ 2277137 h 4612665"/>
                <a:gd name="connsiteX78" fmla="*/ 4545972 w 4587104"/>
                <a:gd name="connsiteY78"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93550 w 4587104"/>
                <a:gd name="connsiteY56" fmla="*/ 4145558 h 4612665"/>
                <a:gd name="connsiteX57" fmla="*/ 4093550 w 4587104"/>
                <a:gd name="connsiteY57" fmla="*/ 4028782 h 4612665"/>
                <a:gd name="connsiteX58" fmla="*/ 4134680 w 4587104"/>
                <a:gd name="connsiteY58" fmla="*/ 3970394 h 4612665"/>
                <a:gd name="connsiteX59" fmla="*/ 4143138 w 4587104"/>
                <a:gd name="connsiteY59" fmla="*/ 3871639 h 4612665"/>
                <a:gd name="connsiteX60" fmla="*/ 4134680 w 4587104"/>
                <a:gd name="connsiteY60" fmla="*/ 3736841 h 4612665"/>
                <a:gd name="connsiteX61" fmla="*/ 4175809 w 4587104"/>
                <a:gd name="connsiteY61" fmla="*/ 3678453 h 4612665"/>
                <a:gd name="connsiteX62" fmla="*/ 4190743 w 4587104"/>
                <a:gd name="connsiteY62" fmla="*/ 3562702 h 4612665"/>
                <a:gd name="connsiteX63" fmla="*/ 4216939 w 4587104"/>
                <a:gd name="connsiteY63" fmla="*/ 3444900 h 4612665"/>
                <a:gd name="connsiteX64" fmla="*/ 4258065 w 4587104"/>
                <a:gd name="connsiteY64" fmla="*/ 3269739 h 4612665"/>
                <a:gd name="connsiteX65" fmla="*/ 4322674 w 4587104"/>
                <a:gd name="connsiteY65" fmla="*/ 3151431 h 4612665"/>
                <a:gd name="connsiteX66" fmla="*/ 4381457 w 4587104"/>
                <a:gd name="connsiteY66" fmla="*/ 3094571 h 4612665"/>
                <a:gd name="connsiteX67" fmla="*/ 4422586 w 4587104"/>
                <a:gd name="connsiteY67" fmla="*/ 2977795 h 4612665"/>
                <a:gd name="connsiteX68" fmla="*/ 4381457 w 4587104"/>
                <a:gd name="connsiteY68" fmla="*/ 2919407 h 4612665"/>
                <a:gd name="connsiteX69" fmla="*/ 4422586 w 4587104"/>
                <a:gd name="connsiteY69" fmla="*/ 2861018 h 4612665"/>
                <a:gd name="connsiteX70" fmla="*/ 4381457 w 4587104"/>
                <a:gd name="connsiteY70" fmla="*/ 2802630 h 4612665"/>
                <a:gd name="connsiteX71" fmla="*/ 4436924 w 4587104"/>
                <a:gd name="connsiteY71" fmla="*/ 2666787 h 4612665"/>
                <a:gd name="connsiteX72" fmla="*/ 4463716 w 4587104"/>
                <a:gd name="connsiteY72" fmla="*/ 2569078 h 4612665"/>
                <a:gd name="connsiteX73" fmla="*/ 4504845 w 4587104"/>
                <a:gd name="connsiteY73" fmla="*/ 2452301 h 4612665"/>
                <a:gd name="connsiteX74" fmla="*/ 4463716 w 4587104"/>
                <a:gd name="connsiteY74" fmla="*/ 2452301 h 4612665"/>
                <a:gd name="connsiteX75" fmla="*/ 4463716 w 4587104"/>
                <a:gd name="connsiteY75" fmla="*/ 2393913 h 4612665"/>
                <a:gd name="connsiteX76" fmla="*/ 4504845 w 4587104"/>
                <a:gd name="connsiteY76" fmla="*/ 2335525 h 4612665"/>
                <a:gd name="connsiteX77" fmla="*/ 4587104 w 4587104"/>
                <a:gd name="connsiteY77" fmla="*/ 2277137 h 4612665"/>
                <a:gd name="connsiteX78" fmla="*/ 4545972 w 4587104"/>
                <a:gd name="connsiteY78"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60171 w 4587104"/>
                <a:gd name="connsiteY56" fmla="*/ 4170921 h 4612665"/>
                <a:gd name="connsiteX57" fmla="*/ 4093550 w 4587104"/>
                <a:gd name="connsiteY57" fmla="*/ 4145558 h 4612665"/>
                <a:gd name="connsiteX58" fmla="*/ 4093550 w 4587104"/>
                <a:gd name="connsiteY58" fmla="*/ 4028782 h 4612665"/>
                <a:gd name="connsiteX59" fmla="*/ 4134680 w 4587104"/>
                <a:gd name="connsiteY59" fmla="*/ 3970394 h 4612665"/>
                <a:gd name="connsiteX60" fmla="*/ 4143138 w 4587104"/>
                <a:gd name="connsiteY60" fmla="*/ 3871639 h 4612665"/>
                <a:gd name="connsiteX61" fmla="*/ 4134680 w 4587104"/>
                <a:gd name="connsiteY61" fmla="*/ 3736841 h 4612665"/>
                <a:gd name="connsiteX62" fmla="*/ 4175809 w 4587104"/>
                <a:gd name="connsiteY62" fmla="*/ 3678453 h 4612665"/>
                <a:gd name="connsiteX63" fmla="*/ 4190743 w 4587104"/>
                <a:gd name="connsiteY63" fmla="*/ 3562702 h 4612665"/>
                <a:gd name="connsiteX64" fmla="*/ 4216939 w 4587104"/>
                <a:gd name="connsiteY64" fmla="*/ 3444900 h 4612665"/>
                <a:gd name="connsiteX65" fmla="*/ 4258065 w 4587104"/>
                <a:gd name="connsiteY65" fmla="*/ 3269739 h 4612665"/>
                <a:gd name="connsiteX66" fmla="*/ 4322674 w 4587104"/>
                <a:gd name="connsiteY66" fmla="*/ 3151431 h 4612665"/>
                <a:gd name="connsiteX67" fmla="*/ 4381457 w 4587104"/>
                <a:gd name="connsiteY67" fmla="*/ 3094571 h 4612665"/>
                <a:gd name="connsiteX68" fmla="*/ 4422586 w 4587104"/>
                <a:gd name="connsiteY68" fmla="*/ 2977795 h 4612665"/>
                <a:gd name="connsiteX69" fmla="*/ 4381457 w 4587104"/>
                <a:gd name="connsiteY69" fmla="*/ 2919407 h 4612665"/>
                <a:gd name="connsiteX70" fmla="*/ 4422586 w 4587104"/>
                <a:gd name="connsiteY70" fmla="*/ 2861018 h 4612665"/>
                <a:gd name="connsiteX71" fmla="*/ 4381457 w 4587104"/>
                <a:gd name="connsiteY71" fmla="*/ 2802630 h 4612665"/>
                <a:gd name="connsiteX72" fmla="*/ 4436924 w 4587104"/>
                <a:gd name="connsiteY72" fmla="*/ 2666787 h 4612665"/>
                <a:gd name="connsiteX73" fmla="*/ 4463716 w 4587104"/>
                <a:gd name="connsiteY73" fmla="*/ 2569078 h 4612665"/>
                <a:gd name="connsiteX74" fmla="*/ 4504845 w 4587104"/>
                <a:gd name="connsiteY74" fmla="*/ 2452301 h 4612665"/>
                <a:gd name="connsiteX75" fmla="*/ 4463716 w 4587104"/>
                <a:gd name="connsiteY75" fmla="*/ 2452301 h 4612665"/>
                <a:gd name="connsiteX76" fmla="*/ 4463716 w 4587104"/>
                <a:gd name="connsiteY76" fmla="*/ 2393913 h 4612665"/>
                <a:gd name="connsiteX77" fmla="*/ 4504845 w 4587104"/>
                <a:gd name="connsiteY77" fmla="*/ 2335525 h 4612665"/>
                <a:gd name="connsiteX78" fmla="*/ 4587104 w 4587104"/>
                <a:gd name="connsiteY78" fmla="*/ 2277137 h 4612665"/>
                <a:gd name="connsiteX79" fmla="*/ 4545972 w 4587104"/>
                <a:gd name="connsiteY7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52421 w 4587104"/>
                <a:gd name="connsiteY56" fmla="*/ 4145558 h 4612665"/>
                <a:gd name="connsiteX57" fmla="*/ 4093550 w 4587104"/>
                <a:gd name="connsiteY57" fmla="*/ 4145558 h 4612665"/>
                <a:gd name="connsiteX58" fmla="*/ 4093550 w 4587104"/>
                <a:gd name="connsiteY58" fmla="*/ 4028782 h 4612665"/>
                <a:gd name="connsiteX59" fmla="*/ 4134680 w 4587104"/>
                <a:gd name="connsiteY59" fmla="*/ 3970394 h 4612665"/>
                <a:gd name="connsiteX60" fmla="*/ 4143138 w 4587104"/>
                <a:gd name="connsiteY60" fmla="*/ 3871639 h 4612665"/>
                <a:gd name="connsiteX61" fmla="*/ 4134680 w 4587104"/>
                <a:gd name="connsiteY61" fmla="*/ 3736841 h 4612665"/>
                <a:gd name="connsiteX62" fmla="*/ 4175809 w 4587104"/>
                <a:gd name="connsiteY62" fmla="*/ 3678453 h 4612665"/>
                <a:gd name="connsiteX63" fmla="*/ 4190743 w 4587104"/>
                <a:gd name="connsiteY63" fmla="*/ 3562702 h 4612665"/>
                <a:gd name="connsiteX64" fmla="*/ 4216939 w 4587104"/>
                <a:gd name="connsiteY64" fmla="*/ 3444900 h 4612665"/>
                <a:gd name="connsiteX65" fmla="*/ 4258065 w 4587104"/>
                <a:gd name="connsiteY65" fmla="*/ 3269739 h 4612665"/>
                <a:gd name="connsiteX66" fmla="*/ 4322674 w 4587104"/>
                <a:gd name="connsiteY66" fmla="*/ 3151431 h 4612665"/>
                <a:gd name="connsiteX67" fmla="*/ 4381457 w 4587104"/>
                <a:gd name="connsiteY67" fmla="*/ 3094571 h 4612665"/>
                <a:gd name="connsiteX68" fmla="*/ 4422586 w 4587104"/>
                <a:gd name="connsiteY68" fmla="*/ 2977795 h 4612665"/>
                <a:gd name="connsiteX69" fmla="*/ 4381457 w 4587104"/>
                <a:gd name="connsiteY69" fmla="*/ 2919407 h 4612665"/>
                <a:gd name="connsiteX70" fmla="*/ 4422586 w 4587104"/>
                <a:gd name="connsiteY70" fmla="*/ 2861018 h 4612665"/>
                <a:gd name="connsiteX71" fmla="*/ 4381457 w 4587104"/>
                <a:gd name="connsiteY71" fmla="*/ 2802630 h 4612665"/>
                <a:gd name="connsiteX72" fmla="*/ 4436924 w 4587104"/>
                <a:gd name="connsiteY72" fmla="*/ 2666787 h 4612665"/>
                <a:gd name="connsiteX73" fmla="*/ 4463716 w 4587104"/>
                <a:gd name="connsiteY73" fmla="*/ 2569078 h 4612665"/>
                <a:gd name="connsiteX74" fmla="*/ 4504845 w 4587104"/>
                <a:gd name="connsiteY74" fmla="*/ 2452301 h 4612665"/>
                <a:gd name="connsiteX75" fmla="*/ 4463716 w 4587104"/>
                <a:gd name="connsiteY75" fmla="*/ 2452301 h 4612665"/>
                <a:gd name="connsiteX76" fmla="*/ 4463716 w 4587104"/>
                <a:gd name="connsiteY76" fmla="*/ 2393913 h 4612665"/>
                <a:gd name="connsiteX77" fmla="*/ 4504845 w 4587104"/>
                <a:gd name="connsiteY77" fmla="*/ 2335525 h 4612665"/>
                <a:gd name="connsiteX78" fmla="*/ 4587104 w 4587104"/>
                <a:gd name="connsiteY78" fmla="*/ 2277137 h 4612665"/>
                <a:gd name="connsiteX79" fmla="*/ 4545972 w 4587104"/>
                <a:gd name="connsiteY7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52421 w 4587104"/>
                <a:gd name="connsiteY56" fmla="*/ 4145558 h 4612665"/>
                <a:gd name="connsiteX57" fmla="*/ 4093550 w 4587104"/>
                <a:gd name="connsiteY57" fmla="*/ 4145558 h 4612665"/>
                <a:gd name="connsiteX58" fmla="*/ 4093550 w 4587104"/>
                <a:gd name="connsiteY58" fmla="*/ 4028782 h 4612665"/>
                <a:gd name="connsiteX59" fmla="*/ 4134680 w 4587104"/>
                <a:gd name="connsiteY59" fmla="*/ 3970394 h 4612665"/>
                <a:gd name="connsiteX60" fmla="*/ 4143138 w 4587104"/>
                <a:gd name="connsiteY60" fmla="*/ 3871639 h 4612665"/>
                <a:gd name="connsiteX61" fmla="*/ 4134680 w 4587104"/>
                <a:gd name="connsiteY61" fmla="*/ 3736841 h 4612665"/>
                <a:gd name="connsiteX62" fmla="*/ 4175809 w 4587104"/>
                <a:gd name="connsiteY62" fmla="*/ 3678453 h 4612665"/>
                <a:gd name="connsiteX63" fmla="*/ 4190743 w 4587104"/>
                <a:gd name="connsiteY63" fmla="*/ 3562702 h 4612665"/>
                <a:gd name="connsiteX64" fmla="*/ 4216939 w 4587104"/>
                <a:gd name="connsiteY64" fmla="*/ 3444900 h 4612665"/>
                <a:gd name="connsiteX65" fmla="*/ 4258065 w 4587104"/>
                <a:gd name="connsiteY65" fmla="*/ 3269739 h 4612665"/>
                <a:gd name="connsiteX66" fmla="*/ 4322674 w 4587104"/>
                <a:gd name="connsiteY66" fmla="*/ 3151431 h 4612665"/>
                <a:gd name="connsiteX67" fmla="*/ 4381457 w 4587104"/>
                <a:gd name="connsiteY67" fmla="*/ 3094571 h 4612665"/>
                <a:gd name="connsiteX68" fmla="*/ 4422586 w 4587104"/>
                <a:gd name="connsiteY68" fmla="*/ 2977795 h 4612665"/>
                <a:gd name="connsiteX69" fmla="*/ 4381457 w 4587104"/>
                <a:gd name="connsiteY69" fmla="*/ 2919407 h 4612665"/>
                <a:gd name="connsiteX70" fmla="*/ 4422586 w 4587104"/>
                <a:gd name="connsiteY70" fmla="*/ 2861018 h 4612665"/>
                <a:gd name="connsiteX71" fmla="*/ 4381457 w 4587104"/>
                <a:gd name="connsiteY71" fmla="*/ 2802630 h 4612665"/>
                <a:gd name="connsiteX72" fmla="*/ 4436924 w 4587104"/>
                <a:gd name="connsiteY72" fmla="*/ 2666787 h 4612665"/>
                <a:gd name="connsiteX73" fmla="*/ 4463716 w 4587104"/>
                <a:gd name="connsiteY73" fmla="*/ 2569078 h 4612665"/>
                <a:gd name="connsiteX74" fmla="*/ 4504845 w 4587104"/>
                <a:gd name="connsiteY74" fmla="*/ 2452301 h 4612665"/>
                <a:gd name="connsiteX75" fmla="*/ 4463716 w 4587104"/>
                <a:gd name="connsiteY75" fmla="*/ 2452301 h 4612665"/>
                <a:gd name="connsiteX76" fmla="*/ 4463716 w 4587104"/>
                <a:gd name="connsiteY76" fmla="*/ 2393913 h 4612665"/>
                <a:gd name="connsiteX77" fmla="*/ 4504845 w 4587104"/>
                <a:gd name="connsiteY77" fmla="*/ 2335525 h 4612665"/>
                <a:gd name="connsiteX78" fmla="*/ 4587104 w 4587104"/>
                <a:gd name="connsiteY78" fmla="*/ 2277137 h 4612665"/>
                <a:gd name="connsiteX79" fmla="*/ 4545972 w 4587104"/>
                <a:gd name="connsiteY7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52421 w 4587104"/>
                <a:gd name="connsiteY56" fmla="*/ 4145558 h 4612665"/>
                <a:gd name="connsiteX57" fmla="*/ 4093550 w 4587104"/>
                <a:gd name="connsiteY57" fmla="*/ 4145558 h 4612665"/>
                <a:gd name="connsiteX58" fmla="*/ 4093550 w 4587104"/>
                <a:gd name="connsiteY58" fmla="*/ 4028782 h 4612665"/>
                <a:gd name="connsiteX59" fmla="*/ 4134680 w 4587104"/>
                <a:gd name="connsiteY59" fmla="*/ 3970394 h 4612665"/>
                <a:gd name="connsiteX60" fmla="*/ 4143138 w 4587104"/>
                <a:gd name="connsiteY60" fmla="*/ 3871639 h 4612665"/>
                <a:gd name="connsiteX61" fmla="*/ 4134680 w 4587104"/>
                <a:gd name="connsiteY61" fmla="*/ 3736841 h 4612665"/>
                <a:gd name="connsiteX62" fmla="*/ 4175809 w 4587104"/>
                <a:gd name="connsiteY62" fmla="*/ 3678453 h 4612665"/>
                <a:gd name="connsiteX63" fmla="*/ 4190743 w 4587104"/>
                <a:gd name="connsiteY63" fmla="*/ 3562702 h 4612665"/>
                <a:gd name="connsiteX64" fmla="*/ 4216939 w 4587104"/>
                <a:gd name="connsiteY64" fmla="*/ 3444900 h 4612665"/>
                <a:gd name="connsiteX65" fmla="*/ 4258065 w 4587104"/>
                <a:gd name="connsiteY65" fmla="*/ 3269739 h 4612665"/>
                <a:gd name="connsiteX66" fmla="*/ 4322674 w 4587104"/>
                <a:gd name="connsiteY66" fmla="*/ 3151431 h 4612665"/>
                <a:gd name="connsiteX67" fmla="*/ 4381457 w 4587104"/>
                <a:gd name="connsiteY67" fmla="*/ 3094571 h 4612665"/>
                <a:gd name="connsiteX68" fmla="*/ 4422586 w 4587104"/>
                <a:gd name="connsiteY68" fmla="*/ 2977795 h 4612665"/>
                <a:gd name="connsiteX69" fmla="*/ 4381457 w 4587104"/>
                <a:gd name="connsiteY69" fmla="*/ 2919407 h 4612665"/>
                <a:gd name="connsiteX70" fmla="*/ 4422586 w 4587104"/>
                <a:gd name="connsiteY70" fmla="*/ 2861018 h 4612665"/>
                <a:gd name="connsiteX71" fmla="*/ 4381457 w 4587104"/>
                <a:gd name="connsiteY71" fmla="*/ 2802630 h 4612665"/>
                <a:gd name="connsiteX72" fmla="*/ 4436924 w 4587104"/>
                <a:gd name="connsiteY72" fmla="*/ 2666787 h 4612665"/>
                <a:gd name="connsiteX73" fmla="*/ 4463716 w 4587104"/>
                <a:gd name="connsiteY73" fmla="*/ 2569078 h 4612665"/>
                <a:gd name="connsiteX74" fmla="*/ 4504845 w 4587104"/>
                <a:gd name="connsiteY74" fmla="*/ 2452301 h 4612665"/>
                <a:gd name="connsiteX75" fmla="*/ 4463716 w 4587104"/>
                <a:gd name="connsiteY75" fmla="*/ 2452301 h 4612665"/>
                <a:gd name="connsiteX76" fmla="*/ 4463716 w 4587104"/>
                <a:gd name="connsiteY76" fmla="*/ 2393913 h 4612665"/>
                <a:gd name="connsiteX77" fmla="*/ 4504845 w 4587104"/>
                <a:gd name="connsiteY77" fmla="*/ 2335525 h 4612665"/>
                <a:gd name="connsiteX78" fmla="*/ 4587104 w 4587104"/>
                <a:gd name="connsiteY78" fmla="*/ 2277137 h 4612665"/>
                <a:gd name="connsiteX79" fmla="*/ 4545972 w 4587104"/>
                <a:gd name="connsiteY7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52421 w 4587104"/>
                <a:gd name="connsiteY56" fmla="*/ 4145558 h 4612665"/>
                <a:gd name="connsiteX57" fmla="*/ 4093550 w 4587104"/>
                <a:gd name="connsiteY57" fmla="*/ 4145558 h 4612665"/>
                <a:gd name="connsiteX58" fmla="*/ 4093550 w 4587104"/>
                <a:gd name="connsiteY58" fmla="*/ 4028782 h 4612665"/>
                <a:gd name="connsiteX59" fmla="*/ 4134680 w 4587104"/>
                <a:gd name="connsiteY59" fmla="*/ 3970394 h 4612665"/>
                <a:gd name="connsiteX60" fmla="*/ 4143138 w 4587104"/>
                <a:gd name="connsiteY60" fmla="*/ 3871639 h 4612665"/>
                <a:gd name="connsiteX61" fmla="*/ 4134680 w 4587104"/>
                <a:gd name="connsiteY61" fmla="*/ 3736841 h 4612665"/>
                <a:gd name="connsiteX62" fmla="*/ 4175809 w 4587104"/>
                <a:gd name="connsiteY62" fmla="*/ 3678453 h 4612665"/>
                <a:gd name="connsiteX63" fmla="*/ 4190743 w 4587104"/>
                <a:gd name="connsiteY63" fmla="*/ 3562702 h 4612665"/>
                <a:gd name="connsiteX64" fmla="*/ 4216939 w 4587104"/>
                <a:gd name="connsiteY64" fmla="*/ 3444900 h 4612665"/>
                <a:gd name="connsiteX65" fmla="*/ 4258065 w 4587104"/>
                <a:gd name="connsiteY65" fmla="*/ 3269739 h 4612665"/>
                <a:gd name="connsiteX66" fmla="*/ 4322674 w 4587104"/>
                <a:gd name="connsiteY66" fmla="*/ 3151431 h 4612665"/>
                <a:gd name="connsiteX67" fmla="*/ 4381457 w 4587104"/>
                <a:gd name="connsiteY67" fmla="*/ 3094571 h 4612665"/>
                <a:gd name="connsiteX68" fmla="*/ 4422586 w 4587104"/>
                <a:gd name="connsiteY68" fmla="*/ 2977795 h 4612665"/>
                <a:gd name="connsiteX69" fmla="*/ 4381457 w 4587104"/>
                <a:gd name="connsiteY69" fmla="*/ 2919407 h 4612665"/>
                <a:gd name="connsiteX70" fmla="*/ 4422586 w 4587104"/>
                <a:gd name="connsiteY70" fmla="*/ 2861018 h 4612665"/>
                <a:gd name="connsiteX71" fmla="*/ 4381457 w 4587104"/>
                <a:gd name="connsiteY71" fmla="*/ 2802630 h 4612665"/>
                <a:gd name="connsiteX72" fmla="*/ 4436924 w 4587104"/>
                <a:gd name="connsiteY72" fmla="*/ 2666787 h 4612665"/>
                <a:gd name="connsiteX73" fmla="*/ 4463716 w 4587104"/>
                <a:gd name="connsiteY73" fmla="*/ 2569078 h 4612665"/>
                <a:gd name="connsiteX74" fmla="*/ 4504845 w 4587104"/>
                <a:gd name="connsiteY74" fmla="*/ 2452301 h 4612665"/>
                <a:gd name="connsiteX75" fmla="*/ 4463716 w 4587104"/>
                <a:gd name="connsiteY75" fmla="*/ 2452301 h 4612665"/>
                <a:gd name="connsiteX76" fmla="*/ 4463716 w 4587104"/>
                <a:gd name="connsiteY76" fmla="*/ 2393913 h 4612665"/>
                <a:gd name="connsiteX77" fmla="*/ 4504845 w 4587104"/>
                <a:gd name="connsiteY77" fmla="*/ 2335525 h 4612665"/>
                <a:gd name="connsiteX78" fmla="*/ 4587104 w 4587104"/>
                <a:gd name="connsiteY78" fmla="*/ 2277137 h 4612665"/>
                <a:gd name="connsiteX79" fmla="*/ 4545972 w 4587104"/>
                <a:gd name="connsiteY7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52421 w 4587104"/>
                <a:gd name="connsiteY56" fmla="*/ 4145558 h 4612665"/>
                <a:gd name="connsiteX57" fmla="*/ 4093550 w 4587104"/>
                <a:gd name="connsiteY57" fmla="*/ 4145558 h 4612665"/>
                <a:gd name="connsiteX58" fmla="*/ 4093550 w 4587104"/>
                <a:gd name="connsiteY58" fmla="*/ 4028782 h 4612665"/>
                <a:gd name="connsiteX59" fmla="*/ 4134680 w 4587104"/>
                <a:gd name="connsiteY59" fmla="*/ 3970394 h 4612665"/>
                <a:gd name="connsiteX60" fmla="*/ 4143138 w 4587104"/>
                <a:gd name="connsiteY60" fmla="*/ 3871639 h 4612665"/>
                <a:gd name="connsiteX61" fmla="*/ 4134680 w 4587104"/>
                <a:gd name="connsiteY61" fmla="*/ 3736841 h 4612665"/>
                <a:gd name="connsiteX62" fmla="*/ 4175809 w 4587104"/>
                <a:gd name="connsiteY62" fmla="*/ 3678453 h 4612665"/>
                <a:gd name="connsiteX63" fmla="*/ 4190743 w 4587104"/>
                <a:gd name="connsiteY63" fmla="*/ 3562702 h 4612665"/>
                <a:gd name="connsiteX64" fmla="*/ 4216939 w 4587104"/>
                <a:gd name="connsiteY64" fmla="*/ 3444900 h 4612665"/>
                <a:gd name="connsiteX65" fmla="*/ 4258065 w 4587104"/>
                <a:gd name="connsiteY65" fmla="*/ 3269739 h 4612665"/>
                <a:gd name="connsiteX66" fmla="*/ 4322674 w 4587104"/>
                <a:gd name="connsiteY66" fmla="*/ 3151431 h 4612665"/>
                <a:gd name="connsiteX67" fmla="*/ 4381457 w 4587104"/>
                <a:gd name="connsiteY67" fmla="*/ 3094571 h 4612665"/>
                <a:gd name="connsiteX68" fmla="*/ 4422586 w 4587104"/>
                <a:gd name="connsiteY68" fmla="*/ 2977795 h 4612665"/>
                <a:gd name="connsiteX69" fmla="*/ 4381457 w 4587104"/>
                <a:gd name="connsiteY69" fmla="*/ 2919407 h 4612665"/>
                <a:gd name="connsiteX70" fmla="*/ 4422586 w 4587104"/>
                <a:gd name="connsiteY70" fmla="*/ 2861018 h 4612665"/>
                <a:gd name="connsiteX71" fmla="*/ 4381457 w 4587104"/>
                <a:gd name="connsiteY71" fmla="*/ 2802630 h 4612665"/>
                <a:gd name="connsiteX72" fmla="*/ 4436924 w 4587104"/>
                <a:gd name="connsiteY72" fmla="*/ 2666787 h 4612665"/>
                <a:gd name="connsiteX73" fmla="*/ 4463716 w 4587104"/>
                <a:gd name="connsiteY73" fmla="*/ 2569078 h 4612665"/>
                <a:gd name="connsiteX74" fmla="*/ 4504845 w 4587104"/>
                <a:gd name="connsiteY74" fmla="*/ 2452301 h 4612665"/>
                <a:gd name="connsiteX75" fmla="*/ 4463716 w 4587104"/>
                <a:gd name="connsiteY75" fmla="*/ 2452301 h 4612665"/>
                <a:gd name="connsiteX76" fmla="*/ 4463716 w 4587104"/>
                <a:gd name="connsiteY76" fmla="*/ 2393913 h 4612665"/>
                <a:gd name="connsiteX77" fmla="*/ 4504845 w 4587104"/>
                <a:gd name="connsiteY77" fmla="*/ 2335525 h 4612665"/>
                <a:gd name="connsiteX78" fmla="*/ 4587104 w 4587104"/>
                <a:gd name="connsiteY78" fmla="*/ 2277137 h 4612665"/>
                <a:gd name="connsiteX79" fmla="*/ 4545972 w 4587104"/>
                <a:gd name="connsiteY7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4011291 w 4587104"/>
                <a:gd name="connsiteY55" fmla="*/ 4203946 h 4612665"/>
                <a:gd name="connsiteX56" fmla="*/ 4052421 w 4587104"/>
                <a:gd name="connsiteY56" fmla="*/ 4145558 h 4612665"/>
                <a:gd name="connsiteX57" fmla="*/ 4093550 w 4587104"/>
                <a:gd name="connsiteY57" fmla="*/ 4145558 h 4612665"/>
                <a:gd name="connsiteX58" fmla="*/ 4093550 w 4587104"/>
                <a:gd name="connsiteY58" fmla="*/ 4028782 h 4612665"/>
                <a:gd name="connsiteX59" fmla="*/ 4134680 w 4587104"/>
                <a:gd name="connsiteY59" fmla="*/ 3970394 h 4612665"/>
                <a:gd name="connsiteX60" fmla="*/ 4143138 w 4587104"/>
                <a:gd name="connsiteY60" fmla="*/ 3871639 h 4612665"/>
                <a:gd name="connsiteX61" fmla="*/ 4134680 w 4587104"/>
                <a:gd name="connsiteY61" fmla="*/ 3736841 h 4612665"/>
                <a:gd name="connsiteX62" fmla="*/ 4175809 w 4587104"/>
                <a:gd name="connsiteY62" fmla="*/ 3678453 h 4612665"/>
                <a:gd name="connsiteX63" fmla="*/ 4190743 w 4587104"/>
                <a:gd name="connsiteY63" fmla="*/ 3562702 h 4612665"/>
                <a:gd name="connsiteX64" fmla="*/ 4216939 w 4587104"/>
                <a:gd name="connsiteY64" fmla="*/ 3444900 h 4612665"/>
                <a:gd name="connsiteX65" fmla="*/ 4258065 w 4587104"/>
                <a:gd name="connsiteY65" fmla="*/ 3269739 h 4612665"/>
                <a:gd name="connsiteX66" fmla="*/ 4322674 w 4587104"/>
                <a:gd name="connsiteY66" fmla="*/ 3151431 h 4612665"/>
                <a:gd name="connsiteX67" fmla="*/ 4381457 w 4587104"/>
                <a:gd name="connsiteY67" fmla="*/ 3094571 h 4612665"/>
                <a:gd name="connsiteX68" fmla="*/ 4422586 w 4587104"/>
                <a:gd name="connsiteY68" fmla="*/ 2977795 h 4612665"/>
                <a:gd name="connsiteX69" fmla="*/ 4381457 w 4587104"/>
                <a:gd name="connsiteY69" fmla="*/ 2919407 h 4612665"/>
                <a:gd name="connsiteX70" fmla="*/ 4422586 w 4587104"/>
                <a:gd name="connsiteY70" fmla="*/ 2861018 h 4612665"/>
                <a:gd name="connsiteX71" fmla="*/ 4381457 w 4587104"/>
                <a:gd name="connsiteY71" fmla="*/ 2802630 h 4612665"/>
                <a:gd name="connsiteX72" fmla="*/ 4436924 w 4587104"/>
                <a:gd name="connsiteY72" fmla="*/ 2666787 h 4612665"/>
                <a:gd name="connsiteX73" fmla="*/ 4463716 w 4587104"/>
                <a:gd name="connsiteY73" fmla="*/ 2569078 h 4612665"/>
                <a:gd name="connsiteX74" fmla="*/ 4504845 w 4587104"/>
                <a:gd name="connsiteY74" fmla="*/ 2452301 h 4612665"/>
                <a:gd name="connsiteX75" fmla="*/ 4463716 w 4587104"/>
                <a:gd name="connsiteY75" fmla="*/ 2452301 h 4612665"/>
                <a:gd name="connsiteX76" fmla="*/ 4463716 w 4587104"/>
                <a:gd name="connsiteY76" fmla="*/ 2393913 h 4612665"/>
                <a:gd name="connsiteX77" fmla="*/ 4504845 w 4587104"/>
                <a:gd name="connsiteY77" fmla="*/ 2335525 h 4612665"/>
                <a:gd name="connsiteX78" fmla="*/ 4587104 w 4587104"/>
                <a:gd name="connsiteY78" fmla="*/ 2277137 h 4612665"/>
                <a:gd name="connsiteX79" fmla="*/ 4545972 w 4587104"/>
                <a:gd name="connsiteY79"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09909 w 4587104"/>
                <a:gd name="connsiteY55" fmla="*/ 4346629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79111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17945 w 4587104"/>
                <a:gd name="connsiteY66" fmla="*/ 3448782 h 4612665"/>
                <a:gd name="connsiteX67" fmla="*/ 4258065 w 4587104"/>
                <a:gd name="connsiteY67" fmla="*/ 3269739 h 4612665"/>
                <a:gd name="connsiteX68" fmla="*/ 4322674 w 4587104"/>
                <a:gd name="connsiteY68" fmla="*/ 3151431 h 4612665"/>
                <a:gd name="connsiteX69" fmla="*/ 4381457 w 4587104"/>
                <a:gd name="connsiteY69" fmla="*/ 3094571 h 4612665"/>
                <a:gd name="connsiteX70" fmla="*/ 4422586 w 4587104"/>
                <a:gd name="connsiteY70" fmla="*/ 2977795 h 4612665"/>
                <a:gd name="connsiteX71" fmla="*/ 4381457 w 4587104"/>
                <a:gd name="connsiteY71" fmla="*/ 2919407 h 4612665"/>
                <a:gd name="connsiteX72" fmla="*/ 4422586 w 4587104"/>
                <a:gd name="connsiteY72" fmla="*/ 2861018 h 4612665"/>
                <a:gd name="connsiteX73" fmla="*/ 4381457 w 4587104"/>
                <a:gd name="connsiteY73" fmla="*/ 2802630 h 4612665"/>
                <a:gd name="connsiteX74" fmla="*/ 4436924 w 4587104"/>
                <a:gd name="connsiteY74" fmla="*/ 2666787 h 4612665"/>
                <a:gd name="connsiteX75" fmla="*/ 4463716 w 4587104"/>
                <a:gd name="connsiteY75" fmla="*/ 2569078 h 4612665"/>
                <a:gd name="connsiteX76" fmla="*/ 4504845 w 4587104"/>
                <a:gd name="connsiteY76" fmla="*/ 2452301 h 4612665"/>
                <a:gd name="connsiteX77" fmla="*/ 4463716 w 4587104"/>
                <a:gd name="connsiteY77" fmla="*/ 2452301 h 4612665"/>
                <a:gd name="connsiteX78" fmla="*/ 4463716 w 4587104"/>
                <a:gd name="connsiteY78" fmla="*/ 2393913 h 4612665"/>
                <a:gd name="connsiteX79" fmla="*/ 4504845 w 4587104"/>
                <a:gd name="connsiteY79" fmla="*/ 2335525 h 4612665"/>
                <a:gd name="connsiteX80" fmla="*/ 4587104 w 4587104"/>
                <a:gd name="connsiteY80" fmla="*/ 2277137 h 4612665"/>
                <a:gd name="connsiteX81" fmla="*/ 4545972 w 4587104"/>
                <a:gd name="connsiteY8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16939 w 4587104"/>
                <a:gd name="connsiteY66" fmla="*/ 3444900 h 4612665"/>
                <a:gd name="connsiteX67" fmla="*/ 4258065 w 4587104"/>
                <a:gd name="connsiteY67" fmla="*/ 3269739 h 4612665"/>
                <a:gd name="connsiteX68" fmla="*/ 4322674 w 4587104"/>
                <a:gd name="connsiteY68" fmla="*/ 3151431 h 4612665"/>
                <a:gd name="connsiteX69" fmla="*/ 4381457 w 4587104"/>
                <a:gd name="connsiteY69" fmla="*/ 3094571 h 4612665"/>
                <a:gd name="connsiteX70" fmla="*/ 4422586 w 4587104"/>
                <a:gd name="connsiteY70" fmla="*/ 2977795 h 4612665"/>
                <a:gd name="connsiteX71" fmla="*/ 4381457 w 4587104"/>
                <a:gd name="connsiteY71" fmla="*/ 2919407 h 4612665"/>
                <a:gd name="connsiteX72" fmla="*/ 4422586 w 4587104"/>
                <a:gd name="connsiteY72" fmla="*/ 2861018 h 4612665"/>
                <a:gd name="connsiteX73" fmla="*/ 4381457 w 4587104"/>
                <a:gd name="connsiteY73" fmla="*/ 2802630 h 4612665"/>
                <a:gd name="connsiteX74" fmla="*/ 4436924 w 4587104"/>
                <a:gd name="connsiteY74" fmla="*/ 2666787 h 4612665"/>
                <a:gd name="connsiteX75" fmla="*/ 4463716 w 4587104"/>
                <a:gd name="connsiteY75" fmla="*/ 2569078 h 4612665"/>
                <a:gd name="connsiteX76" fmla="*/ 4504845 w 4587104"/>
                <a:gd name="connsiteY76" fmla="*/ 2452301 h 4612665"/>
                <a:gd name="connsiteX77" fmla="*/ 4463716 w 4587104"/>
                <a:gd name="connsiteY77" fmla="*/ 2452301 h 4612665"/>
                <a:gd name="connsiteX78" fmla="*/ 4463716 w 4587104"/>
                <a:gd name="connsiteY78" fmla="*/ 2393913 h 4612665"/>
                <a:gd name="connsiteX79" fmla="*/ 4504845 w 4587104"/>
                <a:gd name="connsiteY79" fmla="*/ 2335525 h 4612665"/>
                <a:gd name="connsiteX80" fmla="*/ 4587104 w 4587104"/>
                <a:gd name="connsiteY80" fmla="*/ 2277137 h 4612665"/>
                <a:gd name="connsiteX81" fmla="*/ 4545972 w 4587104"/>
                <a:gd name="connsiteY8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16939 w 4587104"/>
                <a:gd name="connsiteY66" fmla="*/ 3444900 h 4612665"/>
                <a:gd name="connsiteX67" fmla="*/ 4258065 w 4587104"/>
                <a:gd name="connsiteY67" fmla="*/ 3269739 h 4612665"/>
                <a:gd name="connsiteX68" fmla="*/ 4322674 w 4587104"/>
                <a:gd name="connsiteY68" fmla="*/ 3151431 h 4612665"/>
                <a:gd name="connsiteX69" fmla="*/ 4381457 w 4587104"/>
                <a:gd name="connsiteY69" fmla="*/ 3094571 h 4612665"/>
                <a:gd name="connsiteX70" fmla="*/ 4422586 w 4587104"/>
                <a:gd name="connsiteY70" fmla="*/ 2977795 h 4612665"/>
                <a:gd name="connsiteX71" fmla="*/ 4381457 w 4587104"/>
                <a:gd name="connsiteY71" fmla="*/ 2919407 h 4612665"/>
                <a:gd name="connsiteX72" fmla="*/ 4422586 w 4587104"/>
                <a:gd name="connsiteY72" fmla="*/ 2861018 h 4612665"/>
                <a:gd name="connsiteX73" fmla="*/ 4381457 w 4587104"/>
                <a:gd name="connsiteY73" fmla="*/ 2802630 h 4612665"/>
                <a:gd name="connsiteX74" fmla="*/ 4436924 w 4587104"/>
                <a:gd name="connsiteY74" fmla="*/ 2666787 h 4612665"/>
                <a:gd name="connsiteX75" fmla="*/ 4463716 w 4587104"/>
                <a:gd name="connsiteY75" fmla="*/ 2569078 h 4612665"/>
                <a:gd name="connsiteX76" fmla="*/ 4504845 w 4587104"/>
                <a:gd name="connsiteY76" fmla="*/ 2452301 h 4612665"/>
                <a:gd name="connsiteX77" fmla="*/ 4463716 w 4587104"/>
                <a:gd name="connsiteY77" fmla="*/ 2452301 h 4612665"/>
                <a:gd name="connsiteX78" fmla="*/ 4463716 w 4587104"/>
                <a:gd name="connsiteY78" fmla="*/ 2393913 h 4612665"/>
                <a:gd name="connsiteX79" fmla="*/ 4504845 w 4587104"/>
                <a:gd name="connsiteY79" fmla="*/ 2335525 h 4612665"/>
                <a:gd name="connsiteX80" fmla="*/ 4587104 w 4587104"/>
                <a:gd name="connsiteY80" fmla="*/ 2277137 h 4612665"/>
                <a:gd name="connsiteX81" fmla="*/ 4545972 w 4587104"/>
                <a:gd name="connsiteY8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16939 w 4587104"/>
                <a:gd name="connsiteY66" fmla="*/ 3444900 h 4612665"/>
                <a:gd name="connsiteX67" fmla="*/ 4258065 w 4587104"/>
                <a:gd name="connsiteY67" fmla="*/ 3269739 h 4612665"/>
                <a:gd name="connsiteX68" fmla="*/ 4322674 w 4587104"/>
                <a:gd name="connsiteY68" fmla="*/ 3151431 h 4612665"/>
                <a:gd name="connsiteX69" fmla="*/ 4381457 w 4587104"/>
                <a:gd name="connsiteY69" fmla="*/ 3094571 h 4612665"/>
                <a:gd name="connsiteX70" fmla="*/ 4422586 w 4587104"/>
                <a:gd name="connsiteY70" fmla="*/ 2977795 h 4612665"/>
                <a:gd name="connsiteX71" fmla="*/ 4381457 w 4587104"/>
                <a:gd name="connsiteY71" fmla="*/ 2919407 h 4612665"/>
                <a:gd name="connsiteX72" fmla="*/ 4422586 w 4587104"/>
                <a:gd name="connsiteY72" fmla="*/ 2861018 h 4612665"/>
                <a:gd name="connsiteX73" fmla="*/ 4381457 w 4587104"/>
                <a:gd name="connsiteY73" fmla="*/ 2802630 h 4612665"/>
                <a:gd name="connsiteX74" fmla="*/ 4436924 w 4587104"/>
                <a:gd name="connsiteY74" fmla="*/ 2666787 h 4612665"/>
                <a:gd name="connsiteX75" fmla="*/ 4463716 w 4587104"/>
                <a:gd name="connsiteY75" fmla="*/ 2569078 h 4612665"/>
                <a:gd name="connsiteX76" fmla="*/ 4504845 w 4587104"/>
                <a:gd name="connsiteY76" fmla="*/ 2452301 h 4612665"/>
                <a:gd name="connsiteX77" fmla="*/ 4463716 w 4587104"/>
                <a:gd name="connsiteY77" fmla="*/ 2452301 h 4612665"/>
                <a:gd name="connsiteX78" fmla="*/ 4463716 w 4587104"/>
                <a:gd name="connsiteY78" fmla="*/ 2393913 h 4612665"/>
                <a:gd name="connsiteX79" fmla="*/ 4504845 w 4587104"/>
                <a:gd name="connsiteY79" fmla="*/ 2335525 h 4612665"/>
                <a:gd name="connsiteX80" fmla="*/ 4587104 w 4587104"/>
                <a:gd name="connsiteY80" fmla="*/ 2277137 h 4612665"/>
                <a:gd name="connsiteX81" fmla="*/ 4545972 w 4587104"/>
                <a:gd name="connsiteY81"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1 w 4587104"/>
                <a:gd name="connsiteY54" fmla="*/ 4379114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4 w 4587104"/>
                <a:gd name="connsiteY54" fmla="*/ 4379111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4 w 4587104"/>
                <a:gd name="connsiteY54" fmla="*/ 4379111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558864 w 4587104"/>
                <a:gd name="connsiteY53" fmla="*/ 4495889 h 4612665"/>
                <a:gd name="connsiteX54" fmla="*/ 3764514 w 4587104"/>
                <a:gd name="connsiteY54" fmla="*/ 4379111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476608 w 4587104"/>
                <a:gd name="connsiteY53" fmla="*/ 4495887 h 4612665"/>
                <a:gd name="connsiteX54" fmla="*/ 3764514 w 4587104"/>
                <a:gd name="connsiteY54" fmla="*/ 4379111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476608 w 4587104"/>
                <a:gd name="connsiteY53" fmla="*/ 4495887 h 4612665"/>
                <a:gd name="connsiteX54" fmla="*/ 3764514 w 4587104"/>
                <a:gd name="connsiteY54" fmla="*/ 4379111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476608 w 4587104"/>
                <a:gd name="connsiteY53" fmla="*/ 4495887 h 4612665"/>
                <a:gd name="connsiteX54" fmla="*/ 3764514 w 4587104"/>
                <a:gd name="connsiteY54" fmla="*/ 4379111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476608 w 4587104"/>
                <a:gd name="connsiteY53" fmla="*/ 4495887 h 4612665"/>
                <a:gd name="connsiteX54" fmla="*/ 3764514 w 4587104"/>
                <a:gd name="connsiteY54" fmla="*/ 4379111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476608 w 4587104"/>
                <a:gd name="connsiteY53" fmla="*/ 4495887 h 4612665"/>
                <a:gd name="connsiteX54" fmla="*/ 3764514 w 4587104"/>
                <a:gd name="connsiteY54" fmla="*/ 4379111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5"/>
                <a:gd name="connsiteX1" fmla="*/ 1337872 w 4587104"/>
                <a:gd name="connsiteY1" fmla="*/ 0 h 4612665"/>
                <a:gd name="connsiteX2" fmla="*/ 1337872 w 4587104"/>
                <a:gd name="connsiteY2" fmla="*/ 58388 h 4612665"/>
                <a:gd name="connsiteX3" fmla="*/ 1337872 w 4587104"/>
                <a:gd name="connsiteY3" fmla="*/ 175164 h 4612665"/>
                <a:gd name="connsiteX4" fmla="*/ 1296743 w 4587104"/>
                <a:gd name="connsiteY4" fmla="*/ 350329 h 4612665"/>
                <a:gd name="connsiteX5" fmla="*/ 1296743 w 4587104"/>
                <a:gd name="connsiteY5" fmla="*/ 467104 h 4612665"/>
                <a:gd name="connsiteX6" fmla="*/ 1255614 w 4587104"/>
                <a:gd name="connsiteY6" fmla="*/ 583881 h 4612665"/>
                <a:gd name="connsiteX7" fmla="*/ 1173355 w 4587104"/>
                <a:gd name="connsiteY7" fmla="*/ 759045 h 4612665"/>
                <a:gd name="connsiteX8" fmla="*/ 1049967 w 4587104"/>
                <a:gd name="connsiteY8" fmla="*/ 992597 h 4612665"/>
                <a:gd name="connsiteX9" fmla="*/ 967708 w 4587104"/>
                <a:gd name="connsiteY9" fmla="*/ 1167762 h 4612665"/>
                <a:gd name="connsiteX10" fmla="*/ 885449 w 4587104"/>
                <a:gd name="connsiteY10" fmla="*/ 1401314 h 4612665"/>
                <a:gd name="connsiteX11" fmla="*/ 762061 w 4587104"/>
                <a:gd name="connsiteY11" fmla="*/ 1342926 h 4612665"/>
                <a:gd name="connsiteX12" fmla="*/ 679802 w 4587104"/>
                <a:gd name="connsiteY12" fmla="*/ 1342926 h 4612665"/>
                <a:gd name="connsiteX13" fmla="*/ 515284 w 4587104"/>
                <a:gd name="connsiteY13" fmla="*/ 1342926 h 4612665"/>
                <a:gd name="connsiteX14" fmla="*/ 433025 w 4587104"/>
                <a:gd name="connsiteY14" fmla="*/ 1342926 h 4612665"/>
                <a:gd name="connsiteX15" fmla="*/ 433025 w 4587104"/>
                <a:gd name="connsiteY15" fmla="*/ 1459702 h 4612665"/>
                <a:gd name="connsiteX16" fmla="*/ 597543 w 4587104"/>
                <a:gd name="connsiteY16" fmla="*/ 1576479 h 4612665"/>
                <a:gd name="connsiteX17" fmla="*/ 597543 w 4587104"/>
                <a:gd name="connsiteY17" fmla="*/ 1810031 h 4612665"/>
                <a:gd name="connsiteX18" fmla="*/ 638672 w 4587104"/>
                <a:gd name="connsiteY18" fmla="*/ 2101972 h 4612665"/>
                <a:gd name="connsiteX19" fmla="*/ 515284 w 4587104"/>
                <a:gd name="connsiteY19" fmla="*/ 2218749 h 4612665"/>
                <a:gd name="connsiteX20" fmla="*/ 391896 w 4587104"/>
                <a:gd name="connsiteY20" fmla="*/ 2218749 h 4612665"/>
                <a:gd name="connsiteX21" fmla="*/ 309636 w 4587104"/>
                <a:gd name="connsiteY21" fmla="*/ 2335525 h 4612665"/>
                <a:gd name="connsiteX22" fmla="*/ 227378 w 4587104"/>
                <a:gd name="connsiteY22" fmla="*/ 2452301 h 4612665"/>
                <a:gd name="connsiteX23" fmla="*/ 186249 w 4587104"/>
                <a:gd name="connsiteY23" fmla="*/ 2627466 h 4612665"/>
                <a:gd name="connsiteX24" fmla="*/ 186248 w 4587104"/>
                <a:gd name="connsiteY24" fmla="*/ 2744242 h 4612665"/>
                <a:gd name="connsiteX25" fmla="*/ 145119 w 4587104"/>
                <a:gd name="connsiteY25" fmla="*/ 2861018 h 4612665"/>
                <a:gd name="connsiteX26" fmla="*/ 21731 w 4587104"/>
                <a:gd name="connsiteY26" fmla="*/ 2919407 h 4612665"/>
                <a:gd name="connsiteX27" fmla="*/ 21731 w 4587104"/>
                <a:gd name="connsiteY27" fmla="*/ 3094571 h 4612665"/>
                <a:gd name="connsiteX28" fmla="*/ 62861 w 4587104"/>
                <a:gd name="connsiteY28" fmla="*/ 3211347 h 4612665"/>
                <a:gd name="connsiteX29" fmla="*/ 186249 w 4587104"/>
                <a:gd name="connsiteY29" fmla="*/ 3269736 h 4612665"/>
                <a:gd name="connsiteX30" fmla="*/ 309637 w 4587104"/>
                <a:gd name="connsiteY30" fmla="*/ 3269736 h 4612665"/>
                <a:gd name="connsiteX31" fmla="*/ 474155 w 4587104"/>
                <a:gd name="connsiteY31" fmla="*/ 3328124 h 4612665"/>
                <a:gd name="connsiteX32" fmla="*/ 762062 w 4587104"/>
                <a:gd name="connsiteY32" fmla="*/ 3328124 h 4612665"/>
                <a:gd name="connsiteX33" fmla="*/ 926580 w 4587104"/>
                <a:gd name="connsiteY33" fmla="*/ 3620065 h 4612665"/>
                <a:gd name="connsiteX34" fmla="*/ 967709 w 4587104"/>
                <a:gd name="connsiteY34" fmla="*/ 3736841 h 4612665"/>
                <a:gd name="connsiteX35" fmla="*/ 1049968 w 4587104"/>
                <a:gd name="connsiteY35" fmla="*/ 3853617 h 4612665"/>
                <a:gd name="connsiteX36" fmla="*/ 1132227 w 4587104"/>
                <a:gd name="connsiteY36" fmla="*/ 3970394 h 4612665"/>
                <a:gd name="connsiteX37" fmla="*/ 1132227 w 4587104"/>
                <a:gd name="connsiteY37" fmla="*/ 4203946 h 4612665"/>
                <a:gd name="connsiteX38" fmla="*/ 1214486 w 4587104"/>
                <a:gd name="connsiteY38" fmla="*/ 4203946 h 4612665"/>
                <a:gd name="connsiteX39" fmla="*/ 1379004 w 4587104"/>
                <a:gd name="connsiteY39" fmla="*/ 4262334 h 4612665"/>
                <a:gd name="connsiteX40" fmla="*/ 1420134 w 4587104"/>
                <a:gd name="connsiteY40" fmla="*/ 4203946 h 4612665"/>
                <a:gd name="connsiteX41" fmla="*/ 1502393 w 4587104"/>
                <a:gd name="connsiteY41" fmla="*/ 4145558 h 4612665"/>
                <a:gd name="connsiteX42" fmla="*/ 1749170 w 4587104"/>
                <a:gd name="connsiteY42" fmla="*/ 4028782 h 4612665"/>
                <a:gd name="connsiteX43" fmla="*/ 1625781 w 4587104"/>
                <a:gd name="connsiteY43" fmla="*/ 3912005 h 4612665"/>
                <a:gd name="connsiteX44" fmla="*/ 1790299 w 4587104"/>
                <a:gd name="connsiteY44" fmla="*/ 3853617 h 4612665"/>
                <a:gd name="connsiteX45" fmla="*/ 2078205 w 4587104"/>
                <a:gd name="connsiteY45" fmla="*/ 3678453 h 4612665"/>
                <a:gd name="connsiteX46" fmla="*/ 2324982 w 4587104"/>
                <a:gd name="connsiteY46" fmla="*/ 3678453 h 4612665"/>
                <a:gd name="connsiteX47" fmla="*/ 2448371 w 4587104"/>
                <a:gd name="connsiteY47" fmla="*/ 3795229 h 4612665"/>
                <a:gd name="connsiteX48" fmla="*/ 2612889 w 4587104"/>
                <a:gd name="connsiteY48" fmla="*/ 3912005 h 4612665"/>
                <a:gd name="connsiteX49" fmla="*/ 2818533 w 4587104"/>
                <a:gd name="connsiteY49" fmla="*/ 4087172 h 4612665"/>
                <a:gd name="connsiteX50" fmla="*/ 2983051 w 4587104"/>
                <a:gd name="connsiteY50" fmla="*/ 4087172 h 4612665"/>
                <a:gd name="connsiteX51" fmla="*/ 3106440 w 4587104"/>
                <a:gd name="connsiteY51" fmla="*/ 4320724 h 4612665"/>
                <a:gd name="connsiteX52" fmla="*/ 3312087 w 4587104"/>
                <a:gd name="connsiteY52" fmla="*/ 4612665 h 4612665"/>
                <a:gd name="connsiteX53" fmla="*/ 3476608 w 4587104"/>
                <a:gd name="connsiteY53" fmla="*/ 4495887 h 4612665"/>
                <a:gd name="connsiteX54" fmla="*/ 3764514 w 4587104"/>
                <a:gd name="connsiteY54" fmla="*/ 4379111 h 4612665"/>
                <a:gd name="connsiteX55" fmla="*/ 3887903 w 4587104"/>
                <a:gd name="connsiteY55" fmla="*/ 4320723 h 4612665"/>
                <a:gd name="connsiteX56" fmla="*/ 4011291 w 4587104"/>
                <a:gd name="connsiteY56" fmla="*/ 4203946 h 4612665"/>
                <a:gd name="connsiteX57" fmla="*/ 4052421 w 4587104"/>
                <a:gd name="connsiteY57" fmla="*/ 4145558 h 4612665"/>
                <a:gd name="connsiteX58" fmla="*/ 4093550 w 4587104"/>
                <a:gd name="connsiteY58" fmla="*/ 4145558 h 4612665"/>
                <a:gd name="connsiteX59" fmla="*/ 4093550 w 4587104"/>
                <a:gd name="connsiteY59" fmla="*/ 4028782 h 4612665"/>
                <a:gd name="connsiteX60" fmla="*/ 4134680 w 4587104"/>
                <a:gd name="connsiteY60" fmla="*/ 3970394 h 4612665"/>
                <a:gd name="connsiteX61" fmla="*/ 4143138 w 4587104"/>
                <a:gd name="connsiteY61" fmla="*/ 3871639 h 4612665"/>
                <a:gd name="connsiteX62" fmla="*/ 4134680 w 4587104"/>
                <a:gd name="connsiteY62" fmla="*/ 3736841 h 4612665"/>
                <a:gd name="connsiteX63" fmla="*/ 4175809 w 4587104"/>
                <a:gd name="connsiteY63" fmla="*/ 3678453 h 4612665"/>
                <a:gd name="connsiteX64" fmla="*/ 4190743 w 4587104"/>
                <a:gd name="connsiteY64" fmla="*/ 3562702 h 4612665"/>
                <a:gd name="connsiteX65" fmla="*/ 4216939 w 4587104"/>
                <a:gd name="connsiteY65" fmla="*/ 3444900 h 4612665"/>
                <a:gd name="connsiteX66" fmla="*/ 4258065 w 4587104"/>
                <a:gd name="connsiteY66" fmla="*/ 3269739 h 4612665"/>
                <a:gd name="connsiteX67" fmla="*/ 4322674 w 4587104"/>
                <a:gd name="connsiteY67" fmla="*/ 3151431 h 4612665"/>
                <a:gd name="connsiteX68" fmla="*/ 4381457 w 4587104"/>
                <a:gd name="connsiteY68" fmla="*/ 3094571 h 4612665"/>
                <a:gd name="connsiteX69" fmla="*/ 4422586 w 4587104"/>
                <a:gd name="connsiteY69" fmla="*/ 2977795 h 4612665"/>
                <a:gd name="connsiteX70" fmla="*/ 4381457 w 4587104"/>
                <a:gd name="connsiteY70" fmla="*/ 2919407 h 4612665"/>
                <a:gd name="connsiteX71" fmla="*/ 4422586 w 4587104"/>
                <a:gd name="connsiteY71" fmla="*/ 2861018 h 4612665"/>
                <a:gd name="connsiteX72" fmla="*/ 4381457 w 4587104"/>
                <a:gd name="connsiteY72" fmla="*/ 2802630 h 4612665"/>
                <a:gd name="connsiteX73" fmla="*/ 4436924 w 4587104"/>
                <a:gd name="connsiteY73" fmla="*/ 2666787 h 4612665"/>
                <a:gd name="connsiteX74" fmla="*/ 4463716 w 4587104"/>
                <a:gd name="connsiteY74" fmla="*/ 2569078 h 4612665"/>
                <a:gd name="connsiteX75" fmla="*/ 4504845 w 4587104"/>
                <a:gd name="connsiteY75" fmla="*/ 2452301 h 4612665"/>
                <a:gd name="connsiteX76" fmla="*/ 4463716 w 4587104"/>
                <a:gd name="connsiteY76" fmla="*/ 2452301 h 4612665"/>
                <a:gd name="connsiteX77" fmla="*/ 4463716 w 4587104"/>
                <a:gd name="connsiteY77" fmla="*/ 2393913 h 4612665"/>
                <a:gd name="connsiteX78" fmla="*/ 4504845 w 4587104"/>
                <a:gd name="connsiteY78" fmla="*/ 2335525 h 4612665"/>
                <a:gd name="connsiteX79" fmla="*/ 4587104 w 4587104"/>
                <a:gd name="connsiteY79" fmla="*/ 2277137 h 4612665"/>
                <a:gd name="connsiteX80" fmla="*/ 4545972 w 4587104"/>
                <a:gd name="connsiteY80" fmla="*/ 2218752 h 4612665"/>
                <a:gd name="connsiteX0" fmla="*/ 1337872 w 4587104"/>
                <a:gd name="connsiteY0" fmla="*/ 0 h 4612663"/>
                <a:gd name="connsiteX1" fmla="*/ 1337872 w 4587104"/>
                <a:gd name="connsiteY1" fmla="*/ 0 h 4612663"/>
                <a:gd name="connsiteX2" fmla="*/ 1337872 w 4587104"/>
                <a:gd name="connsiteY2" fmla="*/ 58388 h 4612663"/>
                <a:gd name="connsiteX3" fmla="*/ 1337872 w 4587104"/>
                <a:gd name="connsiteY3" fmla="*/ 175164 h 4612663"/>
                <a:gd name="connsiteX4" fmla="*/ 1296743 w 4587104"/>
                <a:gd name="connsiteY4" fmla="*/ 350329 h 4612663"/>
                <a:gd name="connsiteX5" fmla="*/ 1296743 w 4587104"/>
                <a:gd name="connsiteY5" fmla="*/ 467104 h 4612663"/>
                <a:gd name="connsiteX6" fmla="*/ 1255614 w 4587104"/>
                <a:gd name="connsiteY6" fmla="*/ 583881 h 4612663"/>
                <a:gd name="connsiteX7" fmla="*/ 1173355 w 4587104"/>
                <a:gd name="connsiteY7" fmla="*/ 759045 h 4612663"/>
                <a:gd name="connsiteX8" fmla="*/ 1049967 w 4587104"/>
                <a:gd name="connsiteY8" fmla="*/ 992597 h 4612663"/>
                <a:gd name="connsiteX9" fmla="*/ 967708 w 4587104"/>
                <a:gd name="connsiteY9" fmla="*/ 1167762 h 4612663"/>
                <a:gd name="connsiteX10" fmla="*/ 885449 w 4587104"/>
                <a:gd name="connsiteY10" fmla="*/ 1401314 h 4612663"/>
                <a:gd name="connsiteX11" fmla="*/ 762061 w 4587104"/>
                <a:gd name="connsiteY11" fmla="*/ 1342926 h 4612663"/>
                <a:gd name="connsiteX12" fmla="*/ 679802 w 4587104"/>
                <a:gd name="connsiteY12" fmla="*/ 1342926 h 4612663"/>
                <a:gd name="connsiteX13" fmla="*/ 515284 w 4587104"/>
                <a:gd name="connsiteY13" fmla="*/ 1342926 h 4612663"/>
                <a:gd name="connsiteX14" fmla="*/ 433025 w 4587104"/>
                <a:gd name="connsiteY14" fmla="*/ 1342926 h 4612663"/>
                <a:gd name="connsiteX15" fmla="*/ 433025 w 4587104"/>
                <a:gd name="connsiteY15" fmla="*/ 1459702 h 4612663"/>
                <a:gd name="connsiteX16" fmla="*/ 597543 w 4587104"/>
                <a:gd name="connsiteY16" fmla="*/ 1576479 h 4612663"/>
                <a:gd name="connsiteX17" fmla="*/ 597543 w 4587104"/>
                <a:gd name="connsiteY17" fmla="*/ 1810031 h 4612663"/>
                <a:gd name="connsiteX18" fmla="*/ 638672 w 4587104"/>
                <a:gd name="connsiteY18" fmla="*/ 2101972 h 4612663"/>
                <a:gd name="connsiteX19" fmla="*/ 515284 w 4587104"/>
                <a:gd name="connsiteY19" fmla="*/ 2218749 h 4612663"/>
                <a:gd name="connsiteX20" fmla="*/ 391896 w 4587104"/>
                <a:gd name="connsiteY20" fmla="*/ 2218749 h 4612663"/>
                <a:gd name="connsiteX21" fmla="*/ 309636 w 4587104"/>
                <a:gd name="connsiteY21" fmla="*/ 2335525 h 4612663"/>
                <a:gd name="connsiteX22" fmla="*/ 227378 w 4587104"/>
                <a:gd name="connsiteY22" fmla="*/ 2452301 h 4612663"/>
                <a:gd name="connsiteX23" fmla="*/ 186249 w 4587104"/>
                <a:gd name="connsiteY23" fmla="*/ 2627466 h 4612663"/>
                <a:gd name="connsiteX24" fmla="*/ 186248 w 4587104"/>
                <a:gd name="connsiteY24" fmla="*/ 2744242 h 4612663"/>
                <a:gd name="connsiteX25" fmla="*/ 145119 w 4587104"/>
                <a:gd name="connsiteY25" fmla="*/ 2861018 h 4612663"/>
                <a:gd name="connsiteX26" fmla="*/ 21731 w 4587104"/>
                <a:gd name="connsiteY26" fmla="*/ 2919407 h 4612663"/>
                <a:gd name="connsiteX27" fmla="*/ 21731 w 4587104"/>
                <a:gd name="connsiteY27" fmla="*/ 3094571 h 4612663"/>
                <a:gd name="connsiteX28" fmla="*/ 62861 w 4587104"/>
                <a:gd name="connsiteY28" fmla="*/ 3211347 h 4612663"/>
                <a:gd name="connsiteX29" fmla="*/ 186249 w 4587104"/>
                <a:gd name="connsiteY29" fmla="*/ 3269736 h 4612663"/>
                <a:gd name="connsiteX30" fmla="*/ 309637 w 4587104"/>
                <a:gd name="connsiteY30" fmla="*/ 3269736 h 4612663"/>
                <a:gd name="connsiteX31" fmla="*/ 474155 w 4587104"/>
                <a:gd name="connsiteY31" fmla="*/ 3328124 h 4612663"/>
                <a:gd name="connsiteX32" fmla="*/ 762062 w 4587104"/>
                <a:gd name="connsiteY32" fmla="*/ 3328124 h 4612663"/>
                <a:gd name="connsiteX33" fmla="*/ 926580 w 4587104"/>
                <a:gd name="connsiteY33" fmla="*/ 3620065 h 4612663"/>
                <a:gd name="connsiteX34" fmla="*/ 967709 w 4587104"/>
                <a:gd name="connsiteY34" fmla="*/ 3736841 h 4612663"/>
                <a:gd name="connsiteX35" fmla="*/ 1049968 w 4587104"/>
                <a:gd name="connsiteY35" fmla="*/ 3853617 h 4612663"/>
                <a:gd name="connsiteX36" fmla="*/ 1132227 w 4587104"/>
                <a:gd name="connsiteY36" fmla="*/ 3970394 h 4612663"/>
                <a:gd name="connsiteX37" fmla="*/ 1132227 w 4587104"/>
                <a:gd name="connsiteY37" fmla="*/ 4203946 h 4612663"/>
                <a:gd name="connsiteX38" fmla="*/ 1214486 w 4587104"/>
                <a:gd name="connsiteY38" fmla="*/ 4203946 h 4612663"/>
                <a:gd name="connsiteX39" fmla="*/ 1379004 w 4587104"/>
                <a:gd name="connsiteY39" fmla="*/ 4262334 h 4612663"/>
                <a:gd name="connsiteX40" fmla="*/ 1420134 w 4587104"/>
                <a:gd name="connsiteY40" fmla="*/ 4203946 h 4612663"/>
                <a:gd name="connsiteX41" fmla="*/ 1502393 w 4587104"/>
                <a:gd name="connsiteY41" fmla="*/ 4145558 h 4612663"/>
                <a:gd name="connsiteX42" fmla="*/ 1749170 w 4587104"/>
                <a:gd name="connsiteY42" fmla="*/ 4028782 h 4612663"/>
                <a:gd name="connsiteX43" fmla="*/ 1625781 w 4587104"/>
                <a:gd name="connsiteY43" fmla="*/ 3912005 h 4612663"/>
                <a:gd name="connsiteX44" fmla="*/ 1790299 w 4587104"/>
                <a:gd name="connsiteY44" fmla="*/ 3853617 h 4612663"/>
                <a:gd name="connsiteX45" fmla="*/ 2078205 w 4587104"/>
                <a:gd name="connsiteY45" fmla="*/ 3678453 h 4612663"/>
                <a:gd name="connsiteX46" fmla="*/ 2324982 w 4587104"/>
                <a:gd name="connsiteY46" fmla="*/ 3678453 h 4612663"/>
                <a:gd name="connsiteX47" fmla="*/ 2448371 w 4587104"/>
                <a:gd name="connsiteY47" fmla="*/ 3795229 h 4612663"/>
                <a:gd name="connsiteX48" fmla="*/ 2612889 w 4587104"/>
                <a:gd name="connsiteY48" fmla="*/ 3912005 h 4612663"/>
                <a:gd name="connsiteX49" fmla="*/ 2818533 w 4587104"/>
                <a:gd name="connsiteY49" fmla="*/ 4087172 h 4612663"/>
                <a:gd name="connsiteX50" fmla="*/ 2983051 w 4587104"/>
                <a:gd name="connsiteY50" fmla="*/ 4087172 h 4612663"/>
                <a:gd name="connsiteX51" fmla="*/ 3106440 w 4587104"/>
                <a:gd name="connsiteY51" fmla="*/ 4320724 h 4612663"/>
                <a:gd name="connsiteX52" fmla="*/ 3312090 w 4587104"/>
                <a:gd name="connsiteY52" fmla="*/ 4612663 h 4612663"/>
                <a:gd name="connsiteX53" fmla="*/ 3476608 w 4587104"/>
                <a:gd name="connsiteY53" fmla="*/ 4495887 h 4612663"/>
                <a:gd name="connsiteX54" fmla="*/ 3764514 w 4587104"/>
                <a:gd name="connsiteY54" fmla="*/ 4379111 h 4612663"/>
                <a:gd name="connsiteX55" fmla="*/ 3887903 w 4587104"/>
                <a:gd name="connsiteY55" fmla="*/ 4320723 h 4612663"/>
                <a:gd name="connsiteX56" fmla="*/ 4011291 w 4587104"/>
                <a:gd name="connsiteY56" fmla="*/ 4203946 h 4612663"/>
                <a:gd name="connsiteX57" fmla="*/ 4052421 w 4587104"/>
                <a:gd name="connsiteY57" fmla="*/ 4145558 h 4612663"/>
                <a:gd name="connsiteX58" fmla="*/ 4093550 w 4587104"/>
                <a:gd name="connsiteY58" fmla="*/ 4145558 h 4612663"/>
                <a:gd name="connsiteX59" fmla="*/ 4093550 w 4587104"/>
                <a:gd name="connsiteY59" fmla="*/ 4028782 h 4612663"/>
                <a:gd name="connsiteX60" fmla="*/ 4134680 w 4587104"/>
                <a:gd name="connsiteY60" fmla="*/ 3970394 h 4612663"/>
                <a:gd name="connsiteX61" fmla="*/ 4143138 w 4587104"/>
                <a:gd name="connsiteY61" fmla="*/ 3871639 h 4612663"/>
                <a:gd name="connsiteX62" fmla="*/ 4134680 w 4587104"/>
                <a:gd name="connsiteY62" fmla="*/ 3736841 h 4612663"/>
                <a:gd name="connsiteX63" fmla="*/ 4175809 w 4587104"/>
                <a:gd name="connsiteY63" fmla="*/ 3678453 h 4612663"/>
                <a:gd name="connsiteX64" fmla="*/ 4190743 w 4587104"/>
                <a:gd name="connsiteY64" fmla="*/ 3562702 h 4612663"/>
                <a:gd name="connsiteX65" fmla="*/ 4216939 w 4587104"/>
                <a:gd name="connsiteY65" fmla="*/ 3444900 h 4612663"/>
                <a:gd name="connsiteX66" fmla="*/ 4258065 w 4587104"/>
                <a:gd name="connsiteY66" fmla="*/ 3269739 h 4612663"/>
                <a:gd name="connsiteX67" fmla="*/ 4322674 w 4587104"/>
                <a:gd name="connsiteY67" fmla="*/ 3151431 h 4612663"/>
                <a:gd name="connsiteX68" fmla="*/ 4381457 w 4587104"/>
                <a:gd name="connsiteY68" fmla="*/ 3094571 h 4612663"/>
                <a:gd name="connsiteX69" fmla="*/ 4422586 w 4587104"/>
                <a:gd name="connsiteY69" fmla="*/ 2977795 h 4612663"/>
                <a:gd name="connsiteX70" fmla="*/ 4381457 w 4587104"/>
                <a:gd name="connsiteY70" fmla="*/ 2919407 h 4612663"/>
                <a:gd name="connsiteX71" fmla="*/ 4422586 w 4587104"/>
                <a:gd name="connsiteY71" fmla="*/ 2861018 h 4612663"/>
                <a:gd name="connsiteX72" fmla="*/ 4381457 w 4587104"/>
                <a:gd name="connsiteY72" fmla="*/ 2802630 h 4612663"/>
                <a:gd name="connsiteX73" fmla="*/ 4436924 w 4587104"/>
                <a:gd name="connsiteY73" fmla="*/ 2666787 h 4612663"/>
                <a:gd name="connsiteX74" fmla="*/ 4463716 w 4587104"/>
                <a:gd name="connsiteY74" fmla="*/ 2569078 h 4612663"/>
                <a:gd name="connsiteX75" fmla="*/ 4504845 w 4587104"/>
                <a:gd name="connsiteY75" fmla="*/ 2452301 h 4612663"/>
                <a:gd name="connsiteX76" fmla="*/ 4463716 w 4587104"/>
                <a:gd name="connsiteY76" fmla="*/ 2452301 h 4612663"/>
                <a:gd name="connsiteX77" fmla="*/ 4463716 w 4587104"/>
                <a:gd name="connsiteY77" fmla="*/ 2393913 h 4612663"/>
                <a:gd name="connsiteX78" fmla="*/ 4504845 w 4587104"/>
                <a:gd name="connsiteY78" fmla="*/ 2335525 h 4612663"/>
                <a:gd name="connsiteX79" fmla="*/ 4587104 w 4587104"/>
                <a:gd name="connsiteY79" fmla="*/ 2277137 h 4612663"/>
                <a:gd name="connsiteX80" fmla="*/ 4545972 w 4587104"/>
                <a:gd name="connsiteY80" fmla="*/ 2218752 h 4612663"/>
                <a:gd name="connsiteX0" fmla="*/ 1337872 w 4587104"/>
                <a:gd name="connsiteY0" fmla="*/ 0 h 4612663"/>
                <a:gd name="connsiteX1" fmla="*/ 1337872 w 4587104"/>
                <a:gd name="connsiteY1" fmla="*/ 0 h 4612663"/>
                <a:gd name="connsiteX2" fmla="*/ 1337872 w 4587104"/>
                <a:gd name="connsiteY2" fmla="*/ 58388 h 4612663"/>
                <a:gd name="connsiteX3" fmla="*/ 1337872 w 4587104"/>
                <a:gd name="connsiteY3" fmla="*/ 175164 h 4612663"/>
                <a:gd name="connsiteX4" fmla="*/ 1296743 w 4587104"/>
                <a:gd name="connsiteY4" fmla="*/ 350329 h 4612663"/>
                <a:gd name="connsiteX5" fmla="*/ 1296743 w 4587104"/>
                <a:gd name="connsiteY5" fmla="*/ 467104 h 4612663"/>
                <a:gd name="connsiteX6" fmla="*/ 1255614 w 4587104"/>
                <a:gd name="connsiteY6" fmla="*/ 583881 h 4612663"/>
                <a:gd name="connsiteX7" fmla="*/ 1173355 w 4587104"/>
                <a:gd name="connsiteY7" fmla="*/ 759045 h 4612663"/>
                <a:gd name="connsiteX8" fmla="*/ 1049967 w 4587104"/>
                <a:gd name="connsiteY8" fmla="*/ 992597 h 4612663"/>
                <a:gd name="connsiteX9" fmla="*/ 967708 w 4587104"/>
                <a:gd name="connsiteY9" fmla="*/ 1167762 h 4612663"/>
                <a:gd name="connsiteX10" fmla="*/ 885449 w 4587104"/>
                <a:gd name="connsiteY10" fmla="*/ 1401314 h 4612663"/>
                <a:gd name="connsiteX11" fmla="*/ 762061 w 4587104"/>
                <a:gd name="connsiteY11" fmla="*/ 1342926 h 4612663"/>
                <a:gd name="connsiteX12" fmla="*/ 679802 w 4587104"/>
                <a:gd name="connsiteY12" fmla="*/ 1342926 h 4612663"/>
                <a:gd name="connsiteX13" fmla="*/ 515284 w 4587104"/>
                <a:gd name="connsiteY13" fmla="*/ 1342926 h 4612663"/>
                <a:gd name="connsiteX14" fmla="*/ 433025 w 4587104"/>
                <a:gd name="connsiteY14" fmla="*/ 1342926 h 4612663"/>
                <a:gd name="connsiteX15" fmla="*/ 433025 w 4587104"/>
                <a:gd name="connsiteY15" fmla="*/ 1459702 h 4612663"/>
                <a:gd name="connsiteX16" fmla="*/ 597543 w 4587104"/>
                <a:gd name="connsiteY16" fmla="*/ 1576479 h 4612663"/>
                <a:gd name="connsiteX17" fmla="*/ 597543 w 4587104"/>
                <a:gd name="connsiteY17" fmla="*/ 1810031 h 4612663"/>
                <a:gd name="connsiteX18" fmla="*/ 638672 w 4587104"/>
                <a:gd name="connsiteY18" fmla="*/ 2101972 h 4612663"/>
                <a:gd name="connsiteX19" fmla="*/ 515284 w 4587104"/>
                <a:gd name="connsiteY19" fmla="*/ 2218749 h 4612663"/>
                <a:gd name="connsiteX20" fmla="*/ 391896 w 4587104"/>
                <a:gd name="connsiteY20" fmla="*/ 2218749 h 4612663"/>
                <a:gd name="connsiteX21" fmla="*/ 309636 w 4587104"/>
                <a:gd name="connsiteY21" fmla="*/ 2335525 h 4612663"/>
                <a:gd name="connsiteX22" fmla="*/ 227378 w 4587104"/>
                <a:gd name="connsiteY22" fmla="*/ 2452301 h 4612663"/>
                <a:gd name="connsiteX23" fmla="*/ 186249 w 4587104"/>
                <a:gd name="connsiteY23" fmla="*/ 2627466 h 4612663"/>
                <a:gd name="connsiteX24" fmla="*/ 186248 w 4587104"/>
                <a:gd name="connsiteY24" fmla="*/ 2744242 h 4612663"/>
                <a:gd name="connsiteX25" fmla="*/ 145119 w 4587104"/>
                <a:gd name="connsiteY25" fmla="*/ 2861018 h 4612663"/>
                <a:gd name="connsiteX26" fmla="*/ 21731 w 4587104"/>
                <a:gd name="connsiteY26" fmla="*/ 2919407 h 4612663"/>
                <a:gd name="connsiteX27" fmla="*/ 21731 w 4587104"/>
                <a:gd name="connsiteY27" fmla="*/ 3094571 h 4612663"/>
                <a:gd name="connsiteX28" fmla="*/ 62861 w 4587104"/>
                <a:gd name="connsiteY28" fmla="*/ 3211347 h 4612663"/>
                <a:gd name="connsiteX29" fmla="*/ 186249 w 4587104"/>
                <a:gd name="connsiteY29" fmla="*/ 3269736 h 4612663"/>
                <a:gd name="connsiteX30" fmla="*/ 309637 w 4587104"/>
                <a:gd name="connsiteY30" fmla="*/ 3269736 h 4612663"/>
                <a:gd name="connsiteX31" fmla="*/ 474155 w 4587104"/>
                <a:gd name="connsiteY31" fmla="*/ 3328124 h 4612663"/>
                <a:gd name="connsiteX32" fmla="*/ 762062 w 4587104"/>
                <a:gd name="connsiteY32" fmla="*/ 3328124 h 4612663"/>
                <a:gd name="connsiteX33" fmla="*/ 926580 w 4587104"/>
                <a:gd name="connsiteY33" fmla="*/ 3620065 h 4612663"/>
                <a:gd name="connsiteX34" fmla="*/ 967709 w 4587104"/>
                <a:gd name="connsiteY34" fmla="*/ 3736841 h 4612663"/>
                <a:gd name="connsiteX35" fmla="*/ 1049968 w 4587104"/>
                <a:gd name="connsiteY35" fmla="*/ 3853617 h 4612663"/>
                <a:gd name="connsiteX36" fmla="*/ 1132227 w 4587104"/>
                <a:gd name="connsiteY36" fmla="*/ 3970394 h 4612663"/>
                <a:gd name="connsiteX37" fmla="*/ 1132227 w 4587104"/>
                <a:gd name="connsiteY37" fmla="*/ 4203946 h 4612663"/>
                <a:gd name="connsiteX38" fmla="*/ 1214486 w 4587104"/>
                <a:gd name="connsiteY38" fmla="*/ 4203946 h 4612663"/>
                <a:gd name="connsiteX39" fmla="*/ 1379004 w 4587104"/>
                <a:gd name="connsiteY39" fmla="*/ 4262334 h 4612663"/>
                <a:gd name="connsiteX40" fmla="*/ 1420134 w 4587104"/>
                <a:gd name="connsiteY40" fmla="*/ 4203946 h 4612663"/>
                <a:gd name="connsiteX41" fmla="*/ 1502393 w 4587104"/>
                <a:gd name="connsiteY41" fmla="*/ 4145558 h 4612663"/>
                <a:gd name="connsiteX42" fmla="*/ 1749170 w 4587104"/>
                <a:gd name="connsiteY42" fmla="*/ 4028782 h 4612663"/>
                <a:gd name="connsiteX43" fmla="*/ 1625781 w 4587104"/>
                <a:gd name="connsiteY43" fmla="*/ 3912005 h 4612663"/>
                <a:gd name="connsiteX44" fmla="*/ 1790299 w 4587104"/>
                <a:gd name="connsiteY44" fmla="*/ 3853617 h 4612663"/>
                <a:gd name="connsiteX45" fmla="*/ 2078205 w 4587104"/>
                <a:gd name="connsiteY45" fmla="*/ 3678453 h 4612663"/>
                <a:gd name="connsiteX46" fmla="*/ 2324982 w 4587104"/>
                <a:gd name="connsiteY46" fmla="*/ 3678453 h 4612663"/>
                <a:gd name="connsiteX47" fmla="*/ 2448371 w 4587104"/>
                <a:gd name="connsiteY47" fmla="*/ 3795229 h 4612663"/>
                <a:gd name="connsiteX48" fmla="*/ 2612889 w 4587104"/>
                <a:gd name="connsiteY48" fmla="*/ 3912005 h 4612663"/>
                <a:gd name="connsiteX49" fmla="*/ 2818533 w 4587104"/>
                <a:gd name="connsiteY49" fmla="*/ 4087172 h 4612663"/>
                <a:gd name="connsiteX50" fmla="*/ 2983051 w 4587104"/>
                <a:gd name="connsiteY50" fmla="*/ 4087172 h 4612663"/>
                <a:gd name="connsiteX51" fmla="*/ 3106440 w 4587104"/>
                <a:gd name="connsiteY51" fmla="*/ 4320724 h 4612663"/>
                <a:gd name="connsiteX52" fmla="*/ 3312090 w 4587104"/>
                <a:gd name="connsiteY52" fmla="*/ 4612663 h 4612663"/>
                <a:gd name="connsiteX53" fmla="*/ 3476608 w 4587104"/>
                <a:gd name="connsiteY53" fmla="*/ 4495887 h 4612663"/>
                <a:gd name="connsiteX54" fmla="*/ 3764514 w 4587104"/>
                <a:gd name="connsiteY54" fmla="*/ 4379111 h 4612663"/>
                <a:gd name="connsiteX55" fmla="*/ 3887903 w 4587104"/>
                <a:gd name="connsiteY55" fmla="*/ 4320723 h 4612663"/>
                <a:gd name="connsiteX56" fmla="*/ 4011291 w 4587104"/>
                <a:gd name="connsiteY56" fmla="*/ 4203946 h 4612663"/>
                <a:gd name="connsiteX57" fmla="*/ 4052421 w 4587104"/>
                <a:gd name="connsiteY57" fmla="*/ 4145558 h 4612663"/>
                <a:gd name="connsiteX58" fmla="*/ 4093550 w 4587104"/>
                <a:gd name="connsiteY58" fmla="*/ 4145558 h 4612663"/>
                <a:gd name="connsiteX59" fmla="*/ 4093550 w 4587104"/>
                <a:gd name="connsiteY59" fmla="*/ 4028782 h 4612663"/>
                <a:gd name="connsiteX60" fmla="*/ 4134680 w 4587104"/>
                <a:gd name="connsiteY60" fmla="*/ 3970394 h 4612663"/>
                <a:gd name="connsiteX61" fmla="*/ 4143138 w 4587104"/>
                <a:gd name="connsiteY61" fmla="*/ 3871639 h 4612663"/>
                <a:gd name="connsiteX62" fmla="*/ 4134680 w 4587104"/>
                <a:gd name="connsiteY62" fmla="*/ 3736841 h 4612663"/>
                <a:gd name="connsiteX63" fmla="*/ 4175809 w 4587104"/>
                <a:gd name="connsiteY63" fmla="*/ 3678453 h 4612663"/>
                <a:gd name="connsiteX64" fmla="*/ 4190743 w 4587104"/>
                <a:gd name="connsiteY64" fmla="*/ 3562702 h 4612663"/>
                <a:gd name="connsiteX65" fmla="*/ 4216939 w 4587104"/>
                <a:gd name="connsiteY65" fmla="*/ 3444900 h 4612663"/>
                <a:gd name="connsiteX66" fmla="*/ 4258065 w 4587104"/>
                <a:gd name="connsiteY66" fmla="*/ 3269739 h 4612663"/>
                <a:gd name="connsiteX67" fmla="*/ 4322674 w 4587104"/>
                <a:gd name="connsiteY67" fmla="*/ 3151431 h 4612663"/>
                <a:gd name="connsiteX68" fmla="*/ 4381457 w 4587104"/>
                <a:gd name="connsiteY68" fmla="*/ 3094571 h 4612663"/>
                <a:gd name="connsiteX69" fmla="*/ 4422586 w 4587104"/>
                <a:gd name="connsiteY69" fmla="*/ 2977795 h 4612663"/>
                <a:gd name="connsiteX70" fmla="*/ 4381457 w 4587104"/>
                <a:gd name="connsiteY70" fmla="*/ 2919407 h 4612663"/>
                <a:gd name="connsiteX71" fmla="*/ 4422586 w 4587104"/>
                <a:gd name="connsiteY71" fmla="*/ 2861018 h 4612663"/>
                <a:gd name="connsiteX72" fmla="*/ 4381457 w 4587104"/>
                <a:gd name="connsiteY72" fmla="*/ 2802630 h 4612663"/>
                <a:gd name="connsiteX73" fmla="*/ 4436924 w 4587104"/>
                <a:gd name="connsiteY73" fmla="*/ 2666787 h 4612663"/>
                <a:gd name="connsiteX74" fmla="*/ 4463716 w 4587104"/>
                <a:gd name="connsiteY74" fmla="*/ 2569078 h 4612663"/>
                <a:gd name="connsiteX75" fmla="*/ 4504845 w 4587104"/>
                <a:gd name="connsiteY75" fmla="*/ 2452301 h 4612663"/>
                <a:gd name="connsiteX76" fmla="*/ 4463716 w 4587104"/>
                <a:gd name="connsiteY76" fmla="*/ 2452301 h 4612663"/>
                <a:gd name="connsiteX77" fmla="*/ 4463716 w 4587104"/>
                <a:gd name="connsiteY77" fmla="*/ 2393913 h 4612663"/>
                <a:gd name="connsiteX78" fmla="*/ 4504845 w 4587104"/>
                <a:gd name="connsiteY78" fmla="*/ 2335525 h 4612663"/>
                <a:gd name="connsiteX79" fmla="*/ 4587104 w 4587104"/>
                <a:gd name="connsiteY79" fmla="*/ 2277137 h 4612663"/>
                <a:gd name="connsiteX80" fmla="*/ 4545972 w 4587104"/>
                <a:gd name="connsiteY80" fmla="*/ 2218752 h 4612663"/>
                <a:gd name="connsiteX0" fmla="*/ 1337872 w 4587104"/>
                <a:gd name="connsiteY0" fmla="*/ 0 h 4612663"/>
                <a:gd name="connsiteX1" fmla="*/ 1337872 w 4587104"/>
                <a:gd name="connsiteY1" fmla="*/ 0 h 4612663"/>
                <a:gd name="connsiteX2" fmla="*/ 1337872 w 4587104"/>
                <a:gd name="connsiteY2" fmla="*/ 58388 h 4612663"/>
                <a:gd name="connsiteX3" fmla="*/ 1337872 w 4587104"/>
                <a:gd name="connsiteY3" fmla="*/ 175164 h 4612663"/>
                <a:gd name="connsiteX4" fmla="*/ 1296743 w 4587104"/>
                <a:gd name="connsiteY4" fmla="*/ 350329 h 4612663"/>
                <a:gd name="connsiteX5" fmla="*/ 1296743 w 4587104"/>
                <a:gd name="connsiteY5" fmla="*/ 467104 h 4612663"/>
                <a:gd name="connsiteX6" fmla="*/ 1255614 w 4587104"/>
                <a:gd name="connsiteY6" fmla="*/ 583881 h 4612663"/>
                <a:gd name="connsiteX7" fmla="*/ 1173355 w 4587104"/>
                <a:gd name="connsiteY7" fmla="*/ 759045 h 4612663"/>
                <a:gd name="connsiteX8" fmla="*/ 1049967 w 4587104"/>
                <a:gd name="connsiteY8" fmla="*/ 992597 h 4612663"/>
                <a:gd name="connsiteX9" fmla="*/ 967708 w 4587104"/>
                <a:gd name="connsiteY9" fmla="*/ 1167762 h 4612663"/>
                <a:gd name="connsiteX10" fmla="*/ 885449 w 4587104"/>
                <a:gd name="connsiteY10" fmla="*/ 1401314 h 4612663"/>
                <a:gd name="connsiteX11" fmla="*/ 762061 w 4587104"/>
                <a:gd name="connsiteY11" fmla="*/ 1342926 h 4612663"/>
                <a:gd name="connsiteX12" fmla="*/ 679802 w 4587104"/>
                <a:gd name="connsiteY12" fmla="*/ 1342926 h 4612663"/>
                <a:gd name="connsiteX13" fmla="*/ 515284 w 4587104"/>
                <a:gd name="connsiteY13" fmla="*/ 1342926 h 4612663"/>
                <a:gd name="connsiteX14" fmla="*/ 433025 w 4587104"/>
                <a:gd name="connsiteY14" fmla="*/ 1342926 h 4612663"/>
                <a:gd name="connsiteX15" fmla="*/ 433025 w 4587104"/>
                <a:gd name="connsiteY15" fmla="*/ 1459702 h 4612663"/>
                <a:gd name="connsiteX16" fmla="*/ 597543 w 4587104"/>
                <a:gd name="connsiteY16" fmla="*/ 1576479 h 4612663"/>
                <a:gd name="connsiteX17" fmla="*/ 597543 w 4587104"/>
                <a:gd name="connsiteY17" fmla="*/ 1810031 h 4612663"/>
                <a:gd name="connsiteX18" fmla="*/ 638672 w 4587104"/>
                <a:gd name="connsiteY18" fmla="*/ 2101972 h 4612663"/>
                <a:gd name="connsiteX19" fmla="*/ 515284 w 4587104"/>
                <a:gd name="connsiteY19" fmla="*/ 2218749 h 4612663"/>
                <a:gd name="connsiteX20" fmla="*/ 391896 w 4587104"/>
                <a:gd name="connsiteY20" fmla="*/ 2218749 h 4612663"/>
                <a:gd name="connsiteX21" fmla="*/ 309636 w 4587104"/>
                <a:gd name="connsiteY21" fmla="*/ 2335525 h 4612663"/>
                <a:gd name="connsiteX22" fmla="*/ 227378 w 4587104"/>
                <a:gd name="connsiteY22" fmla="*/ 2452301 h 4612663"/>
                <a:gd name="connsiteX23" fmla="*/ 186249 w 4587104"/>
                <a:gd name="connsiteY23" fmla="*/ 2627466 h 4612663"/>
                <a:gd name="connsiteX24" fmla="*/ 186248 w 4587104"/>
                <a:gd name="connsiteY24" fmla="*/ 2744242 h 4612663"/>
                <a:gd name="connsiteX25" fmla="*/ 145119 w 4587104"/>
                <a:gd name="connsiteY25" fmla="*/ 2861018 h 4612663"/>
                <a:gd name="connsiteX26" fmla="*/ 21731 w 4587104"/>
                <a:gd name="connsiteY26" fmla="*/ 2919407 h 4612663"/>
                <a:gd name="connsiteX27" fmla="*/ 21731 w 4587104"/>
                <a:gd name="connsiteY27" fmla="*/ 3094571 h 4612663"/>
                <a:gd name="connsiteX28" fmla="*/ 62861 w 4587104"/>
                <a:gd name="connsiteY28" fmla="*/ 3211347 h 4612663"/>
                <a:gd name="connsiteX29" fmla="*/ 186249 w 4587104"/>
                <a:gd name="connsiteY29" fmla="*/ 3269736 h 4612663"/>
                <a:gd name="connsiteX30" fmla="*/ 309637 w 4587104"/>
                <a:gd name="connsiteY30" fmla="*/ 3269736 h 4612663"/>
                <a:gd name="connsiteX31" fmla="*/ 474155 w 4587104"/>
                <a:gd name="connsiteY31" fmla="*/ 3328124 h 4612663"/>
                <a:gd name="connsiteX32" fmla="*/ 762062 w 4587104"/>
                <a:gd name="connsiteY32" fmla="*/ 3328124 h 4612663"/>
                <a:gd name="connsiteX33" fmla="*/ 926580 w 4587104"/>
                <a:gd name="connsiteY33" fmla="*/ 3620065 h 4612663"/>
                <a:gd name="connsiteX34" fmla="*/ 967709 w 4587104"/>
                <a:gd name="connsiteY34" fmla="*/ 3736841 h 4612663"/>
                <a:gd name="connsiteX35" fmla="*/ 1049968 w 4587104"/>
                <a:gd name="connsiteY35" fmla="*/ 3853617 h 4612663"/>
                <a:gd name="connsiteX36" fmla="*/ 1132227 w 4587104"/>
                <a:gd name="connsiteY36" fmla="*/ 3970394 h 4612663"/>
                <a:gd name="connsiteX37" fmla="*/ 1132227 w 4587104"/>
                <a:gd name="connsiteY37" fmla="*/ 4203946 h 4612663"/>
                <a:gd name="connsiteX38" fmla="*/ 1214486 w 4587104"/>
                <a:gd name="connsiteY38" fmla="*/ 4203946 h 4612663"/>
                <a:gd name="connsiteX39" fmla="*/ 1379004 w 4587104"/>
                <a:gd name="connsiteY39" fmla="*/ 4262334 h 4612663"/>
                <a:gd name="connsiteX40" fmla="*/ 1420134 w 4587104"/>
                <a:gd name="connsiteY40" fmla="*/ 4203946 h 4612663"/>
                <a:gd name="connsiteX41" fmla="*/ 1502393 w 4587104"/>
                <a:gd name="connsiteY41" fmla="*/ 4145558 h 4612663"/>
                <a:gd name="connsiteX42" fmla="*/ 1749170 w 4587104"/>
                <a:gd name="connsiteY42" fmla="*/ 4028782 h 4612663"/>
                <a:gd name="connsiteX43" fmla="*/ 1625781 w 4587104"/>
                <a:gd name="connsiteY43" fmla="*/ 3912005 h 4612663"/>
                <a:gd name="connsiteX44" fmla="*/ 1790299 w 4587104"/>
                <a:gd name="connsiteY44" fmla="*/ 3853617 h 4612663"/>
                <a:gd name="connsiteX45" fmla="*/ 2078205 w 4587104"/>
                <a:gd name="connsiteY45" fmla="*/ 3678453 h 4612663"/>
                <a:gd name="connsiteX46" fmla="*/ 2324982 w 4587104"/>
                <a:gd name="connsiteY46" fmla="*/ 3678453 h 4612663"/>
                <a:gd name="connsiteX47" fmla="*/ 2448371 w 4587104"/>
                <a:gd name="connsiteY47" fmla="*/ 3795229 h 4612663"/>
                <a:gd name="connsiteX48" fmla="*/ 2612889 w 4587104"/>
                <a:gd name="connsiteY48" fmla="*/ 3912005 h 4612663"/>
                <a:gd name="connsiteX49" fmla="*/ 2818533 w 4587104"/>
                <a:gd name="connsiteY49" fmla="*/ 4087172 h 4612663"/>
                <a:gd name="connsiteX50" fmla="*/ 2983051 w 4587104"/>
                <a:gd name="connsiteY50" fmla="*/ 4087172 h 4612663"/>
                <a:gd name="connsiteX51" fmla="*/ 3106440 w 4587104"/>
                <a:gd name="connsiteY51" fmla="*/ 4320724 h 4612663"/>
                <a:gd name="connsiteX52" fmla="*/ 3270961 w 4587104"/>
                <a:gd name="connsiteY52" fmla="*/ 4612663 h 4612663"/>
                <a:gd name="connsiteX53" fmla="*/ 3476608 w 4587104"/>
                <a:gd name="connsiteY53" fmla="*/ 4495887 h 4612663"/>
                <a:gd name="connsiteX54" fmla="*/ 3764514 w 4587104"/>
                <a:gd name="connsiteY54" fmla="*/ 4379111 h 4612663"/>
                <a:gd name="connsiteX55" fmla="*/ 3887903 w 4587104"/>
                <a:gd name="connsiteY55" fmla="*/ 4320723 h 4612663"/>
                <a:gd name="connsiteX56" fmla="*/ 4011291 w 4587104"/>
                <a:gd name="connsiteY56" fmla="*/ 4203946 h 4612663"/>
                <a:gd name="connsiteX57" fmla="*/ 4052421 w 4587104"/>
                <a:gd name="connsiteY57" fmla="*/ 4145558 h 4612663"/>
                <a:gd name="connsiteX58" fmla="*/ 4093550 w 4587104"/>
                <a:gd name="connsiteY58" fmla="*/ 4145558 h 4612663"/>
                <a:gd name="connsiteX59" fmla="*/ 4093550 w 4587104"/>
                <a:gd name="connsiteY59" fmla="*/ 4028782 h 4612663"/>
                <a:gd name="connsiteX60" fmla="*/ 4134680 w 4587104"/>
                <a:gd name="connsiteY60" fmla="*/ 3970394 h 4612663"/>
                <a:gd name="connsiteX61" fmla="*/ 4143138 w 4587104"/>
                <a:gd name="connsiteY61" fmla="*/ 3871639 h 4612663"/>
                <a:gd name="connsiteX62" fmla="*/ 4134680 w 4587104"/>
                <a:gd name="connsiteY62" fmla="*/ 3736841 h 4612663"/>
                <a:gd name="connsiteX63" fmla="*/ 4175809 w 4587104"/>
                <a:gd name="connsiteY63" fmla="*/ 3678453 h 4612663"/>
                <a:gd name="connsiteX64" fmla="*/ 4190743 w 4587104"/>
                <a:gd name="connsiteY64" fmla="*/ 3562702 h 4612663"/>
                <a:gd name="connsiteX65" fmla="*/ 4216939 w 4587104"/>
                <a:gd name="connsiteY65" fmla="*/ 3444900 h 4612663"/>
                <a:gd name="connsiteX66" fmla="*/ 4258065 w 4587104"/>
                <a:gd name="connsiteY66" fmla="*/ 3269739 h 4612663"/>
                <a:gd name="connsiteX67" fmla="*/ 4322674 w 4587104"/>
                <a:gd name="connsiteY67" fmla="*/ 3151431 h 4612663"/>
                <a:gd name="connsiteX68" fmla="*/ 4381457 w 4587104"/>
                <a:gd name="connsiteY68" fmla="*/ 3094571 h 4612663"/>
                <a:gd name="connsiteX69" fmla="*/ 4422586 w 4587104"/>
                <a:gd name="connsiteY69" fmla="*/ 2977795 h 4612663"/>
                <a:gd name="connsiteX70" fmla="*/ 4381457 w 4587104"/>
                <a:gd name="connsiteY70" fmla="*/ 2919407 h 4612663"/>
                <a:gd name="connsiteX71" fmla="*/ 4422586 w 4587104"/>
                <a:gd name="connsiteY71" fmla="*/ 2861018 h 4612663"/>
                <a:gd name="connsiteX72" fmla="*/ 4381457 w 4587104"/>
                <a:gd name="connsiteY72" fmla="*/ 2802630 h 4612663"/>
                <a:gd name="connsiteX73" fmla="*/ 4436924 w 4587104"/>
                <a:gd name="connsiteY73" fmla="*/ 2666787 h 4612663"/>
                <a:gd name="connsiteX74" fmla="*/ 4463716 w 4587104"/>
                <a:gd name="connsiteY74" fmla="*/ 2569078 h 4612663"/>
                <a:gd name="connsiteX75" fmla="*/ 4504845 w 4587104"/>
                <a:gd name="connsiteY75" fmla="*/ 2452301 h 4612663"/>
                <a:gd name="connsiteX76" fmla="*/ 4463716 w 4587104"/>
                <a:gd name="connsiteY76" fmla="*/ 2452301 h 4612663"/>
                <a:gd name="connsiteX77" fmla="*/ 4463716 w 4587104"/>
                <a:gd name="connsiteY77" fmla="*/ 2393913 h 4612663"/>
                <a:gd name="connsiteX78" fmla="*/ 4504845 w 4587104"/>
                <a:gd name="connsiteY78" fmla="*/ 2335525 h 4612663"/>
                <a:gd name="connsiteX79" fmla="*/ 4587104 w 4587104"/>
                <a:gd name="connsiteY79" fmla="*/ 2277137 h 4612663"/>
                <a:gd name="connsiteX80" fmla="*/ 4545972 w 4587104"/>
                <a:gd name="connsiteY80" fmla="*/ 2218752 h 4612663"/>
                <a:gd name="connsiteX0" fmla="*/ 1337872 w 4587104"/>
                <a:gd name="connsiteY0" fmla="*/ 0 h 4653787"/>
                <a:gd name="connsiteX1" fmla="*/ 1337872 w 4587104"/>
                <a:gd name="connsiteY1" fmla="*/ 0 h 4653787"/>
                <a:gd name="connsiteX2" fmla="*/ 1337872 w 4587104"/>
                <a:gd name="connsiteY2" fmla="*/ 58388 h 4653787"/>
                <a:gd name="connsiteX3" fmla="*/ 1337872 w 4587104"/>
                <a:gd name="connsiteY3" fmla="*/ 175164 h 4653787"/>
                <a:gd name="connsiteX4" fmla="*/ 1296743 w 4587104"/>
                <a:gd name="connsiteY4" fmla="*/ 350329 h 4653787"/>
                <a:gd name="connsiteX5" fmla="*/ 1296743 w 4587104"/>
                <a:gd name="connsiteY5" fmla="*/ 467104 h 4653787"/>
                <a:gd name="connsiteX6" fmla="*/ 1255614 w 4587104"/>
                <a:gd name="connsiteY6" fmla="*/ 583881 h 4653787"/>
                <a:gd name="connsiteX7" fmla="*/ 1173355 w 4587104"/>
                <a:gd name="connsiteY7" fmla="*/ 759045 h 4653787"/>
                <a:gd name="connsiteX8" fmla="*/ 1049967 w 4587104"/>
                <a:gd name="connsiteY8" fmla="*/ 992597 h 4653787"/>
                <a:gd name="connsiteX9" fmla="*/ 967708 w 4587104"/>
                <a:gd name="connsiteY9" fmla="*/ 1167762 h 4653787"/>
                <a:gd name="connsiteX10" fmla="*/ 885449 w 4587104"/>
                <a:gd name="connsiteY10" fmla="*/ 1401314 h 4653787"/>
                <a:gd name="connsiteX11" fmla="*/ 762061 w 4587104"/>
                <a:gd name="connsiteY11" fmla="*/ 1342926 h 4653787"/>
                <a:gd name="connsiteX12" fmla="*/ 679802 w 4587104"/>
                <a:gd name="connsiteY12" fmla="*/ 1342926 h 4653787"/>
                <a:gd name="connsiteX13" fmla="*/ 515284 w 4587104"/>
                <a:gd name="connsiteY13" fmla="*/ 1342926 h 4653787"/>
                <a:gd name="connsiteX14" fmla="*/ 433025 w 4587104"/>
                <a:gd name="connsiteY14" fmla="*/ 1342926 h 4653787"/>
                <a:gd name="connsiteX15" fmla="*/ 433025 w 4587104"/>
                <a:gd name="connsiteY15" fmla="*/ 1459702 h 4653787"/>
                <a:gd name="connsiteX16" fmla="*/ 597543 w 4587104"/>
                <a:gd name="connsiteY16" fmla="*/ 1576479 h 4653787"/>
                <a:gd name="connsiteX17" fmla="*/ 597543 w 4587104"/>
                <a:gd name="connsiteY17" fmla="*/ 1810031 h 4653787"/>
                <a:gd name="connsiteX18" fmla="*/ 638672 w 4587104"/>
                <a:gd name="connsiteY18" fmla="*/ 2101972 h 4653787"/>
                <a:gd name="connsiteX19" fmla="*/ 515284 w 4587104"/>
                <a:gd name="connsiteY19" fmla="*/ 2218749 h 4653787"/>
                <a:gd name="connsiteX20" fmla="*/ 391896 w 4587104"/>
                <a:gd name="connsiteY20" fmla="*/ 2218749 h 4653787"/>
                <a:gd name="connsiteX21" fmla="*/ 309636 w 4587104"/>
                <a:gd name="connsiteY21" fmla="*/ 2335525 h 4653787"/>
                <a:gd name="connsiteX22" fmla="*/ 227378 w 4587104"/>
                <a:gd name="connsiteY22" fmla="*/ 2452301 h 4653787"/>
                <a:gd name="connsiteX23" fmla="*/ 186249 w 4587104"/>
                <a:gd name="connsiteY23" fmla="*/ 2627466 h 4653787"/>
                <a:gd name="connsiteX24" fmla="*/ 186248 w 4587104"/>
                <a:gd name="connsiteY24" fmla="*/ 2744242 h 4653787"/>
                <a:gd name="connsiteX25" fmla="*/ 145119 w 4587104"/>
                <a:gd name="connsiteY25" fmla="*/ 2861018 h 4653787"/>
                <a:gd name="connsiteX26" fmla="*/ 21731 w 4587104"/>
                <a:gd name="connsiteY26" fmla="*/ 2919407 h 4653787"/>
                <a:gd name="connsiteX27" fmla="*/ 21731 w 4587104"/>
                <a:gd name="connsiteY27" fmla="*/ 3094571 h 4653787"/>
                <a:gd name="connsiteX28" fmla="*/ 62861 w 4587104"/>
                <a:gd name="connsiteY28" fmla="*/ 3211347 h 4653787"/>
                <a:gd name="connsiteX29" fmla="*/ 186249 w 4587104"/>
                <a:gd name="connsiteY29" fmla="*/ 3269736 h 4653787"/>
                <a:gd name="connsiteX30" fmla="*/ 309637 w 4587104"/>
                <a:gd name="connsiteY30" fmla="*/ 3269736 h 4653787"/>
                <a:gd name="connsiteX31" fmla="*/ 474155 w 4587104"/>
                <a:gd name="connsiteY31" fmla="*/ 3328124 h 4653787"/>
                <a:gd name="connsiteX32" fmla="*/ 762062 w 4587104"/>
                <a:gd name="connsiteY32" fmla="*/ 3328124 h 4653787"/>
                <a:gd name="connsiteX33" fmla="*/ 926580 w 4587104"/>
                <a:gd name="connsiteY33" fmla="*/ 3620065 h 4653787"/>
                <a:gd name="connsiteX34" fmla="*/ 967709 w 4587104"/>
                <a:gd name="connsiteY34" fmla="*/ 3736841 h 4653787"/>
                <a:gd name="connsiteX35" fmla="*/ 1049968 w 4587104"/>
                <a:gd name="connsiteY35" fmla="*/ 3853617 h 4653787"/>
                <a:gd name="connsiteX36" fmla="*/ 1132227 w 4587104"/>
                <a:gd name="connsiteY36" fmla="*/ 3970394 h 4653787"/>
                <a:gd name="connsiteX37" fmla="*/ 1132227 w 4587104"/>
                <a:gd name="connsiteY37" fmla="*/ 4203946 h 4653787"/>
                <a:gd name="connsiteX38" fmla="*/ 1214486 w 4587104"/>
                <a:gd name="connsiteY38" fmla="*/ 4203946 h 4653787"/>
                <a:gd name="connsiteX39" fmla="*/ 1379004 w 4587104"/>
                <a:gd name="connsiteY39" fmla="*/ 4262334 h 4653787"/>
                <a:gd name="connsiteX40" fmla="*/ 1420134 w 4587104"/>
                <a:gd name="connsiteY40" fmla="*/ 4203946 h 4653787"/>
                <a:gd name="connsiteX41" fmla="*/ 1502393 w 4587104"/>
                <a:gd name="connsiteY41" fmla="*/ 4145558 h 4653787"/>
                <a:gd name="connsiteX42" fmla="*/ 1749170 w 4587104"/>
                <a:gd name="connsiteY42" fmla="*/ 4028782 h 4653787"/>
                <a:gd name="connsiteX43" fmla="*/ 1625781 w 4587104"/>
                <a:gd name="connsiteY43" fmla="*/ 3912005 h 4653787"/>
                <a:gd name="connsiteX44" fmla="*/ 1790299 w 4587104"/>
                <a:gd name="connsiteY44" fmla="*/ 3853617 h 4653787"/>
                <a:gd name="connsiteX45" fmla="*/ 2078205 w 4587104"/>
                <a:gd name="connsiteY45" fmla="*/ 3678453 h 4653787"/>
                <a:gd name="connsiteX46" fmla="*/ 2324982 w 4587104"/>
                <a:gd name="connsiteY46" fmla="*/ 3678453 h 4653787"/>
                <a:gd name="connsiteX47" fmla="*/ 2448371 w 4587104"/>
                <a:gd name="connsiteY47" fmla="*/ 3795229 h 4653787"/>
                <a:gd name="connsiteX48" fmla="*/ 2612889 w 4587104"/>
                <a:gd name="connsiteY48" fmla="*/ 3912005 h 4653787"/>
                <a:gd name="connsiteX49" fmla="*/ 2818533 w 4587104"/>
                <a:gd name="connsiteY49" fmla="*/ 4087172 h 4653787"/>
                <a:gd name="connsiteX50" fmla="*/ 2983051 w 4587104"/>
                <a:gd name="connsiteY50" fmla="*/ 4087172 h 4653787"/>
                <a:gd name="connsiteX51" fmla="*/ 3106440 w 4587104"/>
                <a:gd name="connsiteY51" fmla="*/ 4320724 h 4653787"/>
                <a:gd name="connsiteX52" fmla="*/ 3270961 w 4587104"/>
                <a:gd name="connsiteY52" fmla="*/ 4612663 h 4653787"/>
                <a:gd name="connsiteX53" fmla="*/ 3476608 w 4587104"/>
                <a:gd name="connsiteY53" fmla="*/ 4495887 h 4653787"/>
                <a:gd name="connsiteX54" fmla="*/ 3764514 w 4587104"/>
                <a:gd name="connsiteY54" fmla="*/ 4379111 h 4653787"/>
                <a:gd name="connsiteX55" fmla="*/ 3887903 w 4587104"/>
                <a:gd name="connsiteY55" fmla="*/ 4320723 h 4653787"/>
                <a:gd name="connsiteX56" fmla="*/ 4011291 w 4587104"/>
                <a:gd name="connsiteY56" fmla="*/ 4203946 h 4653787"/>
                <a:gd name="connsiteX57" fmla="*/ 4052421 w 4587104"/>
                <a:gd name="connsiteY57" fmla="*/ 4145558 h 4653787"/>
                <a:gd name="connsiteX58" fmla="*/ 4093550 w 4587104"/>
                <a:gd name="connsiteY58" fmla="*/ 4145558 h 4653787"/>
                <a:gd name="connsiteX59" fmla="*/ 4093550 w 4587104"/>
                <a:gd name="connsiteY59" fmla="*/ 4028782 h 4653787"/>
                <a:gd name="connsiteX60" fmla="*/ 4134680 w 4587104"/>
                <a:gd name="connsiteY60" fmla="*/ 3970394 h 4653787"/>
                <a:gd name="connsiteX61" fmla="*/ 4143138 w 4587104"/>
                <a:gd name="connsiteY61" fmla="*/ 3871639 h 4653787"/>
                <a:gd name="connsiteX62" fmla="*/ 4134680 w 4587104"/>
                <a:gd name="connsiteY62" fmla="*/ 3736841 h 4653787"/>
                <a:gd name="connsiteX63" fmla="*/ 4175809 w 4587104"/>
                <a:gd name="connsiteY63" fmla="*/ 3678453 h 4653787"/>
                <a:gd name="connsiteX64" fmla="*/ 4190743 w 4587104"/>
                <a:gd name="connsiteY64" fmla="*/ 3562702 h 4653787"/>
                <a:gd name="connsiteX65" fmla="*/ 4216939 w 4587104"/>
                <a:gd name="connsiteY65" fmla="*/ 3444900 h 4653787"/>
                <a:gd name="connsiteX66" fmla="*/ 4258065 w 4587104"/>
                <a:gd name="connsiteY66" fmla="*/ 3269739 h 4653787"/>
                <a:gd name="connsiteX67" fmla="*/ 4322674 w 4587104"/>
                <a:gd name="connsiteY67" fmla="*/ 3151431 h 4653787"/>
                <a:gd name="connsiteX68" fmla="*/ 4381457 w 4587104"/>
                <a:gd name="connsiteY68" fmla="*/ 3094571 h 4653787"/>
                <a:gd name="connsiteX69" fmla="*/ 4422586 w 4587104"/>
                <a:gd name="connsiteY69" fmla="*/ 2977795 h 4653787"/>
                <a:gd name="connsiteX70" fmla="*/ 4381457 w 4587104"/>
                <a:gd name="connsiteY70" fmla="*/ 2919407 h 4653787"/>
                <a:gd name="connsiteX71" fmla="*/ 4422586 w 4587104"/>
                <a:gd name="connsiteY71" fmla="*/ 2861018 h 4653787"/>
                <a:gd name="connsiteX72" fmla="*/ 4381457 w 4587104"/>
                <a:gd name="connsiteY72" fmla="*/ 2802630 h 4653787"/>
                <a:gd name="connsiteX73" fmla="*/ 4436924 w 4587104"/>
                <a:gd name="connsiteY73" fmla="*/ 2666787 h 4653787"/>
                <a:gd name="connsiteX74" fmla="*/ 4463716 w 4587104"/>
                <a:gd name="connsiteY74" fmla="*/ 2569078 h 4653787"/>
                <a:gd name="connsiteX75" fmla="*/ 4504845 w 4587104"/>
                <a:gd name="connsiteY75" fmla="*/ 2452301 h 4653787"/>
                <a:gd name="connsiteX76" fmla="*/ 4463716 w 4587104"/>
                <a:gd name="connsiteY76" fmla="*/ 2452301 h 4653787"/>
                <a:gd name="connsiteX77" fmla="*/ 4463716 w 4587104"/>
                <a:gd name="connsiteY77" fmla="*/ 2393913 h 4653787"/>
                <a:gd name="connsiteX78" fmla="*/ 4504845 w 4587104"/>
                <a:gd name="connsiteY78" fmla="*/ 2335525 h 4653787"/>
                <a:gd name="connsiteX79" fmla="*/ 4587104 w 4587104"/>
                <a:gd name="connsiteY79" fmla="*/ 2277137 h 4653787"/>
                <a:gd name="connsiteX80" fmla="*/ 4545972 w 4587104"/>
                <a:gd name="connsiteY80" fmla="*/ 2218752 h 4653787"/>
                <a:gd name="connsiteX0" fmla="*/ 1337872 w 4587104"/>
                <a:gd name="connsiteY0" fmla="*/ 0 h 4656885"/>
                <a:gd name="connsiteX1" fmla="*/ 1337872 w 4587104"/>
                <a:gd name="connsiteY1" fmla="*/ 0 h 4656885"/>
                <a:gd name="connsiteX2" fmla="*/ 1337872 w 4587104"/>
                <a:gd name="connsiteY2" fmla="*/ 58388 h 4656885"/>
                <a:gd name="connsiteX3" fmla="*/ 1337872 w 4587104"/>
                <a:gd name="connsiteY3" fmla="*/ 175164 h 4656885"/>
                <a:gd name="connsiteX4" fmla="*/ 1296743 w 4587104"/>
                <a:gd name="connsiteY4" fmla="*/ 350329 h 4656885"/>
                <a:gd name="connsiteX5" fmla="*/ 1296743 w 4587104"/>
                <a:gd name="connsiteY5" fmla="*/ 467104 h 4656885"/>
                <a:gd name="connsiteX6" fmla="*/ 1255614 w 4587104"/>
                <a:gd name="connsiteY6" fmla="*/ 583881 h 4656885"/>
                <a:gd name="connsiteX7" fmla="*/ 1173355 w 4587104"/>
                <a:gd name="connsiteY7" fmla="*/ 759045 h 4656885"/>
                <a:gd name="connsiteX8" fmla="*/ 1049967 w 4587104"/>
                <a:gd name="connsiteY8" fmla="*/ 992597 h 4656885"/>
                <a:gd name="connsiteX9" fmla="*/ 967708 w 4587104"/>
                <a:gd name="connsiteY9" fmla="*/ 1167762 h 4656885"/>
                <a:gd name="connsiteX10" fmla="*/ 885449 w 4587104"/>
                <a:gd name="connsiteY10" fmla="*/ 1401314 h 4656885"/>
                <a:gd name="connsiteX11" fmla="*/ 762061 w 4587104"/>
                <a:gd name="connsiteY11" fmla="*/ 1342926 h 4656885"/>
                <a:gd name="connsiteX12" fmla="*/ 679802 w 4587104"/>
                <a:gd name="connsiteY12" fmla="*/ 1342926 h 4656885"/>
                <a:gd name="connsiteX13" fmla="*/ 515284 w 4587104"/>
                <a:gd name="connsiteY13" fmla="*/ 1342926 h 4656885"/>
                <a:gd name="connsiteX14" fmla="*/ 433025 w 4587104"/>
                <a:gd name="connsiteY14" fmla="*/ 1342926 h 4656885"/>
                <a:gd name="connsiteX15" fmla="*/ 433025 w 4587104"/>
                <a:gd name="connsiteY15" fmla="*/ 1459702 h 4656885"/>
                <a:gd name="connsiteX16" fmla="*/ 597543 w 4587104"/>
                <a:gd name="connsiteY16" fmla="*/ 1576479 h 4656885"/>
                <a:gd name="connsiteX17" fmla="*/ 597543 w 4587104"/>
                <a:gd name="connsiteY17" fmla="*/ 1810031 h 4656885"/>
                <a:gd name="connsiteX18" fmla="*/ 638672 w 4587104"/>
                <a:gd name="connsiteY18" fmla="*/ 2101972 h 4656885"/>
                <a:gd name="connsiteX19" fmla="*/ 515284 w 4587104"/>
                <a:gd name="connsiteY19" fmla="*/ 2218749 h 4656885"/>
                <a:gd name="connsiteX20" fmla="*/ 391896 w 4587104"/>
                <a:gd name="connsiteY20" fmla="*/ 2218749 h 4656885"/>
                <a:gd name="connsiteX21" fmla="*/ 309636 w 4587104"/>
                <a:gd name="connsiteY21" fmla="*/ 2335525 h 4656885"/>
                <a:gd name="connsiteX22" fmla="*/ 227378 w 4587104"/>
                <a:gd name="connsiteY22" fmla="*/ 2452301 h 4656885"/>
                <a:gd name="connsiteX23" fmla="*/ 186249 w 4587104"/>
                <a:gd name="connsiteY23" fmla="*/ 2627466 h 4656885"/>
                <a:gd name="connsiteX24" fmla="*/ 186248 w 4587104"/>
                <a:gd name="connsiteY24" fmla="*/ 2744242 h 4656885"/>
                <a:gd name="connsiteX25" fmla="*/ 145119 w 4587104"/>
                <a:gd name="connsiteY25" fmla="*/ 2861018 h 4656885"/>
                <a:gd name="connsiteX26" fmla="*/ 21731 w 4587104"/>
                <a:gd name="connsiteY26" fmla="*/ 2919407 h 4656885"/>
                <a:gd name="connsiteX27" fmla="*/ 21731 w 4587104"/>
                <a:gd name="connsiteY27" fmla="*/ 3094571 h 4656885"/>
                <a:gd name="connsiteX28" fmla="*/ 62861 w 4587104"/>
                <a:gd name="connsiteY28" fmla="*/ 3211347 h 4656885"/>
                <a:gd name="connsiteX29" fmla="*/ 186249 w 4587104"/>
                <a:gd name="connsiteY29" fmla="*/ 3269736 h 4656885"/>
                <a:gd name="connsiteX30" fmla="*/ 309637 w 4587104"/>
                <a:gd name="connsiteY30" fmla="*/ 3269736 h 4656885"/>
                <a:gd name="connsiteX31" fmla="*/ 474155 w 4587104"/>
                <a:gd name="connsiteY31" fmla="*/ 3328124 h 4656885"/>
                <a:gd name="connsiteX32" fmla="*/ 762062 w 4587104"/>
                <a:gd name="connsiteY32" fmla="*/ 3328124 h 4656885"/>
                <a:gd name="connsiteX33" fmla="*/ 926580 w 4587104"/>
                <a:gd name="connsiteY33" fmla="*/ 3620065 h 4656885"/>
                <a:gd name="connsiteX34" fmla="*/ 967709 w 4587104"/>
                <a:gd name="connsiteY34" fmla="*/ 3736841 h 4656885"/>
                <a:gd name="connsiteX35" fmla="*/ 1049968 w 4587104"/>
                <a:gd name="connsiteY35" fmla="*/ 3853617 h 4656885"/>
                <a:gd name="connsiteX36" fmla="*/ 1132227 w 4587104"/>
                <a:gd name="connsiteY36" fmla="*/ 3970394 h 4656885"/>
                <a:gd name="connsiteX37" fmla="*/ 1132227 w 4587104"/>
                <a:gd name="connsiteY37" fmla="*/ 4203946 h 4656885"/>
                <a:gd name="connsiteX38" fmla="*/ 1214486 w 4587104"/>
                <a:gd name="connsiteY38" fmla="*/ 4203946 h 4656885"/>
                <a:gd name="connsiteX39" fmla="*/ 1379004 w 4587104"/>
                <a:gd name="connsiteY39" fmla="*/ 4262334 h 4656885"/>
                <a:gd name="connsiteX40" fmla="*/ 1420134 w 4587104"/>
                <a:gd name="connsiteY40" fmla="*/ 4203946 h 4656885"/>
                <a:gd name="connsiteX41" fmla="*/ 1502393 w 4587104"/>
                <a:gd name="connsiteY41" fmla="*/ 4145558 h 4656885"/>
                <a:gd name="connsiteX42" fmla="*/ 1749170 w 4587104"/>
                <a:gd name="connsiteY42" fmla="*/ 4028782 h 4656885"/>
                <a:gd name="connsiteX43" fmla="*/ 1625781 w 4587104"/>
                <a:gd name="connsiteY43" fmla="*/ 3912005 h 4656885"/>
                <a:gd name="connsiteX44" fmla="*/ 1790299 w 4587104"/>
                <a:gd name="connsiteY44" fmla="*/ 3853617 h 4656885"/>
                <a:gd name="connsiteX45" fmla="*/ 2078205 w 4587104"/>
                <a:gd name="connsiteY45" fmla="*/ 3678453 h 4656885"/>
                <a:gd name="connsiteX46" fmla="*/ 2324982 w 4587104"/>
                <a:gd name="connsiteY46" fmla="*/ 3678453 h 4656885"/>
                <a:gd name="connsiteX47" fmla="*/ 2448371 w 4587104"/>
                <a:gd name="connsiteY47" fmla="*/ 3795229 h 4656885"/>
                <a:gd name="connsiteX48" fmla="*/ 2612889 w 4587104"/>
                <a:gd name="connsiteY48" fmla="*/ 3912005 h 4656885"/>
                <a:gd name="connsiteX49" fmla="*/ 2818533 w 4587104"/>
                <a:gd name="connsiteY49" fmla="*/ 4087172 h 4656885"/>
                <a:gd name="connsiteX50" fmla="*/ 2983051 w 4587104"/>
                <a:gd name="connsiteY50" fmla="*/ 4087172 h 4656885"/>
                <a:gd name="connsiteX51" fmla="*/ 3106440 w 4587104"/>
                <a:gd name="connsiteY51" fmla="*/ 4320724 h 4656885"/>
                <a:gd name="connsiteX52" fmla="*/ 3270961 w 4587104"/>
                <a:gd name="connsiteY52" fmla="*/ 4612663 h 4656885"/>
                <a:gd name="connsiteX53" fmla="*/ 3377390 w 4587104"/>
                <a:gd name="connsiteY53" fmla="*/ 4586054 h 4656885"/>
                <a:gd name="connsiteX54" fmla="*/ 3476608 w 4587104"/>
                <a:gd name="connsiteY54" fmla="*/ 4495887 h 4656885"/>
                <a:gd name="connsiteX55" fmla="*/ 3764514 w 4587104"/>
                <a:gd name="connsiteY55" fmla="*/ 4379111 h 4656885"/>
                <a:gd name="connsiteX56" fmla="*/ 3887903 w 4587104"/>
                <a:gd name="connsiteY56" fmla="*/ 4320723 h 4656885"/>
                <a:gd name="connsiteX57" fmla="*/ 4011291 w 4587104"/>
                <a:gd name="connsiteY57" fmla="*/ 4203946 h 4656885"/>
                <a:gd name="connsiteX58" fmla="*/ 4052421 w 4587104"/>
                <a:gd name="connsiteY58" fmla="*/ 4145558 h 4656885"/>
                <a:gd name="connsiteX59" fmla="*/ 4093550 w 4587104"/>
                <a:gd name="connsiteY59" fmla="*/ 4145558 h 4656885"/>
                <a:gd name="connsiteX60" fmla="*/ 4093550 w 4587104"/>
                <a:gd name="connsiteY60" fmla="*/ 4028782 h 4656885"/>
                <a:gd name="connsiteX61" fmla="*/ 4134680 w 4587104"/>
                <a:gd name="connsiteY61" fmla="*/ 3970394 h 4656885"/>
                <a:gd name="connsiteX62" fmla="*/ 4143138 w 4587104"/>
                <a:gd name="connsiteY62" fmla="*/ 3871639 h 4656885"/>
                <a:gd name="connsiteX63" fmla="*/ 4134680 w 4587104"/>
                <a:gd name="connsiteY63" fmla="*/ 3736841 h 4656885"/>
                <a:gd name="connsiteX64" fmla="*/ 4175809 w 4587104"/>
                <a:gd name="connsiteY64" fmla="*/ 3678453 h 4656885"/>
                <a:gd name="connsiteX65" fmla="*/ 4190743 w 4587104"/>
                <a:gd name="connsiteY65" fmla="*/ 3562702 h 4656885"/>
                <a:gd name="connsiteX66" fmla="*/ 4216939 w 4587104"/>
                <a:gd name="connsiteY66" fmla="*/ 3444900 h 4656885"/>
                <a:gd name="connsiteX67" fmla="*/ 4258065 w 4587104"/>
                <a:gd name="connsiteY67" fmla="*/ 3269739 h 4656885"/>
                <a:gd name="connsiteX68" fmla="*/ 4322674 w 4587104"/>
                <a:gd name="connsiteY68" fmla="*/ 3151431 h 4656885"/>
                <a:gd name="connsiteX69" fmla="*/ 4381457 w 4587104"/>
                <a:gd name="connsiteY69" fmla="*/ 3094571 h 4656885"/>
                <a:gd name="connsiteX70" fmla="*/ 4422586 w 4587104"/>
                <a:gd name="connsiteY70" fmla="*/ 2977795 h 4656885"/>
                <a:gd name="connsiteX71" fmla="*/ 4381457 w 4587104"/>
                <a:gd name="connsiteY71" fmla="*/ 2919407 h 4656885"/>
                <a:gd name="connsiteX72" fmla="*/ 4422586 w 4587104"/>
                <a:gd name="connsiteY72" fmla="*/ 2861018 h 4656885"/>
                <a:gd name="connsiteX73" fmla="*/ 4381457 w 4587104"/>
                <a:gd name="connsiteY73" fmla="*/ 2802630 h 4656885"/>
                <a:gd name="connsiteX74" fmla="*/ 4436924 w 4587104"/>
                <a:gd name="connsiteY74" fmla="*/ 2666787 h 4656885"/>
                <a:gd name="connsiteX75" fmla="*/ 4463716 w 4587104"/>
                <a:gd name="connsiteY75" fmla="*/ 2569078 h 4656885"/>
                <a:gd name="connsiteX76" fmla="*/ 4504845 w 4587104"/>
                <a:gd name="connsiteY76" fmla="*/ 2452301 h 4656885"/>
                <a:gd name="connsiteX77" fmla="*/ 4463716 w 4587104"/>
                <a:gd name="connsiteY77" fmla="*/ 2452301 h 4656885"/>
                <a:gd name="connsiteX78" fmla="*/ 4463716 w 4587104"/>
                <a:gd name="connsiteY78" fmla="*/ 2393913 h 4656885"/>
                <a:gd name="connsiteX79" fmla="*/ 4504845 w 4587104"/>
                <a:gd name="connsiteY79" fmla="*/ 2335525 h 4656885"/>
                <a:gd name="connsiteX80" fmla="*/ 4587104 w 4587104"/>
                <a:gd name="connsiteY80" fmla="*/ 2277137 h 4656885"/>
                <a:gd name="connsiteX81" fmla="*/ 4545972 w 4587104"/>
                <a:gd name="connsiteY81" fmla="*/ 2218752 h 4656885"/>
                <a:gd name="connsiteX0" fmla="*/ 1337872 w 4587104"/>
                <a:gd name="connsiteY0" fmla="*/ 0 h 4656885"/>
                <a:gd name="connsiteX1" fmla="*/ 1337872 w 4587104"/>
                <a:gd name="connsiteY1" fmla="*/ 0 h 4656885"/>
                <a:gd name="connsiteX2" fmla="*/ 1337872 w 4587104"/>
                <a:gd name="connsiteY2" fmla="*/ 58388 h 4656885"/>
                <a:gd name="connsiteX3" fmla="*/ 1337872 w 4587104"/>
                <a:gd name="connsiteY3" fmla="*/ 175164 h 4656885"/>
                <a:gd name="connsiteX4" fmla="*/ 1296743 w 4587104"/>
                <a:gd name="connsiteY4" fmla="*/ 350329 h 4656885"/>
                <a:gd name="connsiteX5" fmla="*/ 1296743 w 4587104"/>
                <a:gd name="connsiteY5" fmla="*/ 467104 h 4656885"/>
                <a:gd name="connsiteX6" fmla="*/ 1255614 w 4587104"/>
                <a:gd name="connsiteY6" fmla="*/ 583881 h 4656885"/>
                <a:gd name="connsiteX7" fmla="*/ 1173355 w 4587104"/>
                <a:gd name="connsiteY7" fmla="*/ 759045 h 4656885"/>
                <a:gd name="connsiteX8" fmla="*/ 1049967 w 4587104"/>
                <a:gd name="connsiteY8" fmla="*/ 992597 h 4656885"/>
                <a:gd name="connsiteX9" fmla="*/ 967708 w 4587104"/>
                <a:gd name="connsiteY9" fmla="*/ 1167762 h 4656885"/>
                <a:gd name="connsiteX10" fmla="*/ 885449 w 4587104"/>
                <a:gd name="connsiteY10" fmla="*/ 1401314 h 4656885"/>
                <a:gd name="connsiteX11" fmla="*/ 762061 w 4587104"/>
                <a:gd name="connsiteY11" fmla="*/ 1342926 h 4656885"/>
                <a:gd name="connsiteX12" fmla="*/ 679802 w 4587104"/>
                <a:gd name="connsiteY12" fmla="*/ 1342926 h 4656885"/>
                <a:gd name="connsiteX13" fmla="*/ 515284 w 4587104"/>
                <a:gd name="connsiteY13" fmla="*/ 1342926 h 4656885"/>
                <a:gd name="connsiteX14" fmla="*/ 433025 w 4587104"/>
                <a:gd name="connsiteY14" fmla="*/ 1342926 h 4656885"/>
                <a:gd name="connsiteX15" fmla="*/ 433025 w 4587104"/>
                <a:gd name="connsiteY15" fmla="*/ 1459702 h 4656885"/>
                <a:gd name="connsiteX16" fmla="*/ 597543 w 4587104"/>
                <a:gd name="connsiteY16" fmla="*/ 1576479 h 4656885"/>
                <a:gd name="connsiteX17" fmla="*/ 597543 w 4587104"/>
                <a:gd name="connsiteY17" fmla="*/ 1810031 h 4656885"/>
                <a:gd name="connsiteX18" fmla="*/ 638672 w 4587104"/>
                <a:gd name="connsiteY18" fmla="*/ 2101972 h 4656885"/>
                <a:gd name="connsiteX19" fmla="*/ 515284 w 4587104"/>
                <a:gd name="connsiteY19" fmla="*/ 2218749 h 4656885"/>
                <a:gd name="connsiteX20" fmla="*/ 391896 w 4587104"/>
                <a:gd name="connsiteY20" fmla="*/ 2218749 h 4656885"/>
                <a:gd name="connsiteX21" fmla="*/ 309636 w 4587104"/>
                <a:gd name="connsiteY21" fmla="*/ 2335525 h 4656885"/>
                <a:gd name="connsiteX22" fmla="*/ 227378 w 4587104"/>
                <a:gd name="connsiteY22" fmla="*/ 2452301 h 4656885"/>
                <a:gd name="connsiteX23" fmla="*/ 186249 w 4587104"/>
                <a:gd name="connsiteY23" fmla="*/ 2627466 h 4656885"/>
                <a:gd name="connsiteX24" fmla="*/ 186248 w 4587104"/>
                <a:gd name="connsiteY24" fmla="*/ 2744242 h 4656885"/>
                <a:gd name="connsiteX25" fmla="*/ 145119 w 4587104"/>
                <a:gd name="connsiteY25" fmla="*/ 2861018 h 4656885"/>
                <a:gd name="connsiteX26" fmla="*/ 21731 w 4587104"/>
                <a:gd name="connsiteY26" fmla="*/ 2919407 h 4656885"/>
                <a:gd name="connsiteX27" fmla="*/ 21731 w 4587104"/>
                <a:gd name="connsiteY27" fmla="*/ 3094571 h 4656885"/>
                <a:gd name="connsiteX28" fmla="*/ 62861 w 4587104"/>
                <a:gd name="connsiteY28" fmla="*/ 3211347 h 4656885"/>
                <a:gd name="connsiteX29" fmla="*/ 186249 w 4587104"/>
                <a:gd name="connsiteY29" fmla="*/ 3269736 h 4656885"/>
                <a:gd name="connsiteX30" fmla="*/ 309637 w 4587104"/>
                <a:gd name="connsiteY30" fmla="*/ 3269736 h 4656885"/>
                <a:gd name="connsiteX31" fmla="*/ 474155 w 4587104"/>
                <a:gd name="connsiteY31" fmla="*/ 3328124 h 4656885"/>
                <a:gd name="connsiteX32" fmla="*/ 762062 w 4587104"/>
                <a:gd name="connsiteY32" fmla="*/ 3328124 h 4656885"/>
                <a:gd name="connsiteX33" fmla="*/ 926580 w 4587104"/>
                <a:gd name="connsiteY33" fmla="*/ 3620065 h 4656885"/>
                <a:gd name="connsiteX34" fmla="*/ 967709 w 4587104"/>
                <a:gd name="connsiteY34" fmla="*/ 3736841 h 4656885"/>
                <a:gd name="connsiteX35" fmla="*/ 1049968 w 4587104"/>
                <a:gd name="connsiteY35" fmla="*/ 3853617 h 4656885"/>
                <a:gd name="connsiteX36" fmla="*/ 1132227 w 4587104"/>
                <a:gd name="connsiteY36" fmla="*/ 3970394 h 4656885"/>
                <a:gd name="connsiteX37" fmla="*/ 1132227 w 4587104"/>
                <a:gd name="connsiteY37" fmla="*/ 4203946 h 4656885"/>
                <a:gd name="connsiteX38" fmla="*/ 1214486 w 4587104"/>
                <a:gd name="connsiteY38" fmla="*/ 4203946 h 4656885"/>
                <a:gd name="connsiteX39" fmla="*/ 1379004 w 4587104"/>
                <a:gd name="connsiteY39" fmla="*/ 4262334 h 4656885"/>
                <a:gd name="connsiteX40" fmla="*/ 1420134 w 4587104"/>
                <a:gd name="connsiteY40" fmla="*/ 4203946 h 4656885"/>
                <a:gd name="connsiteX41" fmla="*/ 1502393 w 4587104"/>
                <a:gd name="connsiteY41" fmla="*/ 4145558 h 4656885"/>
                <a:gd name="connsiteX42" fmla="*/ 1749170 w 4587104"/>
                <a:gd name="connsiteY42" fmla="*/ 4028782 h 4656885"/>
                <a:gd name="connsiteX43" fmla="*/ 1625781 w 4587104"/>
                <a:gd name="connsiteY43" fmla="*/ 3912005 h 4656885"/>
                <a:gd name="connsiteX44" fmla="*/ 1790299 w 4587104"/>
                <a:gd name="connsiteY44" fmla="*/ 3853617 h 4656885"/>
                <a:gd name="connsiteX45" fmla="*/ 2078205 w 4587104"/>
                <a:gd name="connsiteY45" fmla="*/ 3678453 h 4656885"/>
                <a:gd name="connsiteX46" fmla="*/ 2324982 w 4587104"/>
                <a:gd name="connsiteY46" fmla="*/ 3678453 h 4656885"/>
                <a:gd name="connsiteX47" fmla="*/ 2448371 w 4587104"/>
                <a:gd name="connsiteY47" fmla="*/ 3795229 h 4656885"/>
                <a:gd name="connsiteX48" fmla="*/ 2612889 w 4587104"/>
                <a:gd name="connsiteY48" fmla="*/ 3912005 h 4656885"/>
                <a:gd name="connsiteX49" fmla="*/ 2818533 w 4587104"/>
                <a:gd name="connsiteY49" fmla="*/ 4087172 h 4656885"/>
                <a:gd name="connsiteX50" fmla="*/ 2983051 w 4587104"/>
                <a:gd name="connsiteY50" fmla="*/ 4087172 h 4656885"/>
                <a:gd name="connsiteX51" fmla="*/ 3106440 w 4587104"/>
                <a:gd name="connsiteY51" fmla="*/ 4320724 h 4656885"/>
                <a:gd name="connsiteX52" fmla="*/ 3270961 w 4587104"/>
                <a:gd name="connsiteY52" fmla="*/ 4612663 h 4656885"/>
                <a:gd name="connsiteX53" fmla="*/ 3394349 w 4587104"/>
                <a:gd name="connsiteY53" fmla="*/ 4612662 h 4656885"/>
                <a:gd name="connsiteX54" fmla="*/ 3476608 w 4587104"/>
                <a:gd name="connsiteY54" fmla="*/ 4495887 h 4656885"/>
                <a:gd name="connsiteX55" fmla="*/ 3764514 w 4587104"/>
                <a:gd name="connsiteY55" fmla="*/ 4379111 h 4656885"/>
                <a:gd name="connsiteX56" fmla="*/ 3887903 w 4587104"/>
                <a:gd name="connsiteY56" fmla="*/ 4320723 h 4656885"/>
                <a:gd name="connsiteX57" fmla="*/ 4011291 w 4587104"/>
                <a:gd name="connsiteY57" fmla="*/ 4203946 h 4656885"/>
                <a:gd name="connsiteX58" fmla="*/ 4052421 w 4587104"/>
                <a:gd name="connsiteY58" fmla="*/ 4145558 h 4656885"/>
                <a:gd name="connsiteX59" fmla="*/ 4093550 w 4587104"/>
                <a:gd name="connsiteY59" fmla="*/ 4145558 h 4656885"/>
                <a:gd name="connsiteX60" fmla="*/ 4093550 w 4587104"/>
                <a:gd name="connsiteY60" fmla="*/ 4028782 h 4656885"/>
                <a:gd name="connsiteX61" fmla="*/ 4134680 w 4587104"/>
                <a:gd name="connsiteY61" fmla="*/ 3970394 h 4656885"/>
                <a:gd name="connsiteX62" fmla="*/ 4143138 w 4587104"/>
                <a:gd name="connsiteY62" fmla="*/ 3871639 h 4656885"/>
                <a:gd name="connsiteX63" fmla="*/ 4134680 w 4587104"/>
                <a:gd name="connsiteY63" fmla="*/ 3736841 h 4656885"/>
                <a:gd name="connsiteX64" fmla="*/ 4175809 w 4587104"/>
                <a:gd name="connsiteY64" fmla="*/ 3678453 h 4656885"/>
                <a:gd name="connsiteX65" fmla="*/ 4190743 w 4587104"/>
                <a:gd name="connsiteY65" fmla="*/ 3562702 h 4656885"/>
                <a:gd name="connsiteX66" fmla="*/ 4216939 w 4587104"/>
                <a:gd name="connsiteY66" fmla="*/ 3444900 h 4656885"/>
                <a:gd name="connsiteX67" fmla="*/ 4258065 w 4587104"/>
                <a:gd name="connsiteY67" fmla="*/ 3269739 h 4656885"/>
                <a:gd name="connsiteX68" fmla="*/ 4322674 w 4587104"/>
                <a:gd name="connsiteY68" fmla="*/ 3151431 h 4656885"/>
                <a:gd name="connsiteX69" fmla="*/ 4381457 w 4587104"/>
                <a:gd name="connsiteY69" fmla="*/ 3094571 h 4656885"/>
                <a:gd name="connsiteX70" fmla="*/ 4422586 w 4587104"/>
                <a:gd name="connsiteY70" fmla="*/ 2977795 h 4656885"/>
                <a:gd name="connsiteX71" fmla="*/ 4381457 w 4587104"/>
                <a:gd name="connsiteY71" fmla="*/ 2919407 h 4656885"/>
                <a:gd name="connsiteX72" fmla="*/ 4422586 w 4587104"/>
                <a:gd name="connsiteY72" fmla="*/ 2861018 h 4656885"/>
                <a:gd name="connsiteX73" fmla="*/ 4381457 w 4587104"/>
                <a:gd name="connsiteY73" fmla="*/ 2802630 h 4656885"/>
                <a:gd name="connsiteX74" fmla="*/ 4436924 w 4587104"/>
                <a:gd name="connsiteY74" fmla="*/ 2666787 h 4656885"/>
                <a:gd name="connsiteX75" fmla="*/ 4463716 w 4587104"/>
                <a:gd name="connsiteY75" fmla="*/ 2569078 h 4656885"/>
                <a:gd name="connsiteX76" fmla="*/ 4504845 w 4587104"/>
                <a:gd name="connsiteY76" fmla="*/ 2452301 h 4656885"/>
                <a:gd name="connsiteX77" fmla="*/ 4463716 w 4587104"/>
                <a:gd name="connsiteY77" fmla="*/ 2452301 h 4656885"/>
                <a:gd name="connsiteX78" fmla="*/ 4463716 w 4587104"/>
                <a:gd name="connsiteY78" fmla="*/ 2393913 h 4656885"/>
                <a:gd name="connsiteX79" fmla="*/ 4504845 w 4587104"/>
                <a:gd name="connsiteY79" fmla="*/ 2335525 h 4656885"/>
                <a:gd name="connsiteX80" fmla="*/ 4587104 w 4587104"/>
                <a:gd name="connsiteY80" fmla="*/ 2277137 h 4656885"/>
                <a:gd name="connsiteX81" fmla="*/ 4545972 w 4587104"/>
                <a:gd name="connsiteY81" fmla="*/ 2218752 h 4656885"/>
                <a:gd name="connsiteX0" fmla="*/ 1337872 w 4587104"/>
                <a:gd name="connsiteY0" fmla="*/ 0 h 4656885"/>
                <a:gd name="connsiteX1" fmla="*/ 1337872 w 4587104"/>
                <a:gd name="connsiteY1" fmla="*/ 0 h 4656885"/>
                <a:gd name="connsiteX2" fmla="*/ 1337872 w 4587104"/>
                <a:gd name="connsiteY2" fmla="*/ 58388 h 4656885"/>
                <a:gd name="connsiteX3" fmla="*/ 1337872 w 4587104"/>
                <a:gd name="connsiteY3" fmla="*/ 175164 h 4656885"/>
                <a:gd name="connsiteX4" fmla="*/ 1296743 w 4587104"/>
                <a:gd name="connsiteY4" fmla="*/ 350329 h 4656885"/>
                <a:gd name="connsiteX5" fmla="*/ 1296743 w 4587104"/>
                <a:gd name="connsiteY5" fmla="*/ 467104 h 4656885"/>
                <a:gd name="connsiteX6" fmla="*/ 1255614 w 4587104"/>
                <a:gd name="connsiteY6" fmla="*/ 583881 h 4656885"/>
                <a:gd name="connsiteX7" fmla="*/ 1173355 w 4587104"/>
                <a:gd name="connsiteY7" fmla="*/ 759045 h 4656885"/>
                <a:gd name="connsiteX8" fmla="*/ 1049967 w 4587104"/>
                <a:gd name="connsiteY8" fmla="*/ 992597 h 4656885"/>
                <a:gd name="connsiteX9" fmla="*/ 967708 w 4587104"/>
                <a:gd name="connsiteY9" fmla="*/ 1167762 h 4656885"/>
                <a:gd name="connsiteX10" fmla="*/ 885449 w 4587104"/>
                <a:gd name="connsiteY10" fmla="*/ 1401314 h 4656885"/>
                <a:gd name="connsiteX11" fmla="*/ 762061 w 4587104"/>
                <a:gd name="connsiteY11" fmla="*/ 1342926 h 4656885"/>
                <a:gd name="connsiteX12" fmla="*/ 679802 w 4587104"/>
                <a:gd name="connsiteY12" fmla="*/ 1342926 h 4656885"/>
                <a:gd name="connsiteX13" fmla="*/ 515284 w 4587104"/>
                <a:gd name="connsiteY13" fmla="*/ 1342926 h 4656885"/>
                <a:gd name="connsiteX14" fmla="*/ 433025 w 4587104"/>
                <a:gd name="connsiteY14" fmla="*/ 1342926 h 4656885"/>
                <a:gd name="connsiteX15" fmla="*/ 433025 w 4587104"/>
                <a:gd name="connsiteY15" fmla="*/ 1459702 h 4656885"/>
                <a:gd name="connsiteX16" fmla="*/ 597543 w 4587104"/>
                <a:gd name="connsiteY16" fmla="*/ 1576479 h 4656885"/>
                <a:gd name="connsiteX17" fmla="*/ 597543 w 4587104"/>
                <a:gd name="connsiteY17" fmla="*/ 1810031 h 4656885"/>
                <a:gd name="connsiteX18" fmla="*/ 638672 w 4587104"/>
                <a:gd name="connsiteY18" fmla="*/ 2101972 h 4656885"/>
                <a:gd name="connsiteX19" fmla="*/ 515284 w 4587104"/>
                <a:gd name="connsiteY19" fmla="*/ 2218749 h 4656885"/>
                <a:gd name="connsiteX20" fmla="*/ 391896 w 4587104"/>
                <a:gd name="connsiteY20" fmla="*/ 2218749 h 4656885"/>
                <a:gd name="connsiteX21" fmla="*/ 309636 w 4587104"/>
                <a:gd name="connsiteY21" fmla="*/ 2335525 h 4656885"/>
                <a:gd name="connsiteX22" fmla="*/ 227378 w 4587104"/>
                <a:gd name="connsiteY22" fmla="*/ 2452301 h 4656885"/>
                <a:gd name="connsiteX23" fmla="*/ 186249 w 4587104"/>
                <a:gd name="connsiteY23" fmla="*/ 2627466 h 4656885"/>
                <a:gd name="connsiteX24" fmla="*/ 186248 w 4587104"/>
                <a:gd name="connsiteY24" fmla="*/ 2744242 h 4656885"/>
                <a:gd name="connsiteX25" fmla="*/ 145119 w 4587104"/>
                <a:gd name="connsiteY25" fmla="*/ 2861018 h 4656885"/>
                <a:gd name="connsiteX26" fmla="*/ 21731 w 4587104"/>
                <a:gd name="connsiteY26" fmla="*/ 2919407 h 4656885"/>
                <a:gd name="connsiteX27" fmla="*/ 21731 w 4587104"/>
                <a:gd name="connsiteY27" fmla="*/ 3094571 h 4656885"/>
                <a:gd name="connsiteX28" fmla="*/ 62861 w 4587104"/>
                <a:gd name="connsiteY28" fmla="*/ 3211347 h 4656885"/>
                <a:gd name="connsiteX29" fmla="*/ 186249 w 4587104"/>
                <a:gd name="connsiteY29" fmla="*/ 3269736 h 4656885"/>
                <a:gd name="connsiteX30" fmla="*/ 309637 w 4587104"/>
                <a:gd name="connsiteY30" fmla="*/ 3269736 h 4656885"/>
                <a:gd name="connsiteX31" fmla="*/ 474155 w 4587104"/>
                <a:gd name="connsiteY31" fmla="*/ 3328124 h 4656885"/>
                <a:gd name="connsiteX32" fmla="*/ 762062 w 4587104"/>
                <a:gd name="connsiteY32" fmla="*/ 3328124 h 4656885"/>
                <a:gd name="connsiteX33" fmla="*/ 926580 w 4587104"/>
                <a:gd name="connsiteY33" fmla="*/ 3620065 h 4656885"/>
                <a:gd name="connsiteX34" fmla="*/ 967709 w 4587104"/>
                <a:gd name="connsiteY34" fmla="*/ 3736841 h 4656885"/>
                <a:gd name="connsiteX35" fmla="*/ 1049968 w 4587104"/>
                <a:gd name="connsiteY35" fmla="*/ 3853617 h 4656885"/>
                <a:gd name="connsiteX36" fmla="*/ 1132227 w 4587104"/>
                <a:gd name="connsiteY36" fmla="*/ 3970394 h 4656885"/>
                <a:gd name="connsiteX37" fmla="*/ 1132227 w 4587104"/>
                <a:gd name="connsiteY37" fmla="*/ 4203946 h 4656885"/>
                <a:gd name="connsiteX38" fmla="*/ 1214486 w 4587104"/>
                <a:gd name="connsiteY38" fmla="*/ 4203946 h 4656885"/>
                <a:gd name="connsiteX39" fmla="*/ 1379004 w 4587104"/>
                <a:gd name="connsiteY39" fmla="*/ 4262334 h 4656885"/>
                <a:gd name="connsiteX40" fmla="*/ 1420134 w 4587104"/>
                <a:gd name="connsiteY40" fmla="*/ 4203946 h 4656885"/>
                <a:gd name="connsiteX41" fmla="*/ 1502393 w 4587104"/>
                <a:gd name="connsiteY41" fmla="*/ 4145558 h 4656885"/>
                <a:gd name="connsiteX42" fmla="*/ 1749170 w 4587104"/>
                <a:gd name="connsiteY42" fmla="*/ 4028782 h 4656885"/>
                <a:gd name="connsiteX43" fmla="*/ 1625781 w 4587104"/>
                <a:gd name="connsiteY43" fmla="*/ 3912005 h 4656885"/>
                <a:gd name="connsiteX44" fmla="*/ 1790299 w 4587104"/>
                <a:gd name="connsiteY44" fmla="*/ 3853617 h 4656885"/>
                <a:gd name="connsiteX45" fmla="*/ 2078205 w 4587104"/>
                <a:gd name="connsiteY45" fmla="*/ 3678453 h 4656885"/>
                <a:gd name="connsiteX46" fmla="*/ 2324982 w 4587104"/>
                <a:gd name="connsiteY46" fmla="*/ 3678453 h 4656885"/>
                <a:gd name="connsiteX47" fmla="*/ 2448371 w 4587104"/>
                <a:gd name="connsiteY47" fmla="*/ 3795229 h 4656885"/>
                <a:gd name="connsiteX48" fmla="*/ 2612889 w 4587104"/>
                <a:gd name="connsiteY48" fmla="*/ 3912005 h 4656885"/>
                <a:gd name="connsiteX49" fmla="*/ 2818533 w 4587104"/>
                <a:gd name="connsiteY49" fmla="*/ 4087172 h 4656885"/>
                <a:gd name="connsiteX50" fmla="*/ 2983051 w 4587104"/>
                <a:gd name="connsiteY50" fmla="*/ 4087172 h 4656885"/>
                <a:gd name="connsiteX51" fmla="*/ 3106440 w 4587104"/>
                <a:gd name="connsiteY51" fmla="*/ 4320724 h 4656885"/>
                <a:gd name="connsiteX52" fmla="*/ 3270961 w 4587104"/>
                <a:gd name="connsiteY52" fmla="*/ 4612663 h 4656885"/>
                <a:gd name="connsiteX53" fmla="*/ 3394349 w 4587104"/>
                <a:gd name="connsiteY53" fmla="*/ 4612662 h 4656885"/>
                <a:gd name="connsiteX54" fmla="*/ 3476608 w 4587104"/>
                <a:gd name="connsiteY54" fmla="*/ 4495887 h 4656885"/>
                <a:gd name="connsiteX55" fmla="*/ 3764514 w 4587104"/>
                <a:gd name="connsiteY55" fmla="*/ 4379111 h 4656885"/>
                <a:gd name="connsiteX56" fmla="*/ 3887903 w 4587104"/>
                <a:gd name="connsiteY56" fmla="*/ 4320723 h 4656885"/>
                <a:gd name="connsiteX57" fmla="*/ 4011291 w 4587104"/>
                <a:gd name="connsiteY57" fmla="*/ 4203946 h 4656885"/>
                <a:gd name="connsiteX58" fmla="*/ 4052421 w 4587104"/>
                <a:gd name="connsiteY58" fmla="*/ 4145558 h 4656885"/>
                <a:gd name="connsiteX59" fmla="*/ 4093550 w 4587104"/>
                <a:gd name="connsiteY59" fmla="*/ 4145558 h 4656885"/>
                <a:gd name="connsiteX60" fmla="*/ 4093550 w 4587104"/>
                <a:gd name="connsiteY60" fmla="*/ 4028782 h 4656885"/>
                <a:gd name="connsiteX61" fmla="*/ 4134680 w 4587104"/>
                <a:gd name="connsiteY61" fmla="*/ 3970394 h 4656885"/>
                <a:gd name="connsiteX62" fmla="*/ 4143138 w 4587104"/>
                <a:gd name="connsiteY62" fmla="*/ 3871639 h 4656885"/>
                <a:gd name="connsiteX63" fmla="*/ 4134680 w 4587104"/>
                <a:gd name="connsiteY63" fmla="*/ 3736841 h 4656885"/>
                <a:gd name="connsiteX64" fmla="*/ 4175809 w 4587104"/>
                <a:gd name="connsiteY64" fmla="*/ 3678453 h 4656885"/>
                <a:gd name="connsiteX65" fmla="*/ 4190743 w 4587104"/>
                <a:gd name="connsiteY65" fmla="*/ 3562702 h 4656885"/>
                <a:gd name="connsiteX66" fmla="*/ 4216939 w 4587104"/>
                <a:gd name="connsiteY66" fmla="*/ 3444900 h 4656885"/>
                <a:gd name="connsiteX67" fmla="*/ 4258065 w 4587104"/>
                <a:gd name="connsiteY67" fmla="*/ 3269739 h 4656885"/>
                <a:gd name="connsiteX68" fmla="*/ 4322674 w 4587104"/>
                <a:gd name="connsiteY68" fmla="*/ 3151431 h 4656885"/>
                <a:gd name="connsiteX69" fmla="*/ 4381457 w 4587104"/>
                <a:gd name="connsiteY69" fmla="*/ 3094571 h 4656885"/>
                <a:gd name="connsiteX70" fmla="*/ 4422586 w 4587104"/>
                <a:gd name="connsiteY70" fmla="*/ 2977795 h 4656885"/>
                <a:gd name="connsiteX71" fmla="*/ 4381457 w 4587104"/>
                <a:gd name="connsiteY71" fmla="*/ 2919407 h 4656885"/>
                <a:gd name="connsiteX72" fmla="*/ 4422586 w 4587104"/>
                <a:gd name="connsiteY72" fmla="*/ 2861018 h 4656885"/>
                <a:gd name="connsiteX73" fmla="*/ 4381457 w 4587104"/>
                <a:gd name="connsiteY73" fmla="*/ 2802630 h 4656885"/>
                <a:gd name="connsiteX74" fmla="*/ 4436924 w 4587104"/>
                <a:gd name="connsiteY74" fmla="*/ 2666787 h 4656885"/>
                <a:gd name="connsiteX75" fmla="*/ 4463716 w 4587104"/>
                <a:gd name="connsiteY75" fmla="*/ 2569078 h 4656885"/>
                <a:gd name="connsiteX76" fmla="*/ 4504845 w 4587104"/>
                <a:gd name="connsiteY76" fmla="*/ 2452301 h 4656885"/>
                <a:gd name="connsiteX77" fmla="*/ 4463716 w 4587104"/>
                <a:gd name="connsiteY77" fmla="*/ 2452301 h 4656885"/>
                <a:gd name="connsiteX78" fmla="*/ 4463716 w 4587104"/>
                <a:gd name="connsiteY78" fmla="*/ 2393913 h 4656885"/>
                <a:gd name="connsiteX79" fmla="*/ 4504845 w 4587104"/>
                <a:gd name="connsiteY79" fmla="*/ 2335525 h 4656885"/>
                <a:gd name="connsiteX80" fmla="*/ 4587104 w 4587104"/>
                <a:gd name="connsiteY80" fmla="*/ 2277137 h 4656885"/>
                <a:gd name="connsiteX81" fmla="*/ 4545972 w 4587104"/>
                <a:gd name="connsiteY81" fmla="*/ 2218752 h 4656885"/>
                <a:gd name="connsiteX0" fmla="*/ 1337872 w 4587104"/>
                <a:gd name="connsiteY0" fmla="*/ 0 h 4631744"/>
                <a:gd name="connsiteX1" fmla="*/ 1337872 w 4587104"/>
                <a:gd name="connsiteY1" fmla="*/ 0 h 4631744"/>
                <a:gd name="connsiteX2" fmla="*/ 1337872 w 4587104"/>
                <a:gd name="connsiteY2" fmla="*/ 58388 h 4631744"/>
                <a:gd name="connsiteX3" fmla="*/ 1337872 w 4587104"/>
                <a:gd name="connsiteY3" fmla="*/ 175164 h 4631744"/>
                <a:gd name="connsiteX4" fmla="*/ 1296743 w 4587104"/>
                <a:gd name="connsiteY4" fmla="*/ 350329 h 4631744"/>
                <a:gd name="connsiteX5" fmla="*/ 1296743 w 4587104"/>
                <a:gd name="connsiteY5" fmla="*/ 467104 h 4631744"/>
                <a:gd name="connsiteX6" fmla="*/ 1255614 w 4587104"/>
                <a:gd name="connsiteY6" fmla="*/ 583881 h 4631744"/>
                <a:gd name="connsiteX7" fmla="*/ 1173355 w 4587104"/>
                <a:gd name="connsiteY7" fmla="*/ 759045 h 4631744"/>
                <a:gd name="connsiteX8" fmla="*/ 1049967 w 4587104"/>
                <a:gd name="connsiteY8" fmla="*/ 992597 h 4631744"/>
                <a:gd name="connsiteX9" fmla="*/ 967708 w 4587104"/>
                <a:gd name="connsiteY9" fmla="*/ 1167762 h 4631744"/>
                <a:gd name="connsiteX10" fmla="*/ 885449 w 4587104"/>
                <a:gd name="connsiteY10" fmla="*/ 1401314 h 4631744"/>
                <a:gd name="connsiteX11" fmla="*/ 762061 w 4587104"/>
                <a:gd name="connsiteY11" fmla="*/ 1342926 h 4631744"/>
                <a:gd name="connsiteX12" fmla="*/ 679802 w 4587104"/>
                <a:gd name="connsiteY12" fmla="*/ 1342926 h 4631744"/>
                <a:gd name="connsiteX13" fmla="*/ 515284 w 4587104"/>
                <a:gd name="connsiteY13" fmla="*/ 1342926 h 4631744"/>
                <a:gd name="connsiteX14" fmla="*/ 433025 w 4587104"/>
                <a:gd name="connsiteY14" fmla="*/ 1342926 h 4631744"/>
                <a:gd name="connsiteX15" fmla="*/ 433025 w 4587104"/>
                <a:gd name="connsiteY15" fmla="*/ 1459702 h 4631744"/>
                <a:gd name="connsiteX16" fmla="*/ 597543 w 4587104"/>
                <a:gd name="connsiteY16" fmla="*/ 1576479 h 4631744"/>
                <a:gd name="connsiteX17" fmla="*/ 597543 w 4587104"/>
                <a:gd name="connsiteY17" fmla="*/ 1810031 h 4631744"/>
                <a:gd name="connsiteX18" fmla="*/ 638672 w 4587104"/>
                <a:gd name="connsiteY18" fmla="*/ 2101972 h 4631744"/>
                <a:gd name="connsiteX19" fmla="*/ 515284 w 4587104"/>
                <a:gd name="connsiteY19" fmla="*/ 2218749 h 4631744"/>
                <a:gd name="connsiteX20" fmla="*/ 391896 w 4587104"/>
                <a:gd name="connsiteY20" fmla="*/ 2218749 h 4631744"/>
                <a:gd name="connsiteX21" fmla="*/ 309636 w 4587104"/>
                <a:gd name="connsiteY21" fmla="*/ 2335525 h 4631744"/>
                <a:gd name="connsiteX22" fmla="*/ 227378 w 4587104"/>
                <a:gd name="connsiteY22" fmla="*/ 2452301 h 4631744"/>
                <a:gd name="connsiteX23" fmla="*/ 186249 w 4587104"/>
                <a:gd name="connsiteY23" fmla="*/ 2627466 h 4631744"/>
                <a:gd name="connsiteX24" fmla="*/ 186248 w 4587104"/>
                <a:gd name="connsiteY24" fmla="*/ 2744242 h 4631744"/>
                <a:gd name="connsiteX25" fmla="*/ 145119 w 4587104"/>
                <a:gd name="connsiteY25" fmla="*/ 2861018 h 4631744"/>
                <a:gd name="connsiteX26" fmla="*/ 21731 w 4587104"/>
                <a:gd name="connsiteY26" fmla="*/ 2919407 h 4631744"/>
                <a:gd name="connsiteX27" fmla="*/ 21731 w 4587104"/>
                <a:gd name="connsiteY27" fmla="*/ 3094571 h 4631744"/>
                <a:gd name="connsiteX28" fmla="*/ 62861 w 4587104"/>
                <a:gd name="connsiteY28" fmla="*/ 3211347 h 4631744"/>
                <a:gd name="connsiteX29" fmla="*/ 186249 w 4587104"/>
                <a:gd name="connsiteY29" fmla="*/ 3269736 h 4631744"/>
                <a:gd name="connsiteX30" fmla="*/ 309637 w 4587104"/>
                <a:gd name="connsiteY30" fmla="*/ 3269736 h 4631744"/>
                <a:gd name="connsiteX31" fmla="*/ 474155 w 4587104"/>
                <a:gd name="connsiteY31" fmla="*/ 3328124 h 4631744"/>
                <a:gd name="connsiteX32" fmla="*/ 762062 w 4587104"/>
                <a:gd name="connsiteY32" fmla="*/ 3328124 h 4631744"/>
                <a:gd name="connsiteX33" fmla="*/ 926580 w 4587104"/>
                <a:gd name="connsiteY33" fmla="*/ 3620065 h 4631744"/>
                <a:gd name="connsiteX34" fmla="*/ 967709 w 4587104"/>
                <a:gd name="connsiteY34" fmla="*/ 3736841 h 4631744"/>
                <a:gd name="connsiteX35" fmla="*/ 1049968 w 4587104"/>
                <a:gd name="connsiteY35" fmla="*/ 3853617 h 4631744"/>
                <a:gd name="connsiteX36" fmla="*/ 1132227 w 4587104"/>
                <a:gd name="connsiteY36" fmla="*/ 3970394 h 4631744"/>
                <a:gd name="connsiteX37" fmla="*/ 1132227 w 4587104"/>
                <a:gd name="connsiteY37" fmla="*/ 4203946 h 4631744"/>
                <a:gd name="connsiteX38" fmla="*/ 1214486 w 4587104"/>
                <a:gd name="connsiteY38" fmla="*/ 4203946 h 4631744"/>
                <a:gd name="connsiteX39" fmla="*/ 1379004 w 4587104"/>
                <a:gd name="connsiteY39" fmla="*/ 4262334 h 4631744"/>
                <a:gd name="connsiteX40" fmla="*/ 1420134 w 4587104"/>
                <a:gd name="connsiteY40" fmla="*/ 4203946 h 4631744"/>
                <a:gd name="connsiteX41" fmla="*/ 1502393 w 4587104"/>
                <a:gd name="connsiteY41" fmla="*/ 4145558 h 4631744"/>
                <a:gd name="connsiteX42" fmla="*/ 1749170 w 4587104"/>
                <a:gd name="connsiteY42" fmla="*/ 4028782 h 4631744"/>
                <a:gd name="connsiteX43" fmla="*/ 1625781 w 4587104"/>
                <a:gd name="connsiteY43" fmla="*/ 3912005 h 4631744"/>
                <a:gd name="connsiteX44" fmla="*/ 1790299 w 4587104"/>
                <a:gd name="connsiteY44" fmla="*/ 3853617 h 4631744"/>
                <a:gd name="connsiteX45" fmla="*/ 2078205 w 4587104"/>
                <a:gd name="connsiteY45" fmla="*/ 3678453 h 4631744"/>
                <a:gd name="connsiteX46" fmla="*/ 2324982 w 4587104"/>
                <a:gd name="connsiteY46" fmla="*/ 3678453 h 4631744"/>
                <a:gd name="connsiteX47" fmla="*/ 2448371 w 4587104"/>
                <a:gd name="connsiteY47" fmla="*/ 3795229 h 4631744"/>
                <a:gd name="connsiteX48" fmla="*/ 2612889 w 4587104"/>
                <a:gd name="connsiteY48" fmla="*/ 3912005 h 4631744"/>
                <a:gd name="connsiteX49" fmla="*/ 2818533 w 4587104"/>
                <a:gd name="connsiteY49" fmla="*/ 4087172 h 4631744"/>
                <a:gd name="connsiteX50" fmla="*/ 2983051 w 4587104"/>
                <a:gd name="connsiteY50" fmla="*/ 4087172 h 4631744"/>
                <a:gd name="connsiteX51" fmla="*/ 3106440 w 4587104"/>
                <a:gd name="connsiteY51" fmla="*/ 4320724 h 4631744"/>
                <a:gd name="connsiteX52" fmla="*/ 3270961 w 4587104"/>
                <a:gd name="connsiteY52" fmla="*/ 4612663 h 4631744"/>
                <a:gd name="connsiteX53" fmla="*/ 3394349 w 4587104"/>
                <a:gd name="connsiteY53" fmla="*/ 4612662 h 4631744"/>
                <a:gd name="connsiteX54" fmla="*/ 3476608 w 4587104"/>
                <a:gd name="connsiteY54" fmla="*/ 4495887 h 4631744"/>
                <a:gd name="connsiteX55" fmla="*/ 3764514 w 4587104"/>
                <a:gd name="connsiteY55" fmla="*/ 4379111 h 4631744"/>
                <a:gd name="connsiteX56" fmla="*/ 3887903 w 4587104"/>
                <a:gd name="connsiteY56" fmla="*/ 4320723 h 4631744"/>
                <a:gd name="connsiteX57" fmla="*/ 4011291 w 4587104"/>
                <a:gd name="connsiteY57" fmla="*/ 4203946 h 4631744"/>
                <a:gd name="connsiteX58" fmla="*/ 4052421 w 4587104"/>
                <a:gd name="connsiteY58" fmla="*/ 4145558 h 4631744"/>
                <a:gd name="connsiteX59" fmla="*/ 4093550 w 4587104"/>
                <a:gd name="connsiteY59" fmla="*/ 4145558 h 4631744"/>
                <a:gd name="connsiteX60" fmla="*/ 4093550 w 4587104"/>
                <a:gd name="connsiteY60" fmla="*/ 4028782 h 4631744"/>
                <a:gd name="connsiteX61" fmla="*/ 4134680 w 4587104"/>
                <a:gd name="connsiteY61" fmla="*/ 3970394 h 4631744"/>
                <a:gd name="connsiteX62" fmla="*/ 4143138 w 4587104"/>
                <a:gd name="connsiteY62" fmla="*/ 3871639 h 4631744"/>
                <a:gd name="connsiteX63" fmla="*/ 4134680 w 4587104"/>
                <a:gd name="connsiteY63" fmla="*/ 3736841 h 4631744"/>
                <a:gd name="connsiteX64" fmla="*/ 4175809 w 4587104"/>
                <a:gd name="connsiteY64" fmla="*/ 3678453 h 4631744"/>
                <a:gd name="connsiteX65" fmla="*/ 4190743 w 4587104"/>
                <a:gd name="connsiteY65" fmla="*/ 3562702 h 4631744"/>
                <a:gd name="connsiteX66" fmla="*/ 4216939 w 4587104"/>
                <a:gd name="connsiteY66" fmla="*/ 3444900 h 4631744"/>
                <a:gd name="connsiteX67" fmla="*/ 4258065 w 4587104"/>
                <a:gd name="connsiteY67" fmla="*/ 3269739 h 4631744"/>
                <a:gd name="connsiteX68" fmla="*/ 4322674 w 4587104"/>
                <a:gd name="connsiteY68" fmla="*/ 3151431 h 4631744"/>
                <a:gd name="connsiteX69" fmla="*/ 4381457 w 4587104"/>
                <a:gd name="connsiteY69" fmla="*/ 3094571 h 4631744"/>
                <a:gd name="connsiteX70" fmla="*/ 4422586 w 4587104"/>
                <a:gd name="connsiteY70" fmla="*/ 2977795 h 4631744"/>
                <a:gd name="connsiteX71" fmla="*/ 4381457 w 4587104"/>
                <a:gd name="connsiteY71" fmla="*/ 2919407 h 4631744"/>
                <a:gd name="connsiteX72" fmla="*/ 4422586 w 4587104"/>
                <a:gd name="connsiteY72" fmla="*/ 2861018 h 4631744"/>
                <a:gd name="connsiteX73" fmla="*/ 4381457 w 4587104"/>
                <a:gd name="connsiteY73" fmla="*/ 2802630 h 4631744"/>
                <a:gd name="connsiteX74" fmla="*/ 4436924 w 4587104"/>
                <a:gd name="connsiteY74" fmla="*/ 2666787 h 4631744"/>
                <a:gd name="connsiteX75" fmla="*/ 4463716 w 4587104"/>
                <a:gd name="connsiteY75" fmla="*/ 2569078 h 4631744"/>
                <a:gd name="connsiteX76" fmla="*/ 4504845 w 4587104"/>
                <a:gd name="connsiteY76" fmla="*/ 2452301 h 4631744"/>
                <a:gd name="connsiteX77" fmla="*/ 4463716 w 4587104"/>
                <a:gd name="connsiteY77" fmla="*/ 2452301 h 4631744"/>
                <a:gd name="connsiteX78" fmla="*/ 4463716 w 4587104"/>
                <a:gd name="connsiteY78" fmla="*/ 2393913 h 4631744"/>
                <a:gd name="connsiteX79" fmla="*/ 4504845 w 4587104"/>
                <a:gd name="connsiteY79" fmla="*/ 2335525 h 4631744"/>
                <a:gd name="connsiteX80" fmla="*/ 4587104 w 4587104"/>
                <a:gd name="connsiteY80" fmla="*/ 2277137 h 4631744"/>
                <a:gd name="connsiteX81" fmla="*/ 4545972 w 4587104"/>
                <a:gd name="connsiteY81" fmla="*/ 2218752 h 4631744"/>
                <a:gd name="connsiteX0" fmla="*/ 1337872 w 4587104"/>
                <a:gd name="connsiteY0" fmla="*/ 0 h 4631743"/>
                <a:gd name="connsiteX1" fmla="*/ 1337872 w 4587104"/>
                <a:gd name="connsiteY1" fmla="*/ 0 h 4631743"/>
                <a:gd name="connsiteX2" fmla="*/ 1337872 w 4587104"/>
                <a:gd name="connsiteY2" fmla="*/ 58388 h 4631743"/>
                <a:gd name="connsiteX3" fmla="*/ 1337872 w 4587104"/>
                <a:gd name="connsiteY3" fmla="*/ 175164 h 4631743"/>
                <a:gd name="connsiteX4" fmla="*/ 1296743 w 4587104"/>
                <a:gd name="connsiteY4" fmla="*/ 350329 h 4631743"/>
                <a:gd name="connsiteX5" fmla="*/ 1296743 w 4587104"/>
                <a:gd name="connsiteY5" fmla="*/ 467104 h 4631743"/>
                <a:gd name="connsiteX6" fmla="*/ 1255614 w 4587104"/>
                <a:gd name="connsiteY6" fmla="*/ 583881 h 4631743"/>
                <a:gd name="connsiteX7" fmla="*/ 1173355 w 4587104"/>
                <a:gd name="connsiteY7" fmla="*/ 759045 h 4631743"/>
                <a:gd name="connsiteX8" fmla="*/ 1049967 w 4587104"/>
                <a:gd name="connsiteY8" fmla="*/ 992597 h 4631743"/>
                <a:gd name="connsiteX9" fmla="*/ 967708 w 4587104"/>
                <a:gd name="connsiteY9" fmla="*/ 1167762 h 4631743"/>
                <a:gd name="connsiteX10" fmla="*/ 885449 w 4587104"/>
                <a:gd name="connsiteY10" fmla="*/ 1401314 h 4631743"/>
                <a:gd name="connsiteX11" fmla="*/ 762061 w 4587104"/>
                <a:gd name="connsiteY11" fmla="*/ 1342926 h 4631743"/>
                <a:gd name="connsiteX12" fmla="*/ 679802 w 4587104"/>
                <a:gd name="connsiteY12" fmla="*/ 1342926 h 4631743"/>
                <a:gd name="connsiteX13" fmla="*/ 515284 w 4587104"/>
                <a:gd name="connsiteY13" fmla="*/ 1342926 h 4631743"/>
                <a:gd name="connsiteX14" fmla="*/ 433025 w 4587104"/>
                <a:gd name="connsiteY14" fmla="*/ 1342926 h 4631743"/>
                <a:gd name="connsiteX15" fmla="*/ 433025 w 4587104"/>
                <a:gd name="connsiteY15" fmla="*/ 1459702 h 4631743"/>
                <a:gd name="connsiteX16" fmla="*/ 597543 w 4587104"/>
                <a:gd name="connsiteY16" fmla="*/ 1576479 h 4631743"/>
                <a:gd name="connsiteX17" fmla="*/ 597543 w 4587104"/>
                <a:gd name="connsiteY17" fmla="*/ 1810031 h 4631743"/>
                <a:gd name="connsiteX18" fmla="*/ 638672 w 4587104"/>
                <a:gd name="connsiteY18" fmla="*/ 2101972 h 4631743"/>
                <a:gd name="connsiteX19" fmla="*/ 515284 w 4587104"/>
                <a:gd name="connsiteY19" fmla="*/ 2218749 h 4631743"/>
                <a:gd name="connsiteX20" fmla="*/ 391896 w 4587104"/>
                <a:gd name="connsiteY20" fmla="*/ 2218749 h 4631743"/>
                <a:gd name="connsiteX21" fmla="*/ 309636 w 4587104"/>
                <a:gd name="connsiteY21" fmla="*/ 2335525 h 4631743"/>
                <a:gd name="connsiteX22" fmla="*/ 227378 w 4587104"/>
                <a:gd name="connsiteY22" fmla="*/ 2452301 h 4631743"/>
                <a:gd name="connsiteX23" fmla="*/ 186249 w 4587104"/>
                <a:gd name="connsiteY23" fmla="*/ 2627466 h 4631743"/>
                <a:gd name="connsiteX24" fmla="*/ 186248 w 4587104"/>
                <a:gd name="connsiteY24" fmla="*/ 2744242 h 4631743"/>
                <a:gd name="connsiteX25" fmla="*/ 145119 w 4587104"/>
                <a:gd name="connsiteY25" fmla="*/ 2861018 h 4631743"/>
                <a:gd name="connsiteX26" fmla="*/ 21731 w 4587104"/>
                <a:gd name="connsiteY26" fmla="*/ 2919407 h 4631743"/>
                <a:gd name="connsiteX27" fmla="*/ 21731 w 4587104"/>
                <a:gd name="connsiteY27" fmla="*/ 3094571 h 4631743"/>
                <a:gd name="connsiteX28" fmla="*/ 62861 w 4587104"/>
                <a:gd name="connsiteY28" fmla="*/ 3211347 h 4631743"/>
                <a:gd name="connsiteX29" fmla="*/ 186249 w 4587104"/>
                <a:gd name="connsiteY29" fmla="*/ 3269736 h 4631743"/>
                <a:gd name="connsiteX30" fmla="*/ 309637 w 4587104"/>
                <a:gd name="connsiteY30" fmla="*/ 3269736 h 4631743"/>
                <a:gd name="connsiteX31" fmla="*/ 474155 w 4587104"/>
                <a:gd name="connsiteY31" fmla="*/ 3328124 h 4631743"/>
                <a:gd name="connsiteX32" fmla="*/ 762062 w 4587104"/>
                <a:gd name="connsiteY32" fmla="*/ 3328124 h 4631743"/>
                <a:gd name="connsiteX33" fmla="*/ 926580 w 4587104"/>
                <a:gd name="connsiteY33" fmla="*/ 3620065 h 4631743"/>
                <a:gd name="connsiteX34" fmla="*/ 967709 w 4587104"/>
                <a:gd name="connsiteY34" fmla="*/ 3736841 h 4631743"/>
                <a:gd name="connsiteX35" fmla="*/ 1049968 w 4587104"/>
                <a:gd name="connsiteY35" fmla="*/ 3853617 h 4631743"/>
                <a:gd name="connsiteX36" fmla="*/ 1132227 w 4587104"/>
                <a:gd name="connsiteY36" fmla="*/ 3970394 h 4631743"/>
                <a:gd name="connsiteX37" fmla="*/ 1132227 w 4587104"/>
                <a:gd name="connsiteY37" fmla="*/ 4203946 h 4631743"/>
                <a:gd name="connsiteX38" fmla="*/ 1214486 w 4587104"/>
                <a:gd name="connsiteY38" fmla="*/ 4203946 h 4631743"/>
                <a:gd name="connsiteX39" fmla="*/ 1379004 w 4587104"/>
                <a:gd name="connsiteY39" fmla="*/ 4262334 h 4631743"/>
                <a:gd name="connsiteX40" fmla="*/ 1420134 w 4587104"/>
                <a:gd name="connsiteY40" fmla="*/ 4203946 h 4631743"/>
                <a:gd name="connsiteX41" fmla="*/ 1502393 w 4587104"/>
                <a:gd name="connsiteY41" fmla="*/ 4145558 h 4631743"/>
                <a:gd name="connsiteX42" fmla="*/ 1749170 w 4587104"/>
                <a:gd name="connsiteY42" fmla="*/ 4028782 h 4631743"/>
                <a:gd name="connsiteX43" fmla="*/ 1625781 w 4587104"/>
                <a:gd name="connsiteY43" fmla="*/ 3912005 h 4631743"/>
                <a:gd name="connsiteX44" fmla="*/ 1790299 w 4587104"/>
                <a:gd name="connsiteY44" fmla="*/ 3853617 h 4631743"/>
                <a:gd name="connsiteX45" fmla="*/ 2078205 w 4587104"/>
                <a:gd name="connsiteY45" fmla="*/ 3678453 h 4631743"/>
                <a:gd name="connsiteX46" fmla="*/ 2324982 w 4587104"/>
                <a:gd name="connsiteY46" fmla="*/ 3678453 h 4631743"/>
                <a:gd name="connsiteX47" fmla="*/ 2448371 w 4587104"/>
                <a:gd name="connsiteY47" fmla="*/ 3795229 h 4631743"/>
                <a:gd name="connsiteX48" fmla="*/ 2612889 w 4587104"/>
                <a:gd name="connsiteY48" fmla="*/ 3912005 h 4631743"/>
                <a:gd name="connsiteX49" fmla="*/ 2818533 w 4587104"/>
                <a:gd name="connsiteY49" fmla="*/ 4087172 h 4631743"/>
                <a:gd name="connsiteX50" fmla="*/ 2983051 w 4587104"/>
                <a:gd name="connsiteY50" fmla="*/ 4087172 h 4631743"/>
                <a:gd name="connsiteX51" fmla="*/ 3106440 w 4587104"/>
                <a:gd name="connsiteY51" fmla="*/ 4320724 h 4631743"/>
                <a:gd name="connsiteX52" fmla="*/ 3270961 w 4587104"/>
                <a:gd name="connsiteY52" fmla="*/ 4612662 h 4631743"/>
                <a:gd name="connsiteX53" fmla="*/ 3394349 w 4587104"/>
                <a:gd name="connsiteY53" fmla="*/ 4612662 h 4631743"/>
                <a:gd name="connsiteX54" fmla="*/ 3476608 w 4587104"/>
                <a:gd name="connsiteY54" fmla="*/ 4495887 h 4631743"/>
                <a:gd name="connsiteX55" fmla="*/ 3764514 w 4587104"/>
                <a:gd name="connsiteY55" fmla="*/ 4379111 h 4631743"/>
                <a:gd name="connsiteX56" fmla="*/ 3887903 w 4587104"/>
                <a:gd name="connsiteY56" fmla="*/ 4320723 h 4631743"/>
                <a:gd name="connsiteX57" fmla="*/ 4011291 w 4587104"/>
                <a:gd name="connsiteY57" fmla="*/ 4203946 h 4631743"/>
                <a:gd name="connsiteX58" fmla="*/ 4052421 w 4587104"/>
                <a:gd name="connsiteY58" fmla="*/ 4145558 h 4631743"/>
                <a:gd name="connsiteX59" fmla="*/ 4093550 w 4587104"/>
                <a:gd name="connsiteY59" fmla="*/ 4145558 h 4631743"/>
                <a:gd name="connsiteX60" fmla="*/ 4093550 w 4587104"/>
                <a:gd name="connsiteY60" fmla="*/ 4028782 h 4631743"/>
                <a:gd name="connsiteX61" fmla="*/ 4134680 w 4587104"/>
                <a:gd name="connsiteY61" fmla="*/ 3970394 h 4631743"/>
                <a:gd name="connsiteX62" fmla="*/ 4143138 w 4587104"/>
                <a:gd name="connsiteY62" fmla="*/ 3871639 h 4631743"/>
                <a:gd name="connsiteX63" fmla="*/ 4134680 w 4587104"/>
                <a:gd name="connsiteY63" fmla="*/ 3736841 h 4631743"/>
                <a:gd name="connsiteX64" fmla="*/ 4175809 w 4587104"/>
                <a:gd name="connsiteY64" fmla="*/ 3678453 h 4631743"/>
                <a:gd name="connsiteX65" fmla="*/ 4190743 w 4587104"/>
                <a:gd name="connsiteY65" fmla="*/ 3562702 h 4631743"/>
                <a:gd name="connsiteX66" fmla="*/ 4216939 w 4587104"/>
                <a:gd name="connsiteY66" fmla="*/ 3444900 h 4631743"/>
                <a:gd name="connsiteX67" fmla="*/ 4258065 w 4587104"/>
                <a:gd name="connsiteY67" fmla="*/ 3269739 h 4631743"/>
                <a:gd name="connsiteX68" fmla="*/ 4322674 w 4587104"/>
                <a:gd name="connsiteY68" fmla="*/ 3151431 h 4631743"/>
                <a:gd name="connsiteX69" fmla="*/ 4381457 w 4587104"/>
                <a:gd name="connsiteY69" fmla="*/ 3094571 h 4631743"/>
                <a:gd name="connsiteX70" fmla="*/ 4422586 w 4587104"/>
                <a:gd name="connsiteY70" fmla="*/ 2977795 h 4631743"/>
                <a:gd name="connsiteX71" fmla="*/ 4381457 w 4587104"/>
                <a:gd name="connsiteY71" fmla="*/ 2919407 h 4631743"/>
                <a:gd name="connsiteX72" fmla="*/ 4422586 w 4587104"/>
                <a:gd name="connsiteY72" fmla="*/ 2861018 h 4631743"/>
                <a:gd name="connsiteX73" fmla="*/ 4381457 w 4587104"/>
                <a:gd name="connsiteY73" fmla="*/ 2802630 h 4631743"/>
                <a:gd name="connsiteX74" fmla="*/ 4436924 w 4587104"/>
                <a:gd name="connsiteY74" fmla="*/ 2666787 h 4631743"/>
                <a:gd name="connsiteX75" fmla="*/ 4463716 w 4587104"/>
                <a:gd name="connsiteY75" fmla="*/ 2569078 h 4631743"/>
                <a:gd name="connsiteX76" fmla="*/ 4504845 w 4587104"/>
                <a:gd name="connsiteY76" fmla="*/ 2452301 h 4631743"/>
                <a:gd name="connsiteX77" fmla="*/ 4463716 w 4587104"/>
                <a:gd name="connsiteY77" fmla="*/ 2452301 h 4631743"/>
                <a:gd name="connsiteX78" fmla="*/ 4463716 w 4587104"/>
                <a:gd name="connsiteY78" fmla="*/ 2393913 h 4631743"/>
                <a:gd name="connsiteX79" fmla="*/ 4504845 w 4587104"/>
                <a:gd name="connsiteY79" fmla="*/ 2335525 h 4631743"/>
                <a:gd name="connsiteX80" fmla="*/ 4587104 w 4587104"/>
                <a:gd name="connsiteY80" fmla="*/ 2277137 h 4631743"/>
                <a:gd name="connsiteX81" fmla="*/ 4545972 w 4587104"/>
                <a:gd name="connsiteY81" fmla="*/ 2218752 h 4631743"/>
                <a:gd name="connsiteX0" fmla="*/ 1337872 w 4587104"/>
                <a:gd name="connsiteY0" fmla="*/ 0 h 4631743"/>
                <a:gd name="connsiteX1" fmla="*/ 1337872 w 4587104"/>
                <a:gd name="connsiteY1" fmla="*/ 0 h 4631743"/>
                <a:gd name="connsiteX2" fmla="*/ 1337872 w 4587104"/>
                <a:gd name="connsiteY2" fmla="*/ 58388 h 4631743"/>
                <a:gd name="connsiteX3" fmla="*/ 1337872 w 4587104"/>
                <a:gd name="connsiteY3" fmla="*/ 175164 h 4631743"/>
                <a:gd name="connsiteX4" fmla="*/ 1296743 w 4587104"/>
                <a:gd name="connsiteY4" fmla="*/ 350329 h 4631743"/>
                <a:gd name="connsiteX5" fmla="*/ 1296743 w 4587104"/>
                <a:gd name="connsiteY5" fmla="*/ 467104 h 4631743"/>
                <a:gd name="connsiteX6" fmla="*/ 1255614 w 4587104"/>
                <a:gd name="connsiteY6" fmla="*/ 583881 h 4631743"/>
                <a:gd name="connsiteX7" fmla="*/ 1173355 w 4587104"/>
                <a:gd name="connsiteY7" fmla="*/ 759045 h 4631743"/>
                <a:gd name="connsiteX8" fmla="*/ 1049967 w 4587104"/>
                <a:gd name="connsiteY8" fmla="*/ 992597 h 4631743"/>
                <a:gd name="connsiteX9" fmla="*/ 967708 w 4587104"/>
                <a:gd name="connsiteY9" fmla="*/ 1167762 h 4631743"/>
                <a:gd name="connsiteX10" fmla="*/ 885449 w 4587104"/>
                <a:gd name="connsiteY10" fmla="*/ 1401314 h 4631743"/>
                <a:gd name="connsiteX11" fmla="*/ 762061 w 4587104"/>
                <a:gd name="connsiteY11" fmla="*/ 1342926 h 4631743"/>
                <a:gd name="connsiteX12" fmla="*/ 679802 w 4587104"/>
                <a:gd name="connsiteY12" fmla="*/ 1342926 h 4631743"/>
                <a:gd name="connsiteX13" fmla="*/ 515284 w 4587104"/>
                <a:gd name="connsiteY13" fmla="*/ 1342926 h 4631743"/>
                <a:gd name="connsiteX14" fmla="*/ 433025 w 4587104"/>
                <a:gd name="connsiteY14" fmla="*/ 1342926 h 4631743"/>
                <a:gd name="connsiteX15" fmla="*/ 433025 w 4587104"/>
                <a:gd name="connsiteY15" fmla="*/ 1459702 h 4631743"/>
                <a:gd name="connsiteX16" fmla="*/ 597543 w 4587104"/>
                <a:gd name="connsiteY16" fmla="*/ 1576479 h 4631743"/>
                <a:gd name="connsiteX17" fmla="*/ 597543 w 4587104"/>
                <a:gd name="connsiteY17" fmla="*/ 1810031 h 4631743"/>
                <a:gd name="connsiteX18" fmla="*/ 638672 w 4587104"/>
                <a:gd name="connsiteY18" fmla="*/ 2101972 h 4631743"/>
                <a:gd name="connsiteX19" fmla="*/ 515284 w 4587104"/>
                <a:gd name="connsiteY19" fmla="*/ 2218749 h 4631743"/>
                <a:gd name="connsiteX20" fmla="*/ 391896 w 4587104"/>
                <a:gd name="connsiteY20" fmla="*/ 2218749 h 4631743"/>
                <a:gd name="connsiteX21" fmla="*/ 309636 w 4587104"/>
                <a:gd name="connsiteY21" fmla="*/ 2335525 h 4631743"/>
                <a:gd name="connsiteX22" fmla="*/ 227378 w 4587104"/>
                <a:gd name="connsiteY22" fmla="*/ 2452301 h 4631743"/>
                <a:gd name="connsiteX23" fmla="*/ 186249 w 4587104"/>
                <a:gd name="connsiteY23" fmla="*/ 2627466 h 4631743"/>
                <a:gd name="connsiteX24" fmla="*/ 186248 w 4587104"/>
                <a:gd name="connsiteY24" fmla="*/ 2744242 h 4631743"/>
                <a:gd name="connsiteX25" fmla="*/ 145119 w 4587104"/>
                <a:gd name="connsiteY25" fmla="*/ 2861018 h 4631743"/>
                <a:gd name="connsiteX26" fmla="*/ 21731 w 4587104"/>
                <a:gd name="connsiteY26" fmla="*/ 2919407 h 4631743"/>
                <a:gd name="connsiteX27" fmla="*/ 21731 w 4587104"/>
                <a:gd name="connsiteY27" fmla="*/ 3094571 h 4631743"/>
                <a:gd name="connsiteX28" fmla="*/ 62861 w 4587104"/>
                <a:gd name="connsiteY28" fmla="*/ 3211347 h 4631743"/>
                <a:gd name="connsiteX29" fmla="*/ 186249 w 4587104"/>
                <a:gd name="connsiteY29" fmla="*/ 3269736 h 4631743"/>
                <a:gd name="connsiteX30" fmla="*/ 309637 w 4587104"/>
                <a:gd name="connsiteY30" fmla="*/ 3269736 h 4631743"/>
                <a:gd name="connsiteX31" fmla="*/ 474155 w 4587104"/>
                <a:gd name="connsiteY31" fmla="*/ 3328124 h 4631743"/>
                <a:gd name="connsiteX32" fmla="*/ 762062 w 4587104"/>
                <a:gd name="connsiteY32" fmla="*/ 3328124 h 4631743"/>
                <a:gd name="connsiteX33" fmla="*/ 926580 w 4587104"/>
                <a:gd name="connsiteY33" fmla="*/ 3620065 h 4631743"/>
                <a:gd name="connsiteX34" fmla="*/ 967709 w 4587104"/>
                <a:gd name="connsiteY34" fmla="*/ 3736841 h 4631743"/>
                <a:gd name="connsiteX35" fmla="*/ 1049968 w 4587104"/>
                <a:gd name="connsiteY35" fmla="*/ 3853617 h 4631743"/>
                <a:gd name="connsiteX36" fmla="*/ 1132227 w 4587104"/>
                <a:gd name="connsiteY36" fmla="*/ 3970394 h 4631743"/>
                <a:gd name="connsiteX37" fmla="*/ 1132227 w 4587104"/>
                <a:gd name="connsiteY37" fmla="*/ 4203946 h 4631743"/>
                <a:gd name="connsiteX38" fmla="*/ 1214486 w 4587104"/>
                <a:gd name="connsiteY38" fmla="*/ 4203946 h 4631743"/>
                <a:gd name="connsiteX39" fmla="*/ 1379004 w 4587104"/>
                <a:gd name="connsiteY39" fmla="*/ 4262334 h 4631743"/>
                <a:gd name="connsiteX40" fmla="*/ 1420134 w 4587104"/>
                <a:gd name="connsiteY40" fmla="*/ 4203946 h 4631743"/>
                <a:gd name="connsiteX41" fmla="*/ 1502393 w 4587104"/>
                <a:gd name="connsiteY41" fmla="*/ 4145558 h 4631743"/>
                <a:gd name="connsiteX42" fmla="*/ 1749170 w 4587104"/>
                <a:gd name="connsiteY42" fmla="*/ 4028782 h 4631743"/>
                <a:gd name="connsiteX43" fmla="*/ 1625781 w 4587104"/>
                <a:gd name="connsiteY43" fmla="*/ 3912005 h 4631743"/>
                <a:gd name="connsiteX44" fmla="*/ 1790299 w 4587104"/>
                <a:gd name="connsiteY44" fmla="*/ 3853617 h 4631743"/>
                <a:gd name="connsiteX45" fmla="*/ 2078205 w 4587104"/>
                <a:gd name="connsiteY45" fmla="*/ 3678453 h 4631743"/>
                <a:gd name="connsiteX46" fmla="*/ 2324982 w 4587104"/>
                <a:gd name="connsiteY46" fmla="*/ 3678453 h 4631743"/>
                <a:gd name="connsiteX47" fmla="*/ 2448371 w 4587104"/>
                <a:gd name="connsiteY47" fmla="*/ 3795229 h 4631743"/>
                <a:gd name="connsiteX48" fmla="*/ 2612889 w 4587104"/>
                <a:gd name="connsiteY48" fmla="*/ 3912005 h 4631743"/>
                <a:gd name="connsiteX49" fmla="*/ 2818533 w 4587104"/>
                <a:gd name="connsiteY49" fmla="*/ 4087172 h 4631743"/>
                <a:gd name="connsiteX50" fmla="*/ 2983051 w 4587104"/>
                <a:gd name="connsiteY50" fmla="*/ 4087172 h 4631743"/>
                <a:gd name="connsiteX51" fmla="*/ 3106440 w 4587104"/>
                <a:gd name="connsiteY51" fmla="*/ 4320724 h 4631743"/>
                <a:gd name="connsiteX52" fmla="*/ 3270961 w 4587104"/>
                <a:gd name="connsiteY52" fmla="*/ 4612662 h 4631743"/>
                <a:gd name="connsiteX53" fmla="*/ 3394349 w 4587104"/>
                <a:gd name="connsiteY53" fmla="*/ 4612662 h 4631743"/>
                <a:gd name="connsiteX54" fmla="*/ 3476608 w 4587104"/>
                <a:gd name="connsiteY54" fmla="*/ 4495887 h 4631743"/>
                <a:gd name="connsiteX55" fmla="*/ 3764514 w 4587104"/>
                <a:gd name="connsiteY55" fmla="*/ 4379111 h 4631743"/>
                <a:gd name="connsiteX56" fmla="*/ 3887903 w 4587104"/>
                <a:gd name="connsiteY56" fmla="*/ 4320723 h 4631743"/>
                <a:gd name="connsiteX57" fmla="*/ 4011291 w 4587104"/>
                <a:gd name="connsiteY57" fmla="*/ 4203946 h 4631743"/>
                <a:gd name="connsiteX58" fmla="*/ 4052421 w 4587104"/>
                <a:gd name="connsiteY58" fmla="*/ 4145558 h 4631743"/>
                <a:gd name="connsiteX59" fmla="*/ 4093550 w 4587104"/>
                <a:gd name="connsiteY59" fmla="*/ 4145558 h 4631743"/>
                <a:gd name="connsiteX60" fmla="*/ 4093550 w 4587104"/>
                <a:gd name="connsiteY60" fmla="*/ 4028782 h 4631743"/>
                <a:gd name="connsiteX61" fmla="*/ 4134680 w 4587104"/>
                <a:gd name="connsiteY61" fmla="*/ 3970394 h 4631743"/>
                <a:gd name="connsiteX62" fmla="*/ 4143138 w 4587104"/>
                <a:gd name="connsiteY62" fmla="*/ 3871639 h 4631743"/>
                <a:gd name="connsiteX63" fmla="*/ 4134680 w 4587104"/>
                <a:gd name="connsiteY63" fmla="*/ 3736841 h 4631743"/>
                <a:gd name="connsiteX64" fmla="*/ 4175809 w 4587104"/>
                <a:gd name="connsiteY64" fmla="*/ 3678453 h 4631743"/>
                <a:gd name="connsiteX65" fmla="*/ 4190743 w 4587104"/>
                <a:gd name="connsiteY65" fmla="*/ 3562702 h 4631743"/>
                <a:gd name="connsiteX66" fmla="*/ 4216939 w 4587104"/>
                <a:gd name="connsiteY66" fmla="*/ 3444900 h 4631743"/>
                <a:gd name="connsiteX67" fmla="*/ 4258065 w 4587104"/>
                <a:gd name="connsiteY67" fmla="*/ 3269739 h 4631743"/>
                <a:gd name="connsiteX68" fmla="*/ 4322674 w 4587104"/>
                <a:gd name="connsiteY68" fmla="*/ 3151431 h 4631743"/>
                <a:gd name="connsiteX69" fmla="*/ 4381457 w 4587104"/>
                <a:gd name="connsiteY69" fmla="*/ 3094571 h 4631743"/>
                <a:gd name="connsiteX70" fmla="*/ 4422586 w 4587104"/>
                <a:gd name="connsiteY70" fmla="*/ 2977795 h 4631743"/>
                <a:gd name="connsiteX71" fmla="*/ 4381457 w 4587104"/>
                <a:gd name="connsiteY71" fmla="*/ 2919407 h 4631743"/>
                <a:gd name="connsiteX72" fmla="*/ 4422586 w 4587104"/>
                <a:gd name="connsiteY72" fmla="*/ 2861018 h 4631743"/>
                <a:gd name="connsiteX73" fmla="*/ 4381457 w 4587104"/>
                <a:gd name="connsiteY73" fmla="*/ 2802630 h 4631743"/>
                <a:gd name="connsiteX74" fmla="*/ 4436924 w 4587104"/>
                <a:gd name="connsiteY74" fmla="*/ 2666787 h 4631743"/>
                <a:gd name="connsiteX75" fmla="*/ 4463716 w 4587104"/>
                <a:gd name="connsiteY75" fmla="*/ 2569078 h 4631743"/>
                <a:gd name="connsiteX76" fmla="*/ 4504845 w 4587104"/>
                <a:gd name="connsiteY76" fmla="*/ 2452301 h 4631743"/>
                <a:gd name="connsiteX77" fmla="*/ 4463716 w 4587104"/>
                <a:gd name="connsiteY77" fmla="*/ 2452301 h 4631743"/>
                <a:gd name="connsiteX78" fmla="*/ 4463716 w 4587104"/>
                <a:gd name="connsiteY78" fmla="*/ 2393913 h 4631743"/>
                <a:gd name="connsiteX79" fmla="*/ 4504845 w 4587104"/>
                <a:gd name="connsiteY79" fmla="*/ 2335525 h 4631743"/>
                <a:gd name="connsiteX80" fmla="*/ 4587104 w 4587104"/>
                <a:gd name="connsiteY80" fmla="*/ 2277137 h 4631743"/>
                <a:gd name="connsiteX81" fmla="*/ 4545972 w 4587104"/>
                <a:gd name="connsiteY81" fmla="*/ 2218752 h 4631743"/>
                <a:gd name="connsiteX0" fmla="*/ 1337872 w 4587104"/>
                <a:gd name="connsiteY0" fmla="*/ 0 h 4631743"/>
                <a:gd name="connsiteX1" fmla="*/ 1337872 w 4587104"/>
                <a:gd name="connsiteY1" fmla="*/ 0 h 4631743"/>
                <a:gd name="connsiteX2" fmla="*/ 1337872 w 4587104"/>
                <a:gd name="connsiteY2" fmla="*/ 58388 h 4631743"/>
                <a:gd name="connsiteX3" fmla="*/ 1337872 w 4587104"/>
                <a:gd name="connsiteY3" fmla="*/ 175164 h 4631743"/>
                <a:gd name="connsiteX4" fmla="*/ 1296743 w 4587104"/>
                <a:gd name="connsiteY4" fmla="*/ 350329 h 4631743"/>
                <a:gd name="connsiteX5" fmla="*/ 1296743 w 4587104"/>
                <a:gd name="connsiteY5" fmla="*/ 467104 h 4631743"/>
                <a:gd name="connsiteX6" fmla="*/ 1255614 w 4587104"/>
                <a:gd name="connsiteY6" fmla="*/ 583881 h 4631743"/>
                <a:gd name="connsiteX7" fmla="*/ 1173355 w 4587104"/>
                <a:gd name="connsiteY7" fmla="*/ 759045 h 4631743"/>
                <a:gd name="connsiteX8" fmla="*/ 1049967 w 4587104"/>
                <a:gd name="connsiteY8" fmla="*/ 992597 h 4631743"/>
                <a:gd name="connsiteX9" fmla="*/ 967708 w 4587104"/>
                <a:gd name="connsiteY9" fmla="*/ 1167762 h 4631743"/>
                <a:gd name="connsiteX10" fmla="*/ 885449 w 4587104"/>
                <a:gd name="connsiteY10" fmla="*/ 1401314 h 4631743"/>
                <a:gd name="connsiteX11" fmla="*/ 762061 w 4587104"/>
                <a:gd name="connsiteY11" fmla="*/ 1342926 h 4631743"/>
                <a:gd name="connsiteX12" fmla="*/ 679802 w 4587104"/>
                <a:gd name="connsiteY12" fmla="*/ 1342926 h 4631743"/>
                <a:gd name="connsiteX13" fmla="*/ 515284 w 4587104"/>
                <a:gd name="connsiteY13" fmla="*/ 1342926 h 4631743"/>
                <a:gd name="connsiteX14" fmla="*/ 433025 w 4587104"/>
                <a:gd name="connsiteY14" fmla="*/ 1342926 h 4631743"/>
                <a:gd name="connsiteX15" fmla="*/ 433025 w 4587104"/>
                <a:gd name="connsiteY15" fmla="*/ 1459702 h 4631743"/>
                <a:gd name="connsiteX16" fmla="*/ 597543 w 4587104"/>
                <a:gd name="connsiteY16" fmla="*/ 1576479 h 4631743"/>
                <a:gd name="connsiteX17" fmla="*/ 597543 w 4587104"/>
                <a:gd name="connsiteY17" fmla="*/ 1810031 h 4631743"/>
                <a:gd name="connsiteX18" fmla="*/ 638672 w 4587104"/>
                <a:gd name="connsiteY18" fmla="*/ 2101972 h 4631743"/>
                <a:gd name="connsiteX19" fmla="*/ 515284 w 4587104"/>
                <a:gd name="connsiteY19" fmla="*/ 2218749 h 4631743"/>
                <a:gd name="connsiteX20" fmla="*/ 391896 w 4587104"/>
                <a:gd name="connsiteY20" fmla="*/ 2218749 h 4631743"/>
                <a:gd name="connsiteX21" fmla="*/ 309636 w 4587104"/>
                <a:gd name="connsiteY21" fmla="*/ 2335525 h 4631743"/>
                <a:gd name="connsiteX22" fmla="*/ 227378 w 4587104"/>
                <a:gd name="connsiteY22" fmla="*/ 2452301 h 4631743"/>
                <a:gd name="connsiteX23" fmla="*/ 186249 w 4587104"/>
                <a:gd name="connsiteY23" fmla="*/ 2627466 h 4631743"/>
                <a:gd name="connsiteX24" fmla="*/ 186248 w 4587104"/>
                <a:gd name="connsiteY24" fmla="*/ 2744242 h 4631743"/>
                <a:gd name="connsiteX25" fmla="*/ 145119 w 4587104"/>
                <a:gd name="connsiteY25" fmla="*/ 2861018 h 4631743"/>
                <a:gd name="connsiteX26" fmla="*/ 21731 w 4587104"/>
                <a:gd name="connsiteY26" fmla="*/ 2919407 h 4631743"/>
                <a:gd name="connsiteX27" fmla="*/ 21731 w 4587104"/>
                <a:gd name="connsiteY27" fmla="*/ 3094571 h 4631743"/>
                <a:gd name="connsiteX28" fmla="*/ 62861 w 4587104"/>
                <a:gd name="connsiteY28" fmla="*/ 3211347 h 4631743"/>
                <a:gd name="connsiteX29" fmla="*/ 186249 w 4587104"/>
                <a:gd name="connsiteY29" fmla="*/ 3269736 h 4631743"/>
                <a:gd name="connsiteX30" fmla="*/ 309637 w 4587104"/>
                <a:gd name="connsiteY30" fmla="*/ 3269736 h 4631743"/>
                <a:gd name="connsiteX31" fmla="*/ 474155 w 4587104"/>
                <a:gd name="connsiteY31" fmla="*/ 3328124 h 4631743"/>
                <a:gd name="connsiteX32" fmla="*/ 762062 w 4587104"/>
                <a:gd name="connsiteY32" fmla="*/ 3328124 h 4631743"/>
                <a:gd name="connsiteX33" fmla="*/ 926580 w 4587104"/>
                <a:gd name="connsiteY33" fmla="*/ 3620065 h 4631743"/>
                <a:gd name="connsiteX34" fmla="*/ 967709 w 4587104"/>
                <a:gd name="connsiteY34" fmla="*/ 3736841 h 4631743"/>
                <a:gd name="connsiteX35" fmla="*/ 1049968 w 4587104"/>
                <a:gd name="connsiteY35" fmla="*/ 3853617 h 4631743"/>
                <a:gd name="connsiteX36" fmla="*/ 1132227 w 4587104"/>
                <a:gd name="connsiteY36" fmla="*/ 3970394 h 4631743"/>
                <a:gd name="connsiteX37" fmla="*/ 1132227 w 4587104"/>
                <a:gd name="connsiteY37" fmla="*/ 4203946 h 4631743"/>
                <a:gd name="connsiteX38" fmla="*/ 1214486 w 4587104"/>
                <a:gd name="connsiteY38" fmla="*/ 4203946 h 4631743"/>
                <a:gd name="connsiteX39" fmla="*/ 1379004 w 4587104"/>
                <a:gd name="connsiteY39" fmla="*/ 4262334 h 4631743"/>
                <a:gd name="connsiteX40" fmla="*/ 1420134 w 4587104"/>
                <a:gd name="connsiteY40" fmla="*/ 4203946 h 4631743"/>
                <a:gd name="connsiteX41" fmla="*/ 1502393 w 4587104"/>
                <a:gd name="connsiteY41" fmla="*/ 4145558 h 4631743"/>
                <a:gd name="connsiteX42" fmla="*/ 1749170 w 4587104"/>
                <a:gd name="connsiteY42" fmla="*/ 4028782 h 4631743"/>
                <a:gd name="connsiteX43" fmla="*/ 1625781 w 4587104"/>
                <a:gd name="connsiteY43" fmla="*/ 3912005 h 4631743"/>
                <a:gd name="connsiteX44" fmla="*/ 1790299 w 4587104"/>
                <a:gd name="connsiteY44" fmla="*/ 3853617 h 4631743"/>
                <a:gd name="connsiteX45" fmla="*/ 2078205 w 4587104"/>
                <a:gd name="connsiteY45" fmla="*/ 3678453 h 4631743"/>
                <a:gd name="connsiteX46" fmla="*/ 2324982 w 4587104"/>
                <a:gd name="connsiteY46" fmla="*/ 3678453 h 4631743"/>
                <a:gd name="connsiteX47" fmla="*/ 2448371 w 4587104"/>
                <a:gd name="connsiteY47" fmla="*/ 3795229 h 4631743"/>
                <a:gd name="connsiteX48" fmla="*/ 2612889 w 4587104"/>
                <a:gd name="connsiteY48" fmla="*/ 3912005 h 4631743"/>
                <a:gd name="connsiteX49" fmla="*/ 2818533 w 4587104"/>
                <a:gd name="connsiteY49" fmla="*/ 4087172 h 4631743"/>
                <a:gd name="connsiteX50" fmla="*/ 2983051 w 4587104"/>
                <a:gd name="connsiteY50" fmla="*/ 4087172 h 4631743"/>
                <a:gd name="connsiteX51" fmla="*/ 3106440 w 4587104"/>
                <a:gd name="connsiteY51" fmla="*/ 4320724 h 4631743"/>
                <a:gd name="connsiteX52" fmla="*/ 3270961 w 4587104"/>
                <a:gd name="connsiteY52" fmla="*/ 4612662 h 4631743"/>
                <a:gd name="connsiteX53" fmla="*/ 3394349 w 4587104"/>
                <a:gd name="connsiteY53" fmla="*/ 4612662 h 4631743"/>
                <a:gd name="connsiteX54" fmla="*/ 3476608 w 4587104"/>
                <a:gd name="connsiteY54" fmla="*/ 4495887 h 4631743"/>
                <a:gd name="connsiteX55" fmla="*/ 3764514 w 4587104"/>
                <a:gd name="connsiteY55" fmla="*/ 4379111 h 4631743"/>
                <a:gd name="connsiteX56" fmla="*/ 3887903 w 4587104"/>
                <a:gd name="connsiteY56" fmla="*/ 4320723 h 4631743"/>
                <a:gd name="connsiteX57" fmla="*/ 4011291 w 4587104"/>
                <a:gd name="connsiteY57" fmla="*/ 4203946 h 4631743"/>
                <a:gd name="connsiteX58" fmla="*/ 4052421 w 4587104"/>
                <a:gd name="connsiteY58" fmla="*/ 4145558 h 4631743"/>
                <a:gd name="connsiteX59" fmla="*/ 4093550 w 4587104"/>
                <a:gd name="connsiteY59" fmla="*/ 4145558 h 4631743"/>
                <a:gd name="connsiteX60" fmla="*/ 4093550 w 4587104"/>
                <a:gd name="connsiteY60" fmla="*/ 4028782 h 4631743"/>
                <a:gd name="connsiteX61" fmla="*/ 4134680 w 4587104"/>
                <a:gd name="connsiteY61" fmla="*/ 3970394 h 4631743"/>
                <a:gd name="connsiteX62" fmla="*/ 4143138 w 4587104"/>
                <a:gd name="connsiteY62" fmla="*/ 3871639 h 4631743"/>
                <a:gd name="connsiteX63" fmla="*/ 4134680 w 4587104"/>
                <a:gd name="connsiteY63" fmla="*/ 3736841 h 4631743"/>
                <a:gd name="connsiteX64" fmla="*/ 4175809 w 4587104"/>
                <a:gd name="connsiteY64" fmla="*/ 3678453 h 4631743"/>
                <a:gd name="connsiteX65" fmla="*/ 4190743 w 4587104"/>
                <a:gd name="connsiteY65" fmla="*/ 3562702 h 4631743"/>
                <a:gd name="connsiteX66" fmla="*/ 4216939 w 4587104"/>
                <a:gd name="connsiteY66" fmla="*/ 3444900 h 4631743"/>
                <a:gd name="connsiteX67" fmla="*/ 4258065 w 4587104"/>
                <a:gd name="connsiteY67" fmla="*/ 3269739 h 4631743"/>
                <a:gd name="connsiteX68" fmla="*/ 4322674 w 4587104"/>
                <a:gd name="connsiteY68" fmla="*/ 3151431 h 4631743"/>
                <a:gd name="connsiteX69" fmla="*/ 4381457 w 4587104"/>
                <a:gd name="connsiteY69" fmla="*/ 3094571 h 4631743"/>
                <a:gd name="connsiteX70" fmla="*/ 4422586 w 4587104"/>
                <a:gd name="connsiteY70" fmla="*/ 2977795 h 4631743"/>
                <a:gd name="connsiteX71" fmla="*/ 4381457 w 4587104"/>
                <a:gd name="connsiteY71" fmla="*/ 2919407 h 4631743"/>
                <a:gd name="connsiteX72" fmla="*/ 4422586 w 4587104"/>
                <a:gd name="connsiteY72" fmla="*/ 2861018 h 4631743"/>
                <a:gd name="connsiteX73" fmla="*/ 4381457 w 4587104"/>
                <a:gd name="connsiteY73" fmla="*/ 2802630 h 4631743"/>
                <a:gd name="connsiteX74" fmla="*/ 4436924 w 4587104"/>
                <a:gd name="connsiteY74" fmla="*/ 2666787 h 4631743"/>
                <a:gd name="connsiteX75" fmla="*/ 4463716 w 4587104"/>
                <a:gd name="connsiteY75" fmla="*/ 2569078 h 4631743"/>
                <a:gd name="connsiteX76" fmla="*/ 4504845 w 4587104"/>
                <a:gd name="connsiteY76" fmla="*/ 2452301 h 4631743"/>
                <a:gd name="connsiteX77" fmla="*/ 4463716 w 4587104"/>
                <a:gd name="connsiteY77" fmla="*/ 2452301 h 4631743"/>
                <a:gd name="connsiteX78" fmla="*/ 4463716 w 4587104"/>
                <a:gd name="connsiteY78" fmla="*/ 2393913 h 4631743"/>
                <a:gd name="connsiteX79" fmla="*/ 4504845 w 4587104"/>
                <a:gd name="connsiteY79" fmla="*/ 2335525 h 4631743"/>
                <a:gd name="connsiteX80" fmla="*/ 4587104 w 4587104"/>
                <a:gd name="connsiteY80" fmla="*/ 2277137 h 4631743"/>
                <a:gd name="connsiteX81" fmla="*/ 4545972 w 4587104"/>
                <a:gd name="connsiteY81" fmla="*/ 2218752 h 4631743"/>
                <a:gd name="connsiteX0" fmla="*/ 1337872 w 4587104"/>
                <a:gd name="connsiteY0" fmla="*/ 0 h 4631743"/>
                <a:gd name="connsiteX1" fmla="*/ 1337872 w 4587104"/>
                <a:gd name="connsiteY1" fmla="*/ 0 h 4631743"/>
                <a:gd name="connsiteX2" fmla="*/ 1337872 w 4587104"/>
                <a:gd name="connsiteY2" fmla="*/ 58388 h 4631743"/>
                <a:gd name="connsiteX3" fmla="*/ 1337872 w 4587104"/>
                <a:gd name="connsiteY3" fmla="*/ 175164 h 4631743"/>
                <a:gd name="connsiteX4" fmla="*/ 1296743 w 4587104"/>
                <a:gd name="connsiteY4" fmla="*/ 350329 h 4631743"/>
                <a:gd name="connsiteX5" fmla="*/ 1296743 w 4587104"/>
                <a:gd name="connsiteY5" fmla="*/ 467104 h 4631743"/>
                <a:gd name="connsiteX6" fmla="*/ 1255614 w 4587104"/>
                <a:gd name="connsiteY6" fmla="*/ 583881 h 4631743"/>
                <a:gd name="connsiteX7" fmla="*/ 1173355 w 4587104"/>
                <a:gd name="connsiteY7" fmla="*/ 759045 h 4631743"/>
                <a:gd name="connsiteX8" fmla="*/ 1049967 w 4587104"/>
                <a:gd name="connsiteY8" fmla="*/ 992597 h 4631743"/>
                <a:gd name="connsiteX9" fmla="*/ 967708 w 4587104"/>
                <a:gd name="connsiteY9" fmla="*/ 1167762 h 4631743"/>
                <a:gd name="connsiteX10" fmla="*/ 885449 w 4587104"/>
                <a:gd name="connsiteY10" fmla="*/ 1401314 h 4631743"/>
                <a:gd name="connsiteX11" fmla="*/ 762061 w 4587104"/>
                <a:gd name="connsiteY11" fmla="*/ 1342926 h 4631743"/>
                <a:gd name="connsiteX12" fmla="*/ 679802 w 4587104"/>
                <a:gd name="connsiteY12" fmla="*/ 1342926 h 4631743"/>
                <a:gd name="connsiteX13" fmla="*/ 515284 w 4587104"/>
                <a:gd name="connsiteY13" fmla="*/ 1342926 h 4631743"/>
                <a:gd name="connsiteX14" fmla="*/ 433025 w 4587104"/>
                <a:gd name="connsiteY14" fmla="*/ 1342926 h 4631743"/>
                <a:gd name="connsiteX15" fmla="*/ 433025 w 4587104"/>
                <a:gd name="connsiteY15" fmla="*/ 1459702 h 4631743"/>
                <a:gd name="connsiteX16" fmla="*/ 597543 w 4587104"/>
                <a:gd name="connsiteY16" fmla="*/ 1576479 h 4631743"/>
                <a:gd name="connsiteX17" fmla="*/ 597543 w 4587104"/>
                <a:gd name="connsiteY17" fmla="*/ 1810031 h 4631743"/>
                <a:gd name="connsiteX18" fmla="*/ 638672 w 4587104"/>
                <a:gd name="connsiteY18" fmla="*/ 2101972 h 4631743"/>
                <a:gd name="connsiteX19" fmla="*/ 515284 w 4587104"/>
                <a:gd name="connsiteY19" fmla="*/ 2218749 h 4631743"/>
                <a:gd name="connsiteX20" fmla="*/ 391896 w 4587104"/>
                <a:gd name="connsiteY20" fmla="*/ 2218749 h 4631743"/>
                <a:gd name="connsiteX21" fmla="*/ 309636 w 4587104"/>
                <a:gd name="connsiteY21" fmla="*/ 2335525 h 4631743"/>
                <a:gd name="connsiteX22" fmla="*/ 227378 w 4587104"/>
                <a:gd name="connsiteY22" fmla="*/ 2452301 h 4631743"/>
                <a:gd name="connsiteX23" fmla="*/ 186249 w 4587104"/>
                <a:gd name="connsiteY23" fmla="*/ 2627466 h 4631743"/>
                <a:gd name="connsiteX24" fmla="*/ 186248 w 4587104"/>
                <a:gd name="connsiteY24" fmla="*/ 2744242 h 4631743"/>
                <a:gd name="connsiteX25" fmla="*/ 145119 w 4587104"/>
                <a:gd name="connsiteY25" fmla="*/ 2861018 h 4631743"/>
                <a:gd name="connsiteX26" fmla="*/ 21731 w 4587104"/>
                <a:gd name="connsiteY26" fmla="*/ 2919407 h 4631743"/>
                <a:gd name="connsiteX27" fmla="*/ 21731 w 4587104"/>
                <a:gd name="connsiteY27" fmla="*/ 3094571 h 4631743"/>
                <a:gd name="connsiteX28" fmla="*/ 62861 w 4587104"/>
                <a:gd name="connsiteY28" fmla="*/ 3211347 h 4631743"/>
                <a:gd name="connsiteX29" fmla="*/ 186249 w 4587104"/>
                <a:gd name="connsiteY29" fmla="*/ 3269736 h 4631743"/>
                <a:gd name="connsiteX30" fmla="*/ 309637 w 4587104"/>
                <a:gd name="connsiteY30" fmla="*/ 3269736 h 4631743"/>
                <a:gd name="connsiteX31" fmla="*/ 474155 w 4587104"/>
                <a:gd name="connsiteY31" fmla="*/ 3328124 h 4631743"/>
                <a:gd name="connsiteX32" fmla="*/ 762062 w 4587104"/>
                <a:gd name="connsiteY32" fmla="*/ 3328124 h 4631743"/>
                <a:gd name="connsiteX33" fmla="*/ 926580 w 4587104"/>
                <a:gd name="connsiteY33" fmla="*/ 3620065 h 4631743"/>
                <a:gd name="connsiteX34" fmla="*/ 967709 w 4587104"/>
                <a:gd name="connsiteY34" fmla="*/ 3736841 h 4631743"/>
                <a:gd name="connsiteX35" fmla="*/ 1049968 w 4587104"/>
                <a:gd name="connsiteY35" fmla="*/ 3853617 h 4631743"/>
                <a:gd name="connsiteX36" fmla="*/ 1132227 w 4587104"/>
                <a:gd name="connsiteY36" fmla="*/ 3970394 h 4631743"/>
                <a:gd name="connsiteX37" fmla="*/ 1132227 w 4587104"/>
                <a:gd name="connsiteY37" fmla="*/ 4203946 h 4631743"/>
                <a:gd name="connsiteX38" fmla="*/ 1214486 w 4587104"/>
                <a:gd name="connsiteY38" fmla="*/ 4203946 h 4631743"/>
                <a:gd name="connsiteX39" fmla="*/ 1379004 w 4587104"/>
                <a:gd name="connsiteY39" fmla="*/ 4262334 h 4631743"/>
                <a:gd name="connsiteX40" fmla="*/ 1420134 w 4587104"/>
                <a:gd name="connsiteY40" fmla="*/ 4203946 h 4631743"/>
                <a:gd name="connsiteX41" fmla="*/ 1502393 w 4587104"/>
                <a:gd name="connsiteY41" fmla="*/ 4145558 h 4631743"/>
                <a:gd name="connsiteX42" fmla="*/ 1749170 w 4587104"/>
                <a:gd name="connsiteY42" fmla="*/ 4028782 h 4631743"/>
                <a:gd name="connsiteX43" fmla="*/ 1625781 w 4587104"/>
                <a:gd name="connsiteY43" fmla="*/ 3912005 h 4631743"/>
                <a:gd name="connsiteX44" fmla="*/ 1790299 w 4587104"/>
                <a:gd name="connsiteY44" fmla="*/ 3853617 h 4631743"/>
                <a:gd name="connsiteX45" fmla="*/ 2078205 w 4587104"/>
                <a:gd name="connsiteY45" fmla="*/ 3678453 h 4631743"/>
                <a:gd name="connsiteX46" fmla="*/ 2324982 w 4587104"/>
                <a:gd name="connsiteY46" fmla="*/ 3678453 h 4631743"/>
                <a:gd name="connsiteX47" fmla="*/ 2448371 w 4587104"/>
                <a:gd name="connsiteY47" fmla="*/ 3795229 h 4631743"/>
                <a:gd name="connsiteX48" fmla="*/ 2612889 w 4587104"/>
                <a:gd name="connsiteY48" fmla="*/ 3912005 h 4631743"/>
                <a:gd name="connsiteX49" fmla="*/ 2818533 w 4587104"/>
                <a:gd name="connsiteY49" fmla="*/ 4087172 h 4631743"/>
                <a:gd name="connsiteX50" fmla="*/ 2983051 w 4587104"/>
                <a:gd name="connsiteY50" fmla="*/ 4087172 h 4631743"/>
                <a:gd name="connsiteX51" fmla="*/ 3106440 w 4587104"/>
                <a:gd name="connsiteY51" fmla="*/ 4320724 h 4631743"/>
                <a:gd name="connsiteX52" fmla="*/ 3182893 w 4587104"/>
                <a:gd name="connsiteY52" fmla="*/ 4483718 h 4631743"/>
                <a:gd name="connsiteX53" fmla="*/ 3270961 w 4587104"/>
                <a:gd name="connsiteY53" fmla="*/ 4612662 h 4631743"/>
                <a:gd name="connsiteX54" fmla="*/ 3394349 w 4587104"/>
                <a:gd name="connsiteY54" fmla="*/ 4612662 h 4631743"/>
                <a:gd name="connsiteX55" fmla="*/ 3476608 w 4587104"/>
                <a:gd name="connsiteY55" fmla="*/ 4495887 h 4631743"/>
                <a:gd name="connsiteX56" fmla="*/ 3764514 w 4587104"/>
                <a:gd name="connsiteY56" fmla="*/ 4379111 h 4631743"/>
                <a:gd name="connsiteX57" fmla="*/ 3887903 w 4587104"/>
                <a:gd name="connsiteY57" fmla="*/ 4320723 h 4631743"/>
                <a:gd name="connsiteX58" fmla="*/ 4011291 w 4587104"/>
                <a:gd name="connsiteY58" fmla="*/ 4203946 h 4631743"/>
                <a:gd name="connsiteX59" fmla="*/ 4052421 w 4587104"/>
                <a:gd name="connsiteY59" fmla="*/ 4145558 h 4631743"/>
                <a:gd name="connsiteX60" fmla="*/ 4093550 w 4587104"/>
                <a:gd name="connsiteY60" fmla="*/ 4145558 h 4631743"/>
                <a:gd name="connsiteX61" fmla="*/ 4093550 w 4587104"/>
                <a:gd name="connsiteY61" fmla="*/ 4028782 h 4631743"/>
                <a:gd name="connsiteX62" fmla="*/ 4134680 w 4587104"/>
                <a:gd name="connsiteY62" fmla="*/ 3970394 h 4631743"/>
                <a:gd name="connsiteX63" fmla="*/ 4143138 w 4587104"/>
                <a:gd name="connsiteY63" fmla="*/ 3871639 h 4631743"/>
                <a:gd name="connsiteX64" fmla="*/ 4134680 w 4587104"/>
                <a:gd name="connsiteY64" fmla="*/ 3736841 h 4631743"/>
                <a:gd name="connsiteX65" fmla="*/ 4175809 w 4587104"/>
                <a:gd name="connsiteY65" fmla="*/ 3678453 h 4631743"/>
                <a:gd name="connsiteX66" fmla="*/ 4190743 w 4587104"/>
                <a:gd name="connsiteY66" fmla="*/ 3562702 h 4631743"/>
                <a:gd name="connsiteX67" fmla="*/ 4216939 w 4587104"/>
                <a:gd name="connsiteY67" fmla="*/ 3444900 h 4631743"/>
                <a:gd name="connsiteX68" fmla="*/ 4258065 w 4587104"/>
                <a:gd name="connsiteY68" fmla="*/ 3269739 h 4631743"/>
                <a:gd name="connsiteX69" fmla="*/ 4322674 w 4587104"/>
                <a:gd name="connsiteY69" fmla="*/ 3151431 h 4631743"/>
                <a:gd name="connsiteX70" fmla="*/ 4381457 w 4587104"/>
                <a:gd name="connsiteY70" fmla="*/ 3094571 h 4631743"/>
                <a:gd name="connsiteX71" fmla="*/ 4422586 w 4587104"/>
                <a:gd name="connsiteY71" fmla="*/ 2977795 h 4631743"/>
                <a:gd name="connsiteX72" fmla="*/ 4381457 w 4587104"/>
                <a:gd name="connsiteY72" fmla="*/ 2919407 h 4631743"/>
                <a:gd name="connsiteX73" fmla="*/ 4422586 w 4587104"/>
                <a:gd name="connsiteY73" fmla="*/ 2861018 h 4631743"/>
                <a:gd name="connsiteX74" fmla="*/ 4381457 w 4587104"/>
                <a:gd name="connsiteY74" fmla="*/ 2802630 h 4631743"/>
                <a:gd name="connsiteX75" fmla="*/ 4436924 w 4587104"/>
                <a:gd name="connsiteY75" fmla="*/ 2666787 h 4631743"/>
                <a:gd name="connsiteX76" fmla="*/ 4463716 w 4587104"/>
                <a:gd name="connsiteY76" fmla="*/ 2569078 h 4631743"/>
                <a:gd name="connsiteX77" fmla="*/ 4504845 w 4587104"/>
                <a:gd name="connsiteY77" fmla="*/ 2452301 h 4631743"/>
                <a:gd name="connsiteX78" fmla="*/ 4463716 w 4587104"/>
                <a:gd name="connsiteY78" fmla="*/ 2452301 h 4631743"/>
                <a:gd name="connsiteX79" fmla="*/ 4463716 w 4587104"/>
                <a:gd name="connsiteY79" fmla="*/ 2393913 h 4631743"/>
                <a:gd name="connsiteX80" fmla="*/ 4504845 w 4587104"/>
                <a:gd name="connsiteY80" fmla="*/ 2335525 h 4631743"/>
                <a:gd name="connsiteX81" fmla="*/ 4587104 w 4587104"/>
                <a:gd name="connsiteY81" fmla="*/ 2277137 h 4631743"/>
                <a:gd name="connsiteX82" fmla="*/ 4545972 w 4587104"/>
                <a:gd name="connsiteY82" fmla="*/ 2218752 h 4631743"/>
                <a:gd name="connsiteX0" fmla="*/ 1337872 w 4587104"/>
                <a:gd name="connsiteY0" fmla="*/ 0 h 4631743"/>
                <a:gd name="connsiteX1" fmla="*/ 1337872 w 4587104"/>
                <a:gd name="connsiteY1" fmla="*/ 0 h 4631743"/>
                <a:gd name="connsiteX2" fmla="*/ 1337872 w 4587104"/>
                <a:gd name="connsiteY2" fmla="*/ 58388 h 4631743"/>
                <a:gd name="connsiteX3" fmla="*/ 1337872 w 4587104"/>
                <a:gd name="connsiteY3" fmla="*/ 175164 h 4631743"/>
                <a:gd name="connsiteX4" fmla="*/ 1296743 w 4587104"/>
                <a:gd name="connsiteY4" fmla="*/ 350329 h 4631743"/>
                <a:gd name="connsiteX5" fmla="*/ 1296743 w 4587104"/>
                <a:gd name="connsiteY5" fmla="*/ 467104 h 4631743"/>
                <a:gd name="connsiteX6" fmla="*/ 1255614 w 4587104"/>
                <a:gd name="connsiteY6" fmla="*/ 583881 h 4631743"/>
                <a:gd name="connsiteX7" fmla="*/ 1173355 w 4587104"/>
                <a:gd name="connsiteY7" fmla="*/ 759045 h 4631743"/>
                <a:gd name="connsiteX8" fmla="*/ 1049967 w 4587104"/>
                <a:gd name="connsiteY8" fmla="*/ 992597 h 4631743"/>
                <a:gd name="connsiteX9" fmla="*/ 967708 w 4587104"/>
                <a:gd name="connsiteY9" fmla="*/ 1167762 h 4631743"/>
                <a:gd name="connsiteX10" fmla="*/ 885449 w 4587104"/>
                <a:gd name="connsiteY10" fmla="*/ 1401314 h 4631743"/>
                <a:gd name="connsiteX11" fmla="*/ 762061 w 4587104"/>
                <a:gd name="connsiteY11" fmla="*/ 1342926 h 4631743"/>
                <a:gd name="connsiteX12" fmla="*/ 679802 w 4587104"/>
                <a:gd name="connsiteY12" fmla="*/ 1342926 h 4631743"/>
                <a:gd name="connsiteX13" fmla="*/ 515284 w 4587104"/>
                <a:gd name="connsiteY13" fmla="*/ 1342926 h 4631743"/>
                <a:gd name="connsiteX14" fmla="*/ 433025 w 4587104"/>
                <a:gd name="connsiteY14" fmla="*/ 1342926 h 4631743"/>
                <a:gd name="connsiteX15" fmla="*/ 433025 w 4587104"/>
                <a:gd name="connsiteY15" fmla="*/ 1459702 h 4631743"/>
                <a:gd name="connsiteX16" fmla="*/ 597543 w 4587104"/>
                <a:gd name="connsiteY16" fmla="*/ 1576479 h 4631743"/>
                <a:gd name="connsiteX17" fmla="*/ 597543 w 4587104"/>
                <a:gd name="connsiteY17" fmla="*/ 1810031 h 4631743"/>
                <a:gd name="connsiteX18" fmla="*/ 638672 w 4587104"/>
                <a:gd name="connsiteY18" fmla="*/ 2101972 h 4631743"/>
                <a:gd name="connsiteX19" fmla="*/ 515284 w 4587104"/>
                <a:gd name="connsiteY19" fmla="*/ 2218749 h 4631743"/>
                <a:gd name="connsiteX20" fmla="*/ 391896 w 4587104"/>
                <a:gd name="connsiteY20" fmla="*/ 2218749 h 4631743"/>
                <a:gd name="connsiteX21" fmla="*/ 309636 w 4587104"/>
                <a:gd name="connsiteY21" fmla="*/ 2335525 h 4631743"/>
                <a:gd name="connsiteX22" fmla="*/ 227378 w 4587104"/>
                <a:gd name="connsiteY22" fmla="*/ 2452301 h 4631743"/>
                <a:gd name="connsiteX23" fmla="*/ 186249 w 4587104"/>
                <a:gd name="connsiteY23" fmla="*/ 2627466 h 4631743"/>
                <a:gd name="connsiteX24" fmla="*/ 186248 w 4587104"/>
                <a:gd name="connsiteY24" fmla="*/ 2744242 h 4631743"/>
                <a:gd name="connsiteX25" fmla="*/ 145119 w 4587104"/>
                <a:gd name="connsiteY25" fmla="*/ 2861018 h 4631743"/>
                <a:gd name="connsiteX26" fmla="*/ 21731 w 4587104"/>
                <a:gd name="connsiteY26" fmla="*/ 2919407 h 4631743"/>
                <a:gd name="connsiteX27" fmla="*/ 21731 w 4587104"/>
                <a:gd name="connsiteY27" fmla="*/ 3094571 h 4631743"/>
                <a:gd name="connsiteX28" fmla="*/ 62861 w 4587104"/>
                <a:gd name="connsiteY28" fmla="*/ 3211347 h 4631743"/>
                <a:gd name="connsiteX29" fmla="*/ 186249 w 4587104"/>
                <a:gd name="connsiteY29" fmla="*/ 3269736 h 4631743"/>
                <a:gd name="connsiteX30" fmla="*/ 309637 w 4587104"/>
                <a:gd name="connsiteY30" fmla="*/ 3269736 h 4631743"/>
                <a:gd name="connsiteX31" fmla="*/ 474155 w 4587104"/>
                <a:gd name="connsiteY31" fmla="*/ 3328124 h 4631743"/>
                <a:gd name="connsiteX32" fmla="*/ 762062 w 4587104"/>
                <a:gd name="connsiteY32" fmla="*/ 3328124 h 4631743"/>
                <a:gd name="connsiteX33" fmla="*/ 926580 w 4587104"/>
                <a:gd name="connsiteY33" fmla="*/ 3620065 h 4631743"/>
                <a:gd name="connsiteX34" fmla="*/ 967709 w 4587104"/>
                <a:gd name="connsiteY34" fmla="*/ 3736841 h 4631743"/>
                <a:gd name="connsiteX35" fmla="*/ 1049968 w 4587104"/>
                <a:gd name="connsiteY35" fmla="*/ 3853617 h 4631743"/>
                <a:gd name="connsiteX36" fmla="*/ 1132227 w 4587104"/>
                <a:gd name="connsiteY36" fmla="*/ 3970394 h 4631743"/>
                <a:gd name="connsiteX37" fmla="*/ 1132227 w 4587104"/>
                <a:gd name="connsiteY37" fmla="*/ 4203946 h 4631743"/>
                <a:gd name="connsiteX38" fmla="*/ 1214486 w 4587104"/>
                <a:gd name="connsiteY38" fmla="*/ 4203946 h 4631743"/>
                <a:gd name="connsiteX39" fmla="*/ 1379004 w 4587104"/>
                <a:gd name="connsiteY39" fmla="*/ 4262334 h 4631743"/>
                <a:gd name="connsiteX40" fmla="*/ 1420134 w 4587104"/>
                <a:gd name="connsiteY40" fmla="*/ 4203946 h 4631743"/>
                <a:gd name="connsiteX41" fmla="*/ 1502393 w 4587104"/>
                <a:gd name="connsiteY41" fmla="*/ 4145558 h 4631743"/>
                <a:gd name="connsiteX42" fmla="*/ 1749170 w 4587104"/>
                <a:gd name="connsiteY42" fmla="*/ 4028782 h 4631743"/>
                <a:gd name="connsiteX43" fmla="*/ 1625781 w 4587104"/>
                <a:gd name="connsiteY43" fmla="*/ 3912005 h 4631743"/>
                <a:gd name="connsiteX44" fmla="*/ 1790299 w 4587104"/>
                <a:gd name="connsiteY44" fmla="*/ 3853617 h 4631743"/>
                <a:gd name="connsiteX45" fmla="*/ 2078205 w 4587104"/>
                <a:gd name="connsiteY45" fmla="*/ 3678453 h 4631743"/>
                <a:gd name="connsiteX46" fmla="*/ 2324982 w 4587104"/>
                <a:gd name="connsiteY46" fmla="*/ 3678453 h 4631743"/>
                <a:gd name="connsiteX47" fmla="*/ 2448371 w 4587104"/>
                <a:gd name="connsiteY47" fmla="*/ 3795229 h 4631743"/>
                <a:gd name="connsiteX48" fmla="*/ 2612889 w 4587104"/>
                <a:gd name="connsiteY48" fmla="*/ 3912005 h 4631743"/>
                <a:gd name="connsiteX49" fmla="*/ 2818533 w 4587104"/>
                <a:gd name="connsiteY49" fmla="*/ 4087172 h 4631743"/>
                <a:gd name="connsiteX50" fmla="*/ 2983051 w 4587104"/>
                <a:gd name="connsiteY50" fmla="*/ 4087172 h 4631743"/>
                <a:gd name="connsiteX51" fmla="*/ 3106440 w 4587104"/>
                <a:gd name="connsiteY51" fmla="*/ 4320724 h 4631743"/>
                <a:gd name="connsiteX52" fmla="*/ 3182893 w 4587104"/>
                <a:gd name="connsiteY52" fmla="*/ 4483718 h 4631743"/>
                <a:gd name="connsiteX53" fmla="*/ 3270961 w 4587104"/>
                <a:gd name="connsiteY53" fmla="*/ 4612662 h 4631743"/>
                <a:gd name="connsiteX54" fmla="*/ 3394349 w 4587104"/>
                <a:gd name="connsiteY54" fmla="*/ 4612662 h 4631743"/>
                <a:gd name="connsiteX55" fmla="*/ 3476608 w 4587104"/>
                <a:gd name="connsiteY55" fmla="*/ 4495887 h 4631743"/>
                <a:gd name="connsiteX56" fmla="*/ 3764514 w 4587104"/>
                <a:gd name="connsiteY56" fmla="*/ 4379111 h 4631743"/>
                <a:gd name="connsiteX57" fmla="*/ 3887903 w 4587104"/>
                <a:gd name="connsiteY57" fmla="*/ 4320723 h 4631743"/>
                <a:gd name="connsiteX58" fmla="*/ 4011291 w 4587104"/>
                <a:gd name="connsiteY58" fmla="*/ 4203946 h 4631743"/>
                <a:gd name="connsiteX59" fmla="*/ 4052421 w 4587104"/>
                <a:gd name="connsiteY59" fmla="*/ 4145558 h 4631743"/>
                <a:gd name="connsiteX60" fmla="*/ 4093550 w 4587104"/>
                <a:gd name="connsiteY60" fmla="*/ 4145558 h 4631743"/>
                <a:gd name="connsiteX61" fmla="*/ 4093550 w 4587104"/>
                <a:gd name="connsiteY61" fmla="*/ 4028782 h 4631743"/>
                <a:gd name="connsiteX62" fmla="*/ 4134680 w 4587104"/>
                <a:gd name="connsiteY62" fmla="*/ 3970394 h 4631743"/>
                <a:gd name="connsiteX63" fmla="*/ 4143138 w 4587104"/>
                <a:gd name="connsiteY63" fmla="*/ 3871639 h 4631743"/>
                <a:gd name="connsiteX64" fmla="*/ 4134680 w 4587104"/>
                <a:gd name="connsiteY64" fmla="*/ 3736841 h 4631743"/>
                <a:gd name="connsiteX65" fmla="*/ 4175809 w 4587104"/>
                <a:gd name="connsiteY65" fmla="*/ 3678453 h 4631743"/>
                <a:gd name="connsiteX66" fmla="*/ 4190743 w 4587104"/>
                <a:gd name="connsiteY66" fmla="*/ 3562702 h 4631743"/>
                <a:gd name="connsiteX67" fmla="*/ 4216939 w 4587104"/>
                <a:gd name="connsiteY67" fmla="*/ 3444900 h 4631743"/>
                <a:gd name="connsiteX68" fmla="*/ 4258065 w 4587104"/>
                <a:gd name="connsiteY68" fmla="*/ 3269739 h 4631743"/>
                <a:gd name="connsiteX69" fmla="*/ 4322674 w 4587104"/>
                <a:gd name="connsiteY69" fmla="*/ 3151431 h 4631743"/>
                <a:gd name="connsiteX70" fmla="*/ 4381457 w 4587104"/>
                <a:gd name="connsiteY70" fmla="*/ 3094571 h 4631743"/>
                <a:gd name="connsiteX71" fmla="*/ 4422586 w 4587104"/>
                <a:gd name="connsiteY71" fmla="*/ 2977795 h 4631743"/>
                <a:gd name="connsiteX72" fmla="*/ 4381457 w 4587104"/>
                <a:gd name="connsiteY72" fmla="*/ 2919407 h 4631743"/>
                <a:gd name="connsiteX73" fmla="*/ 4422586 w 4587104"/>
                <a:gd name="connsiteY73" fmla="*/ 2861018 h 4631743"/>
                <a:gd name="connsiteX74" fmla="*/ 4381457 w 4587104"/>
                <a:gd name="connsiteY74" fmla="*/ 2802630 h 4631743"/>
                <a:gd name="connsiteX75" fmla="*/ 4436924 w 4587104"/>
                <a:gd name="connsiteY75" fmla="*/ 2666787 h 4631743"/>
                <a:gd name="connsiteX76" fmla="*/ 4463716 w 4587104"/>
                <a:gd name="connsiteY76" fmla="*/ 2569078 h 4631743"/>
                <a:gd name="connsiteX77" fmla="*/ 4504845 w 4587104"/>
                <a:gd name="connsiteY77" fmla="*/ 2452301 h 4631743"/>
                <a:gd name="connsiteX78" fmla="*/ 4463716 w 4587104"/>
                <a:gd name="connsiteY78" fmla="*/ 2452301 h 4631743"/>
                <a:gd name="connsiteX79" fmla="*/ 4463716 w 4587104"/>
                <a:gd name="connsiteY79" fmla="*/ 2393913 h 4631743"/>
                <a:gd name="connsiteX80" fmla="*/ 4504845 w 4587104"/>
                <a:gd name="connsiteY80" fmla="*/ 2335525 h 4631743"/>
                <a:gd name="connsiteX81" fmla="*/ 4587104 w 4587104"/>
                <a:gd name="connsiteY81" fmla="*/ 2277137 h 4631743"/>
                <a:gd name="connsiteX82" fmla="*/ 4545972 w 4587104"/>
                <a:gd name="connsiteY82" fmla="*/ 2218752 h 4631743"/>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3106440 w 4587104"/>
                <a:gd name="connsiteY51" fmla="*/ 4320724 h 4643751"/>
                <a:gd name="connsiteX52" fmla="*/ 3182893 w 4587104"/>
                <a:gd name="connsiteY52" fmla="*/ 4483718 h 4643751"/>
                <a:gd name="connsiteX53" fmla="*/ 3270961 w 4587104"/>
                <a:gd name="connsiteY53" fmla="*/ 4612662 h 4643751"/>
                <a:gd name="connsiteX54" fmla="*/ 3394349 w 4587104"/>
                <a:gd name="connsiteY54" fmla="*/ 4612662 h 4643751"/>
                <a:gd name="connsiteX55" fmla="*/ 3476608 w 4587104"/>
                <a:gd name="connsiteY55" fmla="*/ 4495887 h 4643751"/>
                <a:gd name="connsiteX56" fmla="*/ 3764514 w 4587104"/>
                <a:gd name="connsiteY56" fmla="*/ 4379111 h 4643751"/>
                <a:gd name="connsiteX57" fmla="*/ 3887903 w 4587104"/>
                <a:gd name="connsiteY57" fmla="*/ 4320723 h 4643751"/>
                <a:gd name="connsiteX58" fmla="*/ 4011291 w 4587104"/>
                <a:gd name="connsiteY58" fmla="*/ 4203946 h 4643751"/>
                <a:gd name="connsiteX59" fmla="*/ 4052421 w 4587104"/>
                <a:gd name="connsiteY59" fmla="*/ 4145558 h 4643751"/>
                <a:gd name="connsiteX60" fmla="*/ 4093550 w 4587104"/>
                <a:gd name="connsiteY60" fmla="*/ 4145558 h 4643751"/>
                <a:gd name="connsiteX61" fmla="*/ 4093550 w 4587104"/>
                <a:gd name="connsiteY61" fmla="*/ 4028782 h 4643751"/>
                <a:gd name="connsiteX62" fmla="*/ 4134680 w 4587104"/>
                <a:gd name="connsiteY62" fmla="*/ 3970394 h 4643751"/>
                <a:gd name="connsiteX63" fmla="*/ 4143138 w 4587104"/>
                <a:gd name="connsiteY63" fmla="*/ 3871639 h 4643751"/>
                <a:gd name="connsiteX64" fmla="*/ 4134680 w 4587104"/>
                <a:gd name="connsiteY64" fmla="*/ 3736841 h 4643751"/>
                <a:gd name="connsiteX65" fmla="*/ 4175809 w 4587104"/>
                <a:gd name="connsiteY65" fmla="*/ 3678453 h 4643751"/>
                <a:gd name="connsiteX66" fmla="*/ 4190743 w 4587104"/>
                <a:gd name="connsiteY66" fmla="*/ 3562702 h 4643751"/>
                <a:gd name="connsiteX67" fmla="*/ 4216939 w 4587104"/>
                <a:gd name="connsiteY67" fmla="*/ 3444900 h 4643751"/>
                <a:gd name="connsiteX68" fmla="*/ 4258065 w 4587104"/>
                <a:gd name="connsiteY68" fmla="*/ 3269739 h 4643751"/>
                <a:gd name="connsiteX69" fmla="*/ 4322674 w 4587104"/>
                <a:gd name="connsiteY69" fmla="*/ 3151431 h 4643751"/>
                <a:gd name="connsiteX70" fmla="*/ 4381457 w 4587104"/>
                <a:gd name="connsiteY70" fmla="*/ 3094571 h 4643751"/>
                <a:gd name="connsiteX71" fmla="*/ 4422586 w 4587104"/>
                <a:gd name="connsiteY71" fmla="*/ 2977795 h 4643751"/>
                <a:gd name="connsiteX72" fmla="*/ 4381457 w 4587104"/>
                <a:gd name="connsiteY72" fmla="*/ 2919407 h 4643751"/>
                <a:gd name="connsiteX73" fmla="*/ 4422586 w 4587104"/>
                <a:gd name="connsiteY73" fmla="*/ 2861018 h 4643751"/>
                <a:gd name="connsiteX74" fmla="*/ 4381457 w 4587104"/>
                <a:gd name="connsiteY74" fmla="*/ 2802630 h 4643751"/>
                <a:gd name="connsiteX75" fmla="*/ 4436924 w 4587104"/>
                <a:gd name="connsiteY75" fmla="*/ 2666787 h 4643751"/>
                <a:gd name="connsiteX76" fmla="*/ 4463716 w 4587104"/>
                <a:gd name="connsiteY76" fmla="*/ 2569078 h 4643751"/>
                <a:gd name="connsiteX77" fmla="*/ 4504845 w 4587104"/>
                <a:gd name="connsiteY77" fmla="*/ 2452301 h 4643751"/>
                <a:gd name="connsiteX78" fmla="*/ 4463716 w 4587104"/>
                <a:gd name="connsiteY78" fmla="*/ 2452301 h 4643751"/>
                <a:gd name="connsiteX79" fmla="*/ 4463716 w 4587104"/>
                <a:gd name="connsiteY79" fmla="*/ 2393913 h 4643751"/>
                <a:gd name="connsiteX80" fmla="*/ 4504845 w 4587104"/>
                <a:gd name="connsiteY80" fmla="*/ 2335525 h 4643751"/>
                <a:gd name="connsiteX81" fmla="*/ 4587104 w 4587104"/>
                <a:gd name="connsiteY81" fmla="*/ 2277137 h 4643751"/>
                <a:gd name="connsiteX82" fmla="*/ 4545972 w 4587104"/>
                <a:gd name="connsiteY8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3106440 w 4587104"/>
                <a:gd name="connsiteY51" fmla="*/ 4320724 h 4643751"/>
                <a:gd name="connsiteX52" fmla="*/ 3182893 w 4587104"/>
                <a:gd name="connsiteY52" fmla="*/ 4483718 h 4643751"/>
                <a:gd name="connsiteX53" fmla="*/ 3270961 w 4587104"/>
                <a:gd name="connsiteY53" fmla="*/ 4612662 h 4643751"/>
                <a:gd name="connsiteX54" fmla="*/ 3394349 w 4587104"/>
                <a:gd name="connsiteY54" fmla="*/ 4612662 h 4643751"/>
                <a:gd name="connsiteX55" fmla="*/ 3476608 w 4587104"/>
                <a:gd name="connsiteY55" fmla="*/ 4495887 h 4643751"/>
                <a:gd name="connsiteX56" fmla="*/ 3764514 w 4587104"/>
                <a:gd name="connsiteY56" fmla="*/ 4379111 h 4643751"/>
                <a:gd name="connsiteX57" fmla="*/ 3887903 w 4587104"/>
                <a:gd name="connsiteY57" fmla="*/ 4320723 h 4643751"/>
                <a:gd name="connsiteX58" fmla="*/ 4011291 w 4587104"/>
                <a:gd name="connsiteY58" fmla="*/ 4203946 h 4643751"/>
                <a:gd name="connsiteX59" fmla="*/ 4052421 w 4587104"/>
                <a:gd name="connsiteY59" fmla="*/ 4145558 h 4643751"/>
                <a:gd name="connsiteX60" fmla="*/ 4093550 w 4587104"/>
                <a:gd name="connsiteY60" fmla="*/ 4145558 h 4643751"/>
                <a:gd name="connsiteX61" fmla="*/ 4093550 w 4587104"/>
                <a:gd name="connsiteY61" fmla="*/ 4028782 h 4643751"/>
                <a:gd name="connsiteX62" fmla="*/ 4134680 w 4587104"/>
                <a:gd name="connsiteY62" fmla="*/ 3970394 h 4643751"/>
                <a:gd name="connsiteX63" fmla="*/ 4143138 w 4587104"/>
                <a:gd name="connsiteY63" fmla="*/ 3871639 h 4643751"/>
                <a:gd name="connsiteX64" fmla="*/ 4134680 w 4587104"/>
                <a:gd name="connsiteY64" fmla="*/ 3736841 h 4643751"/>
                <a:gd name="connsiteX65" fmla="*/ 4175809 w 4587104"/>
                <a:gd name="connsiteY65" fmla="*/ 3678453 h 4643751"/>
                <a:gd name="connsiteX66" fmla="*/ 4190743 w 4587104"/>
                <a:gd name="connsiteY66" fmla="*/ 3562702 h 4643751"/>
                <a:gd name="connsiteX67" fmla="*/ 4216939 w 4587104"/>
                <a:gd name="connsiteY67" fmla="*/ 3444900 h 4643751"/>
                <a:gd name="connsiteX68" fmla="*/ 4258065 w 4587104"/>
                <a:gd name="connsiteY68" fmla="*/ 3269739 h 4643751"/>
                <a:gd name="connsiteX69" fmla="*/ 4322674 w 4587104"/>
                <a:gd name="connsiteY69" fmla="*/ 3151431 h 4643751"/>
                <a:gd name="connsiteX70" fmla="*/ 4381457 w 4587104"/>
                <a:gd name="connsiteY70" fmla="*/ 3094571 h 4643751"/>
                <a:gd name="connsiteX71" fmla="*/ 4422586 w 4587104"/>
                <a:gd name="connsiteY71" fmla="*/ 2977795 h 4643751"/>
                <a:gd name="connsiteX72" fmla="*/ 4381457 w 4587104"/>
                <a:gd name="connsiteY72" fmla="*/ 2919407 h 4643751"/>
                <a:gd name="connsiteX73" fmla="*/ 4422586 w 4587104"/>
                <a:gd name="connsiteY73" fmla="*/ 2861018 h 4643751"/>
                <a:gd name="connsiteX74" fmla="*/ 4381457 w 4587104"/>
                <a:gd name="connsiteY74" fmla="*/ 2802630 h 4643751"/>
                <a:gd name="connsiteX75" fmla="*/ 4436924 w 4587104"/>
                <a:gd name="connsiteY75" fmla="*/ 2666787 h 4643751"/>
                <a:gd name="connsiteX76" fmla="*/ 4463716 w 4587104"/>
                <a:gd name="connsiteY76" fmla="*/ 2569078 h 4643751"/>
                <a:gd name="connsiteX77" fmla="*/ 4504845 w 4587104"/>
                <a:gd name="connsiteY77" fmla="*/ 2452301 h 4643751"/>
                <a:gd name="connsiteX78" fmla="*/ 4463716 w 4587104"/>
                <a:gd name="connsiteY78" fmla="*/ 2452301 h 4643751"/>
                <a:gd name="connsiteX79" fmla="*/ 4463716 w 4587104"/>
                <a:gd name="connsiteY79" fmla="*/ 2393913 h 4643751"/>
                <a:gd name="connsiteX80" fmla="*/ 4504845 w 4587104"/>
                <a:gd name="connsiteY80" fmla="*/ 2335525 h 4643751"/>
                <a:gd name="connsiteX81" fmla="*/ 4587104 w 4587104"/>
                <a:gd name="connsiteY81" fmla="*/ 2277137 h 4643751"/>
                <a:gd name="connsiteX82" fmla="*/ 4545972 w 4587104"/>
                <a:gd name="connsiteY8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3046881 w 4587104"/>
                <a:gd name="connsiteY51" fmla="*/ 4203744 h 4643751"/>
                <a:gd name="connsiteX52" fmla="*/ 3106440 w 4587104"/>
                <a:gd name="connsiteY52" fmla="*/ 4320724 h 4643751"/>
                <a:gd name="connsiteX53" fmla="*/ 3182893 w 4587104"/>
                <a:gd name="connsiteY53" fmla="*/ 4483718 h 4643751"/>
                <a:gd name="connsiteX54" fmla="*/ 3270961 w 4587104"/>
                <a:gd name="connsiteY54" fmla="*/ 4612662 h 4643751"/>
                <a:gd name="connsiteX55" fmla="*/ 3394349 w 4587104"/>
                <a:gd name="connsiteY55" fmla="*/ 4612662 h 4643751"/>
                <a:gd name="connsiteX56" fmla="*/ 3476608 w 4587104"/>
                <a:gd name="connsiteY56" fmla="*/ 4495887 h 4643751"/>
                <a:gd name="connsiteX57" fmla="*/ 3764514 w 4587104"/>
                <a:gd name="connsiteY57" fmla="*/ 4379111 h 4643751"/>
                <a:gd name="connsiteX58" fmla="*/ 3887903 w 4587104"/>
                <a:gd name="connsiteY58" fmla="*/ 4320723 h 4643751"/>
                <a:gd name="connsiteX59" fmla="*/ 4011291 w 4587104"/>
                <a:gd name="connsiteY59" fmla="*/ 4203946 h 4643751"/>
                <a:gd name="connsiteX60" fmla="*/ 4052421 w 4587104"/>
                <a:gd name="connsiteY60" fmla="*/ 4145558 h 4643751"/>
                <a:gd name="connsiteX61" fmla="*/ 4093550 w 4587104"/>
                <a:gd name="connsiteY61" fmla="*/ 4145558 h 4643751"/>
                <a:gd name="connsiteX62" fmla="*/ 4093550 w 4587104"/>
                <a:gd name="connsiteY62" fmla="*/ 4028782 h 4643751"/>
                <a:gd name="connsiteX63" fmla="*/ 4134680 w 4587104"/>
                <a:gd name="connsiteY63" fmla="*/ 3970394 h 4643751"/>
                <a:gd name="connsiteX64" fmla="*/ 4143138 w 4587104"/>
                <a:gd name="connsiteY64" fmla="*/ 3871639 h 4643751"/>
                <a:gd name="connsiteX65" fmla="*/ 4134680 w 4587104"/>
                <a:gd name="connsiteY65" fmla="*/ 3736841 h 4643751"/>
                <a:gd name="connsiteX66" fmla="*/ 4175809 w 4587104"/>
                <a:gd name="connsiteY66" fmla="*/ 3678453 h 4643751"/>
                <a:gd name="connsiteX67" fmla="*/ 4190743 w 4587104"/>
                <a:gd name="connsiteY67" fmla="*/ 3562702 h 4643751"/>
                <a:gd name="connsiteX68" fmla="*/ 4216939 w 4587104"/>
                <a:gd name="connsiteY68" fmla="*/ 3444900 h 4643751"/>
                <a:gd name="connsiteX69" fmla="*/ 4258065 w 4587104"/>
                <a:gd name="connsiteY69" fmla="*/ 3269739 h 4643751"/>
                <a:gd name="connsiteX70" fmla="*/ 4322674 w 4587104"/>
                <a:gd name="connsiteY70" fmla="*/ 3151431 h 4643751"/>
                <a:gd name="connsiteX71" fmla="*/ 4381457 w 4587104"/>
                <a:gd name="connsiteY71" fmla="*/ 3094571 h 4643751"/>
                <a:gd name="connsiteX72" fmla="*/ 4422586 w 4587104"/>
                <a:gd name="connsiteY72" fmla="*/ 2977795 h 4643751"/>
                <a:gd name="connsiteX73" fmla="*/ 4381457 w 4587104"/>
                <a:gd name="connsiteY73" fmla="*/ 2919407 h 4643751"/>
                <a:gd name="connsiteX74" fmla="*/ 4422586 w 4587104"/>
                <a:gd name="connsiteY74" fmla="*/ 2861018 h 4643751"/>
                <a:gd name="connsiteX75" fmla="*/ 4381457 w 4587104"/>
                <a:gd name="connsiteY75" fmla="*/ 2802630 h 4643751"/>
                <a:gd name="connsiteX76" fmla="*/ 4436924 w 4587104"/>
                <a:gd name="connsiteY76" fmla="*/ 2666787 h 4643751"/>
                <a:gd name="connsiteX77" fmla="*/ 4463716 w 4587104"/>
                <a:gd name="connsiteY77" fmla="*/ 2569078 h 4643751"/>
                <a:gd name="connsiteX78" fmla="*/ 4504845 w 4587104"/>
                <a:gd name="connsiteY78" fmla="*/ 2452301 h 4643751"/>
                <a:gd name="connsiteX79" fmla="*/ 4463716 w 4587104"/>
                <a:gd name="connsiteY79" fmla="*/ 2452301 h 4643751"/>
                <a:gd name="connsiteX80" fmla="*/ 4463716 w 4587104"/>
                <a:gd name="connsiteY80" fmla="*/ 2393913 h 4643751"/>
                <a:gd name="connsiteX81" fmla="*/ 4504845 w 4587104"/>
                <a:gd name="connsiteY81" fmla="*/ 2335525 h 4643751"/>
                <a:gd name="connsiteX82" fmla="*/ 4587104 w 4587104"/>
                <a:gd name="connsiteY82" fmla="*/ 2277137 h 4643751"/>
                <a:gd name="connsiteX83" fmla="*/ 4545972 w 4587104"/>
                <a:gd name="connsiteY8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2983054 w 4587104"/>
                <a:gd name="connsiteY51" fmla="*/ 4262333 h 4643751"/>
                <a:gd name="connsiteX52" fmla="*/ 3106440 w 4587104"/>
                <a:gd name="connsiteY52" fmla="*/ 4320724 h 4643751"/>
                <a:gd name="connsiteX53" fmla="*/ 3182893 w 4587104"/>
                <a:gd name="connsiteY53" fmla="*/ 4483718 h 4643751"/>
                <a:gd name="connsiteX54" fmla="*/ 3270961 w 4587104"/>
                <a:gd name="connsiteY54" fmla="*/ 4612662 h 4643751"/>
                <a:gd name="connsiteX55" fmla="*/ 3394349 w 4587104"/>
                <a:gd name="connsiteY55" fmla="*/ 4612662 h 4643751"/>
                <a:gd name="connsiteX56" fmla="*/ 3476608 w 4587104"/>
                <a:gd name="connsiteY56" fmla="*/ 4495887 h 4643751"/>
                <a:gd name="connsiteX57" fmla="*/ 3764514 w 4587104"/>
                <a:gd name="connsiteY57" fmla="*/ 4379111 h 4643751"/>
                <a:gd name="connsiteX58" fmla="*/ 3887903 w 4587104"/>
                <a:gd name="connsiteY58" fmla="*/ 4320723 h 4643751"/>
                <a:gd name="connsiteX59" fmla="*/ 4011291 w 4587104"/>
                <a:gd name="connsiteY59" fmla="*/ 4203946 h 4643751"/>
                <a:gd name="connsiteX60" fmla="*/ 4052421 w 4587104"/>
                <a:gd name="connsiteY60" fmla="*/ 4145558 h 4643751"/>
                <a:gd name="connsiteX61" fmla="*/ 4093550 w 4587104"/>
                <a:gd name="connsiteY61" fmla="*/ 4145558 h 4643751"/>
                <a:gd name="connsiteX62" fmla="*/ 4093550 w 4587104"/>
                <a:gd name="connsiteY62" fmla="*/ 4028782 h 4643751"/>
                <a:gd name="connsiteX63" fmla="*/ 4134680 w 4587104"/>
                <a:gd name="connsiteY63" fmla="*/ 3970394 h 4643751"/>
                <a:gd name="connsiteX64" fmla="*/ 4143138 w 4587104"/>
                <a:gd name="connsiteY64" fmla="*/ 3871639 h 4643751"/>
                <a:gd name="connsiteX65" fmla="*/ 4134680 w 4587104"/>
                <a:gd name="connsiteY65" fmla="*/ 3736841 h 4643751"/>
                <a:gd name="connsiteX66" fmla="*/ 4175809 w 4587104"/>
                <a:gd name="connsiteY66" fmla="*/ 3678453 h 4643751"/>
                <a:gd name="connsiteX67" fmla="*/ 4190743 w 4587104"/>
                <a:gd name="connsiteY67" fmla="*/ 3562702 h 4643751"/>
                <a:gd name="connsiteX68" fmla="*/ 4216939 w 4587104"/>
                <a:gd name="connsiteY68" fmla="*/ 3444900 h 4643751"/>
                <a:gd name="connsiteX69" fmla="*/ 4258065 w 4587104"/>
                <a:gd name="connsiteY69" fmla="*/ 3269739 h 4643751"/>
                <a:gd name="connsiteX70" fmla="*/ 4322674 w 4587104"/>
                <a:gd name="connsiteY70" fmla="*/ 3151431 h 4643751"/>
                <a:gd name="connsiteX71" fmla="*/ 4381457 w 4587104"/>
                <a:gd name="connsiteY71" fmla="*/ 3094571 h 4643751"/>
                <a:gd name="connsiteX72" fmla="*/ 4422586 w 4587104"/>
                <a:gd name="connsiteY72" fmla="*/ 2977795 h 4643751"/>
                <a:gd name="connsiteX73" fmla="*/ 4381457 w 4587104"/>
                <a:gd name="connsiteY73" fmla="*/ 2919407 h 4643751"/>
                <a:gd name="connsiteX74" fmla="*/ 4422586 w 4587104"/>
                <a:gd name="connsiteY74" fmla="*/ 2861018 h 4643751"/>
                <a:gd name="connsiteX75" fmla="*/ 4381457 w 4587104"/>
                <a:gd name="connsiteY75" fmla="*/ 2802630 h 4643751"/>
                <a:gd name="connsiteX76" fmla="*/ 4436924 w 4587104"/>
                <a:gd name="connsiteY76" fmla="*/ 2666787 h 4643751"/>
                <a:gd name="connsiteX77" fmla="*/ 4463716 w 4587104"/>
                <a:gd name="connsiteY77" fmla="*/ 2569078 h 4643751"/>
                <a:gd name="connsiteX78" fmla="*/ 4504845 w 4587104"/>
                <a:gd name="connsiteY78" fmla="*/ 2452301 h 4643751"/>
                <a:gd name="connsiteX79" fmla="*/ 4463716 w 4587104"/>
                <a:gd name="connsiteY79" fmla="*/ 2452301 h 4643751"/>
                <a:gd name="connsiteX80" fmla="*/ 4463716 w 4587104"/>
                <a:gd name="connsiteY80" fmla="*/ 2393913 h 4643751"/>
                <a:gd name="connsiteX81" fmla="*/ 4504845 w 4587104"/>
                <a:gd name="connsiteY81" fmla="*/ 2335525 h 4643751"/>
                <a:gd name="connsiteX82" fmla="*/ 4587104 w 4587104"/>
                <a:gd name="connsiteY82" fmla="*/ 2277137 h 4643751"/>
                <a:gd name="connsiteX83" fmla="*/ 4545972 w 4587104"/>
                <a:gd name="connsiteY8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2983054 w 4587104"/>
                <a:gd name="connsiteY51" fmla="*/ 4262333 h 4643751"/>
                <a:gd name="connsiteX52" fmla="*/ 3053682 w 4587104"/>
                <a:gd name="connsiteY52" fmla="*/ 4294494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3 w 4587104"/>
                <a:gd name="connsiteY49" fmla="*/ 4087172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28780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28780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28780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28780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28780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28780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87169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28780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28780 h 4643751"/>
                <a:gd name="connsiteX50" fmla="*/ 2983051 w 4587104"/>
                <a:gd name="connsiteY50" fmla="*/ 4087172 h 4643751"/>
                <a:gd name="connsiteX51" fmla="*/ 2983054 w 4587104"/>
                <a:gd name="connsiteY51" fmla="*/ 4262333 h 4643751"/>
                <a:gd name="connsiteX52" fmla="*/ 3024184 w 4587104"/>
                <a:gd name="connsiteY52" fmla="*/ 4262333 h 4643751"/>
                <a:gd name="connsiteX53" fmla="*/ 3106440 w 4587104"/>
                <a:gd name="connsiteY53" fmla="*/ 4320724 h 4643751"/>
                <a:gd name="connsiteX54" fmla="*/ 3182893 w 4587104"/>
                <a:gd name="connsiteY54" fmla="*/ 4483718 h 4643751"/>
                <a:gd name="connsiteX55" fmla="*/ 3270961 w 4587104"/>
                <a:gd name="connsiteY55" fmla="*/ 4612662 h 4643751"/>
                <a:gd name="connsiteX56" fmla="*/ 3394349 w 4587104"/>
                <a:gd name="connsiteY56" fmla="*/ 4612662 h 4643751"/>
                <a:gd name="connsiteX57" fmla="*/ 3476608 w 4587104"/>
                <a:gd name="connsiteY57" fmla="*/ 4495887 h 4643751"/>
                <a:gd name="connsiteX58" fmla="*/ 3764514 w 4587104"/>
                <a:gd name="connsiteY58" fmla="*/ 4379111 h 4643751"/>
                <a:gd name="connsiteX59" fmla="*/ 3887903 w 4587104"/>
                <a:gd name="connsiteY59" fmla="*/ 4320723 h 4643751"/>
                <a:gd name="connsiteX60" fmla="*/ 4011291 w 4587104"/>
                <a:gd name="connsiteY60" fmla="*/ 4203946 h 4643751"/>
                <a:gd name="connsiteX61" fmla="*/ 4052421 w 4587104"/>
                <a:gd name="connsiteY61" fmla="*/ 4145558 h 4643751"/>
                <a:gd name="connsiteX62" fmla="*/ 4093550 w 4587104"/>
                <a:gd name="connsiteY62" fmla="*/ 4145558 h 4643751"/>
                <a:gd name="connsiteX63" fmla="*/ 4093550 w 4587104"/>
                <a:gd name="connsiteY63" fmla="*/ 4028782 h 4643751"/>
                <a:gd name="connsiteX64" fmla="*/ 4134680 w 4587104"/>
                <a:gd name="connsiteY64" fmla="*/ 3970394 h 4643751"/>
                <a:gd name="connsiteX65" fmla="*/ 4143138 w 4587104"/>
                <a:gd name="connsiteY65" fmla="*/ 3871639 h 4643751"/>
                <a:gd name="connsiteX66" fmla="*/ 4134680 w 4587104"/>
                <a:gd name="connsiteY66" fmla="*/ 3736841 h 4643751"/>
                <a:gd name="connsiteX67" fmla="*/ 4175809 w 4587104"/>
                <a:gd name="connsiteY67" fmla="*/ 3678453 h 4643751"/>
                <a:gd name="connsiteX68" fmla="*/ 4190743 w 4587104"/>
                <a:gd name="connsiteY68" fmla="*/ 3562702 h 4643751"/>
                <a:gd name="connsiteX69" fmla="*/ 4216939 w 4587104"/>
                <a:gd name="connsiteY69" fmla="*/ 3444900 h 4643751"/>
                <a:gd name="connsiteX70" fmla="*/ 4258065 w 4587104"/>
                <a:gd name="connsiteY70" fmla="*/ 3269739 h 4643751"/>
                <a:gd name="connsiteX71" fmla="*/ 4322674 w 4587104"/>
                <a:gd name="connsiteY71" fmla="*/ 3151431 h 4643751"/>
                <a:gd name="connsiteX72" fmla="*/ 4381457 w 4587104"/>
                <a:gd name="connsiteY72" fmla="*/ 3094571 h 4643751"/>
                <a:gd name="connsiteX73" fmla="*/ 4422586 w 4587104"/>
                <a:gd name="connsiteY73" fmla="*/ 2977795 h 4643751"/>
                <a:gd name="connsiteX74" fmla="*/ 4381457 w 4587104"/>
                <a:gd name="connsiteY74" fmla="*/ 2919407 h 4643751"/>
                <a:gd name="connsiteX75" fmla="*/ 4422586 w 4587104"/>
                <a:gd name="connsiteY75" fmla="*/ 2861018 h 4643751"/>
                <a:gd name="connsiteX76" fmla="*/ 4381457 w 4587104"/>
                <a:gd name="connsiteY76" fmla="*/ 2802630 h 4643751"/>
                <a:gd name="connsiteX77" fmla="*/ 4436924 w 4587104"/>
                <a:gd name="connsiteY77" fmla="*/ 2666787 h 4643751"/>
                <a:gd name="connsiteX78" fmla="*/ 4463716 w 4587104"/>
                <a:gd name="connsiteY78" fmla="*/ 2569078 h 4643751"/>
                <a:gd name="connsiteX79" fmla="*/ 4504845 w 4587104"/>
                <a:gd name="connsiteY79" fmla="*/ 2452301 h 4643751"/>
                <a:gd name="connsiteX80" fmla="*/ 4463716 w 4587104"/>
                <a:gd name="connsiteY80" fmla="*/ 2452301 h 4643751"/>
                <a:gd name="connsiteX81" fmla="*/ 4463716 w 4587104"/>
                <a:gd name="connsiteY81" fmla="*/ 2393913 h 4643751"/>
                <a:gd name="connsiteX82" fmla="*/ 4504845 w 4587104"/>
                <a:gd name="connsiteY82" fmla="*/ 2335525 h 4643751"/>
                <a:gd name="connsiteX83" fmla="*/ 4587104 w 4587104"/>
                <a:gd name="connsiteY83" fmla="*/ 2277137 h 4643751"/>
                <a:gd name="connsiteX84" fmla="*/ 4545972 w 4587104"/>
                <a:gd name="connsiteY8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818536 w 4587104"/>
                <a:gd name="connsiteY49" fmla="*/ 4028780 h 4643751"/>
                <a:gd name="connsiteX50" fmla="*/ 2840142 w 4587104"/>
                <a:gd name="connsiteY50" fmla="*/ 4041552 h 4643751"/>
                <a:gd name="connsiteX51" fmla="*/ 2983051 w 4587104"/>
                <a:gd name="connsiteY51" fmla="*/ 4087172 h 4643751"/>
                <a:gd name="connsiteX52" fmla="*/ 2983054 w 4587104"/>
                <a:gd name="connsiteY52" fmla="*/ 4262333 h 4643751"/>
                <a:gd name="connsiteX53" fmla="*/ 3024184 w 4587104"/>
                <a:gd name="connsiteY53" fmla="*/ 4262333 h 4643751"/>
                <a:gd name="connsiteX54" fmla="*/ 3106440 w 4587104"/>
                <a:gd name="connsiteY54" fmla="*/ 4320724 h 4643751"/>
                <a:gd name="connsiteX55" fmla="*/ 3182893 w 4587104"/>
                <a:gd name="connsiteY55" fmla="*/ 4483718 h 4643751"/>
                <a:gd name="connsiteX56" fmla="*/ 3270961 w 4587104"/>
                <a:gd name="connsiteY56" fmla="*/ 4612662 h 4643751"/>
                <a:gd name="connsiteX57" fmla="*/ 3394349 w 4587104"/>
                <a:gd name="connsiteY57" fmla="*/ 4612662 h 4643751"/>
                <a:gd name="connsiteX58" fmla="*/ 3476608 w 4587104"/>
                <a:gd name="connsiteY58" fmla="*/ 4495887 h 4643751"/>
                <a:gd name="connsiteX59" fmla="*/ 3764514 w 4587104"/>
                <a:gd name="connsiteY59" fmla="*/ 4379111 h 4643751"/>
                <a:gd name="connsiteX60" fmla="*/ 3887903 w 4587104"/>
                <a:gd name="connsiteY60" fmla="*/ 4320723 h 4643751"/>
                <a:gd name="connsiteX61" fmla="*/ 4011291 w 4587104"/>
                <a:gd name="connsiteY61" fmla="*/ 4203946 h 4643751"/>
                <a:gd name="connsiteX62" fmla="*/ 4052421 w 4587104"/>
                <a:gd name="connsiteY62" fmla="*/ 4145558 h 4643751"/>
                <a:gd name="connsiteX63" fmla="*/ 4093550 w 4587104"/>
                <a:gd name="connsiteY63" fmla="*/ 4145558 h 4643751"/>
                <a:gd name="connsiteX64" fmla="*/ 4093550 w 4587104"/>
                <a:gd name="connsiteY64" fmla="*/ 4028782 h 4643751"/>
                <a:gd name="connsiteX65" fmla="*/ 4134680 w 4587104"/>
                <a:gd name="connsiteY65" fmla="*/ 3970394 h 4643751"/>
                <a:gd name="connsiteX66" fmla="*/ 4143138 w 4587104"/>
                <a:gd name="connsiteY66" fmla="*/ 3871639 h 4643751"/>
                <a:gd name="connsiteX67" fmla="*/ 4134680 w 4587104"/>
                <a:gd name="connsiteY67" fmla="*/ 3736841 h 4643751"/>
                <a:gd name="connsiteX68" fmla="*/ 4175809 w 4587104"/>
                <a:gd name="connsiteY68" fmla="*/ 3678453 h 4643751"/>
                <a:gd name="connsiteX69" fmla="*/ 4190743 w 4587104"/>
                <a:gd name="connsiteY69" fmla="*/ 3562702 h 4643751"/>
                <a:gd name="connsiteX70" fmla="*/ 4216939 w 4587104"/>
                <a:gd name="connsiteY70" fmla="*/ 3444900 h 4643751"/>
                <a:gd name="connsiteX71" fmla="*/ 4258065 w 4587104"/>
                <a:gd name="connsiteY71" fmla="*/ 3269739 h 4643751"/>
                <a:gd name="connsiteX72" fmla="*/ 4322674 w 4587104"/>
                <a:gd name="connsiteY72" fmla="*/ 3151431 h 4643751"/>
                <a:gd name="connsiteX73" fmla="*/ 4381457 w 4587104"/>
                <a:gd name="connsiteY73" fmla="*/ 3094571 h 4643751"/>
                <a:gd name="connsiteX74" fmla="*/ 4422586 w 4587104"/>
                <a:gd name="connsiteY74" fmla="*/ 2977795 h 4643751"/>
                <a:gd name="connsiteX75" fmla="*/ 4381457 w 4587104"/>
                <a:gd name="connsiteY75" fmla="*/ 2919407 h 4643751"/>
                <a:gd name="connsiteX76" fmla="*/ 4422586 w 4587104"/>
                <a:gd name="connsiteY76" fmla="*/ 2861018 h 4643751"/>
                <a:gd name="connsiteX77" fmla="*/ 4381457 w 4587104"/>
                <a:gd name="connsiteY77" fmla="*/ 2802630 h 4643751"/>
                <a:gd name="connsiteX78" fmla="*/ 4436924 w 4587104"/>
                <a:gd name="connsiteY78" fmla="*/ 2666787 h 4643751"/>
                <a:gd name="connsiteX79" fmla="*/ 4463716 w 4587104"/>
                <a:gd name="connsiteY79" fmla="*/ 2569078 h 4643751"/>
                <a:gd name="connsiteX80" fmla="*/ 4504845 w 4587104"/>
                <a:gd name="connsiteY80" fmla="*/ 2452301 h 4643751"/>
                <a:gd name="connsiteX81" fmla="*/ 4463716 w 4587104"/>
                <a:gd name="connsiteY81" fmla="*/ 2452301 h 4643751"/>
                <a:gd name="connsiteX82" fmla="*/ 4463716 w 4587104"/>
                <a:gd name="connsiteY82" fmla="*/ 2393913 h 4643751"/>
                <a:gd name="connsiteX83" fmla="*/ 4504845 w 4587104"/>
                <a:gd name="connsiteY83" fmla="*/ 2335525 h 4643751"/>
                <a:gd name="connsiteX84" fmla="*/ 4587104 w 4587104"/>
                <a:gd name="connsiteY84" fmla="*/ 2277137 h 4643751"/>
                <a:gd name="connsiteX85" fmla="*/ 4545972 w 4587104"/>
                <a:gd name="connsiteY8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777407 w 4587104"/>
                <a:gd name="connsiteY49" fmla="*/ 4028780 h 4643751"/>
                <a:gd name="connsiteX50" fmla="*/ 2840142 w 4587104"/>
                <a:gd name="connsiteY50" fmla="*/ 4041552 h 4643751"/>
                <a:gd name="connsiteX51" fmla="*/ 2983051 w 4587104"/>
                <a:gd name="connsiteY51" fmla="*/ 4087172 h 4643751"/>
                <a:gd name="connsiteX52" fmla="*/ 2983054 w 4587104"/>
                <a:gd name="connsiteY52" fmla="*/ 4262333 h 4643751"/>
                <a:gd name="connsiteX53" fmla="*/ 3024184 w 4587104"/>
                <a:gd name="connsiteY53" fmla="*/ 4262333 h 4643751"/>
                <a:gd name="connsiteX54" fmla="*/ 3106440 w 4587104"/>
                <a:gd name="connsiteY54" fmla="*/ 4320724 h 4643751"/>
                <a:gd name="connsiteX55" fmla="*/ 3182893 w 4587104"/>
                <a:gd name="connsiteY55" fmla="*/ 4483718 h 4643751"/>
                <a:gd name="connsiteX56" fmla="*/ 3270961 w 4587104"/>
                <a:gd name="connsiteY56" fmla="*/ 4612662 h 4643751"/>
                <a:gd name="connsiteX57" fmla="*/ 3394349 w 4587104"/>
                <a:gd name="connsiteY57" fmla="*/ 4612662 h 4643751"/>
                <a:gd name="connsiteX58" fmla="*/ 3476608 w 4587104"/>
                <a:gd name="connsiteY58" fmla="*/ 4495887 h 4643751"/>
                <a:gd name="connsiteX59" fmla="*/ 3764514 w 4587104"/>
                <a:gd name="connsiteY59" fmla="*/ 4379111 h 4643751"/>
                <a:gd name="connsiteX60" fmla="*/ 3887903 w 4587104"/>
                <a:gd name="connsiteY60" fmla="*/ 4320723 h 4643751"/>
                <a:gd name="connsiteX61" fmla="*/ 4011291 w 4587104"/>
                <a:gd name="connsiteY61" fmla="*/ 4203946 h 4643751"/>
                <a:gd name="connsiteX62" fmla="*/ 4052421 w 4587104"/>
                <a:gd name="connsiteY62" fmla="*/ 4145558 h 4643751"/>
                <a:gd name="connsiteX63" fmla="*/ 4093550 w 4587104"/>
                <a:gd name="connsiteY63" fmla="*/ 4145558 h 4643751"/>
                <a:gd name="connsiteX64" fmla="*/ 4093550 w 4587104"/>
                <a:gd name="connsiteY64" fmla="*/ 4028782 h 4643751"/>
                <a:gd name="connsiteX65" fmla="*/ 4134680 w 4587104"/>
                <a:gd name="connsiteY65" fmla="*/ 3970394 h 4643751"/>
                <a:gd name="connsiteX66" fmla="*/ 4143138 w 4587104"/>
                <a:gd name="connsiteY66" fmla="*/ 3871639 h 4643751"/>
                <a:gd name="connsiteX67" fmla="*/ 4134680 w 4587104"/>
                <a:gd name="connsiteY67" fmla="*/ 3736841 h 4643751"/>
                <a:gd name="connsiteX68" fmla="*/ 4175809 w 4587104"/>
                <a:gd name="connsiteY68" fmla="*/ 3678453 h 4643751"/>
                <a:gd name="connsiteX69" fmla="*/ 4190743 w 4587104"/>
                <a:gd name="connsiteY69" fmla="*/ 3562702 h 4643751"/>
                <a:gd name="connsiteX70" fmla="*/ 4216939 w 4587104"/>
                <a:gd name="connsiteY70" fmla="*/ 3444900 h 4643751"/>
                <a:gd name="connsiteX71" fmla="*/ 4258065 w 4587104"/>
                <a:gd name="connsiteY71" fmla="*/ 3269739 h 4643751"/>
                <a:gd name="connsiteX72" fmla="*/ 4322674 w 4587104"/>
                <a:gd name="connsiteY72" fmla="*/ 3151431 h 4643751"/>
                <a:gd name="connsiteX73" fmla="*/ 4381457 w 4587104"/>
                <a:gd name="connsiteY73" fmla="*/ 3094571 h 4643751"/>
                <a:gd name="connsiteX74" fmla="*/ 4422586 w 4587104"/>
                <a:gd name="connsiteY74" fmla="*/ 2977795 h 4643751"/>
                <a:gd name="connsiteX75" fmla="*/ 4381457 w 4587104"/>
                <a:gd name="connsiteY75" fmla="*/ 2919407 h 4643751"/>
                <a:gd name="connsiteX76" fmla="*/ 4422586 w 4587104"/>
                <a:gd name="connsiteY76" fmla="*/ 2861018 h 4643751"/>
                <a:gd name="connsiteX77" fmla="*/ 4381457 w 4587104"/>
                <a:gd name="connsiteY77" fmla="*/ 2802630 h 4643751"/>
                <a:gd name="connsiteX78" fmla="*/ 4436924 w 4587104"/>
                <a:gd name="connsiteY78" fmla="*/ 2666787 h 4643751"/>
                <a:gd name="connsiteX79" fmla="*/ 4463716 w 4587104"/>
                <a:gd name="connsiteY79" fmla="*/ 2569078 h 4643751"/>
                <a:gd name="connsiteX80" fmla="*/ 4504845 w 4587104"/>
                <a:gd name="connsiteY80" fmla="*/ 2452301 h 4643751"/>
                <a:gd name="connsiteX81" fmla="*/ 4463716 w 4587104"/>
                <a:gd name="connsiteY81" fmla="*/ 2452301 h 4643751"/>
                <a:gd name="connsiteX82" fmla="*/ 4463716 w 4587104"/>
                <a:gd name="connsiteY82" fmla="*/ 2393913 h 4643751"/>
                <a:gd name="connsiteX83" fmla="*/ 4504845 w 4587104"/>
                <a:gd name="connsiteY83" fmla="*/ 2335525 h 4643751"/>
                <a:gd name="connsiteX84" fmla="*/ 4587104 w 4587104"/>
                <a:gd name="connsiteY84" fmla="*/ 2277137 h 4643751"/>
                <a:gd name="connsiteX85" fmla="*/ 4545972 w 4587104"/>
                <a:gd name="connsiteY8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777407 w 4587104"/>
                <a:gd name="connsiteY49" fmla="*/ 4028780 h 4643751"/>
                <a:gd name="connsiteX50" fmla="*/ 2840142 w 4587104"/>
                <a:gd name="connsiteY50" fmla="*/ 4041552 h 4643751"/>
                <a:gd name="connsiteX51" fmla="*/ 2983051 w 4587104"/>
                <a:gd name="connsiteY51" fmla="*/ 4087172 h 4643751"/>
                <a:gd name="connsiteX52" fmla="*/ 2983054 w 4587104"/>
                <a:gd name="connsiteY52" fmla="*/ 4262333 h 4643751"/>
                <a:gd name="connsiteX53" fmla="*/ 3024184 w 4587104"/>
                <a:gd name="connsiteY53" fmla="*/ 4262333 h 4643751"/>
                <a:gd name="connsiteX54" fmla="*/ 3106440 w 4587104"/>
                <a:gd name="connsiteY54" fmla="*/ 4320724 h 4643751"/>
                <a:gd name="connsiteX55" fmla="*/ 3182893 w 4587104"/>
                <a:gd name="connsiteY55" fmla="*/ 4483718 h 4643751"/>
                <a:gd name="connsiteX56" fmla="*/ 3270961 w 4587104"/>
                <a:gd name="connsiteY56" fmla="*/ 4612662 h 4643751"/>
                <a:gd name="connsiteX57" fmla="*/ 3394349 w 4587104"/>
                <a:gd name="connsiteY57" fmla="*/ 4612662 h 4643751"/>
                <a:gd name="connsiteX58" fmla="*/ 3476608 w 4587104"/>
                <a:gd name="connsiteY58" fmla="*/ 4495887 h 4643751"/>
                <a:gd name="connsiteX59" fmla="*/ 3764514 w 4587104"/>
                <a:gd name="connsiteY59" fmla="*/ 4379111 h 4643751"/>
                <a:gd name="connsiteX60" fmla="*/ 3887903 w 4587104"/>
                <a:gd name="connsiteY60" fmla="*/ 4320723 h 4643751"/>
                <a:gd name="connsiteX61" fmla="*/ 4011291 w 4587104"/>
                <a:gd name="connsiteY61" fmla="*/ 4203946 h 4643751"/>
                <a:gd name="connsiteX62" fmla="*/ 4052421 w 4587104"/>
                <a:gd name="connsiteY62" fmla="*/ 4145558 h 4643751"/>
                <a:gd name="connsiteX63" fmla="*/ 4093550 w 4587104"/>
                <a:gd name="connsiteY63" fmla="*/ 4145558 h 4643751"/>
                <a:gd name="connsiteX64" fmla="*/ 4093550 w 4587104"/>
                <a:gd name="connsiteY64" fmla="*/ 4028782 h 4643751"/>
                <a:gd name="connsiteX65" fmla="*/ 4134680 w 4587104"/>
                <a:gd name="connsiteY65" fmla="*/ 3970394 h 4643751"/>
                <a:gd name="connsiteX66" fmla="*/ 4143138 w 4587104"/>
                <a:gd name="connsiteY66" fmla="*/ 3871639 h 4643751"/>
                <a:gd name="connsiteX67" fmla="*/ 4134680 w 4587104"/>
                <a:gd name="connsiteY67" fmla="*/ 3736841 h 4643751"/>
                <a:gd name="connsiteX68" fmla="*/ 4175809 w 4587104"/>
                <a:gd name="connsiteY68" fmla="*/ 3678453 h 4643751"/>
                <a:gd name="connsiteX69" fmla="*/ 4190743 w 4587104"/>
                <a:gd name="connsiteY69" fmla="*/ 3562702 h 4643751"/>
                <a:gd name="connsiteX70" fmla="*/ 4216939 w 4587104"/>
                <a:gd name="connsiteY70" fmla="*/ 3444900 h 4643751"/>
                <a:gd name="connsiteX71" fmla="*/ 4258065 w 4587104"/>
                <a:gd name="connsiteY71" fmla="*/ 3269739 h 4643751"/>
                <a:gd name="connsiteX72" fmla="*/ 4322674 w 4587104"/>
                <a:gd name="connsiteY72" fmla="*/ 3151431 h 4643751"/>
                <a:gd name="connsiteX73" fmla="*/ 4381457 w 4587104"/>
                <a:gd name="connsiteY73" fmla="*/ 3094571 h 4643751"/>
                <a:gd name="connsiteX74" fmla="*/ 4422586 w 4587104"/>
                <a:gd name="connsiteY74" fmla="*/ 2977795 h 4643751"/>
                <a:gd name="connsiteX75" fmla="*/ 4381457 w 4587104"/>
                <a:gd name="connsiteY75" fmla="*/ 2919407 h 4643751"/>
                <a:gd name="connsiteX76" fmla="*/ 4422586 w 4587104"/>
                <a:gd name="connsiteY76" fmla="*/ 2861018 h 4643751"/>
                <a:gd name="connsiteX77" fmla="*/ 4381457 w 4587104"/>
                <a:gd name="connsiteY77" fmla="*/ 2802630 h 4643751"/>
                <a:gd name="connsiteX78" fmla="*/ 4436924 w 4587104"/>
                <a:gd name="connsiteY78" fmla="*/ 2666787 h 4643751"/>
                <a:gd name="connsiteX79" fmla="*/ 4463716 w 4587104"/>
                <a:gd name="connsiteY79" fmla="*/ 2569078 h 4643751"/>
                <a:gd name="connsiteX80" fmla="*/ 4504845 w 4587104"/>
                <a:gd name="connsiteY80" fmla="*/ 2452301 h 4643751"/>
                <a:gd name="connsiteX81" fmla="*/ 4463716 w 4587104"/>
                <a:gd name="connsiteY81" fmla="*/ 2452301 h 4643751"/>
                <a:gd name="connsiteX82" fmla="*/ 4463716 w 4587104"/>
                <a:gd name="connsiteY82" fmla="*/ 2393913 h 4643751"/>
                <a:gd name="connsiteX83" fmla="*/ 4504845 w 4587104"/>
                <a:gd name="connsiteY83" fmla="*/ 2335525 h 4643751"/>
                <a:gd name="connsiteX84" fmla="*/ 4587104 w 4587104"/>
                <a:gd name="connsiteY84" fmla="*/ 2277137 h 4643751"/>
                <a:gd name="connsiteX85" fmla="*/ 4545972 w 4587104"/>
                <a:gd name="connsiteY8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777407 w 4587104"/>
                <a:gd name="connsiteY49" fmla="*/ 4028780 h 4643751"/>
                <a:gd name="connsiteX50" fmla="*/ 2840142 w 4587104"/>
                <a:gd name="connsiteY50" fmla="*/ 4041552 h 4643751"/>
                <a:gd name="connsiteX51" fmla="*/ 2983051 w 4587104"/>
                <a:gd name="connsiteY51" fmla="*/ 4087172 h 4643751"/>
                <a:gd name="connsiteX52" fmla="*/ 3011518 w 4587104"/>
                <a:gd name="connsiteY52" fmla="*/ 4153542 h 4643751"/>
                <a:gd name="connsiteX53" fmla="*/ 2983054 w 4587104"/>
                <a:gd name="connsiteY53" fmla="*/ 4262333 h 4643751"/>
                <a:gd name="connsiteX54" fmla="*/ 3024184 w 4587104"/>
                <a:gd name="connsiteY54" fmla="*/ 4262333 h 4643751"/>
                <a:gd name="connsiteX55" fmla="*/ 3106440 w 4587104"/>
                <a:gd name="connsiteY55" fmla="*/ 4320724 h 4643751"/>
                <a:gd name="connsiteX56" fmla="*/ 3182893 w 4587104"/>
                <a:gd name="connsiteY56" fmla="*/ 4483718 h 4643751"/>
                <a:gd name="connsiteX57" fmla="*/ 3270961 w 4587104"/>
                <a:gd name="connsiteY57" fmla="*/ 4612662 h 4643751"/>
                <a:gd name="connsiteX58" fmla="*/ 3394349 w 4587104"/>
                <a:gd name="connsiteY58" fmla="*/ 4612662 h 4643751"/>
                <a:gd name="connsiteX59" fmla="*/ 3476608 w 4587104"/>
                <a:gd name="connsiteY59" fmla="*/ 4495887 h 4643751"/>
                <a:gd name="connsiteX60" fmla="*/ 3764514 w 4587104"/>
                <a:gd name="connsiteY60" fmla="*/ 4379111 h 4643751"/>
                <a:gd name="connsiteX61" fmla="*/ 3887903 w 4587104"/>
                <a:gd name="connsiteY61" fmla="*/ 4320723 h 4643751"/>
                <a:gd name="connsiteX62" fmla="*/ 4011291 w 4587104"/>
                <a:gd name="connsiteY62" fmla="*/ 4203946 h 4643751"/>
                <a:gd name="connsiteX63" fmla="*/ 4052421 w 4587104"/>
                <a:gd name="connsiteY63" fmla="*/ 4145558 h 4643751"/>
                <a:gd name="connsiteX64" fmla="*/ 4093550 w 4587104"/>
                <a:gd name="connsiteY64" fmla="*/ 4145558 h 4643751"/>
                <a:gd name="connsiteX65" fmla="*/ 4093550 w 4587104"/>
                <a:gd name="connsiteY65" fmla="*/ 4028782 h 4643751"/>
                <a:gd name="connsiteX66" fmla="*/ 4134680 w 4587104"/>
                <a:gd name="connsiteY66" fmla="*/ 3970394 h 4643751"/>
                <a:gd name="connsiteX67" fmla="*/ 4143138 w 4587104"/>
                <a:gd name="connsiteY67" fmla="*/ 3871639 h 4643751"/>
                <a:gd name="connsiteX68" fmla="*/ 4134680 w 4587104"/>
                <a:gd name="connsiteY68" fmla="*/ 3736841 h 4643751"/>
                <a:gd name="connsiteX69" fmla="*/ 4175809 w 4587104"/>
                <a:gd name="connsiteY69" fmla="*/ 3678453 h 4643751"/>
                <a:gd name="connsiteX70" fmla="*/ 4190743 w 4587104"/>
                <a:gd name="connsiteY70" fmla="*/ 3562702 h 4643751"/>
                <a:gd name="connsiteX71" fmla="*/ 4216939 w 4587104"/>
                <a:gd name="connsiteY71" fmla="*/ 3444900 h 4643751"/>
                <a:gd name="connsiteX72" fmla="*/ 4258065 w 4587104"/>
                <a:gd name="connsiteY72" fmla="*/ 3269739 h 4643751"/>
                <a:gd name="connsiteX73" fmla="*/ 4322674 w 4587104"/>
                <a:gd name="connsiteY73" fmla="*/ 3151431 h 4643751"/>
                <a:gd name="connsiteX74" fmla="*/ 4381457 w 4587104"/>
                <a:gd name="connsiteY74" fmla="*/ 3094571 h 4643751"/>
                <a:gd name="connsiteX75" fmla="*/ 4422586 w 4587104"/>
                <a:gd name="connsiteY75" fmla="*/ 2977795 h 4643751"/>
                <a:gd name="connsiteX76" fmla="*/ 4381457 w 4587104"/>
                <a:gd name="connsiteY76" fmla="*/ 2919407 h 4643751"/>
                <a:gd name="connsiteX77" fmla="*/ 4422586 w 4587104"/>
                <a:gd name="connsiteY77" fmla="*/ 2861018 h 4643751"/>
                <a:gd name="connsiteX78" fmla="*/ 4381457 w 4587104"/>
                <a:gd name="connsiteY78" fmla="*/ 2802630 h 4643751"/>
                <a:gd name="connsiteX79" fmla="*/ 4436924 w 4587104"/>
                <a:gd name="connsiteY79" fmla="*/ 2666787 h 4643751"/>
                <a:gd name="connsiteX80" fmla="*/ 4463716 w 4587104"/>
                <a:gd name="connsiteY80" fmla="*/ 2569078 h 4643751"/>
                <a:gd name="connsiteX81" fmla="*/ 4504845 w 4587104"/>
                <a:gd name="connsiteY81" fmla="*/ 2452301 h 4643751"/>
                <a:gd name="connsiteX82" fmla="*/ 4463716 w 4587104"/>
                <a:gd name="connsiteY82" fmla="*/ 2452301 h 4643751"/>
                <a:gd name="connsiteX83" fmla="*/ 4463716 w 4587104"/>
                <a:gd name="connsiteY83" fmla="*/ 2393913 h 4643751"/>
                <a:gd name="connsiteX84" fmla="*/ 4504845 w 4587104"/>
                <a:gd name="connsiteY84" fmla="*/ 2335525 h 4643751"/>
                <a:gd name="connsiteX85" fmla="*/ 4587104 w 4587104"/>
                <a:gd name="connsiteY85" fmla="*/ 2277137 h 4643751"/>
                <a:gd name="connsiteX86" fmla="*/ 4545972 w 4587104"/>
                <a:gd name="connsiteY8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777407 w 4587104"/>
                <a:gd name="connsiteY49" fmla="*/ 4028780 h 4643751"/>
                <a:gd name="connsiteX50" fmla="*/ 2840142 w 4587104"/>
                <a:gd name="connsiteY50" fmla="*/ 4041552 h 4643751"/>
                <a:gd name="connsiteX51" fmla="*/ 2983051 w 4587104"/>
                <a:gd name="connsiteY51" fmla="*/ 4087172 h 4643751"/>
                <a:gd name="connsiteX52" fmla="*/ 3011518 w 4587104"/>
                <a:gd name="connsiteY52" fmla="*/ 4153542 h 4643751"/>
                <a:gd name="connsiteX53" fmla="*/ 2983054 w 4587104"/>
                <a:gd name="connsiteY53" fmla="*/ 4262333 h 4643751"/>
                <a:gd name="connsiteX54" fmla="*/ 3024184 w 4587104"/>
                <a:gd name="connsiteY54" fmla="*/ 4262333 h 4643751"/>
                <a:gd name="connsiteX55" fmla="*/ 3106440 w 4587104"/>
                <a:gd name="connsiteY55" fmla="*/ 4320724 h 4643751"/>
                <a:gd name="connsiteX56" fmla="*/ 3182893 w 4587104"/>
                <a:gd name="connsiteY56" fmla="*/ 4483718 h 4643751"/>
                <a:gd name="connsiteX57" fmla="*/ 3270961 w 4587104"/>
                <a:gd name="connsiteY57" fmla="*/ 4612662 h 4643751"/>
                <a:gd name="connsiteX58" fmla="*/ 3394349 w 4587104"/>
                <a:gd name="connsiteY58" fmla="*/ 4612662 h 4643751"/>
                <a:gd name="connsiteX59" fmla="*/ 3476608 w 4587104"/>
                <a:gd name="connsiteY59" fmla="*/ 4495887 h 4643751"/>
                <a:gd name="connsiteX60" fmla="*/ 3764514 w 4587104"/>
                <a:gd name="connsiteY60" fmla="*/ 4379111 h 4643751"/>
                <a:gd name="connsiteX61" fmla="*/ 3887903 w 4587104"/>
                <a:gd name="connsiteY61" fmla="*/ 4320723 h 4643751"/>
                <a:gd name="connsiteX62" fmla="*/ 4011291 w 4587104"/>
                <a:gd name="connsiteY62" fmla="*/ 4203946 h 4643751"/>
                <a:gd name="connsiteX63" fmla="*/ 4052421 w 4587104"/>
                <a:gd name="connsiteY63" fmla="*/ 4145558 h 4643751"/>
                <a:gd name="connsiteX64" fmla="*/ 4093550 w 4587104"/>
                <a:gd name="connsiteY64" fmla="*/ 4145558 h 4643751"/>
                <a:gd name="connsiteX65" fmla="*/ 4093550 w 4587104"/>
                <a:gd name="connsiteY65" fmla="*/ 4028782 h 4643751"/>
                <a:gd name="connsiteX66" fmla="*/ 4134680 w 4587104"/>
                <a:gd name="connsiteY66" fmla="*/ 3970394 h 4643751"/>
                <a:gd name="connsiteX67" fmla="*/ 4143138 w 4587104"/>
                <a:gd name="connsiteY67" fmla="*/ 3871639 h 4643751"/>
                <a:gd name="connsiteX68" fmla="*/ 4134680 w 4587104"/>
                <a:gd name="connsiteY68" fmla="*/ 3736841 h 4643751"/>
                <a:gd name="connsiteX69" fmla="*/ 4175809 w 4587104"/>
                <a:gd name="connsiteY69" fmla="*/ 3678453 h 4643751"/>
                <a:gd name="connsiteX70" fmla="*/ 4190743 w 4587104"/>
                <a:gd name="connsiteY70" fmla="*/ 3562702 h 4643751"/>
                <a:gd name="connsiteX71" fmla="*/ 4216939 w 4587104"/>
                <a:gd name="connsiteY71" fmla="*/ 3444900 h 4643751"/>
                <a:gd name="connsiteX72" fmla="*/ 4258065 w 4587104"/>
                <a:gd name="connsiteY72" fmla="*/ 3269739 h 4643751"/>
                <a:gd name="connsiteX73" fmla="*/ 4322674 w 4587104"/>
                <a:gd name="connsiteY73" fmla="*/ 3151431 h 4643751"/>
                <a:gd name="connsiteX74" fmla="*/ 4381457 w 4587104"/>
                <a:gd name="connsiteY74" fmla="*/ 3094571 h 4643751"/>
                <a:gd name="connsiteX75" fmla="*/ 4422586 w 4587104"/>
                <a:gd name="connsiteY75" fmla="*/ 2977795 h 4643751"/>
                <a:gd name="connsiteX76" fmla="*/ 4381457 w 4587104"/>
                <a:gd name="connsiteY76" fmla="*/ 2919407 h 4643751"/>
                <a:gd name="connsiteX77" fmla="*/ 4422586 w 4587104"/>
                <a:gd name="connsiteY77" fmla="*/ 2861018 h 4643751"/>
                <a:gd name="connsiteX78" fmla="*/ 4381457 w 4587104"/>
                <a:gd name="connsiteY78" fmla="*/ 2802630 h 4643751"/>
                <a:gd name="connsiteX79" fmla="*/ 4436924 w 4587104"/>
                <a:gd name="connsiteY79" fmla="*/ 2666787 h 4643751"/>
                <a:gd name="connsiteX80" fmla="*/ 4463716 w 4587104"/>
                <a:gd name="connsiteY80" fmla="*/ 2569078 h 4643751"/>
                <a:gd name="connsiteX81" fmla="*/ 4504845 w 4587104"/>
                <a:gd name="connsiteY81" fmla="*/ 2452301 h 4643751"/>
                <a:gd name="connsiteX82" fmla="*/ 4463716 w 4587104"/>
                <a:gd name="connsiteY82" fmla="*/ 2452301 h 4643751"/>
                <a:gd name="connsiteX83" fmla="*/ 4463716 w 4587104"/>
                <a:gd name="connsiteY83" fmla="*/ 2393913 h 4643751"/>
                <a:gd name="connsiteX84" fmla="*/ 4504845 w 4587104"/>
                <a:gd name="connsiteY84" fmla="*/ 2335525 h 4643751"/>
                <a:gd name="connsiteX85" fmla="*/ 4587104 w 4587104"/>
                <a:gd name="connsiteY85" fmla="*/ 2277137 h 4643751"/>
                <a:gd name="connsiteX86" fmla="*/ 4545972 w 4587104"/>
                <a:gd name="connsiteY8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70127 w 4587104"/>
                <a:gd name="connsiteY49" fmla="*/ 3970111 h 4643751"/>
                <a:gd name="connsiteX50" fmla="*/ 2777407 w 4587104"/>
                <a:gd name="connsiteY50" fmla="*/ 4028780 h 4643751"/>
                <a:gd name="connsiteX51" fmla="*/ 2840142 w 4587104"/>
                <a:gd name="connsiteY51" fmla="*/ 4041552 h 4643751"/>
                <a:gd name="connsiteX52" fmla="*/ 2983051 w 4587104"/>
                <a:gd name="connsiteY52" fmla="*/ 4087172 h 4643751"/>
                <a:gd name="connsiteX53" fmla="*/ 3011518 w 4587104"/>
                <a:gd name="connsiteY53" fmla="*/ 4153542 h 4643751"/>
                <a:gd name="connsiteX54" fmla="*/ 2983054 w 4587104"/>
                <a:gd name="connsiteY54" fmla="*/ 4262333 h 4643751"/>
                <a:gd name="connsiteX55" fmla="*/ 3024184 w 4587104"/>
                <a:gd name="connsiteY55" fmla="*/ 4262333 h 4643751"/>
                <a:gd name="connsiteX56" fmla="*/ 3106440 w 4587104"/>
                <a:gd name="connsiteY56" fmla="*/ 4320724 h 4643751"/>
                <a:gd name="connsiteX57" fmla="*/ 3182893 w 4587104"/>
                <a:gd name="connsiteY57" fmla="*/ 4483718 h 4643751"/>
                <a:gd name="connsiteX58" fmla="*/ 3270961 w 4587104"/>
                <a:gd name="connsiteY58" fmla="*/ 4612662 h 4643751"/>
                <a:gd name="connsiteX59" fmla="*/ 3394349 w 4587104"/>
                <a:gd name="connsiteY59" fmla="*/ 4612662 h 4643751"/>
                <a:gd name="connsiteX60" fmla="*/ 3476608 w 4587104"/>
                <a:gd name="connsiteY60" fmla="*/ 4495887 h 4643751"/>
                <a:gd name="connsiteX61" fmla="*/ 3764514 w 4587104"/>
                <a:gd name="connsiteY61" fmla="*/ 4379111 h 4643751"/>
                <a:gd name="connsiteX62" fmla="*/ 3887903 w 4587104"/>
                <a:gd name="connsiteY62" fmla="*/ 4320723 h 4643751"/>
                <a:gd name="connsiteX63" fmla="*/ 4011291 w 4587104"/>
                <a:gd name="connsiteY63" fmla="*/ 4203946 h 4643751"/>
                <a:gd name="connsiteX64" fmla="*/ 4052421 w 4587104"/>
                <a:gd name="connsiteY64" fmla="*/ 4145558 h 4643751"/>
                <a:gd name="connsiteX65" fmla="*/ 4093550 w 4587104"/>
                <a:gd name="connsiteY65" fmla="*/ 4145558 h 4643751"/>
                <a:gd name="connsiteX66" fmla="*/ 4093550 w 4587104"/>
                <a:gd name="connsiteY66" fmla="*/ 4028782 h 4643751"/>
                <a:gd name="connsiteX67" fmla="*/ 4134680 w 4587104"/>
                <a:gd name="connsiteY67" fmla="*/ 3970394 h 4643751"/>
                <a:gd name="connsiteX68" fmla="*/ 4143138 w 4587104"/>
                <a:gd name="connsiteY68" fmla="*/ 3871639 h 4643751"/>
                <a:gd name="connsiteX69" fmla="*/ 4134680 w 4587104"/>
                <a:gd name="connsiteY69" fmla="*/ 3736841 h 4643751"/>
                <a:gd name="connsiteX70" fmla="*/ 4175809 w 4587104"/>
                <a:gd name="connsiteY70" fmla="*/ 3678453 h 4643751"/>
                <a:gd name="connsiteX71" fmla="*/ 4190743 w 4587104"/>
                <a:gd name="connsiteY71" fmla="*/ 3562702 h 4643751"/>
                <a:gd name="connsiteX72" fmla="*/ 4216939 w 4587104"/>
                <a:gd name="connsiteY72" fmla="*/ 3444900 h 4643751"/>
                <a:gd name="connsiteX73" fmla="*/ 4258065 w 4587104"/>
                <a:gd name="connsiteY73" fmla="*/ 3269739 h 4643751"/>
                <a:gd name="connsiteX74" fmla="*/ 4322674 w 4587104"/>
                <a:gd name="connsiteY74" fmla="*/ 3151431 h 4643751"/>
                <a:gd name="connsiteX75" fmla="*/ 4381457 w 4587104"/>
                <a:gd name="connsiteY75" fmla="*/ 3094571 h 4643751"/>
                <a:gd name="connsiteX76" fmla="*/ 4422586 w 4587104"/>
                <a:gd name="connsiteY76" fmla="*/ 2977795 h 4643751"/>
                <a:gd name="connsiteX77" fmla="*/ 4381457 w 4587104"/>
                <a:gd name="connsiteY77" fmla="*/ 2919407 h 4643751"/>
                <a:gd name="connsiteX78" fmla="*/ 4422586 w 4587104"/>
                <a:gd name="connsiteY78" fmla="*/ 2861018 h 4643751"/>
                <a:gd name="connsiteX79" fmla="*/ 4381457 w 4587104"/>
                <a:gd name="connsiteY79" fmla="*/ 2802630 h 4643751"/>
                <a:gd name="connsiteX80" fmla="*/ 4436924 w 4587104"/>
                <a:gd name="connsiteY80" fmla="*/ 2666787 h 4643751"/>
                <a:gd name="connsiteX81" fmla="*/ 4463716 w 4587104"/>
                <a:gd name="connsiteY81" fmla="*/ 2569078 h 4643751"/>
                <a:gd name="connsiteX82" fmla="*/ 4504845 w 4587104"/>
                <a:gd name="connsiteY82" fmla="*/ 2452301 h 4643751"/>
                <a:gd name="connsiteX83" fmla="*/ 4463716 w 4587104"/>
                <a:gd name="connsiteY83" fmla="*/ 2452301 h 4643751"/>
                <a:gd name="connsiteX84" fmla="*/ 4463716 w 4587104"/>
                <a:gd name="connsiteY84" fmla="*/ 2393913 h 4643751"/>
                <a:gd name="connsiteX85" fmla="*/ 4504845 w 4587104"/>
                <a:gd name="connsiteY85" fmla="*/ 2335525 h 4643751"/>
                <a:gd name="connsiteX86" fmla="*/ 4587104 w 4587104"/>
                <a:gd name="connsiteY86" fmla="*/ 2277137 h 4643751"/>
                <a:gd name="connsiteX87" fmla="*/ 4545972 w 4587104"/>
                <a:gd name="connsiteY8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95148 w 4587104"/>
                <a:gd name="connsiteY49" fmla="*/ 3970392 h 4643751"/>
                <a:gd name="connsiteX50" fmla="*/ 2777407 w 4587104"/>
                <a:gd name="connsiteY50" fmla="*/ 4028780 h 4643751"/>
                <a:gd name="connsiteX51" fmla="*/ 2840142 w 4587104"/>
                <a:gd name="connsiteY51" fmla="*/ 4041552 h 4643751"/>
                <a:gd name="connsiteX52" fmla="*/ 2983051 w 4587104"/>
                <a:gd name="connsiteY52" fmla="*/ 4087172 h 4643751"/>
                <a:gd name="connsiteX53" fmla="*/ 3011518 w 4587104"/>
                <a:gd name="connsiteY53" fmla="*/ 4153542 h 4643751"/>
                <a:gd name="connsiteX54" fmla="*/ 2983054 w 4587104"/>
                <a:gd name="connsiteY54" fmla="*/ 4262333 h 4643751"/>
                <a:gd name="connsiteX55" fmla="*/ 3024184 w 4587104"/>
                <a:gd name="connsiteY55" fmla="*/ 4262333 h 4643751"/>
                <a:gd name="connsiteX56" fmla="*/ 3106440 w 4587104"/>
                <a:gd name="connsiteY56" fmla="*/ 4320724 h 4643751"/>
                <a:gd name="connsiteX57" fmla="*/ 3182893 w 4587104"/>
                <a:gd name="connsiteY57" fmla="*/ 4483718 h 4643751"/>
                <a:gd name="connsiteX58" fmla="*/ 3270961 w 4587104"/>
                <a:gd name="connsiteY58" fmla="*/ 4612662 h 4643751"/>
                <a:gd name="connsiteX59" fmla="*/ 3394349 w 4587104"/>
                <a:gd name="connsiteY59" fmla="*/ 4612662 h 4643751"/>
                <a:gd name="connsiteX60" fmla="*/ 3476608 w 4587104"/>
                <a:gd name="connsiteY60" fmla="*/ 4495887 h 4643751"/>
                <a:gd name="connsiteX61" fmla="*/ 3764514 w 4587104"/>
                <a:gd name="connsiteY61" fmla="*/ 4379111 h 4643751"/>
                <a:gd name="connsiteX62" fmla="*/ 3887903 w 4587104"/>
                <a:gd name="connsiteY62" fmla="*/ 4320723 h 4643751"/>
                <a:gd name="connsiteX63" fmla="*/ 4011291 w 4587104"/>
                <a:gd name="connsiteY63" fmla="*/ 4203946 h 4643751"/>
                <a:gd name="connsiteX64" fmla="*/ 4052421 w 4587104"/>
                <a:gd name="connsiteY64" fmla="*/ 4145558 h 4643751"/>
                <a:gd name="connsiteX65" fmla="*/ 4093550 w 4587104"/>
                <a:gd name="connsiteY65" fmla="*/ 4145558 h 4643751"/>
                <a:gd name="connsiteX66" fmla="*/ 4093550 w 4587104"/>
                <a:gd name="connsiteY66" fmla="*/ 4028782 h 4643751"/>
                <a:gd name="connsiteX67" fmla="*/ 4134680 w 4587104"/>
                <a:gd name="connsiteY67" fmla="*/ 3970394 h 4643751"/>
                <a:gd name="connsiteX68" fmla="*/ 4143138 w 4587104"/>
                <a:gd name="connsiteY68" fmla="*/ 3871639 h 4643751"/>
                <a:gd name="connsiteX69" fmla="*/ 4134680 w 4587104"/>
                <a:gd name="connsiteY69" fmla="*/ 3736841 h 4643751"/>
                <a:gd name="connsiteX70" fmla="*/ 4175809 w 4587104"/>
                <a:gd name="connsiteY70" fmla="*/ 3678453 h 4643751"/>
                <a:gd name="connsiteX71" fmla="*/ 4190743 w 4587104"/>
                <a:gd name="connsiteY71" fmla="*/ 3562702 h 4643751"/>
                <a:gd name="connsiteX72" fmla="*/ 4216939 w 4587104"/>
                <a:gd name="connsiteY72" fmla="*/ 3444900 h 4643751"/>
                <a:gd name="connsiteX73" fmla="*/ 4258065 w 4587104"/>
                <a:gd name="connsiteY73" fmla="*/ 3269739 h 4643751"/>
                <a:gd name="connsiteX74" fmla="*/ 4322674 w 4587104"/>
                <a:gd name="connsiteY74" fmla="*/ 3151431 h 4643751"/>
                <a:gd name="connsiteX75" fmla="*/ 4381457 w 4587104"/>
                <a:gd name="connsiteY75" fmla="*/ 3094571 h 4643751"/>
                <a:gd name="connsiteX76" fmla="*/ 4422586 w 4587104"/>
                <a:gd name="connsiteY76" fmla="*/ 2977795 h 4643751"/>
                <a:gd name="connsiteX77" fmla="*/ 4381457 w 4587104"/>
                <a:gd name="connsiteY77" fmla="*/ 2919407 h 4643751"/>
                <a:gd name="connsiteX78" fmla="*/ 4422586 w 4587104"/>
                <a:gd name="connsiteY78" fmla="*/ 2861018 h 4643751"/>
                <a:gd name="connsiteX79" fmla="*/ 4381457 w 4587104"/>
                <a:gd name="connsiteY79" fmla="*/ 2802630 h 4643751"/>
                <a:gd name="connsiteX80" fmla="*/ 4436924 w 4587104"/>
                <a:gd name="connsiteY80" fmla="*/ 2666787 h 4643751"/>
                <a:gd name="connsiteX81" fmla="*/ 4463716 w 4587104"/>
                <a:gd name="connsiteY81" fmla="*/ 2569078 h 4643751"/>
                <a:gd name="connsiteX82" fmla="*/ 4504845 w 4587104"/>
                <a:gd name="connsiteY82" fmla="*/ 2452301 h 4643751"/>
                <a:gd name="connsiteX83" fmla="*/ 4463716 w 4587104"/>
                <a:gd name="connsiteY83" fmla="*/ 2452301 h 4643751"/>
                <a:gd name="connsiteX84" fmla="*/ 4463716 w 4587104"/>
                <a:gd name="connsiteY84" fmla="*/ 2393913 h 4643751"/>
                <a:gd name="connsiteX85" fmla="*/ 4504845 w 4587104"/>
                <a:gd name="connsiteY85" fmla="*/ 2335525 h 4643751"/>
                <a:gd name="connsiteX86" fmla="*/ 4587104 w 4587104"/>
                <a:gd name="connsiteY86" fmla="*/ 2277137 h 4643751"/>
                <a:gd name="connsiteX87" fmla="*/ 4545972 w 4587104"/>
                <a:gd name="connsiteY8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95148 w 4587104"/>
                <a:gd name="connsiteY49" fmla="*/ 3970392 h 4643751"/>
                <a:gd name="connsiteX50" fmla="*/ 2777407 w 4587104"/>
                <a:gd name="connsiteY50" fmla="*/ 4028780 h 4643751"/>
                <a:gd name="connsiteX51" fmla="*/ 2840142 w 4587104"/>
                <a:gd name="connsiteY51" fmla="*/ 4041552 h 4643751"/>
                <a:gd name="connsiteX52" fmla="*/ 2983051 w 4587104"/>
                <a:gd name="connsiteY52" fmla="*/ 4087172 h 4643751"/>
                <a:gd name="connsiteX53" fmla="*/ 3011518 w 4587104"/>
                <a:gd name="connsiteY53" fmla="*/ 4153542 h 4643751"/>
                <a:gd name="connsiteX54" fmla="*/ 2983054 w 4587104"/>
                <a:gd name="connsiteY54" fmla="*/ 4262333 h 4643751"/>
                <a:gd name="connsiteX55" fmla="*/ 3024184 w 4587104"/>
                <a:gd name="connsiteY55" fmla="*/ 4262333 h 4643751"/>
                <a:gd name="connsiteX56" fmla="*/ 3106440 w 4587104"/>
                <a:gd name="connsiteY56" fmla="*/ 4320724 h 4643751"/>
                <a:gd name="connsiteX57" fmla="*/ 3182893 w 4587104"/>
                <a:gd name="connsiteY57" fmla="*/ 4483718 h 4643751"/>
                <a:gd name="connsiteX58" fmla="*/ 3270961 w 4587104"/>
                <a:gd name="connsiteY58" fmla="*/ 4612662 h 4643751"/>
                <a:gd name="connsiteX59" fmla="*/ 3394349 w 4587104"/>
                <a:gd name="connsiteY59" fmla="*/ 4612662 h 4643751"/>
                <a:gd name="connsiteX60" fmla="*/ 3476608 w 4587104"/>
                <a:gd name="connsiteY60" fmla="*/ 4495887 h 4643751"/>
                <a:gd name="connsiteX61" fmla="*/ 3764514 w 4587104"/>
                <a:gd name="connsiteY61" fmla="*/ 4379111 h 4643751"/>
                <a:gd name="connsiteX62" fmla="*/ 3887903 w 4587104"/>
                <a:gd name="connsiteY62" fmla="*/ 4320723 h 4643751"/>
                <a:gd name="connsiteX63" fmla="*/ 4011291 w 4587104"/>
                <a:gd name="connsiteY63" fmla="*/ 4203946 h 4643751"/>
                <a:gd name="connsiteX64" fmla="*/ 4052421 w 4587104"/>
                <a:gd name="connsiteY64" fmla="*/ 4145558 h 4643751"/>
                <a:gd name="connsiteX65" fmla="*/ 4093550 w 4587104"/>
                <a:gd name="connsiteY65" fmla="*/ 4145558 h 4643751"/>
                <a:gd name="connsiteX66" fmla="*/ 4093550 w 4587104"/>
                <a:gd name="connsiteY66" fmla="*/ 4028782 h 4643751"/>
                <a:gd name="connsiteX67" fmla="*/ 4134680 w 4587104"/>
                <a:gd name="connsiteY67" fmla="*/ 3970394 h 4643751"/>
                <a:gd name="connsiteX68" fmla="*/ 4143138 w 4587104"/>
                <a:gd name="connsiteY68" fmla="*/ 3871639 h 4643751"/>
                <a:gd name="connsiteX69" fmla="*/ 4134680 w 4587104"/>
                <a:gd name="connsiteY69" fmla="*/ 3736841 h 4643751"/>
                <a:gd name="connsiteX70" fmla="*/ 4175809 w 4587104"/>
                <a:gd name="connsiteY70" fmla="*/ 3678453 h 4643751"/>
                <a:gd name="connsiteX71" fmla="*/ 4190743 w 4587104"/>
                <a:gd name="connsiteY71" fmla="*/ 3562702 h 4643751"/>
                <a:gd name="connsiteX72" fmla="*/ 4216939 w 4587104"/>
                <a:gd name="connsiteY72" fmla="*/ 3444900 h 4643751"/>
                <a:gd name="connsiteX73" fmla="*/ 4258065 w 4587104"/>
                <a:gd name="connsiteY73" fmla="*/ 3269739 h 4643751"/>
                <a:gd name="connsiteX74" fmla="*/ 4322674 w 4587104"/>
                <a:gd name="connsiteY74" fmla="*/ 3151431 h 4643751"/>
                <a:gd name="connsiteX75" fmla="*/ 4381457 w 4587104"/>
                <a:gd name="connsiteY75" fmla="*/ 3094571 h 4643751"/>
                <a:gd name="connsiteX76" fmla="*/ 4422586 w 4587104"/>
                <a:gd name="connsiteY76" fmla="*/ 2977795 h 4643751"/>
                <a:gd name="connsiteX77" fmla="*/ 4381457 w 4587104"/>
                <a:gd name="connsiteY77" fmla="*/ 2919407 h 4643751"/>
                <a:gd name="connsiteX78" fmla="*/ 4422586 w 4587104"/>
                <a:gd name="connsiteY78" fmla="*/ 2861018 h 4643751"/>
                <a:gd name="connsiteX79" fmla="*/ 4381457 w 4587104"/>
                <a:gd name="connsiteY79" fmla="*/ 2802630 h 4643751"/>
                <a:gd name="connsiteX80" fmla="*/ 4436924 w 4587104"/>
                <a:gd name="connsiteY80" fmla="*/ 2666787 h 4643751"/>
                <a:gd name="connsiteX81" fmla="*/ 4463716 w 4587104"/>
                <a:gd name="connsiteY81" fmla="*/ 2569078 h 4643751"/>
                <a:gd name="connsiteX82" fmla="*/ 4504845 w 4587104"/>
                <a:gd name="connsiteY82" fmla="*/ 2452301 h 4643751"/>
                <a:gd name="connsiteX83" fmla="*/ 4463716 w 4587104"/>
                <a:gd name="connsiteY83" fmla="*/ 2452301 h 4643751"/>
                <a:gd name="connsiteX84" fmla="*/ 4463716 w 4587104"/>
                <a:gd name="connsiteY84" fmla="*/ 2393913 h 4643751"/>
                <a:gd name="connsiteX85" fmla="*/ 4504845 w 4587104"/>
                <a:gd name="connsiteY85" fmla="*/ 2335525 h 4643751"/>
                <a:gd name="connsiteX86" fmla="*/ 4587104 w 4587104"/>
                <a:gd name="connsiteY86" fmla="*/ 2277137 h 4643751"/>
                <a:gd name="connsiteX87" fmla="*/ 4545972 w 4587104"/>
                <a:gd name="connsiteY8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2446 w 4587104"/>
                <a:gd name="connsiteY49" fmla="*/ 3945010 h 4643751"/>
                <a:gd name="connsiteX50" fmla="*/ 2695148 w 4587104"/>
                <a:gd name="connsiteY50" fmla="*/ 3970392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3970392 h 4643751"/>
                <a:gd name="connsiteX50" fmla="*/ 2695148 w 4587104"/>
                <a:gd name="connsiteY50" fmla="*/ 3970392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3970392 h 4643751"/>
                <a:gd name="connsiteX50" fmla="*/ 2695148 w 4587104"/>
                <a:gd name="connsiteY50" fmla="*/ 3970392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3970392 h 4643751"/>
                <a:gd name="connsiteX50" fmla="*/ 2695148 w 4587104"/>
                <a:gd name="connsiteY50" fmla="*/ 3970392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3970392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777407 w 4587104"/>
                <a:gd name="connsiteY51" fmla="*/ 4028780 h 4643751"/>
                <a:gd name="connsiteX52" fmla="*/ 2840142 w 4587104"/>
                <a:gd name="connsiteY52" fmla="*/ 4041552 h 4643751"/>
                <a:gd name="connsiteX53" fmla="*/ 2983051 w 4587104"/>
                <a:gd name="connsiteY53" fmla="*/ 4087172 h 4643751"/>
                <a:gd name="connsiteX54" fmla="*/ 3011518 w 4587104"/>
                <a:gd name="connsiteY54" fmla="*/ 4153542 h 4643751"/>
                <a:gd name="connsiteX55" fmla="*/ 2983054 w 4587104"/>
                <a:gd name="connsiteY55" fmla="*/ 4262333 h 4643751"/>
                <a:gd name="connsiteX56" fmla="*/ 3024184 w 4587104"/>
                <a:gd name="connsiteY56" fmla="*/ 4262333 h 4643751"/>
                <a:gd name="connsiteX57" fmla="*/ 3106440 w 4587104"/>
                <a:gd name="connsiteY57" fmla="*/ 4320724 h 4643751"/>
                <a:gd name="connsiteX58" fmla="*/ 3182893 w 4587104"/>
                <a:gd name="connsiteY58" fmla="*/ 4483718 h 4643751"/>
                <a:gd name="connsiteX59" fmla="*/ 3270961 w 4587104"/>
                <a:gd name="connsiteY59" fmla="*/ 4612662 h 4643751"/>
                <a:gd name="connsiteX60" fmla="*/ 3394349 w 4587104"/>
                <a:gd name="connsiteY60" fmla="*/ 4612662 h 4643751"/>
                <a:gd name="connsiteX61" fmla="*/ 3476608 w 4587104"/>
                <a:gd name="connsiteY61" fmla="*/ 4495887 h 4643751"/>
                <a:gd name="connsiteX62" fmla="*/ 3764514 w 4587104"/>
                <a:gd name="connsiteY62" fmla="*/ 4379111 h 4643751"/>
                <a:gd name="connsiteX63" fmla="*/ 3887903 w 4587104"/>
                <a:gd name="connsiteY63" fmla="*/ 4320723 h 4643751"/>
                <a:gd name="connsiteX64" fmla="*/ 4011291 w 4587104"/>
                <a:gd name="connsiteY64" fmla="*/ 4203946 h 4643751"/>
                <a:gd name="connsiteX65" fmla="*/ 4052421 w 4587104"/>
                <a:gd name="connsiteY65" fmla="*/ 4145558 h 4643751"/>
                <a:gd name="connsiteX66" fmla="*/ 4093550 w 4587104"/>
                <a:gd name="connsiteY66" fmla="*/ 4145558 h 4643751"/>
                <a:gd name="connsiteX67" fmla="*/ 4093550 w 4587104"/>
                <a:gd name="connsiteY67" fmla="*/ 4028782 h 4643751"/>
                <a:gd name="connsiteX68" fmla="*/ 4134680 w 4587104"/>
                <a:gd name="connsiteY68" fmla="*/ 3970394 h 4643751"/>
                <a:gd name="connsiteX69" fmla="*/ 4143138 w 4587104"/>
                <a:gd name="connsiteY69" fmla="*/ 3871639 h 4643751"/>
                <a:gd name="connsiteX70" fmla="*/ 4134680 w 4587104"/>
                <a:gd name="connsiteY70" fmla="*/ 3736841 h 4643751"/>
                <a:gd name="connsiteX71" fmla="*/ 4175809 w 4587104"/>
                <a:gd name="connsiteY71" fmla="*/ 3678453 h 4643751"/>
                <a:gd name="connsiteX72" fmla="*/ 4190743 w 4587104"/>
                <a:gd name="connsiteY72" fmla="*/ 3562702 h 4643751"/>
                <a:gd name="connsiteX73" fmla="*/ 4216939 w 4587104"/>
                <a:gd name="connsiteY73" fmla="*/ 3444900 h 4643751"/>
                <a:gd name="connsiteX74" fmla="*/ 4258065 w 4587104"/>
                <a:gd name="connsiteY74" fmla="*/ 3269739 h 4643751"/>
                <a:gd name="connsiteX75" fmla="*/ 4322674 w 4587104"/>
                <a:gd name="connsiteY75" fmla="*/ 3151431 h 4643751"/>
                <a:gd name="connsiteX76" fmla="*/ 4381457 w 4587104"/>
                <a:gd name="connsiteY76" fmla="*/ 3094571 h 4643751"/>
                <a:gd name="connsiteX77" fmla="*/ 4422586 w 4587104"/>
                <a:gd name="connsiteY77" fmla="*/ 2977795 h 4643751"/>
                <a:gd name="connsiteX78" fmla="*/ 4381457 w 4587104"/>
                <a:gd name="connsiteY78" fmla="*/ 2919407 h 4643751"/>
                <a:gd name="connsiteX79" fmla="*/ 4422586 w 4587104"/>
                <a:gd name="connsiteY79" fmla="*/ 2861018 h 4643751"/>
                <a:gd name="connsiteX80" fmla="*/ 4381457 w 4587104"/>
                <a:gd name="connsiteY80" fmla="*/ 2802630 h 4643751"/>
                <a:gd name="connsiteX81" fmla="*/ 4436924 w 4587104"/>
                <a:gd name="connsiteY81" fmla="*/ 2666787 h 4643751"/>
                <a:gd name="connsiteX82" fmla="*/ 4463716 w 4587104"/>
                <a:gd name="connsiteY82" fmla="*/ 2569078 h 4643751"/>
                <a:gd name="connsiteX83" fmla="*/ 4504845 w 4587104"/>
                <a:gd name="connsiteY83" fmla="*/ 2452301 h 4643751"/>
                <a:gd name="connsiteX84" fmla="*/ 4463716 w 4587104"/>
                <a:gd name="connsiteY84" fmla="*/ 2452301 h 4643751"/>
                <a:gd name="connsiteX85" fmla="*/ 4463716 w 4587104"/>
                <a:gd name="connsiteY85" fmla="*/ 2393913 h 4643751"/>
                <a:gd name="connsiteX86" fmla="*/ 4504845 w 4587104"/>
                <a:gd name="connsiteY86" fmla="*/ 2335525 h 4643751"/>
                <a:gd name="connsiteX87" fmla="*/ 4587104 w 4587104"/>
                <a:gd name="connsiteY87" fmla="*/ 2277137 h 4643751"/>
                <a:gd name="connsiteX88" fmla="*/ 4545972 w 4587104"/>
                <a:gd name="connsiteY8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704130 w 4587104"/>
                <a:gd name="connsiteY51" fmla="*/ 4012590 h 4643751"/>
                <a:gd name="connsiteX52" fmla="*/ 2777407 w 4587104"/>
                <a:gd name="connsiteY52" fmla="*/ 4028780 h 4643751"/>
                <a:gd name="connsiteX53" fmla="*/ 2840142 w 4587104"/>
                <a:gd name="connsiteY53" fmla="*/ 4041552 h 4643751"/>
                <a:gd name="connsiteX54" fmla="*/ 2983051 w 4587104"/>
                <a:gd name="connsiteY54" fmla="*/ 4087172 h 4643751"/>
                <a:gd name="connsiteX55" fmla="*/ 3011518 w 4587104"/>
                <a:gd name="connsiteY55" fmla="*/ 4153542 h 4643751"/>
                <a:gd name="connsiteX56" fmla="*/ 2983054 w 4587104"/>
                <a:gd name="connsiteY56" fmla="*/ 4262333 h 4643751"/>
                <a:gd name="connsiteX57" fmla="*/ 3024184 w 4587104"/>
                <a:gd name="connsiteY57" fmla="*/ 4262333 h 4643751"/>
                <a:gd name="connsiteX58" fmla="*/ 3106440 w 4587104"/>
                <a:gd name="connsiteY58" fmla="*/ 4320724 h 4643751"/>
                <a:gd name="connsiteX59" fmla="*/ 3182893 w 4587104"/>
                <a:gd name="connsiteY59" fmla="*/ 4483718 h 4643751"/>
                <a:gd name="connsiteX60" fmla="*/ 3270961 w 4587104"/>
                <a:gd name="connsiteY60" fmla="*/ 4612662 h 4643751"/>
                <a:gd name="connsiteX61" fmla="*/ 3394349 w 4587104"/>
                <a:gd name="connsiteY61" fmla="*/ 4612662 h 4643751"/>
                <a:gd name="connsiteX62" fmla="*/ 3476608 w 4587104"/>
                <a:gd name="connsiteY62" fmla="*/ 4495887 h 4643751"/>
                <a:gd name="connsiteX63" fmla="*/ 3764514 w 4587104"/>
                <a:gd name="connsiteY63" fmla="*/ 4379111 h 4643751"/>
                <a:gd name="connsiteX64" fmla="*/ 3887903 w 4587104"/>
                <a:gd name="connsiteY64" fmla="*/ 4320723 h 4643751"/>
                <a:gd name="connsiteX65" fmla="*/ 4011291 w 4587104"/>
                <a:gd name="connsiteY65" fmla="*/ 4203946 h 4643751"/>
                <a:gd name="connsiteX66" fmla="*/ 4052421 w 4587104"/>
                <a:gd name="connsiteY66" fmla="*/ 4145558 h 4643751"/>
                <a:gd name="connsiteX67" fmla="*/ 4093550 w 4587104"/>
                <a:gd name="connsiteY67" fmla="*/ 4145558 h 4643751"/>
                <a:gd name="connsiteX68" fmla="*/ 4093550 w 4587104"/>
                <a:gd name="connsiteY68" fmla="*/ 4028782 h 4643751"/>
                <a:gd name="connsiteX69" fmla="*/ 4134680 w 4587104"/>
                <a:gd name="connsiteY69" fmla="*/ 3970394 h 4643751"/>
                <a:gd name="connsiteX70" fmla="*/ 4143138 w 4587104"/>
                <a:gd name="connsiteY70" fmla="*/ 3871639 h 4643751"/>
                <a:gd name="connsiteX71" fmla="*/ 4134680 w 4587104"/>
                <a:gd name="connsiteY71" fmla="*/ 3736841 h 4643751"/>
                <a:gd name="connsiteX72" fmla="*/ 4175809 w 4587104"/>
                <a:gd name="connsiteY72" fmla="*/ 3678453 h 4643751"/>
                <a:gd name="connsiteX73" fmla="*/ 4190743 w 4587104"/>
                <a:gd name="connsiteY73" fmla="*/ 3562702 h 4643751"/>
                <a:gd name="connsiteX74" fmla="*/ 4216939 w 4587104"/>
                <a:gd name="connsiteY74" fmla="*/ 3444900 h 4643751"/>
                <a:gd name="connsiteX75" fmla="*/ 4258065 w 4587104"/>
                <a:gd name="connsiteY75" fmla="*/ 3269739 h 4643751"/>
                <a:gd name="connsiteX76" fmla="*/ 4322674 w 4587104"/>
                <a:gd name="connsiteY76" fmla="*/ 3151431 h 4643751"/>
                <a:gd name="connsiteX77" fmla="*/ 4381457 w 4587104"/>
                <a:gd name="connsiteY77" fmla="*/ 3094571 h 4643751"/>
                <a:gd name="connsiteX78" fmla="*/ 4422586 w 4587104"/>
                <a:gd name="connsiteY78" fmla="*/ 2977795 h 4643751"/>
                <a:gd name="connsiteX79" fmla="*/ 4381457 w 4587104"/>
                <a:gd name="connsiteY79" fmla="*/ 2919407 h 4643751"/>
                <a:gd name="connsiteX80" fmla="*/ 4422586 w 4587104"/>
                <a:gd name="connsiteY80" fmla="*/ 2861018 h 4643751"/>
                <a:gd name="connsiteX81" fmla="*/ 4381457 w 4587104"/>
                <a:gd name="connsiteY81" fmla="*/ 2802630 h 4643751"/>
                <a:gd name="connsiteX82" fmla="*/ 4436924 w 4587104"/>
                <a:gd name="connsiteY82" fmla="*/ 2666787 h 4643751"/>
                <a:gd name="connsiteX83" fmla="*/ 4463716 w 4587104"/>
                <a:gd name="connsiteY83" fmla="*/ 2569078 h 4643751"/>
                <a:gd name="connsiteX84" fmla="*/ 4504845 w 4587104"/>
                <a:gd name="connsiteY84" fmla="*/ 2452301 h 4643751"/>
                <a:gd name="connsiteX85" fmla="*/ 4463716 w 4587104"/>
                <a:gd name="connsiteY85" fmla="*/ 2452301 h 4643751"/>
                <a:gd name="connsiteX86" fmla="*/ 4463716 w 4587104"/>
                <a:gd name="connsiteY86" fmla="*/ 2393913 h 4643751"/>
                <a:gd name="connsiteX87" fmla="*/ 4504845 w 4587104"/>
                <a:gd name="connsiteY87" fmla="*/ 2335525 h 4643751"/>
                <a:gd name="connsiteX88" fmla="*/ 4587104 w 4587104"/>
                <a:gd name="connsiteY88" fmla="*/ 2277137 h 4643751"/>
                <a:gd name="connsiteX89" fmla="*/ 4545972 w 4587104"/>
                <a:gd name="connsiteY8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695148 w 4587104"/>
                <a:gd name="connsiteY51" fmla="*/ 3970392 h 4643751"/>
                <a:gd name="connsiteX52" fmla="*/ 2777407 w 4587104"/>
                <a:gd name="connsiteY52" fmla="*/ 4028780 h 4643751"/>
                <a:gd name="connsiteX53" fmla="*/ 2840142 w 4587104"/>
                <a:gd name="connsiteY53" fmla="*/ 4041552 h 4643751"/>
                <a:gd name="connsiteX54" fmla="*/ 2983051 w 4587104"/>
                <a:gd name="connsiteY54" fmla="*/ 4087172 h 4643751"/>
                <a:gd name="connsiteX55" fmla="*/ 3011518 w 4587104"/>
                <a:gd name="connsiteY55" fmla="*/ 4153542 h 4643751"/>
                <a:gd name="connsiteX56" fmla="*/ 2983054 w 4587104"/>
                <a:gd name="connsiteY56" fmla="*/ 4262333 h 4643751"/>
                <a:gd name="connsiteX57" fmla="*/ 3024184 w 4587104"/>
                <a:gd name="connsiteY57" fmla="*/ 4262333 h 4643751"/>
                <a:gd name="connsiteX58" fmla="*/ 3106440 w 4587104"/>
                <a:gd name="connsiteY58" fmla="*/ 4320724 h 4643751"/>
                <a:gd name="connsiteX59" fmla="*/ 3182893 w 4587104"/>
                <a:gd name="connsiteY59" fmla="*/ 4483718 h 4643751"/>
                <a:gd name="connsiteX60" fmla="*/ 3270961 w 4587104"/>
                <a:gd name="connsiteY60" fmla="*/ 4612662 h 4643751"/>
                <a:gd name="connsiteX61" fmla="*/ 3394349 w 4587104"/>
                <a:gd name="connsiteY61" fmla="*/ 4612662 h 4643751"/>
                <a:gd name="connsiteX62" fmla="*/ 3476608 w 4587104"/>
                <a:gd name="connsiteY62" fmla="*/ 4495887 h 4643751"/>
                <a:gd name="connsiteX63" fmla="*/ 3764514 w 4587104"/>
                <a:gd name="connsiteY63" fmla="*/ 4379111 h 4643751"/>
                <a:gd name="connsiteX64" fmla="*/ 3887903 w 4587104"/>
                <a:gd name="connsiteY64" fmla="*/ 4320723 h 4643751"/>
                <a:gd name="connsiteX65" fmla="*/ 4011291 w 4587104"/>
                <a:gd name="connsiteY65" fmla="*/ 4203946 h 4643751"/>
                <a:gd name="connsiteX66" fmla="*/ 4052421 w 4587104"/>
                <a:gd name="connsiteY66" fmla="*/ 4145558 h 4643751"/>
                <a:gd name="connsiteX67" fmla="*/ 4093550 w 4587104"/>
                <a:gd name="connsiteY67" fmla="*/ 4145558 h 4643751"/>
                <a:gd name="connsiteX68" fmla="*/ 4093550 w 4587104"/>
                <a:gd name="connsiteY68" fmla="*/ 4028782 h 4643751"/>
                <a:gd name="connsiteX69" fmla="*/ 4134680 w 4587104"/>
                <a:gd name="connsiteY69" fmla="*/ 3970394 h 4643751"/>
                <a:gd name="connsiteX70" fmla="*/ 4143138 w 4587104"/>
                <a:gd name="connsiteY70" fmla="*/ 3871639 h 4643751"/>
                <a:gd name="connsiteX71" fmla="*/ 4134680 w 4587104"/>
                <a:gd name="connsiteY71" fmla="*/ 3736841 h 4643751"/>
                <a:gd name="connsiteX72" fmla="*/ 4175809 w 4587104"/>
                <a:gd name="connsiteY72" fmla="*/ 3678453 h 4643751"/>
                <a:gd name="connsiteX73" fmla="*/ 4190743 w 4587104"/>
                <a:gd name="connsiteY73" fmla="*/ 3562702 h 4643751"/>
                <a:gd name="connsiteX74" fmla="*/ 4216939 w 4587104"/>
                <a:gd name="connsiteY74" fmla="*/ 3444900 h 4643751"/>
                <a:gd name="connsiteX75" fmla="*/ 4258065 w 4587104"/>
                <a:gd name="connsiteY75" fmla="*/ 3269739 h 4643751"/>
                <a:gd name="connsiteX76" fmla="*/ 4322674 w 4587104"/>
                <a:gd name="connsiteY76" fmla="*/ 3151431 h 4643751"/>
                <a:gd name="connsiteX77" fmla="*/ 4381457 w 4587104"/>
                <a:gd name="connsiteY77" fmla="*/ 3094571 h 4643751"/>
                <a:gd name="connsiteX78" fmla="*/ 4422586 w 4587104"/>
                <a:gd name="connsiteY78" fmla="*/ 2977795 h 4643751"/>
                <a:gd name="connsiteX79" fmla="*/ 4381457 w 4587104"/>
                <a:gd name="connsiteY79" fmla="*/ 2919407 h 4643751"/>
                <a:gd name="connsiteX80" fmla="*/ 4422586 w 4587104"/>
                <a:gd name="connsiteY80" fmla="*/ 2861018 h 4643751"/>
                <a:gd name="connsiteX81" fmla="*/ 4381457 w 4587104"/>
                <a:gd name="connsiteY81" fmla="*/ 2802630 h 4643751"/>
                <a:gd name="connsiteX82" fmla="*/ 4436924 w 4587104"/>
                <a:gd name="connsiteY82" fmla="*/ 2666787 h 4643751"/>
                <a:gd name="connsiteX83" fmla="*/ 4463716 w 4587104"/>
                <a:gd name="connsiteY83" fmla="*/ 2569078 h 4643751"/>
                <a:gd name="connsiteX84" fmla="*/ 4504845 w 4587104"/>
                <a:gd name="connsiteY84" fmla="*/ 2452301 h 4643751"/>
                <a:gd name="connsiteX85" fmla="*/ 4463716 w 4587104"/>
                <a:gd name="connsiteY85" fmla="*/ 2452301 h 4643751"/>
                <a:gd name="connsiteX86" fmla="*/ 4463716 w 4587104"/>
                <a:gd name="connsiteY86" fmla="*/ 2393913 h 4643751"/>
                <a:gd name="connsiteX87" fmla="*/ 4504845 w 4587104"/>
                <a:gd name="connsiteY87" fmla="*/ 2335525 h 4643751"/>
                <a:gd name="connsiteX88" fmla="*/ 4587104 w 4587104"/>
                <a:gd name="connsiteY88" fmla="*/ 2277137 h 4643751"/>
                <a:gd name="connsiteX89" fmla="*/ 4545972 w 4587104"/>
                <a:gd name="connsiteY8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695148 w 4587104"/>
                <a:gd name="connsiteY51" fmla="*/ 3970392 h 4643751"/>
                <a:gd name="connsiteX52" fmla="*/ 2777407 w 4587104"/>
                <a:gd name="connsiteY52" fmla="*/ 4028780 h 4643751"/>
                <a:gd name="connsiteX53" fmla="*/ 2840142 w 4587104"/>
                <a:gd name="connsiteY53" fmla="*/ 4041552 h 4643751"/>
                <a:gd name="connsiteX54" fmla="*/ 2983051 w 4587104"/>
                <a:gd name="connsiteY54" fmla="*/ 4087172 h 4643751"/>
                <a:gd name="connsiteX55" fmla="*/ 3011518 w 4587104"/>
                <a:gd name="connsiteY55" fmla="*/ 4153542 h 4643751"/>
                <a:gd name="connsiteX56" fmla="*/ 2983054 w 4587104"/>
                <a:gd name="connsiteY56" fmla="*/ 4262333 h 4643751"/>
                <a:gd name="connsiteX57" fmla="*/ 3024184 w 4587104"/>
                <a:gd name="connsiteY57" fmla="*/ 4262333 h 4643751"/>
                <a:gd name="connsiteX58" fmla="*/ 3106440 w 4587104"/>
                <a:gd name="connsiteY58" fmla="*/ 4320724 h 4643751"/>
                <a:gd name="connsiteX59" fmla="*/ 3182893 w 4587104"/>
                <a:gd name="connsiteY59" fmla="*/ 4483718 h 4643751"/>
                <a:gd name="connsiteX60" fmla="*/ 3270961 w 4587104"/>
                <a:gd name="connsiteY60" fmla="*/ 4612662 h 4643751"/>
                <a:gd name="connsiteX61" fmla="*/ 3394349 w 4587104"/>
                <a:gd name="connsiteY61" fmla="*/ 4612662 h 4643751"/>
                <a:gd name="connsiteX62" fmla="*/ 3476608 w 4587104"/>
                <a:gd name="connsiteY62" fmla="*/ 4495887 h 4643751"/>
                <a:gd name="connsiteX63" fmla="*/ 3764514 w 4587104"/>
                <a:gd name="connsiteY63" fmla="*/ 4379111 h 4643751"/>
                <a:gd name="connsiteX64" fmla="*/ 3887903 w 4587104"/>
                <a:gd name="connsiteY64" fmla="*/ 4320723 h 4643751"/>
                <a:gd name="connsiteX65" fmla="*/ 4011291 w 4587104"/>
                <a:gd name="connsiteY65" fmla="*/ 4203946 h 4643751"/>
                <a:gd name="connsiteX66" fmla="*/ 4052421 w 4587104"/>
                <a:gd name="connsiteY66" fmla="*/ 4145558 h 4643751"/>
                <a:gd name="connsiteX67" fmla="*/ 4093550 w 4587104"/>
                <a:gd name="connsiteY67" fmla="*/ 4145558 h 4643751"/>
                <a:gd name="connsiteX68" fmla="*/ 4093550 w 4587104"/>
                <a:gd name="connsiteY68" fmla="*/ 4028782 h 4643751"/>
                <a:gd name="connsiteX69" fmla="*/ 4134680 w 4587104"/>
                <a:gd name="connsiteY69" fmla="*/ 3970394 h 4643751"/>
                <a:gd name="connsiteX70" fmla="*/ 4143138 w 4587104"/>
                <a:gd name="connsiteY70" fmla="*/ 3871639 h 4643751"/>
                <a:gd name="connsiteX71" fmla="*/ 4134680 w 4587104"/>
                <a:gd name="connsiteY71" fmla="*/ 3736841 h 4643751"/>
                <a:gd name="connsiteX72" fmla="*/ 4175809 w 4587104"/>
                <a:gd name="connsiteY72" fmla="*/ 3678453 h 4643751"/>
                <a:gd name="connsiteX73" fmla="*/ 4190743 w 4587104"/>
                <a:gd name="connsiteY73" fmla="*/ 3562702 h 4643751"/>
                <a:gd name="connsiteX74" fmla="*/ 4216939 w 4587104"/>
                <a:gd name="connsiteY74" fmla="*/ 3444900 h 4643751"/>
                <a:gd name="connsiteX75" fmla="*/ 4258065 w 4587104"/>
                <a:gd name="connsiteY75" fmla="*/ 3269739 h 4643751"/>
                <a:gd name="connsiteX76" fmla="*/ 4322674 w 4587104"/>
                <a:gd name="connsiteY76" fmla="*/ 3151431 h 4643751"/>
                <a:gd name="connsiteX77" fmla="*/ 4381457 w 4587104"/>
                <a:gd name="connsiteY77" fmla="*/ 3094571 h 4643751"/>
                <a:gd name="connsiteX78" fmla="*/ 4422586 w 4587104"/>
                <a:gd name="connsiteY78" fmla="*/ 2977795 h 4643751"/>
                <a:gd name="connsiteX79" fmla="*/ 4381457 w 4587104"/>
                <a:gd name="connsiteY79" fmla="*/ 2919407 h 4643751"/>
                <a:gd name="connsiteX80" fmla="*/ 4422586 w 4587104"/>
                <a:gd name="connsiteY80" fmla="*/ 2861018 h 4643751"/>
                <a:gd name="connsiteX81" fmla="*/ 4381457 w 4587104"/>
                <a:gd name="connsiteY81" fmla="*/ 2802630 h 4643751"/>
                <a:gd name="connsiteX82" fmla="*/ 4436924 w 4587104"/>
                <a:gd name="connsiteY82" fmla="*/ 2666787 h 4643751"/>
                <a:gd name="connsiteX83" fmla="*/ 4463716 w 4587104"/>
                <a:gd name="connsiteY83" fmla="*/ 2569078 h 4643751"/>
                <a:gd name="connsiteX84" fmla="*/ 4504845 w 4587104"/>
                <a:gd name="connsiteY84" fmla="*/ 2452301 h 4643751"/>
                <a:gd name="connsiteX85" fmla="*/ 4463716 w 4587104"/>
                <a:gd name="connsiteY85" fmla="*/ 2452301 h 4643751"/>
                <a:gd name="connsiteX86" fmla="*/ 4463716 w 4587104"/>
                <a:gd name="connsiteY86" fmla="*/ 2393913 h 4643751"/>
                <a:gd name="connsiteX87" fmla="*/ 4504845 w 4587104"/>
                <a:gd name="connsiteY87" fmla="*/ 2335525 h 4643751"/>
                <a:gd name="connsiteX88" fmla="*/ 4587104 w 4587104"/>
                <a:gd name="connsiteY88" fmla="*/ 2277137 h 4643751"/>
                <a:gd name="connsiteX89" fmla="*/ 4545972 w 4587104"/>
                <a:gd name="connsiteY8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695148 w 4587104"/>
                <a:gd name="connsiteY51" fmla="*/ 3970392 h 4643751"/>
                <a:gd name="connsiteX52" fmla="*/ 2777407 w 4587104"/>
                <a:gd name="connsiteY52" fmla="*/ 4028780 h 4643751"/>
                <a:gd name="connsiteX53" fmla="*/ 2840142 w 4587104"/>
                <a:gd name="connsiteY53" fmla="*/ 4041552 h 4643751"/>
                <a:gd name="connsiteX54" fmla="*/ 2983051 w 4587104"/>
                <a:gd name="connsiteY54" fmla="*/ 4087172 h 4643751"/>
                <a:gd name="connsiteX55" fmla="*/ 3011518 w 4587104"/>
                <a:gd name="connsiteY55" fmla="*/ 4153542 h 4643751"/>
                <a:gd name="connsiteX56" fmla="*/ 2983054 w 4587104"/>
                <a:gd name="connsiteY56" fmla="*/ 4262333 h 4643751"/>
                <a:gd name="connsiteX57" fmla="*/ 3024184 w 4587104"/>
                <a:gd name="connsiteY57" fmla="*/ 4262333 h 4643751"/>
                <a:gd name="connsiteX58" fmla="*/ 3106440 w 4587104"/>
                <a:gd name="connsiteY58" fmla="*/ 4320724 h 4643751"/>
                <a:gd name="connsiteX59" fmla="*/ 3182893 w 4587104"/>
                <a:gd name="connsiteY59" fmla="*/ 4483718 h 4643751"/>
                <a:gd name="connsiteX60" fmla="*/ 3270961 w 4587104"/>
                <a:gd name="connsiteY60" fmla="*/ 4612662 h 4643751"/>
                <a:gd name="connsiteX61" fmla="*/ 3394349 w 4587104"/>
                <a:gd name="connsiteY61" fmla="*/ 4612662 h 4643751"/>
                <a:gd name="connsiteX62" fmla="*/ 3476608 w 4587104"/>
                <a:gd name="connsiteY62" fmla="*/ 4495887 h 4643751"/>
                <a:gd name="connsiteX63" fmla="*/ 3764514 w 4587104"/>
                <a:gd name="connsiteY63" fmla="*/ 4379111 h 4643751"/>
                <a:gd name="connsiteX64" fmla="*/ 3887903 w 4587104"/>
                <a:gd name="connsiteY64" fmla="*/ 4320723 h 4643751"/>
                <a:gd name="connsiteX65" fmla="*/ 4011291 w 4587104"/>
                <a:gd name="connsiteY65" fmla="*/ 4203946 h 4643751"/>
                <a:gd name="connsiteX66" fmla="*/ 4052421 w 4587104"/>
                <a:gd name="connsiteY66" fmla="*/ 4145558 h 4643751"/>
                <a:gd name="connsiteX67" fmla="*/ 4093550 w 4587104"/>
                <a:gd name="connsiteY67" fmla="*/ 4145558 h 4643751"/>
                <a:gd name="connsiteX68" fmla="*/ 4093550 w 4587104"/>
                <a:gd name="connsiteY68" fmla="*/ 4028782 h 4643751"/>
                <a:gd name="connsiteX69" fmla="*/ 4134680 w 4587104"/>
                <a:gd name="connsiteY69" fmla="*/ 3970394 h 4643751"/>
                <a:gd name="connsiteX70" fmla="*/ 4143138 w 4587104"/>
                <a:gd name="connsiteY70" fmla="*/ 3871639 h 4643751"/>
                <a:gd name="connsiteX71" fmla="*/ 4134680 w 4587104"/>
                <a:gd name="connsiteY71" fmla="*/ 3736841 h 4643751"/>
                <a:gd name="connsiteX72" fmla="*/ 4175809 w 4587104"/>
                <a:gd name="connsiteY72" fmla="*/ 3678453 h 4643751"/>
                <a:gd name="connsiteX73" fmla="*/ 4190743 w 4587104"/>
                <a:gd name="connsiteY73" fmla="*/ 3562702 h 4643751"/>
                <a:gd name="connsiteX74" fmla="*/ 4216939 w 4587104"/>
                <a:gd name="connsiteY74" fmla="*/ 3444900 h 4643751"/>
                <a:gd name="connsiteX75" fmla="*/ 4258065 w 4587104"/>
                <a:gd name="connsiteY75" fmla="*/ 3269739 h 4643751"/>
                <a:gd name="connsiteX76" fmla="*/ 4322674 w 4587104"/>
                <a:gd name="connsiteY76" fmla="*/ 3151431 h 4643751"/>
                <a:gd name="connsiteX77" fmla="*/ 4381457 w 4587104"/>
                <a:gd name="connsiteY77" fmla="*/ 3094571 h 4643751"/>
                <a:gd name="connsiteX78" fmla="*/ 4422586 w 4587104"/>
                <a:gd name="connsiteY78" fmla="*/ 2977795 h 4643751"/>
                <a:gd name="connsiteX79" fmla="*/ 4381457 w 4587104"/>
                <a:gd name="connsiteY79" fmla="*/ 2919407 h 4643751"/>
                <a:gd name="connsiteX80" fmla="*/ 4422586 w 4587104"/>
                <a:gd name="connsiteY80" fmla="*/ 2861018 h 4643751"/>
                <a:gd name="connsiteX81" fmla="*/ 4381457 w 4587104"/>
                <a:gd name="connsiteY81" fmla="*/ 2802630 h 4643751"/>
                <a:gd name="connsiteX82" fmla="*/ 4436924 w 4587104"/>
                <a:gd name="connsiteY82" fmla="*/ 2666787 h 4643751"/>
                <a:gd name="connsiteX83" fmla="*/ 4463716 w 4587104"/>
                <a:gd name="connsiteY83" fmla="*/ 2569078 h 4643751"/>
                <a:gd name="connsiteX84" fmla="*/ 4504845 w 4587104"/>
                <a:gd name="connsiteY84" fmla="*/ 2452301 h 4643751"/>
                <a:gd name="connsiteX85" fmla="*/ 4463716 w 4587104"/>
                <a:gd name="connsiteY85" fmla="*/ 2452301 h 4643751"/>
                <a:gd name="connsiteX86" fmla="*/ 4463716 w 4587104"/>
                <a:gd name="connsiteY86" fmla="*/ 2393913 h 4643751"/>
                <a:gd name="connsiteX87" fmla="*/ 4504845 w 4587104"/>
                <a:gd name="connsiteY87" fmla="*/ 2335525 h 4643751"/>
                <a:gd name="connsiteX88" fmla="*/ 4587104 w 4587104"/>
                <a:gd name="connsiteY88" fmla="*/ 2277137 h 4643751"/>
                <a:gd name="connsiteX89" fmla="*/ 4545972 w 4587104"/>
                <a:gd name="connsiteY8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695148 w 4587104"/>
                <a:gd name="connsiteY51" fmla="*/ 3970392 h 4643751"/>
                <a:gd name="connsiteX52" fmla="*/ 2777407 w 4587104"/>
                <a:gd name="connsiteY52" fmla="*/ 4028780 h 4643751"/>
                <a:gd name="connsiteX53" fmla="*/ 2840142 w 4587104"/>
                <a:gd name="connsiteY53" fmla="*/ 4041552 h 4643751"/>
                <a:gd name="connsiteX54" fmla="*/ 2983051 w 4587104"/>
                <a:gd name="connsiteY54" fmla="*/ 4087172 h 4643751"/>
                <a:gd name="connsiteX55" fmla="*/ 3011518 w 4587104"/>
                <a:gd name="connsiteY55" fmla="*/ 4153542 h 4643751"/>
                <a:gd name="connsiteX56" fmla="*/ 2983054 w 4587104"/>
                <a:gd name="connsiteY56" fmla="*/ 4262333 h 4643751"/>
                <a:gd name="connsiteX57" fmla="*/ 3024184 w 4587104"/>
                <a:gd name="connsiteY57" fmla="*/ 4262333 h 4643751"/>
                <a:gd name="connsiteX58" fmla="*/ 3106440 w 4587104"/>
                <a:gd name="connsiteY58" fmla="*/ 4320724 h 4643751"/>
                <a:gd name="connsiteX59" fmla="*/ 3182893 w 4587104"/>
                <a:gd name="connsiteY59" fmla="*/ 4483718 h 4643751"/>
                <a:gd name="connsiteX60" fmla="*/ 3270961 w 4587104"/>
                <a:gd name="connsiteY60" fmla="*/ 4612662 h 4643751"/>
                <a:gd name="connsiteX61" fmla="*/ 3394349 w 4587104"/>
                <a:gd name="connsiteY61" fmla="*/ 4612662 h 4643751"/>
                <a:gd name="connsiteX62" fmla="*/ 3476608 w 4587104"/>
                <a:gd name="connsiteY62" fmla="*/ 4495887 h 4643751"/>
                <a:gd name="connsiteX63" fmla="*/ 3764514 w 4587104"/>
                <a:gd name="connsiteY63" fmla="*/ 4379111 h 4643751"/>
                <a:gd name="connsiteX64" fmla="*/ 3887903 w 4587104"/>
                <a:gd name="connsiteY64" fmla="*/ 4320723 h 4643751"/>
                <a:gd name="connsiteX65" fmla="*/ 4011291 w 4587104"/>
                <a:gd name="connsiteY65" fmla="*/ 4203946 h 4643751"/>
                <a:gd name="connsiteX66" fmla="*/ 4052421 w 4587104"/>
                <a:gd name="connsiteY66" fmla="*/ 4145558 h 4643751"/>
                <a:gd name="connsiteX67" fmla="*/ 4093550 w 4587104"/>
                <a:gd name="connsiteY67" fmla="*/ 4145558 h 4643751"/>
                <a:gd name="connsiteX68" fmla="*/ 4093550 w 4587104"/>
                <a:gd name="connsiteY68" fmla="*/ 4028782 h 4643751"/>
                <a:gd name="connsiteX69" fmla="*/ 4134680 w 4587104"/>
                <a:gd name="connsiteY69" fmla="*/ 3970394 h 4643751"/>
                <a:gd name="connsiteX70" fmla="*/ 4143138 w 4587104"/>
                <a:gd name="connsiteY70" fmla="*/ 3871639 h 4643751"/>
                <a:gd name="connsiteX71" fmla="*/ 4134680 w 4587104"/>
                <a:gd name="connsiteY71" fmla="*/ 3736841 h 4643751"/>
                <a:gd name="connsiteX72" fmla="*/ 4175809 w 4587104"/>
                <a:gd name="connsiteY72" fmla="*/ 3678453 h 4643751"/>
                <a:gd name="connsiteX73" fmla="*/ 4190743 w 4587104"/>
                <a:gd name="connsiteY73" fmla="*/ 3562702 h 4643751"/>
                <a:gd name="connsiteX74" fmla="*/ 4216939 w 4587104"/>
                <a:gd name="connsiteY74" fmla="*/ 3444900 h 4643751"/>
                <a:gd name="connsiteX75" fmla="*/ 4258065 w 4587104"/>
                <a:gd name="connsiteY75" fmla="*/ 3269739 h 4643751"/>
                <a:gd name="connsiteX76" fmla="*/ 4322674 w 4587104"/>
                <a:gd name="connsiteY76" fmla="*/ 3151431 h 4643751"/>
                <a:gd name="connsiteX77" fmla="*/ 4381457 w 4587104"/>
                <a:gd name="connsiteY77" fmla="*/ 3094571 h 4643751"/>
                <a:gd name="connsiteX78" fmla="*/ 4422586 w 4587104"/>
                <a:gd name="connsiteY78" fmla="*/ 2977795 h 4643751"/>
                <a:gd name="connsiteX79" fmla="*/ 4381457 w 4587104"/>
                <a:gd name="connsiteY79" fmla="*/ 2919407 h 4643751"/>
                <a:gd name="connsiteX80" fmla="*/ 4422586 w 4587104"/>
                <a:gd name="connsiteY80" fmla="*/ 2861018 h 4643751"/>
                <a:gd name="connsiteX81" fmla="*/ 4381457 w 4587104"/>
                <a:gd name="connsiteY81" fmla="*/ 2802630 h 4643751"/>
                <a:gd name="connsiteX82" fmla="*/ 4436924 w 4587104"/>
                <a:gd name="connsiteY82" fmla="*/ 2666787 h 4643751"/>
                <a:gd name="connsiteX83" fmla="*/ 4463716 w 4587104"/>
                <a:gd name="connsiteY83" fmla="*/ 2569078 h 4643751"/>
                <a:gd name="connsiteX84" fmla="*/ 4504845 w 4587104"/>
                <a:gd name="connsiteY84" fmla="*/ 2452301 h 4643751"/>
                <a:gd name="connsiteX85" fmla="*/ 4463716 w 4587104"/>
                <a:gd name="connsiteY85" fmla="*/ 2452301 h 4643751"/>
                <a:gd name="connsiteX86" fmla="*/ 4463716 w 4587104"/>
                <a:gd name="connsiteY86" fmla="*/ 2393913 h 4643751"/>
                <a:gd name="connsiteX87" fmla="*/ 4504845 w 4587104"/>
                <a:gd name="connsiteY87" fmla="*/ 2335525 h 4643751"/>
                <a:gd name="connsiteX88" fmla="*/ 4587104 w 4587104"/>
                <a:gd name="connsiteY88" fmla="*/ 2277137 h 4643751"/>
                <a:gd name="connsiteX89" fmla="*/ 4545972 w 4587104"/>
                <a:gd name="connsiteY8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695148 w 4587104"/>
                <a:gd name="connsiteY51" fmla="*/ 3970392 h 4643751"/>
                <a:gd name="connsiteX52" fmla="*/ 2777407 w 4587104"/>
                <a:gd name="connsiteY52" fmla="*/ 4028780 h 4643751"/>
                <a:gd name="connsiteX53" fmla="*/ 2840142 w 4587104"/>
                <a:gd name="connsiteY53" fmla="*/ 4041552 h 4643751"/>
                <a:gd name="connsiteX54" fmla="*/ 2983051 w 4587104"/>
                <a:gd name="connsiteY54" fmla="*/ 4087172 h 4643751"/>
                <a:gd name="connsiteX55" fmla="*/ 3011518 w 4587104"/>
                <a:gd name="connsiteY55" fmla="*/ 4153542 h 4643751"/>
                <a:gd name="connsiteX56" fmla="*/ 2983054 w 4587104"/>
                <a:gd name="connsiteY56" fmla="*/ 4262333 h 4643751"/>
                <a:gd name="connsiteX57" fmla="*/ 3024184 w 4587104"/>
                <a:gd name="connsiteY57" fmla="*/ 4262333 h 4643751"/>
                <a:gd name="connsiteX58" fmla="*/ 3106440 w 4587104"/>
                <a:gd name="connsiteY58" fmla="*/ 4320724 h 4643751"/>
                <a:gd name="connsiteX59" fmla="*/ 3182893 w 4587104"/>
                <a:gd name="connsiteY59" fmla="*/ 4483718 h 4643751"/>
                <a:gd name="connsiteX60" fmla="*/ 3270961 w 4587104"/>
                <a:gd name="connsiteY60" fmla="*/ 4612662 h 4643751"/>
                <a:gd name="connsiteX61" fmla="*/ 3394349 w 4587104"/>
                <a:gd name="connsiteY61" fmla="*/ 4612662 h 4643751"/>
                <a:gd name="connsiteX62" fmla="*/ 3476608 w 4587104"/>
                <a:gd name="connsiteY62" fmla="*/ 4495887 h 4643751"/>
                <a:gd name="connsiteX63" fmla="*/ 3764514 w 4587104"/>
                <a:gd name="connsiteY63" fmla="*/ 4379111 h 4643751"/>
                <a:gd name="connsiteX64" fmla="*/ 3887903 w 4587104"/>
                <a:gd name="connsiteY64" fmla="*/ 4320723 h 4643751"/>
                <a:gd name="connsiteX65" fmla="*/ 4011291 w 4587104"/>
                <a:gd name="connsiteY65" fmla="*/ 4203946 h 4643751"/>
                <a:gd name="connsiteX66" fmla="*/ 4052421 w 4587104"/>
                <a:gd name="connsiteY66" fmla="*/ 4145558 h 4643751"/>
                <a:gd name="connsiteX67" fmla="*/ 4093550 w 4587104"/>
                <a:gd name="connsiteY67" fmla="*/ 4145558 h 4643751"/>
                <a:gd name="connsiteX68" fmla="*/ 4093550 w 4587104"/>
                <a:gd name="connsiteY68" fmla="*/ 4028782 h 4643751"/>
                <a:gd name="connsiteX69" fmla="*/ 4134680 w 4587104"/>
                <a:gd name="connsiteY69" fmla="*/ 3970394 h 4643751"/>
                <a:gd name="connsiteX70" fmla="*/ 4143138 w 4587104"/>
                <a:gd name="connsiteY70" fmla="*/ 3871639 h 4643751"/>
                <a:gd name="connsiteX71" fmla="*/ 4134680 w 4587104"/>
                <a:gd name="connsiteY71" fmla="*/ 3736841 h 4643751"/>
                <a:gd name="connsiteX72" fmla="*/ 4175809 w 4587104"/>
                <a:gd name="connsiteY72" fmla="*/ 3678453 h 4643751"/>
                <a:gd name="connsiteX73" fmla="*/ 4190743 w 4587104"/>
                <a:gd name="connsiteY73" fmla="*/ 3562702 h 4643751"/>
                <a:gd name="connsiteX74" fmla="*/ 4216939 w 4587104"/>
                <a:gd name="connsiteY74" fmla="*/ 3444900 h 4643751"/>
                <a:gd name="connsiteX75" fmla="*/ 4258065 w 4587104"/>
                <a:gd name="connsiteY75" fmla="*/ 3269739 h 4643751"/>
                <a:gd name="connsiteX76" fmla="*/ 4322674 w 4587104"/>
                <a:gd name="connsiteY76" fmla="*/ 3151431 h 4643751"/>
                <a:gd name="connsiteX77" fmla="*/ 4381457 w 4587104"/>
                <a:gd name="connsiteY77" fmla="*/ 3094571 h 4643751"/>
                <a:gd name="connsiteX78" fmla="*/ 4422586 w 4587104"/>
                <a:gd name="connsiteY78" fmla="*/ 2977795 h 4643751"/>
                <a:gd name="connsiteX79" fmla="*/ 4381457 w 4587104"/>
                <a:gd name="connsiteY79" fmla="*/ 2919407 h 4643751"/>
                <a:gd name="connsiteX80" fmla="*/ 4422586 w 4587104"/>
                <a:gd name="connsiteY80" fmla="*/ 2861018 h 4643751"/>
                <a:gd name="connsiteX81" fmla="*/ 4381457 w 4587104"/>
                <a:gd name="connsiteY81" fmla="*/ 2802630 h 4643751"/>
                <a:gd name="connsiteX82" fmla="*/ 4436924 w 4587104"/>
                <a:gd name="connsiteY82" fmla="*/ 2666787 h 4643751"/>
                <a:gd name="connsiteX83" fmla="*/ 4463716 w 4587104"/>
                <a:gd name="connsiteY83" fmla="*/ 2569078 h 4643751"/>
                <a:gd name="connsiteX84" fmla="*/ 4504845 w 4587104"/>
                <a:gd name="connsiteY84" fmla="*/ 2452301 h 4643751"/>
                <a:gd name="connsiteX85" fmla="*/ 4463716 w 4587104"/>
                <a:gd name="connsiteY85" fmla="*/ 2452301 h 4643751"/>
                <a:gd name="connsiteX86" fmla="*/ 4463716 w 4587104"/>
                <a:gd name="connsiteY86" fmla="*/ 2393913 h 4643751"/>
                <a:gd name="connsiteX87" fmla="*/ 4504845 w 4587104"/>
                <a:gd name="connsiteY87" fmla="*/ 2335525 h 4643751"/>
                <a:gd name="connsiteX88" fmla="*/ 4587104 w 4587104"/>
                <a:gd name="connsiteY88" fmla="*/ 2277137 h 4643751"/>
                <a:gd name="connsiteX89" fmla="*/ 4545972 w 4587104"/>
                <a:gd name="connsiteY8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695148 w 4587104"/>
                <a:gd name="connsiteY51" fmla="*/ 3970392 h 4643751"/>
                <a:gd name="connsiteX52" fmla="*/ 2777407 w 4587104"/>
                <a:gd name="connsiteY52" fmla="*/ 4028780 h 4643751"/>
                <a:gd name="connsiteX53" fmla="*/ 2840142 w 4587104"/>
                <a:gd name="connsiteY53" fmla="*/ 4041552 h 4643751"/>
                <a:gd name="connsiteX54" fmla="*/ 2983051 w 4587104"/>
                <a:gd name="connsiteY54" fmla="*/ 4087172 h 4643751"/>
                <a:gd name="connsiteX55" fmla="*/ 3011518 w 4587104"/>
                <a:gd name="connsiteY55" fmla="*/ 4153542 h 4643751"/>
                <a:gd name="connsiteX56" fmla="*/ 2983054 w 4587104"/>
                <a:gd name="connsiteY56" fmla="*/ 4262333 h 4643751"/>
                <a:gd name="connsiteX57" fmla="*/ 3024184 w 4587104"/>
                <a:gd name="connsiteY57" fmla="*/ 4262333 h 4643751"/>
                <a:gd name="connsiteX58" fmla="*/ 3106440 w 4587104"/>
                <a:gd name="connsiteY58" fmla="*/ 4320724 h 4643751"/>
                <a:gd name="connsiteX59" fmla="*/ 3182893 w 4587104"/>
                <a:gd name="connsiteY59" fmla="*/ 4483718 h 4643751"/>
                <a:gd name="connsiteX60" fmla="*/ 3270961 w 4587104"/>
                <a:gd name="connsiteY60" fmla="*/ 4612662 h 4643751"/>
                <a:gd name="connsiteX61" fmla="*/ 3394349 w 4587104"/>
                <a:gd name="connsiteY61" fmla="*/ 4612662 h 4643751"/>
                <a:gd name="connsiteX62" fmla="*/ 3476608 w 4587104"/>
                <a:gd name="connsiteY62" fmla="*/ 4495887 h 4643751"/>
                <a:gd name="connsiteX63" fmla="*/ 3764514 w 4587104"/>
                <a:gd name="connsiteY63" fmla="*/ 4379111 h 4643751"/>
                <a:gd name="connsiteX64" fmla="*/ 3887903 w 4587104"/>
                <a:gd name="connsiteY64" fmla="*/ 4320723 h 4643751"/>
                <a:gd name="connsiteX65" fmla="*/ 4011291 w 4587104"/>
                <a:gd name="connsiteY65" fmla="*/ 4203946 h 4643751"/>
                <a:gd name="connsiteX66" fmla="*/ 4052421 w 4587104"/>
                <a:gd name="connsiteY66" fmla="*/ 4145558 h 4643751"/>
                <a:gd name="connsiteX67" fmla="*/ 4093550 w 4587104"/>
                <a:gd name="connsiteY67" fmla="*/ 4145558 h 4643751"/>
                <a:gd name="connsiteX68" fmla="*/ 4093550 w 4587104"/>
                <a:gd name="connsiteY68" fmla="*/ 4028782 h 4643751"/>
                <a:gd name="connsiteX69" fmla="*/ 4134680 w 4587104"/>
                <a:gd name="connsiteY69" fmla="*/ 3970394 h 4643751"/>
                <a:gd name="connsiteX70" fmla="*/ 4143138 w 4587104"/>
                <a:gd name="connsiteY70" fmla="*/ 3871639 h 4643751"/>
                <a:gd name="connsiteX71" fmla="*/ 4134680 w 4587104"/>
                <a:gd name="connsiteY71" fmla="*/ 3736841 h 4643751"/>
                <a:gd name="connsiteX72" fmla="*/ 4175809 w 4587104"/>
                <a:gd name="connsiteY72" fmla="*/ 3678453 h 4643751"/>
                <a:gd name="connsiteX73" fmla="*/ 4190743 w 4587104"/>
                <a:gd name="connsiteY73" fmla="*/ 3562702 h 4643751"/>
                <a:gd name="connsiteX74" fmla="*/ 4216939 w 4587104"/>
                <a:gd name="connsiteY74" fmla="*/ 3444900 h 4643751"/>
                <a:gd name="connsiteX75" fmla="*/ 4258065 w 4587104"/>
                <a:gd name="connsiteY75" fmla="*/ 3269739 h 4643751"/>
                <a:gd name="connsiteX76" fmla="*/ 4322674 w 4587104"/>
                <a:gd name="connsiteY76" fmla="*/ 3151431 h 4643751"/>
                <a:gd name="connsiteX77" fmla="*/ 4381457 w 4587104"/>
                <a:gd name="connsiteY77" fmla="*/ 3094571 h 4643751"/>
                <a:gd name="connsiteX78" fmla="*/ 4422586 w 4587104"/>
                <a:gd name="connsiteY78" fmla="*/ 2977795 h 4643751"/>
                <a:gd name="connsiteX79" fmla="*/ 4381457 w 4587104"/>
                <a:gd name="connsiteY79" fmla="*/ 2919407 h 4643751"/>
                <a:gd name="connsiteX80" fmla="*/ 4422586 w 4587104"/>
                <a:gd name="connsiteY80" fmla="*/ 2861018 h 4643751"/>
                <a:gd name="connsiteX81" fmla="*/ 4381457 w 4587104"/>
                <a:gd name="connsiteY81" fmla="*/ 2802630 h 4643751"/>
                <a:gd name="connsiteX82" fmla="*/ 4436924 w 4587104"/>
                <a:gd name="connsiteY82" fmla="*/ 2666787 h 4643751"/>
                <a:gd name="connsiteX83" fmla="*/ 4463716 w 4587104"/>
                <a:gd name="connsiteY83" fmla="*/ 2569078 h 4643751"/>
                <a:gd name="connsiteX84" fmla="*/ 4504845 w 4587104"/>
                <a:gd name="connsiteY84" fmla="*/ 2452301 h 4643751"/>
                <a:gd name="connsiteX85" fmla="*/ 4463716 w 4587104"/>
                <a:gd name="connsiteY85" fmla="*/ 2452301 h 4643751"/>
                <a:gd name="connsiteX86" fmla="*/ 4463716 w 4587104"/>
                <a:gd name="connsiteY86" fmla="*/ 2393913 h 4643751"/>
                <a:gd name="connsiteX87" fmla="*/ 4504845 w 4587104"/>
                <a:gd name="connsiteY87" fmla="*/ 2335525 h 4643751"/>
                <a:gd name="connsiteX88" fmla="*/ 4587104 w 4587104"/>
                <a:gd name="connsiteY88" fmla="*/ 2277137 h 4643751"/>
                <a:gd name="connsiteX89" fmla="*/ 4545972 w 4587104"/>
                <a:gd name="connsiteY8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912005 h 4643751"/>
                <a:gd name="connsiteX49" fmla="*/ 2654018 w 4587104"/>
                <a:gd name="connsiteY49" fmla="*/ 4028780 h 4643751"/>
                <a:gd name="connsiteX50" fmla="*/ 2695148 w 4587104"/>
                <a:gd name="connsiteY50" fmla="*/ 4028780 h 4643751"/>
                <a:gd name="connsiteX51" fmla="*/ 2695148 w 4587104"/>
                <a:gd name="connsiteY51" fmla="*/ 3970392 h 4643751"/>
                <a:gd name="connsiteX52" fmla="*/ 2777407 w 4587104"/>
                <a:gd name="connsiteY52" fmla="*/ 4028780 h 4643751"/>
                <a:gd name="connsiteX53" fmla="*/ 2840142 w 4587104"/>
                <a:gd name="connsiteY53" fmla="*/ 4041552 h 4643751"/>
                <a:gd name="connsiteX54" fmla="*/ 2983051 w 4587104"/>
                <a:gd name="connsiteY54" fmla="*/ 4087172 h 4643751"/>
                <a:gd name="connsiteX55" fmla="*/ 3011518 w 4587104"/>
                <a:gd name="connsiteY55" fmla="*/ 4153542 h 4643751"/>
                <a:gd name="connsiteX56" fmla="*/ 2983054 w 4587104"/>
                <a:gd name="connsiteY56" fmla="*/ 4262333 h 4643751"/>
                <a:gd name="connsiteX57" fmla="*/ 3024184 w 4587104"/>
                <a:gd name="connsiteY57" fmla="*/ 4262333 h 4643751"/>
                <a:gd name="connsiteX58" fmla="*/ 3106440 w 4587104"/>
                <a:gd name="connsiteY58" fmla="*/ 4320724 h 4643751"/>
                <a:gd name="connsiteX59" fmla="*/ 3182893 w 4587104"/>
                <a:gd name="connsiteY59" fmla="*/ 4483718 h 4643751"/>
                <a:gd name="connsiteX60" fmla="*/ 3270961 w 4587104"/>
                <a:gd name="connsiteY60" fmla="*/ 4612662 h 4643751"/>
                <a:gd name="connsiteX61" fmla="*/ 3394349 w 4587104"/>
                <a:gd name="connsiteY61" fmla="*/ 4612662 h 4643751"/>
                <a:gd name="connsiteX62" fmla="*/ 3476608 w 4587104"/>
                <a:gd name="connsiteY62" fmla="*/ 4495887 h 4643751"/>
                <a:gd name="connsiteX63" fmla="*/ 3764514 w 4587104"/>
                <a:gd name="connsiteY63" fmla="*/ 4379111 h 4643751"/>
                <a:gd name="connsiteX64" fmla="*/ 3887903 w 4587104"/>
                <a:gd name="connsiteY64" fmla="*/ 4320723 h 4643751"/>
                <a:gd name="connsiteX65" fmla="*/ 4011291 w 4587104"/>
                <a:gd name="connsiteY65" fmla="*/ 4203946 h 4643751"/>
                <a:gd name="connsiteX66" fmla="*/ 4052421 w 4587104"/>
                <a:gd name="connsiteY66" fmla="*/ 4145558 h 4643751"/>
                <a:gd name="connsiteX67" fmla="*/ 4093550 w 4587104"/>
                <a:gd name="connsiteY67" fmla="*/ 4145558 h 4643751"/>
                <a:gd name="connsiteX68" fmla="*/ 4093550 w 4587104"/>
                <a:gd name="connsiteY68" fmla="*/ 4028782 h 4643751"/>
                <a:gd name="connsiteX69" fmla="*/ 4134680 w 4587104"/>
                <a:gd name="connsiteY69" fmla="*/ 3970394 h 4643751"/>
                <a:gd name="connsiteX70" fmla="*/ 4143138 w 4587104"/>
                <a:gd name="connsiteY70" fmla="*/ 3871639 h 4643751"/>
                <a:gd name="connsiteX71" fmla="*/ 4134680 w 4587104"/>
                <a:gd name="connsiteY71" fmla="*/ 3736841 h 4643751"/>
                <a:gd name="connsiteX72" fmla="*/ 4175809 w 4587104"/>
                <a:gd name="connsiteY72" fmla="*/ 3678453 h 4643751"/>
                <a:gd name="connsiteX73" fmla="*/ 4190743 w 4587104"/>
                <a:gd name="connsiteY73" fmla="*/ 3562702 h 4643751"/>
                <a:gd name="connsiteX74" fmla="*/ 4216939 w 4587104"/>
                <a:gd name="connsiteY74" fmla="*/ 3444900 h 4643751"/>
                <a:gd name="connsiteX75" fmla="*/ 4258065 w 4587104"/>
                <a:gd name="connsiteY75" fmla="*/ 3269739 h 4643751"/>
                <a:gd name="connsiteX76" fmla="*/ 4322674 w 4587104"/>
                <a:gd name="connsiteY76" fmla="*/ 3151431 h 4643751"/>
                <a:gd name="connsiteX77" fmla="*/ 4381457 w 4587104"/>
                <a:gd name="connsiteY77" fmla="*/ 3094571 h 4643751"/>
                <a:gd name="connsiteX78" fmla="*/ 4422586 w 4587104"/>
                <a:gd name="connsiteY78" fmla="*/ 2977795 h 4643751"/>
                <a:gd name="connsiteX79" fmla="*/ 4381457 w 4587104"/>
                <a:gd name="connsiteY79" fmla="*/ 2919407 h 4643751"/>
                <a:gd name="connsiteX80" fmla="*/ 4422586 w 4587104"/>
                <a:gd name="connsiteY80" fmla="*/ 2861018 h 4643751"/>
                <a:gd name="connsiteX81" fmla="*/ 4381457 w 4587104"/>
                <a:gd name="connsiteY81" fmla="*/ 2802630 h 4643751"/>
                <a:gd name="connsiteX82" fmla="*/ 4436924 w 4587104"/>
                <a:gd name="connsiteY82" fmla="*/ 2666787 h 4643751"/>
                <a:gd name="connsiteX83" fmla="*/ 4463716 w 4587104"/>
                <a:gd name="connsiteY83" fmla="*/ 2569078 h 4643751"/>
                <a:gd name="connsiteX84" fmla="*/ 4504845 w 4587104"/>
                <a:gd name="connsiteY84" fmla="*/ 2452301 h 4643751"/>
                <a:gd name="connsiteX85" fmla="*/ 4463716 w 4587104"/>
                <a:gd name="connsiteY85" fmla="*/ 2452301 h 4643751"/>
                <a:gd name="connsiteX86" fmla="*/ 4463716 w 4587104"/>
                <a:gd name="connsiteY86" fmla="*/ 2393913 h 4643751"/>
                <a:gd name="connsiteX87" fmla="*/ 4504845 w 4587104"/>
                <a:gd name="connsiteY87" fmla="*/ 2335525 h 4643751"/>
                <a:gd name="connsiteX88" fmla="*/ 4587104 w 4587104"/>
                <a:gd name="connsiteY88" fmla="*/ 2277137 h 4643751"/>
                <a:gd name="connsiteX89" fmla="*/ 4545972 w 4587104"/>
                <a:gd name="connsiteY8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46356 w 4587104"/>
                <a:gd name="connsiteY48" fmla="*/ 3863914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612889 w 4587104"/>
                <a:gd name="connsiteY48" fmla="*/ 3853616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853616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853616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853616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853616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795229 h 4643751"/>
                <a:gd name="connsiteX48" fmla="*/ 2571759 w 4587104"/>
                <a:gd name="connsiteY48" fmla="*/ 3795228 h 4643751"/>
                <a:gd name="connsiteX49" fmla="*/ 2612889 w 4587104"/>
                <a:gd name="connsiteY49" fmla="*/ 3912005 h 4643751"/>
                <a:gd name="connsiteX50" fmla="*/ 2654018 w 4587104"/>
                <a:gd name="connsiteY50" fmla="*/ 4028780 h 4643751"/>
                <a:gd name="connsiteX51" fmla="*/ 2695148 w 4587104"/>
                <a:gd name="connsiteY51" fmla="*/ 4028780 h 4643751"/>
                <a:gd name="connsiteX52" fmla="*/ 2695148 w 4587104"/>
                <a:gd name="connsiteY52" fmla="*/ 3970392 h 4643751"/>
                <a:gd name="connsiteX53" fmla="*/ 2777407 w 4587104"/>
                <a:gd name="connsiteY53" fmla="*/ 4028780 h 4643751"/>
                <a:gd name="connsiteX54" fmla="*/ 2840142 w 4587104"/>
                <a:gd name="connsiteY54" fmla="*/ 4041552 h 4643751"/>
                <a:gd name="connsiteX55" fmla="*/ 2983051 w 4587104"/>
                <a:gd name="connsiteY55" fmla="*/ 4087172 h 4643751"/>
                <a:gd name="connsiteX56" fmla="*/ 3011518 w 4587104"/>
                <a:gd name="connsiteY56" fmla="*/ 4153542 h 4643751"/>
                <a:gd name="connsiteX57" fmla="*/ 2983054 w 4587104"/>
                <a:gd name="connsiteY57" fmla="*/ 4262333 h 4643751"/>
                <a:gd name="connsiteX58" fmla="*/ 3024184 w 4587104"/>
                <a:gd name="connsiteY58" fmla="*/ 4262333 h 4643751"/>
                <a:gd name="connsiteX59" fmla="*/ 3106440 w 4587104"/>
                <a:gd name="connsiteY59" fmla="*/ 4320724 h 4643751"/>
                <a:gd name="connsiteX60" fmla="*/ 3182893 w 4587104"/>
                <a:gd name="connsiteY60" fmla="*/ 4483718 h 4643751"/>
                <a:gd name="connsiteX61" fmla="*/ 3270961 w 4587104"/>
                <a:gd name="connsiteY61" fmla="*/ 4612662 h 4643751"/>
                <a:gd name="connsiteX62" fmla="*/ 3394349 w 4587104"/>
                <a:gd name="connsiteY62" fmla="*/ 4612662 h 4643751"/>
                <a:gd name="connsiteX63" fmla="*/ 3476608 w 4587104"/>
                <a:gd name="connsiteY63" fmla="*/ 4495887 h 4643751"/>
                <a:gd name="connsiteX64" fmla="*/ 3764514 w 4587104"/>
                <a:gd name="connsiteY64" fmla="*/ 4379111 h 4643751"/>
                <a:gd name="connsiteX65" fmla="*/ 3887903 w 4587104"/>
                <a:gd name="connsiteY65" fmla="*/ 4320723 h 4643751"/>
                <a:gd name="connsiteX66" fmla="*/ 4011291 w 4587104"/>
                <a:gd name="connsiteY66" fmla="*/ 4203946 h 4643751"/>
                <a:gd name="connsiteX67" fmla="*/ 4052421 w 4587104"/>
                <a:gd name="connsiteY67" fmla="*/ 4145558 h 4643751"/>
                <a:gd name="connsiteX68" fmla="*/ 4093550 w 4587104"/>
                <a:gd name="connsiteY68" fmla="*/ 4145558 h 4643751"/>
                <a:gd name="connsiteX69" fmla="*/ 4093550 w 4587104"/>
                <a:gd name="connsiteY69" fmla="*/ 4028782 h 4643751"/>
                <a:gd name="connsiteX70" fmla="*/ 4134680 w 4587104"/>
                <a:gd name="connsiteY70" fmla="*/ 3970394 h 4643751"/>
                <a:gd name="connsiteX71" fmla="*/ 4143138 w 4587104"/>
                <a:gd name="connsiteY71" fmla="*/ 3871639 h 4643751"/>
                <a:gd name="connsiteX72" fmla="*/ 4134680 w 4587104"/>
                <a:gd name="connsiteY72" fmla="*/ 3736841 h 4643751"/>
                <a:gd name="connsiteX73" fmla="*/ 4175809 w 4587104"/>
                <a:gd name="connsiteY73" fmla="*/ 3678453 h 4643751"/>
                <a:gd name="connsiteX74" fmla="*/ 4190743 w 4587104"/>
                <a:gd name="connsiteY74" fmla="*/ 3562702 h 4643751"/>
                <a:gd name="connsiteX75" fmla="*/ 4216939 w 4587104"/>
                <a:gd name="connsiteY75" fmla="*/ 3444900 h 4643751"/>
                <a:gd name="connsiteX76" fmla="*/ 4258065 w 4587104"/>
                <a:gd name="connsiteY76" fmla="*/ 3269739 h 4643751"/>
                <a:gd name="connsiteX77" fmla="*/ 4322674 w 4587104"/>
                <a:gd name="connsiteY77" fmla="*/ 3151431 h 4643751"/>
                <a:gd name="connsiteX78" fmla="*/ 4381457 w 4587104"/>
                <a:gd name="connsiteY78" fmla="*/ 3094571 h 4643751"/>
                <a:gd name="connsiteX79" fmla="*/ 4422586 w 4587104"/>
                <a:gd name="connsiteY79" fmla="*/ 2977795 h 4643751"/>
                <a:gd name="connsiteX80" fmla="*/ 4381457 w 4587104"/>
                <a:gd name="connsiteY80" fmla="*/ 2919407 h 4643751"/>
                <a:gd name="connsiteX81" fmla="*/ 4422586 w 4587104"/>
                <a:gd name="connsiteY81" fmla="*/ 2861018 h 4643751"/>
                <a:gd name="connsiteX82" fmla="*/ 4381457 w 4587104"/>
                <a:gd name="connsiteY82" fmla="*/ 2802630 h 4643751"/>
                <a:gd name="connsiteX83" fmla="*/ 4436924 w 4587104"/>
                <a:gd name="connsiteY83" fmla="*/ 2666787 h 4643751"/>
                <a:gd name="connsiteX84" fmla="*/ 4463716 w 4587104"/>
                <a:gd name="connsiteY84" fmla="*/ 2569078 h 4643751"/>
                <a:gd name="connsiteX85" fmla="*/ 4504845 w 4587104"/>
                <a:gd name="connsiteY85" fmla="*/ 2452301 h 4643751"/>
                <a:gd name="connsiteX86" fmla="*/ 4463716 w 4587104"/>
                <a:gd name="connsiteY86" fmla="*/ 2452301 h 4643751"/>
                <a:gd name="connsiteX87" fmla="*/ 4463716 w 4587104"/>
                <a:gd name="connsiteY87" fmla="*/ 2393913 h 4643751"/>
                <a:gd name="connsiteX88" fmla="*/ 4504845 w 4587104"/>
                <a:gd name="connsiteY88" fmla="*/ 2335525 h 4643751"/>
                <a:gd name="connsiteX89" fmla="*/ 4587104 w 4587104"/>
                <a:gd name="connsiteY89" fmla="*/ 2277137 h 4643751"/>
                <a:gd name="connsiteX90" fmla="*/ 4545972 w 4587104"/>
                <a:gd name="connsiteY9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379062 w 4587104"/>
                <a:gd name="connsiteY47" fmla="*/ 3736478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24982 w 4587104"/>
                <a:gd name="connsiteY46" fmla="*/ 3678453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66112 w 4587104"/>
                <a:gd name="connsiteY46" fmla="*/ 3678452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66112 w 4587104"/>
                <a:gd name="connsiteY46" fmla="*/ 3678452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66112 w 4587104"/>
                <a:gd name="connsiteY46" fmla="*/ 3678452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66112 w 4587104"/>
                <a:gd name="connsiteY46" fmla="*/ 3678452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66112 w 4587104"/>
                <a:gd name="connsiteY46" fmla="*/ 3678452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66112 w 4587104"/>
                <a:gd name="connsiteY46" fmla="*/ 3678452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66112 w 4587104"/>
                <a:gd name="connsiteY46" fmla="*/ 3678452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366112 w 4587104"/>
                <a:gd name="connsiteY46" fmla="*/ 3678452 h 4643751"/>
                <a:gd name="connsiteX47" fmla="*/ 2448371 w 4587104"/>
                <a:gd name="connsiteY47" fmla="*/ 3678452 h 4643751"/>
                <a:gd name="connsiteX48" fmla="*/ 2448371 w 4587104"/>
                <a:gd name="connsiteY48" fmla="*/ 3795229 h 4643751"/>
                <a:gd name="connsiteX49" fmla="*/ 2571759 w 4587104"/>
                <a:gd name="connsiteY49" fmla="*/ 3795228 h 4643751"/>
                <a:gd name="connsiteX50" fmla="*/ 2612889 w 4587104"/>
                <a:gd name="connsiteY50" fmla="*/ 3912005 h 4643751"/>
                <a:gd name="connsiteX51" fmla="*/ 2654018 w 4587104"/>
                <a:gd name="connsiteY51" fmla="*/ 4028780 h 4643751"/>
                <a:gd name="connsiteX52" fmla="*/ 2695148 w 4587104"/>
                <a:gd name="connsiteY52" fmla="*/ 4028780 h 4643751"/>
                <a:gd name="connsiteX53" fmla="*/ 2695148 w 4587104"/>
                <a:gd name="connsiteY53" fmla="*/ 3970392 h 4643751"/>
                <a:gd name="connsiteX54" fmla="*/ 2777407 w 4587104"/>
                <a:gd name="connsiteY54" fmla="*/ 4028780 h 4643751"/>
                <a:gd name="connsiteX55" fmla="*/ 2840142 w 4587104"/>
                <a:gd name="connsiteY55" fmla="*/ 4041552 h 4643751"/>
                <a:gd name="connsiteX56" fmla="*/ 2983051 w 4587104"/>
                <a:gd name="connsiteY56" fmla="*/ 4087172 h 4643751"/>
                <a:gd name="connsiteX57" fmla="*/ 3011518 w 4587104"/>
                <a:gd name="connsiteY57" fmla="*/ 4153542 h 4643751"/>
                <a:gd name="connsiteX58" fmla="*/ 2983054 w 4587104"/>
                <a:gd name="connsiteY58" fmla="*/ 4262333 h 4643751"/>
                <a:gd name="connsiteX59" fmla="*/ 3024184 w 4587104"/>
                <a:gd name="connsiteY59" fmla="*/ 4262333 h 4643751"/>
                <a:gd name="connsiteX60" fmla="*/ 3106440 w 4587104"/>
                <a:gd name="connsiteY60" fmla="*/ 4320724 h 4643751"/>
                <a:gd name="connsiteX61" fmla="*/ 3182893 w 4587104"/>
                <a:gd name="connsiteY61" fmla="*/ 4483718 h 4643751"/>
                <a:gd name="connsiteX62" fmla="*/ 3270961 w 4587104"/>
                <a:gd name="connsiteY62" fmla="*/ 4612662 h 4643751"/>
                <a:gd name="connsiteX63" fmla="*/ 3394349 w 4587104"/>
                <a:gd name="connsiteY63" fmla="*/ 4612662 h 4643751"/>
                <a:gd name="connsiteX64" fmla="*/ 3476608 w 4587104"/>
                <a:gd name="connsiteY64" fmla="*/ 4495887 h 4643751"/>
                <a:gd name="connsiteX65" fmla="*/ 3764514 w 4587104"/>
                <a:gd name="connsiteY65" fmla="*/ 4379111 h 4643751"/>
                <a:gd name="connsiteX66" fmla="*/ 3887903 w 4587104"/>
                <a:gd name="connsiteY66" fmla="*/ 4320723 h 4643751"/>
                <a:gd name="connsiteX67" fmla="*/ 4011291 w 4587104"/>
                <a:gd name="connsiteY67" fmla="*/ 4203946 h 4643751"/>
                <a:gd name="connsiteX68" fmla="*/ 4052421 w 4587104"/>
                <a:gd name="connsiteY68" fmla="*/ 4145558 h 4643751"/>
                <a:gd name="connsiteX69" fmla="*/ 4093550 w 4587104"/>
                <a:gd name="connsiteY69" fmla="*/ 4145558 h 4643751"/>
                <a:gd name="connsiteX70" fmla="*/ 4093550 w 4587104"/>
                <a:gd name="connsiteY70" fmla="*/ 4028782 h 4643751"/>
                <a:gd name="connsiteX71" fmla="*/ 4134680 w 4587104"/>
                <a:gd name="connsiteY71" fmla="*/ 3970394 h 4643751"/>
                <a:gd name="connsiteX72" fmla="*/ 4143138 w 4587104"/>
                <a:gd name="connsiteY72" fmla="*/ 3871639 h 4643751"/>
                <a:gd name="connsiteX73" fmla="*/ 4134680 w 4587104"/>
                <a:gd name="connsiteY73" fmla="*/ 3736841 h 4643751"/>
                <a:gd name="connsiteX74" fmla="*/ 4175809 w 4587104"/>
                <a:gd name="connsiteY74" fmla="*/ 3678453 h 4643751"/>
                <a:gd name="connsiteX75" fmla="*/ 4190743 w 4587104"/>
                <a:gd name="connsiteY75" fmla="*/ 3562702 h 4643751"/>
                <a:gd name="connsiteX76" fmla="*/ 4216939 w 4587104"/>
                <a:gd name="connsiteY76" fmla="*/ 3444900 h 4643751"/>
                <a:gd name="connsiteX77" fmla="*/ 4258065 w 4587104"/>
                <a:gd name="connsiteY77" fmla="*/ 3269739 h 4643751"/>
                <a:gd name="connsiteX78" fmla="*/ 4322674 w 4587104"/>
                <a:gd name="connsiteY78" fmla="*/ 3151431 h 4643751"/>
                <a:gd name="connsiteX79" fmla="*/ 4381457 w 4587104"/>
                <a:gd name="connsiteY79" fmla="*/ 3094571 h 4643751"/>
                <a:gd name="connsiteX80" fmla="*/ 4422586 w 4587104"/>
                <a:gd name="connsiteY80" fmla="*/ 2977795 h 4643751"/>
                <a:gd name="connsiteX81" fmla="*/ 4381457 w 4587104"/>
                <a:gd name="connsiteY81" fmla="*/ 2919407 h 4643751"/>
                <a:gd name="connsiteX82" fmla="*/ 4422586 w 4587104"/>
                <a:gd name="connsiteY82" fmla="*/ 2861018 h 4643751"/>
                <a:gd name="connsiteX83" fmla="*/ 4381457 w 4587104"/>
                <a:gd name="connsiteY83" fmla="*/ 2802630 h 4643751"/>
                <a:gd name="connsiteX84" fmla="*/ 4436924 w 4587104"/>
                <a:gd name="connsiteY84" fmla="*/ 2666787 h 4643751"/>
                <a:gd name="connsiteX85" fmla="*/ 4463716 w 4587104"/>
                <a:gd name="connsiteY85" fmla="*/ 2569078 h 4643751"/>
                <a:gd name="connsiteX86" fmla="*/ 4504845 w 4587104"/>
                <a:gd name="connsiteY86" fmla="*/ 2452301 h 4643751"/>
                <a:gd name="connsiteX87" fmla="*/ 4463716 w 4587104"/>
                <a:gd name="connsiteY87" fmla="*/ 2452301 h 4643751"/>
                <a:gd name="connsiteX88" fmla="*/ 4463716 w 4587104"/>
                <a:gd name="connsiteY88" fmla="*/ 2393913 h 4643751"/>
                <a:gd name="connsiteX89" fmla="*/ 4504845 w 4587104"/>
                <a:gd name="connsiteY89" fmla="*/ 2335525 h 4643751"/>
                <a:gd name="connsiteX90" fmla="*/ 4587104 w 4587104"/>
                <a:gd name="connsiteY90" fmla="*/ 2277137 h 4643751"/>
                <a:gd name="connsiteX91" fmla="*/ 4545972 w 4587104"/>
                <a:gd name="connsiteY9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17207 w 4587104"/>
                <a:gd name="connsiteY46" fmla="*/ 3709446 h 4643751"/>
                <a:gd name="connsiteX47" fmla="*/ 2366112 w 4587104"/>
                <a:gd name="connsiteY47" fmla="*/ 3678452 h 4643751"/>
                <a:gd name="connsiteX48" fmla="*/ 2448371 w 4587104"/>
                <a:gd name="connsiteY48" fmla="*/ 3678452 h 4643751"/>
                <a:gd name="connsiteX49" fmla="*/ 2448371 w 4587104"/>
                <a:gd name="connsiteY49" fmla="*/ 3795229 h 4643751"/>
                <a:gd name="connsiteX50" fmla="*/ 2571759 w 4587104"/>
                <a:gd name="connsiteY50" fmla="*/ 3795228 h 4643751"/>
                <a:gd name="connsiteX51" fmla="*/ 2612889 w 4587104"/>
                <a:gd name="connsiteY51" fmla="*/ 3912005 h 4643751"/>
                <a:gd name="connsiteX52" fmla="*/ 2654018 w 4587104"/>
                <a:gd name="connsiteY52" fmla="*/ 4028780 h 4643751"/>
                <a:gd name="connsiteX53" fmla="*/ 2695148 w 4587104"/>
                <a:gd name="connsiteY53" fmla="*/ 4028780 h 4643751"/>
                <a:gd name="connsiteX54" fmla="*/ 2695148 w 4587104"/>
                <a:gd name="connsiteY54" fmla="*/ 3970392 h 4643751"/>
                <a:gd name="connsiteX55" fmla="*/ 2777407 w 4587104"/>
                <a:gd name="connsiteY55" fmla="*/ 4028780 h 4643751"/>
                <a:gd name="connsiteX56" fmla="*/ 2840142 w 4587104"/>
                <a:gd name="connsiteY56" fmla="*/ 4041552 h 4643751"/>
                <a:gd name="connsiteX57" fmla="*/ 2983051 w 4587104"/>
                <a:gd name="connsiteY57" fmla="*/ 4087172 h 4643751"/>
                <a:gd name="connsiteX58" fmla="*/ 3011518 w 4587104"/>
                <a:gd name="connsiteY58" fmla="*/ 4153542 h 4643751"/>
                <a:gd name="connsiteX59" fmla="*/ 2983054 w 4587104"/>
                <a:gd name="connsiteY59" fmla="*/ 4262333 h 4643751"/>
                <a:gd name="connsiteX60" fmla="*/ 3024184 w 4587104"/>
                <a:gd name="connsiteY60" fmla="*/ 4262333 h 4643751"/>
                <a:gd name="connsiteX61" fmla="*/ 3106440 w 4587104"/>
                <a:gd name="connsiteY61" fmla="*/ 4320724 h 4643751"/>
                <a:gd name="connsiteX62" fmla="*/ 3182893 w 4587104"/>
                <a:gd name="connsiteY62" fmla="*/ 4483718 h 4643751"/>
                <a:gd name="connsiteX63" fmla="*/ 3270961 w 4587104"/>
                <a:gd name="connsiteY63" fmla="*/ 4612662 h 4643751"/>
                <a:gd name="connsiteX64" fmla="*/ 3394349 w 4587104"/>
                <a:gd name="connsiteY64" fmla="*/ 4612662 h 4643751"/>
                <a:gd name="connsiteX65" fmla="*/ 3476608 w 4587104"/>
                <a:gd name="connsiteY65" fmla="*/ 4495887 h 4643751"/>
                <a:gd name="connsiteX66" fmla="*/ 3764514 w 4587104"/>
                <a:gd name="connsiteY66" fmla="*/ 4379111 h 4643751"/>
                <a:gd name="connsiteX67" fmla="*/ 3887903 w 4587104"/>
                <a:gd name="connsiteY67" fmla="*/ 4320723 h 4643751"/>
                <a:gd name="connsiteX68" fmla="*/ 4011291 w 4587104"/>
                <a:gd name="connsiteY68" fmla="*/ 4203946 h 4643751"/>
                <a:gd name="connsiteX69" fmla="*/ 4052421 w 4587104"/>
                <a:gd name="connsiteY69" fmla="*/ 4145558 h 4643751"/>
                <a:gd name="connsiteX70" fmla="*/ 4093550 w 4587104"/>
                <a:gd name="connsiteY70" fmla="*/ 4145558 h 4643751"/>
                <a:gd name="connsiteX71" fmla="*/ 4093550 w 4587104"/>
                <a:gd name="connsiteY71" fmla="*/ 4028782 h 4643751"/>
                <a:gd name="connsiteX72" fmla="*/ 4134680 w 4587104"/>
                <a:gd name="connsiteY72" fmla="*/ 3970394 h 4643751"/>
                <a:gd name="connsiteX73" fmla="*/ 4143138 w 4587104"/>
                <a:gd name="connsiteY73" fmla="*/ 3871639 h 4643751"/>
                <a:gd name="connsiteX74" fmla="*/ 4134680 w 4587104"/>
                <a:gd name="connsiteY74" fmla="*/ 3736841 h 4643751"/>
                <a:gd name="connsiteX75" fmla="*/ 4175809 w 4587104"/>
                <a:gd name="connsiteY75" fmla="*/ 3678453 h 4643751"/>
                <a:gd name="connsiteX76" fmla="*/ 4190743 w 4587104"/>
                <a:gd name="connsiteY76" fmla="*/ 3562702 h 4643751"/>
                <a:gd name="connsiteX77" fmla="*/ 4216939 w 4587104"/>
                <a:gd name="connsiteY77" fmla="*/ 3444900 h 4643751"/>
                <a:gd name="connsiteX78" fmla="*/ 4258065 w 4587104"/>
                <a:gd name="connsiteY78" fmla="*/ 3269739 h 4643751"/>
                <a:gd name="connsiteX79" fmla="*/ 4322674 w 4587104"/>
                <a:gd name="connsiteY79" fmla="*/ 3151431 h 4643751"/>
                <a:gd name="connsiteX80" fmla="*/ 4381457 w 4587104"/>
                <a:gd name="connsiteY80" fmla="*/ 3094571 h 4643751"/>
                <a:gd name="connsiteX81" fmla="*/ 4422586 w 4587104"/>
                <a:gd name="connsiteY81" fmla="*/ 2977795 h 4643751"/>
                <a:gd name="connsiteX82" fmla="*/ 4381457 w 4587104"/>
                <a:gd name="connsiteY82" fmla="*/ 2919407 h 4643751"/>
                <a:gd name="connsiteX83" fmla="*/ 4422586 w 4587104"/>
                <a:gd name="connsiteY83" fmla="*/ 2861018 h 4643751"/>
                <a:gd name="connsiteX84" fmla="*/ 4381457 w 4587104"/>
                <a:gd name="connsiteY84" fmla="*/ 2802630 h 4643751"/>
                <a:gd name="connsiteX85" fmla="*/ 4436924 w 4587104"/>
                <a:gd name="connsiteY85" fmla="*/ 2666787 h 4643751"/>
                <a:gd name="connsiteX86" fmla="*/ 4463716 w 4587104"/>
                <a:gd name="connsiteY86" fmla="*/ 2569078 h 4643751"/>
                <a:gd name="connsiteX87" fmla="*/ 4504845 w 4587104"/>
                <a:gd name="connsiteY87" fmla="*/ 2452301 h 4643751"/>
                <a:gd name="connsiteX88" fmla="*/ 4463716 w 4587104"/>
                <a:gd name="connsiteY88" fmla="*/ 2452301 h 4643751"/>
                <a:gd name="connsiteX89" fmla="*/ 4463716 w 4587104"/>
                <a:gd name="connsiteY89" fmla="*/ 2393913 h 4643751"/>
                <a:gd name="connsiteX90" fmla="*/ 4504845 w 4587104"/>
                <a:gd name="connsiteY90" fmla="*/ 2335525 h 4643751"/>
                <a:gd name="connsiteX91" fmla="*/ 4587104 w 4587104"/>
                <a:gd name="connsiteY91" fmla="*/ 2277137 h 4643751"/>
                <a:gd name="connsiteX92" fmla="*/ 4545972 w 4587104"/>
                <a:gd name="connsiteY9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620063 h 4643751"/>
                <a:gd name="connsiteX47" fmla="*/ 2366112 w 4587104"/>
                <a:gd name="connsiteY47" fmla="*/ 3678452 h 4643751"/>
                <a:gd name="connsiteX48" fmla="*/ 2448371 w 4587104"/>
                <a:gd name="connsiteY48" fmla="*/ 3678452 h 4643751"/>
                <a:gd name="connsiteX49" fmla="*/ 2448371 w 4587104"/>
                <a:gd name="connsiteY49" fmla="*/ 3795229 h 4643751"/>
                <a:gd name="connsiteX50" fmla="*/ 2571759 w 4587104"/>
                <a:gd name="connsiteY50" fmla="*/ 3795228 h 4643751"/>
                <a:gd name="connsiteX51" fmla="*/ 2612889 w 4587104"/>
                <a:gd name="connsiteY51" fmla="*/ 3912005 h 4643751"/>
                <a:gd name="connsiteX52" fmla="*/ 2654018 w 4587104"/>
                <a:gd name="connsiteY52" fmla="*/ 4028780 h 4643751"/>
                <a:gd name="connsiteX53" fmla="*/ 2695148 w 4587104"/>
                <a:gd name="connsiteY53" fmla="*/ 4028780 h 4643751"/>
                <a:gd name="connsiteX54" fmla="*/ 2695148 w 4587104"/>
                <a:gd name="connsiteY54" fmla="*/ 3970392 h 4643751"/>
                <a:gd name="connsiteX55" fmla="*/ 2777407 w 4587104"/>
                <a:gd name="connsiteY55" fmla="*/ 4028780 h 4643751"/>
                <a:gd name="connsiteX56" fmla="*/ 2840142 w 4587104"/>
                <a:gd name="connsiteY56" fmla="*/ 4041552 h 4643751"/>
                <a:gd name="connsiteX57" fmla="*/ 2983051 w 4587104"/>
                <a:gd name="connsiteY57" fmla="*/ 4087172 h 4643751"/>
                <a:gd name="connsiteX58" fmla="*/ 3011518 w 4587104"/>
                <a:gd name="connsiteY58" fmla="*/ 4153542 h 4643751"/>
                <a:gd name="connsiteX59" fmla="*/ 2983054 w 4587104"/>
                <a:gd name="connsiteY59" fmla="*/ 4262333 h 4643751"/>
                <a:gd name="connsiteX60" fmla="*/ 3024184 w 4587104"/>
                <a:gd name="connsiteY60" fmla="*/ 4262333 h 4643751"/>
                <a:gd name="connsiteX61" fmla="*/ 3106440 w 4587104"/>
                <a:gd name="connsiteY61" fmla="*/ 4320724 h 4643751"/>
                <a:gd name="connsiteX62" fmla="*/ 3182893 w 4587104"/>
                <a:gd name="connsiteY62" fmla="*/ 4483718 h 4643751"/>
                <a:gd name="connsiteX63" fmla="*/ 3270961 w 4587104"/>
                <a:gd name="connsiteY63" fmla="*/ 4612662 h 4643751"/>
                <a:gd name="connsiteX64" fmla="*/ 3394349 w 4587104"/>
                <a:gd name="connsiteY64" fmla="*/ 4612662 h 4643751"/>
                <a:gd name="connsiteX65" fmla="*/ 3476608 w 4587104"/>
                <a:gd name="connsiteY65" fmla="*/ 4495887 h 4643751"/>
                <a:gd name="connsiteX66" fmla="*/ 3764514 w 4587104"/>
                <a:gd name="connsiteY66" fmla="*/ 4379111 h 4643751"/>
                <a:gd name="connsiteX67" fmla="*/ 3887903 w 4587104"/>
                <a:gd name="connsiteY67" fmla="*/ 4320723 h 4643751"/>
                <a:gd name="connsiteX68" fmla="*/ 4011291 w 4587104"/>
                <a:gd name="connsiteY68" fmla="*/ 4203946 h 4643751"/>
                <a:gd name="connsiteX69" fmla="*/ 4052421 w 4587104"/>
                <a:gd name="connsiteY69" fmla="*/ 4145558 h 4643751"/>
                <a:gd name="connsiteX70" fmla="*/ 4093550 w 4587104"/>
                <a:gd name="connsiteY70" fmla="*/ 4145558 h 4643751"/>
                <a:gd name="connsiteX71" fmla="*/ 4093550 w 4587104"/>
                <a:gd name="connsiteY71" fmla="*/ 4028782 h 4643751"/>
                <a:gd name="connsiteX72" fmla="*/ 4134680 w 4587104"/>
                <a:gd name="connsiteY72" fmla="*/ 3970394 h 4643751"/>
                <a:gd name="connsiteX73" fmla="*/ 4143138 w 4587104"/>
                <a:gd name="connsiteY73" fmla="*/ 3871639 h 4643751"/>
                <a:gd name="connsiteX74" fmla="*/ 4134680 w 4587104"/>
                <a:gd name="connsiteY74" fmla="*/ 3736841 h 4643751"/>
                <a:gd name="connsiteX75" fmla="*/ 4175809 w 4587104"/>
                <a:gd name="connsiteY75" fmla="*/ 3678453 h 4643751"/>
                <a:gd name="connsiteX76" fmla="*/ 4190743 w 4587104"/>
                <a:gd name="connsiteY76" fmla="*/ 3562702 h 4643751"/>
                <a:gd name="connsiteX77" fmla="*/ 4216939 w 4587104"/>
                <a:gd name="connsiteY77" fmla="*/ 3444900 h 4643751"/>
                <a:gd name="connsiteX78" fmla="*/ 4258065 w 4587104"/>
                <a:gd name="connsiteY78" fmla="*/ 3269739 h 4643751"/>
                <a:gd name="connsiteX79" fmla="*/ 4322674 w 4587104"/>
                <a:gd name="connsiteY79" fmla="*/ 3151431 h 4643751"/>
                <a:gd name="connsiteX80" fmla="*/ 4381457 w 4587104"/>
                <a:gd name="connsiteY80" fmla="*/ 3094571 h 4643751"/>
                <a:gd name="connsiteX81" fmla="*/ 4422586 w 4587104"/>
                <a:gd name="connsiteY81" fmla="*/ 2977795 h 4643751"/>
                <a:gd name="connsiteX82" fmla="*/ 4381457 w 4587104"/>
                <a:gd name="connsiteY82" fmla="*/ 2919407 h 4643751"/>
                <a:gd name="connsiteX83" fmla="*/ 4422586 w 4587104"/>
                <a:gd name="connsiteY83" fmla="*/ 2861018 h 4643751"/>
                <a:gd name="connsiteX84" fmla="*/ 4381457 w 4587104"/>
                <a:gd name="connsiteY84" fmla="*/ 2802630 h 4643751"/>
                <a:gd name="connsiteX85" fmla="*/ 4436924 w 4587104"/>
                <a:gd name="connsiteY85" fmla="*/ 2666787 h 4643751"/>
                <a:gd name="connsiteX86" fmla="*/ 4463716 w 4587104"/>
                <a:gd name="connsiteY86" fmla="*/ 2569078 h 4643751"/>
                <a:gd name="connsiteX87" fmla="*/ 4504845 w 4587104"/>
                <a:gd name="connsiteY87" fmla="*/ 2452301 h 4643751"/>
                <a:gd name="connsiteX88" fmla="*/ 4463716 w 4587104"/>
                <a:gd name="connsiteY88" fmla="*/ 2452301 h 4643751"/>
                <a:gd name="connsiteX89" fmla="*/ 4463716 w 4587104"/>
                <a:gd name="connsiteY89" fmla="*/ 2393913 h 4643751"/>
                <a:gd name="connsiteX90" fmla="*/ 4504845 w 4587104"/>
                <a:gd name="connsiteY90" fmla="*/ 2335525 h 4643751"/>
                <a:gd name="connsiteX91" fmla="*/ 4587104 w 4587104"/>
                <a:gd name="connsiteY91" fmla="*/ 2277137 h 4643751"/>
                <a:gd name="connsiteX92" fmla="*/ 4545972 w 4587104"/>
                <a:gd name="connsiteY9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620063 h 4643751"/>
                <a:gd name="connsiteX47" fmla="*/ 2366112 w 4587104"/>
                <a:gd name="connsiteY47" fmla="*/ 3678452 h 4643751"/>
                <a:gd name="connsiteX48" fmla="*/ 2448371 w 4587104"/>
                <a:gd name="connsiteY48" fmla="*/ 3678452 h 4643751"/>
                <a:gd name="connsiteX49" fmla="*/ 2448371 w 4587104"/>
                <a:gd name="connsiteY49" fmla="*/ 3795229 h 4643751"/>
                <a:gd name="connsiteX50" fmla="*/ 2571759 w 4587104"/>
                <a:gd name="connsiteY50" fmla="*/ 3795228 h 4643751"/>
                <a:gd name="connsiteX51" fmla="*/ 2612889 w 4587104"/>
                <a:gd name="connsiteY51" fmla="*/ 3912005 h 4643751"/>
                <a:gd name="connsiteX52" fmla="*/ 2654018 w 4587104"/>
                <a:gd name="connsiteY52" fmla="*/ 4028780 h 4643751"/>
                <a:gd name="connsiteX53" fmla="*/ 2695148 w 4587104"/>
                <a:gd name="connsiteY53" fmla="*/ 4028780 h 4643751"/>
                <a:gd name="connsiteX54" fmla="*/ 2695148 w 4587104"/>
                <a:gd name="connsiteY54" fmla="*/ 3970392 h 4643751"/>
                <a:gd name="connsiteX55" fmla="*/ 2777407 w 4587104"/>
                <a:gd name="connsiteY55" fmla="*/ 4028780 h 4643751"/>
                <a:gd name="connsiteX56" fmla="*/ 2840142 w 4587104"/>
                <a:gd name="connsiteY56" fmla="*/ 4041552 h 4643751"/>
                <a:gd name="connsiteX57" fmla="*/ 2983051 w 4587104"/>
                <a:gd name="connsiteY57" fmla="*/ 4087172 h 4643751"/>
                <a:gd name="connsiteX58" fmla="*/ 3011518 w 4587104"/>
                <a:gd name="connsiteY58" fmla="*/ 4153542 h 4643751"/>
                <a:gd name="connsiteX59" fmla="*/ 2983054 w 4587104"/>
                <a:gd name="connsiteY59" fmla="*/ 4262333 h 4643751"/>
                <a:gd name="connsiteX60" fmla="*/ 3024184 w 4587104"/>
                <a:gd name="connsiteY60" fmla="*/ 4262333 h 4643751"/>
                <a:gd name="connsiteX61" fmla="*/ 3106440 w 4587104"/>
                <a:gd name="connsiteY61" fmla="*/ 4320724 h 4643751"/>
                <a:gd name="connsiteX62" fmla="*/ 3182893 w 4587104"/>
                <a:gd name="connsiteY62" fmla="*/ 4483718 h 4643751"/>
                <a:gd name="connsiteX63" fmla="*/ 3270961 w 4587104"/>
                <a:gd name="connsiteY63" fmla="*/ 4612662 h 4643751"/>
                <a:gd name="connsiteX64" fmla="*/ 3394349 w 4587104"/>
                <a:gd name="connsiteY64" fmla="*/ 4612662 h 4643751"/>
                <a:gd name="connsiteX65" fmla="*/ 3476608 w 4587104"/>
                <a:gd name="connsiteY65" fmla="*/ 4495887 h 4643751"/>
                <a:gd name="connsiteX66" fmla="*/ 3764514 w 4587104"/>
                <a:gd name="connsiteY66" fmla="*/ 4379111 h 4643751"/>
                <a:gd name="connsiteX67" fmla="*/ 3887903 w 4587104"/>
                <a:gd name="connsiteY67" fmla="*/ 4320723 h 4643751"/>
                <a:gd name="connsiteX68" fmla="*/ 4011291 w 4587104"/>
                <a:gd name="connsiteY68" fmla="*/ 4203946 h 4643751"/>
                <a:gd name="connsiteX69" fmla="*/ 4052421 w 4587104"/>
                <a:gd name="connsiteY69" fmla="*/ 4145558 h 4643751"/>
                <a:gd name="connsiteX70" fmla="*/ 4093550 w 4587104"/>
                <a:gd name="connsiteY70" fmla="*/ 4145558 h 4643751"/>
                <a:gd name="connsiteX71" fmla="*/ 4093550 w 4587104"/>
                <a:gd name="connsiteY71" fmla="*/ 4028782 h 4643751"/>
                <a:gd name="connsiteX72" fmla="*/ 4134680 w 4587104"/>
                <a:gd name="connsiteY72" fmla="*/ 3970394 h 4643751"/>
                <a:gd name="connsiteX73" fmla="*/ 4143138 w 4587104"/>
                <a:gd name="connsiteY73" fmla="*/ 3871639 h 4643751"/>
                <a:gd name="connsiteX74" fmla="*/ 4134680 w 4587104"/>
                <a:gd name="connsiteY74" fmla="*/ 3736841 h 4643751"/>
                <a:gd name="connsiteX75" fmla="*/ 4175809 w 4587104"/>
                <a:gd name="connsiteY75" fmla="*/ 3678453 h 4643751"/>
                <a:gd name="connsiteX76" fmla="*/ 4190743 w 4587104"/>
                <a:gd name="connsiteY76" fmla="*/ 3562702 h 4643751"/>
                <a:gd name="connsiteX77" fmla="*/ 4216939 w 4587104"/>
                <a:gd name="connsiteY77" fmla="*/ 3444900 h 4643751"/>
                <a:gd name="connsiteX78" fmla="*/ 4258065 w 4587104"/>
                <a:gd name="connsiteY78" fmla="*/ 3269739 h 4643751"/>
                <a:gd name="connsiteX79" fmla="*/ 4322674 w 4587104"/>
                <a:gd name="connsiteY79" fmla="*/ 3151431 h 4643751"/>
                <a:gd name="connsiteX80" fmla="*/ 4381457 w 4587104"/>
                <a:gd name="connsiteY80" fmla="*/ 3094571 h 4643751"/>
                <a:gd name="connsiteX81" fmla="*/ 4422586 w 4587104"/>
                <a:gd name="connsiteY81" fmla="*/ 2977795 h 4643751"/>
                <a:gd name="connsiteX82" fmla="*/ 4381457 w 4587104"/>
                <a:gd name="connsiteY82" fmla="*/ 2919407 h 4643751"/>
                <a:gd name="connsiteX83" fmla="*/ 4422586 w 4587104"/>
                <a:gd name="connsiteY83" fmla="*/ 2861018 h 4643751"/>
                <a:gd name="connsiteX84" fmla="*/ 4381457 w 4587104"/>
                <a:gd name="connsiteY84" fmla="*/ 2802630 h 4643751"/>
                <a:gd name="connsiteX85" fmla="*/ 4436924 w 4587104"/>
                <a:gd name="connsiteY85" fmla="*/ 2666787 h 4643751"/>
                <a:gd name="connsiteX86" fmla="*/ 4463716 w 4587104"/>
                <a:gd name="connsiteY86" fmla="*/ 2569078 h 4643751"/>
                <a:gd name="connsiteX87" fmla="*/ 4504845 w 4587104"/>
                <a:gd name="connsiteY87" fmla="*/ 2452301 h 4643751"/>
                <a:gd name="connsiteX88" fmla="*/ 4463716 w 4587104"/>
                <a:gd name="connsiteY88" fmla="*/ 2452301 h 4643751"/>
                <a:gd name="connsiteX89" fmla="*/ 4463716 w 4587104"/>
                <a:gd name="connsiteY89" fmla="*/ 2393913 h 4643751"/>
                <a:gd name="connsiteX90" fmla="*/ 4504845 w 4587104"/>
                <a:gd name="connsiteY90" fmla="*/ 2335525 h 4643751"/>
                <a:gd name="connsiteX91" fmla="*/ 4587104 w 4587104"/>
                <a:gd name="connsiteY91" fmla="*/ 2277137 h 4643751"/>
                <a:gd name="connsiteX92" fmla="*/ 4545972 w 4587104"/>
                <a:gd name="connsiteY9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366112 w 4587104"/>
                <a:gd name="connsiteY47" fmla="*/ 3678452 h 4643751"/>
                <a:gd name="connsiteX48" fmla="*/ 2448371 w 4587104"/>
                <a:gd name="connsiteY48" fmla="*/ 3678452 h 4643751"/>
                <a:gd name="connsiteX49" fmla="*/ 2448371 w 4587104"/>
                <a:gd name="connsiteY49" fmla="*/ 3795229 h 4643751"/>
                <a:gd name="connsiteX50" fmla="*/ 2571759 w 4587104"/>
                <a:gd name="connsiteY50" fmla="*/ 3795228 h 4643751"/>
                <a:gd name="connsiteX51" fmla="*/ 2612889 w 4587104"/>
                <a:gd name="connsiteY51" fmla="*/ 3912005 h 4643751"/>
                <a:gd name="connsiteX52" fmla="*/ 2654018 w 4587104"/>
                <a:gd name="connsiteY52" fmla="*/ 4028780 h 4643751"/>
                <a:gd name="connsiteX53" fmla="*/ 2695148 w 4587104"/>
                <a:gd name="connsiteY53" fmla="*/ 4028780 h 4643751"/>
                <a:gd name="connsiteX54" fmla="*/ 2695148 w 4587104"/>
                <a:gd name="connsiteY54" fmla="*/ 3970392 h 4643751"/>
                <a:gd name="connsiteX55" fmla="*/ 2777407 w 4587104"/>
                <a:gd name="connsiteY55" fmla="*/ 4028780 h 4643751"/>
                <a:gd name="connsiteX56" fmla="*/ 2840142 w 4587104"/>
                <a:gd name="connsiteY56" fmla="*/ 4041552 h 4643751"/>
                <a:gd name="connsiteX57" fmla="*/ 2983051 w 4587104"/>
                <a:gd name="connsiteY57" fmla="*/ 4087172 h 4643751"/>
                <a:gd name="connsiteX58" fmla="*/ 3011518 w 4587104"/>
                <a:gd name="connsiteY58" fmla="*/ 4153542 h 4643751"/>
                <a:gd name="connsiteX59" fmla="*/ 2983054 w 4587104"/>
                <a:gd name="connsiteY59" fmla="*/ 4262333 h 4643751"/>
                <a:gd name="connsiteX60" fmla="*/ 3024184 w 4587104"/>
                <a:gd name="connsiteY60" fmla="*/ 4262333 h 4643751"/>
                <a:gd name="connsiteX61" fmla="*/ 3106440 w 4587104"/>
                <a:gd name="connsiteY61" fmla="*/ 4320724 h 4643751"/>
                <a:gd name="connsiteX62" fmla="*/ 3182893 w 4587104"/>
                <a:gd name="connsiteY62" fmla="*/ 4483718 h 4643751"/>
                <a:gd name="connsiteX63" fmla="*/ 3270961 w 4587104"/>
                <a:gd name="connsiteY63" fmla="*/ 4612662 h 4643751"/>
                <a:gd name="connsiteX64" fmla="*/ 3394349 w 4587104"/>
                <a:gd name="connsiteY64" fmla="*/ 4612662 h 4643751"/>
                <a:gd name="connsiteX65" fmla="*/ 3476608 w 4587104"/>
                <a:gd name="connsiteY65" fmla="*/ 4495887 h 4643751"/>
                <a:gd name="connsiteX66" fmla="*/ 3764514 w 4587104"/>
                <a:gd name="connsiteY66" fmla="*/ 4379111 h 4643751"/>
                <a:gd name="connsiteX67" fmla="*/ 3887903 w 4587104"/>
                <a:gd name="connsiteY67" fmla="*/ 4320723 h 4643751"/>
                <a:gd name="connsiteX68" fmla="*/ 4011291 w 4587104"/>
                <a:gd name="connsiteY68" fmla="*/ 4203946 h 4643751"/>
                <a:gd name="connsiteX69" fmla="*/ 4052421 w 4587104"/>
                <a:gd name="connsiteY69" fmla="*/ 4145558 h 4643751"/>
                <a:gd name="connsiteX70" fmla="*/ 4093550 w 4587104"/>
                <a:gd name="connsiteY70" fmla="*/ 4145558 h 4643751"/>
                <a:gd name="connsiteX71" fmla="*/ 4093550 w 4587104"/>
                <a:gd name="connsiteY71" fmla="*/ 4028782 h 4643751"/>
                <a:gd name="connsiteX72" fmla="*/ 4134680 w 4587104"/>
                <a:gd name="connsiteY72" fmla="*/ 3970394 h 4643751"/>
                <a:gd name="connsiteX73" fmla="*/ 4143138 w 4587104"/>
                <a:gd name="connsiteY73" fmla="*/ 3871639 h 4643751"/>
                <a:gd name="connsiteX74" fmla="*/ 4134680 w 4587104"/>
                <a:gd name="connsiteY74" fmla="*/ 3736841 h 4643751"/>
                <a:gd name="connsiteX75" fmla="*/ 4175809 w 4587104"/>
                <a:gd name="connsiteY75" fmla="*/ 3678453 h 4643751"/>
                <a:gd name="connsiteX76" fmla="*/ 4190743 w 4587104"/>
                <a:gd name="connsiteY76" fmla="*/ 3562702 h 4643751"/>
                <a:gd name="connsiteX77" fmla="*/ 4216939 w 4587104"/>
                <a:gd name="connsiteY77" fmla="*/ 3444900 h 4643751"/>
                <a:gd name="connsiteX78" fmla="*/ 4258065 w 4587104"/>
                <a:gd name="connsiteY78" fmla="*/ 3269739 h 4643751"/>
                <a:gd name="connsiteX79" fmla="*/ 4322674 w 4587104"/>
                <a:gd name="connsiteY79" fmla="*/ 3151431 h 4643751"/>
                <a:gd name="connsiteX80" fmla="*/ 4381457 w 4587104"/>
                <a:gd name="connsiteY80" fmla="*/ 3094571 h 4643751"/>
                <a:gd name="connsiteX81" fmla="*/ 4422586 w 4587104"/>
                <a:gd name="connsiteY81" fmla="*/ 2977795 h 4643751"/>
                <a:gd name="connsiteX82" fmla="*/ 4381457 w 4587104"/>
                <a:gd name="connsiteY82" fmla="*/ 2919407 h 4643751"/>
                <a:gd name="connsiteX83" fmla="*/ 4422586 w 4587104"/>
                <a:gd name="connsiteY83" fmla="*/ 2861018 h 4643751"/>
                <a:gd name="connsiteX84" fmla="*/ 4381457 w 4587104"/>
                <a:gd name="connsiteY84" fmla="*/ 2802630 h 4643751"/>
                <a:gd name="connsiteX85" fmla="*/ 4436924 w 4587104"/>
                <a:gd name="connsiteY85" fmla="*/ 2666787 h 4643751"/>
                <a:gd name="connsiteX86" fmla="*/ 4463716 w 4587104"/>
                <a:gd name="connsiteY86" fmla="*/ 2569078 h 4643751"/>
                <a:gd name="connsiteX87" fmla="*/ 4504845 w 4587104"/>
                <a:gd name="connsiteY87" fmla="*/ 2452301 h 4643751"/>
                <a:gd name="connsiteX88" fmla="*/ 4463716 w 4587104"/>
                <a:gd name="connsiteY88" fmla="*/ 2452301 h 4643751"/>
                <a:gd name="connsiteX89" fmla="*/ 4463716 w 4587104"/>
                <a:gd name="connsiteY89" fmla="*/ 2393913 h 4643751"/>
                <a:gd name="connsiteX90" fmla="*/ 4504845 w 4587104"/>
                <a:gd name="connsiteY90" fmla="*/ 2335525 h 4643751"/>
                <a:gd name="connsiteX91" fmla="*/ 4587104 w 4587104"/>
                <a:gd name="connsiteY91" fmla="*/ 2277137 h 4643751"/>
                <a:gd name="connsiteX92" fmla="*/ 4545972 w 4587104"/>
                <a:gd name="connsiteY9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366112 w 4587104"/>
                <a:gd name="connsiteY47" fmla="*/ 3678452 h 4643751"/>
                <a:gd name="connsiteX48" fmla="*/ 2448371 w 4587104"/>
                <a:gd name="connsiteY48" fmla="*/ 3678452 h 4643751"/>
                <a:gd name="connsiteX49" fmla="*/ 2448371 w 4587104"/>
                <a:gd name="connsiteY49" fmla="*/ 3795229 h 4643751"/>
                <a:gd name="connsiteX50" fmla="*/ 2571759 w 4587104"/>
                <a:gd name="connsiteY50" fmla="*/ 3795228 h 4643751"/>
                <a:gd name="connsiteX51" fmla="*/ 2612889 w 4587104"/>
                <a:gd name="connsiteY51" fmla="*/ 3912005 h 4643751"/>
                <a:gd name="connsiteX52" fmla="*/ 2654018 w 4587104"/>
                <a:gd name="connsiteY52" fmla="*/ 4028780 h 4643751"/>
                <a:gd name="connsiteX53" fmla="*/ 2695148 w 4587104"/>
                <a:gd name="connsiteY53" fmla="*/ 4028780 h 4643751"/>
                <a:gd name="connsiteX54" fmla="*/ 2695148 w 4587104"/>
                <a:gd name="connsiteY54" fmla="*/ 3970392 h 4643751"/>
                <a:gd name="connsiteX55" fmla="*/ 2777407 w 4587104"/>
                <a:gd name="connsiteY55" fmla="*/ 4028780 h 4643751"/>
                <a:gd name="connsiteX56" fmla="*/ 2840142 w 4587104"/>
                <a:gd name="connsiteY56" fmla="*/ 4041552 h 4643751"/>
                <a:gd name="connsiteX57" fmla="*/ 2983051 w 4587104"/>
                <a:gd name="connsiteY57" fmla="*/ 4087172 h 4643751"/>
                <a:gd name="connsiteX58" fmla="*/ 3011518 w 4587104"/>
                <a:gd name="connsiteY58" fmla="*/ 4153542 h 4643751"/>
                <a:gd name="connsiteX59" fmla="*/ 2983054 w 4587104"/>
                <a:gd name="connsiteY59" fmla="*/ 4262333 h 4643751"/>
                <a:gd name="connsiteX60" fmla="*/ 3024184 w 4587104"/>
                <a:gd name="connsiteY60" fmla="*/ 4262333 h 4643751"/>
                <a:gd name="connsiteX61" fmla="*/ 3106440 w 4587104"/>
                <a:gd name="connsiteY61" fmla="*/ 4320724 h 4643751"/>
                <a:gd name="connsiteX62" fmla="*/ 3182893 w 4587104"/>
                <a:gd name="connsiteY62" fmla="*/ 4483718 h 4643751"/>
                <a:gd name="connsiteX63" fmla="*/ 3270961 w 4587104"/>
                <a:gd name="connsiteY63" fmla="*/ 4612662 h 4643751"/>
                <a:gd name="connsiteX64" fmla="*/ 3394349 w 4587104"/>
                <a:gd name="connsiteY64" fmla="*/ 4612662 h 4643751"/>
                <a:gd name="connsiteX65" fmla="*/ 3476608 w 4587104"/>
                <a:gd name="connsiteY65" fmla="*/ 4495887 h 4643751"/>
                <a:gd name="connsiteX66" fmla="*/ 3764514 w 4587104"/>
                <a:gd name="connsiteY66" fmla="*/ 4379111 h 4643751"/>
                <a:gd name="connsiteX67" fmla="*/ 3887903 w 4587104"/>
                <a:gd name="connsiteY67" fmla="*/ 4320723 h 4643751"/>
                <a:gd name="connsiteX68" fmla="*/ 4011291 w 4587104"/>
                <a:gd name="connsiteY68" fmla="*/ 4203946 h 4643751"/>
                <a:gd name="connsiteX69" fmla="*/ 4052421 w 4587104"/>
                <a:gd name="connsiteY69" fmla="*/ 4145558 h 4643751"/>
                <a:gd name="connsiteX70" fmla="*/ 4093550 w 4587104"/>
                <a:gd name="connsiteY70" fmla="*/ 4145558 h 4643751"/>
                <a:gd name="connsiteX71" fmla="*/ 4093550 w 4587104"/>
                <a:gd name="connsiteY71" fmla="*/ 4028782 h 4643751"/>
                <a:gd name="connsiteX72" fmla="*/ 4134680 w 4587104"/>
                <a:gd name="connsiteY72" fmla="*/ 3970394 h 4643751"/>
                <a:gd name="connsiteX73" fmla="*/ 4143138 w 4587104"/>
                <a:gd name="connsiteY73" fmla="*/ 3871639 h 4643751"/>
                <a:gd name="connsiteX74" fmla="*/ 4134680 w 4587104"/>
                <a:gd name="connsiteY74" fmla="*/ 3736841 h 4643751"/>
                <a:gd name="connsiteX75" fmla="*/ 4175809 w 4587104"/>
                <a:gd name="connsiteY75" fmla="*/ 3678453 h 4643751"/>
                <a:gd name="connsiteX76" fmla="*/ 4190743 w 4587104"/>
                <a:gd name="connsiteY76" fmla="*/ 3562702 h 4643751"/>
                <a:gd name="connsiteX77" fmla="*/ 4216939 w 4587104"/>
                <a:gd name="connsiteY77" fmla="*/ 3444900 h 4643751"/>
                <a:gd name="connsiteX78" fmla="*/ 4258065 w 4587104"/>
                <a:gd name="connsiteY78" fmla="*/ 3269739 h 4643751"/>
                <a:gd name="connsiteX79" fmla="*/ 4322674 w 4587104"/>
                <a:gd name="connsiteY79" fmla="*/ 3151431 h 4643751"/>
                <a:gd name="connsiteX80" fmla="*/ 4381457 w 4587104"/>
                <a:gd name="connsiteY80" fmla="*/ 3094571 h 4643751"/>
                <a:gd name="connsiteX81" fmla="*/ 4422586 w 4587104"/>
                <a:gd name="connsiteY81" fmla="*/ 2977795 h 4643751"/>
                <a:gd name="connsiteX82" fmla="*/ 4381457 w 4587104"/>
                <a:gd name="connsiteY82" fmla="*/ 2919407 h 4643751"/>
                <a:gd name="connsiteX83" fmla="*/ 4422586 w 4587104"/>
                <a:gd name="connsiteY83" fmla="*/ 2861018 h 4643751"/>
                <a:gd name="connsiteX84" fmla="*/ 4381457 w 4587104"/>
                <a:gd name="connsiteY84" fmla="*/ 2802630 h 4643751"/>
                <a:gd name="connsiteX85" fmla="*/ 4436924 w 4587104"/>
                <a:gd name="connsiteY85" fmla="*/ 2666787 h 4643751"/>
                <a:gd name="connsiteX86" fmla="*/ 4463716 w 4587104"/>
                <a:gd name="connsiteY86" fmla="*/ 2569078 h 4643751"/>
                <a:gd name="connsiteX87" fmla="*/ 4504845 w 4587104"/>
                <a:gd name="connsiteY87" fmla="*/ 2452301 h 4643751"/>
                <a:gd name="connsiteX88" fmla="*/ 4463716 w 4587104"/>
                <a:gd name="connsiteY88" fmla="*/ 2452301 h 4643751"/>
                <a:gd name="connsiteX89" fmla="*/ 4463716 w 4587104"/>
                <a:gd name="connsiteY89" fmla="*/ 2393913 h 4643751"/>
                <a:gd name="connsiteX90" fmla="*/ 4504845 w 4587104"/>
                <a:gd name="connsiteY90" fmla="*/ 2335525 h 4643751"/>
                <a:gd name="connsiteX91" fmla="*/ 4587104 w 4587104"/>
                <a:gd name="connsiteY91" fmla="*/ 2277137 h 4643751"/>
                <a:gd name="connsiteX92" fmla="*/ 4545972 w 4587104"/>
                <a:gd name="connsiteY9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366112 w 4587104"/>
                <a:gd name="connsiteY47" fmla="*/ 3678452 h 4643751"/>
                <a:gd name="connsiteX48" fmla="*/ 2448371 w 4587104"/>
                <a:gd name="connsiteY48" fmla="*/ 3678452 h 4643751"/>
                <a:gd name="connsiteX49" fmla="*/ 2448371 w 4587104"/>
                <a:gd name="connsiteY49" fmla="*/ 3795229 h 4643751"/>
                <a:gd name="connsiteX50" fmla="*/ 2571759 w 4587104"/>
                <a:gd name="connsiteY50" fmla="*/ 3795228 h 4643751"/>
                <a:gd name="connsiteX51" fmla="*/ 2612889 w 4587104"/>
                <a:gd name="connsiteY51" fmla="*/ 3912005 h 4643751"/>
                <a:gd name="connsiteX52" fmla="*/ 2654018 w 4587104"/>
                <a:gd name="connsiteY52" fmla="*/ 4028780 h 4643751"/>
                <a:gd name="connsiteX53" fmla="*/ 2695148 w 4587104"/>
                <a:gd name="connsiteY53" fmla="*/ 4028780 h 4643751"/>
                <a:gd name="connsiteX54" fmla="*/ 2695148 w 4587104"/>
                <a:gd name="connsiteY54" fmla="*/ 3970392 h 4643751"/>
                <a:gd name="connsiteX55" fmla="*/ 2777407 w 4587104"/>
                <a:gd name="connsiteY55" fmla="*/ 4028780 h 4643751"/>
                <a:gd name="connsiteX56" fmla="*/ 2840142 w 4587104"/>
                <a:gd name="connsiteY56" fmla="*/ 4041552 h 4643751"/>
                <a:gd name="connsiteX57" fmla="*/ 2983051 w 4587104"/>
                <a:gd name="connsiteY57" fmla="*/ 4087172 h 4643751"/>
                <a:gd name="connsiteX58" fmla="*/ 3011518 w 4587104"/>
                <a:gd name="connsiteY58" fmla="*/ 4153542 h 4643751"/>
                <a:gd name="connsiteX59" fmla="*/ 2983054 w 4587104"/>
                <a:gd name="connsiteY59" fmla="*/ 4262333 h 4643751"/>
                <a:gd name="connsiteX60" fmla="*/ 3024184 w 4587104"/>
                <a:gd name="connsiteY60" fmla="*/ 4262333 h 4643751"/>
                <a:gd name="connsiteX61" fmla="*/ 3106440 w 4587104"/>
                <a:gd name="connsiteY61" fmla="*/ 4320724 h 4643751"/>
                <a:gd name="connsiteX62" fmla="*/ 3182893 w 4587104"/>
                <a:gd name="connsiteY62" fmla="*/ 4483718 h 4643751"/>
                <a:gd name="connsiteX63" fmla="*/ 3270961 w 4587104"/>
                <a:gd name="connsiteY63" fmla="*/ 4612662 h 4643751"/>
                <a:gd name="connsiteX64" fmla="*/ 3394349 w 4587104"/>
                <a:gd name="connsiteY64" fmla="*/ 4612662 h 4643751"/>
                <a:gd name="connsiteX65" fmla="*/ 3476608 w 4587104"/>
                <a:gd name="connsiteY65" fmla="*/ 4495887 h 4643751"/>
                <a:gd name="connsiteX66" fmla="*/ 3764514 w 4587104"/>
                <a:gd name="connsiteY66" fmla="*/ 4379111 h 4643751"/>
                <a:gd name="connsiteX67" fmla="*/ 3887903 w 4587104"/>
                <a:gd name="connsiteY67" fmla="*/ 4320723 h 4643751"/>
                <a:gd name="connsiteX68" fmla="*/ 4011291 w 4587104"/>
                <a:gd name="connsiteY68" fmla="*/ 4203946 h 4643751"/>
                <a:gd name="connsiteX69" fmla="*/ 4052421 w 4587104"/>
                <a:gd name="connsiteY69" fmla="*/ 4145558 h 4643751"/>
                <a:gd name="connsiteX70" fmla="*/ 4093550 w 4587104"/>
                <a:gd name="connsiteY70" fmla="*/ 4145558 h 4643751"/>
                <a:gd name="connsiteX71" fmla="*/ 4093550 w 4587104"/>
                <a:gd name="connsiteY71" fmla="*/ 4028782 h 4643751"/>
                <a:gd name="connsiteX72" fmla="*/ 4134680 w 4587104"/>
                <a:gd name="connsiteY72" fmla="*/ 3970394 h 4643751"/>
                <a:gd name="connsiteX73" fmla="*/ 4143138 w 4587104"/>
                <a:gd name="connsiteY73" fmla="*/ 3871639 h 4643751"/>
                <a:gd name="connsiteX74" fmla="*/ 4134680 w 4587104"/>
                <a:gd name="connsiteY74" fmla="*/ 3736841 h 4643751"/>
                <a:gd name="connsiteX75" fmla="*/ 4175809 w 4587104"/>
                <a:gd name="connsiteY75" fmla="*/ 3678453 h 4643751"/>
                <a:gd name="connsiteX76" fmla="*/ 4190743 w 4587104"/>
                <a:gd name="connsiteY76" fmla="*/ 3562702 h 4643751"/>
                <a:gd name="connsiteX77" fmla="*/ 4216939 w 4587104"/>
                <a:gd name="connsiteY77" fmla="*/ 3444900 h 4643751"/>
                <a:gd name="connsiteX78" fmla="*/ 4258065 w 4587104"/>
                <a:gd name="connsiteY78" fmla="*/ 3269739 h 4643751"/>
                <a:gd name="connsiteX79" fmla="*/ 4322674 w 4587104"/>
                <a:gd name="connsiteY79" fmla="*/ 3151431 h 4643751"/>
                <a:gd name="connsiteX80" fmla="*/ 4381457 w 4587104"/>
                <a:gd name="connsiteY80" fmla="*/ 3094571 h 4643751"/>
                <a:gd name="connsiteX81" fmla="*/ 4422586 w 4587104"/>
                <a:gd name="connsiteY81" fmla="*/ 2977795 h 4643751"/>
                <a:gd name="connsiteX82" fmla="*/ 4381457 w 4587104"/>
                <a:gd name="connsiteY82" fmla="*/ 2919407 h 4643751"/>
                <a:gd name="connsiteX83" fmla="*/ 4422586 w 4587104"/>
                <a:gd name="connsiteY83" fmla="*/ 2861018 h 4643751"/>
                <a:gd name="connsiteX84" fmla="*/ 4381457 w 4587104"/>
                <a:gd name="connsiteY84" fmla="*/ 2802630 h 4643751"/>
                <a:gd name="connsiteX85" fmla="*/ 4436924 w 4587104"/>
                <a:gd name="connsiteY85" fmla="*/ 2666787 h 4643751"/>
                <a:gd name="connsiteX86" fmla="*/ 4463716 w 4587104"/>
                <a:gd name="connsiteY86" fmla="*/ 2569078 h 4643751"/>
                <a:gd name="connsiteX87" fmla="*/ 4504845 w 4587104"/>
                <a:gd name="connsiteY87" fmla="*/ 2452301 h 4643751"/>
                <a:gd name="connsiteX88" fmla="*/ 4463716 w 4587104"/>
                <a:gd name="connsiteY88" fmla="*/ 2452301 h 4643751"/>
                <a:gd name="connsiteX89" fmla="*/ 4463716 w 4587104"/>
                <a:gd name="connsiteY89" fmla="*/ 2393913 h 4643751"/>
                <a:gd name="connsiteX90" fmla="*/ 4504845 w 4587104"/>
                <a:gd name="connsiteY90" fmla="*/ 2335525 h 4643751"/>
                <a:gd name="connsiteX91" fmla="*/ 4587104 w 4587104"/>
                <a:gd name="connsiteY91" fmla="*/ 2277137 h 4643751"/>
                <a:gd name="connsiteX92" fmla="*/ 4545972 w 4587104"/>
                <a:gd name="connsiteY9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366112 w 4587104"/>
                <a:gd name="connsiteY47" fmla="*/ 3678452 h 4643751"/>
                <a:gd name="connsiteX48" fmla="*/ 2448371 w 4587104"/>
                <a:gd name="connsiteY48" fmla="*/ 3678452 h 4643751"/>
                <a:gd name="connsiteX49" fmla="*/ 2448371 w 4587104"/>
                <a:gd name="connsiteY49" fmla="*/ 3795229 h 4643751"/>
                <a:gd name="connsiteX50" fmla="*/ 2571759 w 4587104"/>
                <a:gd name="connsiteY50" fmla="*/ 3795228 h 4643751"/>
                <a:gd name="connsiteX51" fmla="*/ 2612889 w 4587104"/>
                <a:gd name="connsiteY51" fmla="*/ 3912005 h 4643751"/>
                <a:gd name="connsiteX52" fmla="*/ 2654018 w 4587104"/>
                <a:gd name="connsiteY52" fmla="*/ 4028780 h 4643751"/>
                <a:gd name="connsiteX53" fmla="*/ 2695148 w 4587104"/>
                <a:gd name="connsiteY53" fmla="*/ 4028780 h 4643751"/>
                <a:gd name="connsiteX54" fmla="*/ 2695148 w 4587104"/>
                <a:gd name="connsiteY54" fmla="*/ 3970392 h 4643751"/>
                <a:gd name="connsiteX55" fmla="*/ 2777407 w 4587104"/>
                <a:gd name="connsiteY55" fmla="*/ 4028780 h 4643751"/>
                <a:gd name="connsiteX56" fmla="*/ 2840142 w 4587104"/>
                <a:gd name="connsiteY56" fmla="*/ 4041552 h 4643751"/>
                <a:gd name="connsiteX57" fmla="*/ 2983051 w 4587104"/>
                <a:gd name="connsiteY57" fmla="*/ 4087172 h 4643751"/>
                <a:gd name="connsiteX58" fmla="*/ 3011518 w 4587104"/>
                <a:gd name="connsiteY58" fmla="*/ 4153542 h 4643751"/>
                <a:gd name="connsiteX59" fmla="*/ 2983054 w 4587104"/>
                <a:gd name="connsiteY59" fmla="*/ 4262333 h 4643751"/>
                <a:gd name="connsiteX60" fmla="*/ 3024184 w 4587104"/>
                <a:gd name="connsiteY60" fmla="*/ 4262333 h 4643751"/>
                <a:gd name="connsiteX61" fmla="*/ 3106440 w 4587104"/>
                <a:gd name="connsiteY61" fmla="*/ 4320724 h 4643751"/>
                <a:gd name="connsiteX62" fmla="*/ 3182893 w 4587104"/>
                <a:gd name="connsiteY62" fmla="*/ 4483718 h 4643751"/>
                <a:gd name="connsiteX63" fmla="*/ 3270961 w 4587104"/>
                <a:gd name="connsiteY63" fmla="*/ 4612662 h 4643751"/>
                <a:gd name="connsiteX64" fmla="*/ 3394349 w 4587104"/>
                <a:gd name="connsiteY64" fmla="*/ 4612662 h 4643751"/>
                <a:gd name="connsiteX65" fmla="*/ 3476608 w 4587104"/>
                <a:gd name="connsiteY65" fmla="*/ 4495887 h 4643751"/>
                <a:gd name="connsiteX66" fmla="*/ 3764514 w 4587104"/>
                <a:gd name="connsiteY66" fmla="*/ 4379111 h 4643751"/>
                <a:gd name="connsiteX67" fmla="*/ 3887903 w 4587104"/>
                <a:gd name="connsiteY67" fmla="*/ 4320723 h 4643751"/>
                <a:gd name="connsiteX68" fmla="*/ 4011291 w 4587104"/>
                <a:gd name="connsiteY68" fmla="*/ 4203946 h 4643751"/>
                <a:gd name="connsiteX69" fmla="*/ 4052421 w 4587104"/>
                <a:gd name="connsiteY69" fmla="*/ 4145558 h 4643751"/>
                <a:gd name="connsiteX70" fmla="*/ 4093550 w 4587104"/>
                <a:gd name="connsiteY70" fmla="*/ 4145558 h 4643751"/>
                <a:gd name="connsiteX71" fmla="*/ 4093550 w 4587104"/>
                <a:gd name="connsiteY71" fmla="*/ 4028782 h 4643751"/>
                <a:gd name="connsiteX72" fmla="*/ 4134680 w 4587104"/>
                <a:gd name="connsiteY72" fmla="*/ 3970394 h 4643751"/>
                <a:gd name="connsiteX73" fmla="*/ 4143138 w 4587104"/>
                <a:gd name="connsiteY73" fmla="*/ 3871639 h 4643751"/>
                <a:gd name="connsiteX74" fmla="*/ 4134680 w 4587104"/>
                <a:gd name="connsiteY74" fmla="*/ 3736841 h 4643751"/>
                <a:gd name="connsiteX75" fmla="*/ 4175809 w 4587104"/>
                <a:gd name="connsiteY75" fmla="*/ 3678453 h 4643751"/>
                <a:gd name="connsiteX76" fmla="*/ 4190743 w 4587104"/>
                <a:gd name="connsiteY76" fmla="*/ 3562702 h 4643751"/>
                <a:gd name="connsiteX77" fmla="*/ 4216939 w 4587104"/>
                <a:gd name="connsiteY77" fmla="*/ 3444900 h 4643751"/>
                <a:gd name="connsiteX78" fmla="*/ 4258065 w 4587104"/>
                <a:gd name="connsiteY78" fmla="*/ 3269739 h 4643751"/>
                <a:gd name="connsiteX79" fmla="*/ 4322674 w 4587104"/>
                <a:gd name="connsiteY79" fmla="*/ 3151431 h 4643751"/>
                <a:gd name="connsiteX80" fmla="*/ 4381457 w 4587104"/>
                <a:gd name="connsiteY80" fmla="*/ 3094571 h 4643751"/>
                <a:gd name="connsiteX81" fmla="*/ 4422586 w 4587104"/>
                <a:gd name="connsiteY81" fmla="*/ 2977795 h 4643751"/>
                <a:gd name="connsiteX82" fmla="*/ 4381457 w 4587104"/>
                <a:gd name="connsiteY82" fmla="*/ 2919407 h 4643751"/>
                <a:gd name="connsiteX83" fmla="*/ 4422586 w 4587104"/>
                <a:gd name="connsiteY83" fmla="*/ 2861018 h 4643751"/>
                <a:gd name="connsiteX84" fmla="*/ 4381457 w 4587104"/>
                <a:gd name="connsiteY84" fmla="*/ 2802630 h 4643751"/>
                <a:gd name="connsiteX85" fmla="*/ 4436924 w 4587104"/>
                <a:gd name="connsiteY85" fmla="*/ 2666787 h 4643751"/>
                <a:gd name="connsiteX86" fmla="*/ 4463716 w 4587104"/>
                <a:gd name="connsiteY86" fmla="*/ 2569078 h 4643751"/>
                <a:gd name="connsiteX87" fmla="*/ 4504845 w 4587104"/>
                <a:gd name="connsiteY87" fmla="*/ 2452301 h 4643751"/>
                <a:gd name="connsiteX88" fmla="*/ 4463716 w 4587104"/>
                <a:gd name="connsiteY88" fmla="*/ 2452301 h 4643751"/>
                <a:gd name="connsiteX89" fmla="*/ 4463716 w 4587104"/>
                <a:gd name="connsiteY89" fmla="*/ 2393913 h 4643751"/>
                <a:gd name="connsiteX90" fmla="*/ 4504845 w 4587104"/>
                <a:gd name="connsiteY90" fmla="*/ 2335525 h 4643751"/>
                <a:gd name="connsiteX91" fmla="*/ 4587104 w 4587104"/>
                <a:gd name="connsiteY91" fmla="*/ 2277137 h 4643751"/>
                <a:gd name="connsiteX92" fmla="*/ 4545972 w 4587104"/>
                <a:gd name="connsiteY9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90654 w 4587104"/>
                <a:gd name="connsiteY47" fmla="*/ 3624488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2078205 w 4587104"/>
                <a:gd name="connsiteY45" fmla="*/ 3678453 h 4643751"/>
                <a:gd name="connsiteX46" fmla="*/ 2242724 w 4587104"/>
                <a:gd name="connsiteY46" fmla="*/ 3561675 h 4643751"/>
                <a:gd name="connsiteX47" fmla="*/ 2283853 w 4587104"/>
                <a:gd name="connsiteY47" fmla="*/ 3678452 h 4643751"/>
                <a:gd name="connsiteX48" fmla="*/ 2366112 w 4587104"/>
                <a:gd name="connsiteY48" fmla="*/ 3678452 h 4643751"/>
                <a:gd name="connsiteX49" fmla="*/ 2448371 w 4587104"/>
                <a:gd name="connsiteY49" fmla="*/ 3678452 h 4643751"/>
                <a:gd name="connsiteX50" fmla="*/ 2448371 w 4587104"/>
                <a:gd name="connsiteY50" fmla="*/ 3795229 h 4643751"/>
                <a:gd name="connsiteX51" fmla="*/ 2571759 w 4587104"/>
                <a:gd name="connsiteY51" fmla="*/ 3795228 h 4643751"/>
                <a:gd name="connsiteX52" fmla="*/ 2612889 w 4587104"/>
                <a:gd name="connsiteY52" fmla="*/ 3912005 h 4643751"/>
                <a:gd name="connsiteX53" fmla="*/ 2654018 w 4587104"/>
                <a:gd name="connsiteY53" fmla="*/ 4028780 h 4643751"/>
                <a:gd name="connsiteX54" fmla="*/ 2695148 w 4587104"/>
                <a:gd name="connsiteY54" fmla="*/ 4028780 h 4643751"/>
                <a:gd name="connsiteX55" fmla="*/ 2695148 w 4587104"/>
                <a:gd name="connsiteY55" fmla="*/ 3970392 h 4643751"/>
                <a:gd name="connsiteX56" fmla="*/ 2777407 w 4587104"/>
                <a:gd name="connsiteY56" fmla="*/ 4028780 h 4643751"/>
                <a:gd name="connsiteX57" fmla="*/ 2840142 w 4587104"/>
                <a:gd name="connsiteY57" fmla="*/ 4041552 h 4643751"/>
                <a:gd name="connsiteX58" fmla="*/ 2983051 w 4587104"/>
                <a:gd name="connsiteY58" fmla="*/ 4087172 h 4643751"/>
                <a:gd name="connsiteX59" fmla="*/ 3011518 w 4587104"/>
                <a:gd name="connsiteY59" fmla="*/ 4153542 h 4643751"/>
                <a:gd name="connsiteX60" fmla="*/ 2983054 w 4587104"/>
                <a:gd name="connsiteY60" fmla="*/ 4262333 h 4643751"/>
                <a:gd name="connsiteX61" fmla="*/ 3024184 w 4587104"/>
                <a:gd name="connsiteY61" fmla="*/ 4262333 h 4643751"/>
                <a:gd name="connsiteX62" fmla="*/ 3106440 w 4587104"/>
                <a:gd name="connsiteY62" fmla="*/ 4320724 h 4643751"/>
                <a:gd name="connsiteX63" fmla="*/ 3182893 w 4587104"/>
                <a:gd name="connsiteY63" fmla="*/ 4483718 h 4643751"/>
                <a:gd name="connsiteX64" fmla="*/ 3270961 w 4587104"/>
                <a:gd name="connsiteY64" fmla="*/ 4612662 h 4643751"/>
                <a:gd name="connsiteX65" fmla="*/ 3394349 w 4587104"/>
                <a:gd name="connsiteY65" fmla="*/ 4612662 h 4643751"/>
                <a:gd name="connsiteX66" fmla="*/ 3476608 w 4587104"/>
                <a:gd name="connsiteY66" fmla="*/ 4495887 h 4643751"/>
                <a:gd name="connsiteX67" fmla="*/ 3764514 w 4587104"/>
                <a:gd name="connsiteY67" fmla="*/ 4379111 h 4643751"/>
                <a:gd name="connsiteX68" fmla="*/ 3887903 w 4587104"/>
                <a:gd name="connsiteY68" fmla="*/ 4320723 h 4643751"/>
                <a:gd name="connsiteX69" fmla="*/ 4011291 w 4587104"/>
                <a:gd name="connsiteY69" fmla="*/ 4203946 h 4643751"/>
                <a:gd name="connsiteX70" fmla="*/ 4052421 w 4587104"/>
                <a:gd name="connsiteY70" fmla="*/ 4145558 h 4643751"/>
                <a:gd name="connsiteX71" fmla="*/ 4093550 w 4587104"/>
                <a:gd name="connsiteY71" fmla="*/ 4145558 h 4643751"/>
                <a:gd name="connsiteX72" fmla="*/ 4093550 w 4587104"/>
                <a:gd name="connsiteY72" fmla="*/ 4028782 h 4643751"/>
                <a:gd name="connsiteX73" fmla="*/ 4134680 w 4587104"/>
                <a:gd name="connsiteY73" fmla="*/ 3970394 h 4643751"/>
                <a:gd name="connsiteX74" fmla="*/ 4143138 w 4587104"/>
                <a:gd name="connsiteY74" fmla="*/ 3871639 h 4643751"/>
                <a:gd name="connsiteX75" fmla="*/ 4134680 w 4587104"/>
                <a:gd name="connsiteY75" fmla="*/ 3736841 h 4643751"/>
                <a:gd name="connsiteX76" fmla="*/ 4175809 w 4587104"/>
                <a:gd name="connsiteY76" fmla="*/ 3678453 h 4643751"/>
                <a:gd name="connsiteX77" fmla="*/ 4190743 w 4587104"/>
                <a:gd name="connsiteY77" fmla="*/ 3562702 h 4643751"/>
                <a:gd name="connsiteX78" fmla="*/ 4216939 w 4587104"/>
                <a:gd name="connsiteY78" fmla="*/ 3444900 h 4643751"/>
                <a:gd name="connsiteX79" fmla="*/ 4258065 w 4587104"/>
                <a:gd name="connsiteY79" fmla="*/ 3269739 h 4643751"/>
                <a:gd name="connsiteX80" fmla="*/ 4322674 w 4587104"/>
                <a:gd name="connsiteY80" fmla="*/ 3151431 h 4643751"/>
                <a:gd name="connsiteX81" fmla="*/ 4381457 w 4587104"/>
                <a:gd name="connsiteY81" fmla="*/ 3094571 h 4643751"/>
                <a:gd name="connsiteX82" fmla="*/ 4422586 w 4587104"/>
                <a:gd name="connsiteY82" fmla="*/ 2977795 h 4643751"/>
                <a:gd name="connsiteX83" fmla="*/ 4381457 w 4587104"/>
                <a:gd name="connsiteY83" fmla="*/ 2919407 h 4643751"/>
                <a:gd name="connsiteX84" fmla="*/ 4422586 w 4587104"/>
                <a:gd name="connsiteY84" fmla="*/ 2861018 h 4643751"/>
                <a:gd name="connsiteX85" fmla="*/ 4381457 w 4587104"/>
                <a:gd name="connsiteY85" fmla="*/ 2802630 h 4643751"/>
                <a:gd name="connsiteX86" fmla="*/ 4436924 w 4587104"/>
                <a:gd name="connsiteY86" fmla="*/ 2666787 h 4643751"/>
                <a:gd name="connsiteX87" fmla="*/ 4463716 w 4587104"/>
                <a:gd name="connsiteY87" fmla="*/ 2569078 h 4643751"/>
                <a:gd name="connsiteX88" fmla="*/ 4504845 w 4587104"/>
                <a:gd name="connsiteY88" fmla="*/ 2452301 h 4643751"/>
                <a:gd name="connsiteX89" fmla="*/ 4463716 w 4587104"/>
                <a:gd name="connsiteY89" fmla="*/ 2452301 h 4643751"/>
                <a:gd name="connsiteX90" fmla="*/ 4463716 w 4587104"/>
                <a:gd name="connsiteY90" fmla="*/ 2393913 h 4643751"/>
                <a:gd name="connsiteX91" fmla="*/ 4504845 w 4587104"/>
                <a:gd name="connsiteY91" fmla="*/ 2335525 h 4643751"/>
                <a:gd name="connsiteX92" fmla="*/ 4587104 w 4587104"/>
                <a:gd name="connsiteY92" fmla="*/ 2277137 h 4643751"/>
                <a:gd name="connsiteX93" fmla="*/ 4545972 w 4587104"/>
                <a:gd name="connsiteY9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32942 w 4587104"/>
                <a:gd name="connsiteY45" fmla="*/ 3755786 h 4643751"/>
                <a:gd name="connsiteX46" fmla="*/ 2078205 w 4587104"/>
                <a:gd name="connsiteY46" fmla="*/ 3678453 h 4643751"/>
                <a:gd name="connsiteX47" fmla="*/ 2242724 w 4587104"/>
                <a:gd name="connsiteY47" fmla="*/ 3561675 h 4643751"/>
                <a:gd name="connsiteX48" fmla="*/ 2283853 w 4587104"/>
                <a:gd name="connsiteY48" fmla="*/ 3678452 h 4643751"/>
                <a:gd name="connsiteX49" fmla="*/ 2366112 w 4587104"/>
                <a:gd name="connsiteY49" fmla="*/ 3678452 h 4643751"/>
                <a:gd name="connsiteX50" fmla="*/ 2448371 w 4587104"/>
                <a:gd name="connsiteY50" fmla="*/ 3678452 h 4643751"/>
                <a:gd name="connsiteX51" fmla="*/ 2448371 w 4587104"/>
                <a:gd name="connsiteY51" fmla="*/ 3795229 h 4643751"/>
                <a:gd name="connsiteX52" fmla="*/ 2571759 w 4587104"/>
                <a:gd name="connsiteY52" fmla="*/ 3795228 h 4643751"/>
                <a:gd name="connsiteX53" fmla="*/ 2612889 w 4587104"/>
                <a:gd name="connsiteY53" fmla="*/ 3912005 h 4643751"/>
                <a:gd name="connsiteX54" fmla="*/ 2654018 w 4587104"/>
                <a:gd name="connsiteY54" fmla="*/ 4028780 h 4643751"/>
                <a:gd name="connsiteX55" fmla="*/ 2695148 w 4587104"/>
                <a:gd name="connsiteY55" fmla="*/ 4028780 h 4643751"/>
                <a:gd name="connsiteX56" fmla="*/ 2695148 w 4587104"/>
                <a:gd name="connsiteY56" fmla="*/ 3970392 h 4643751"/>
                <a:gd name="connsiteX57" fmla="*/ 2777407 w 4587104"/>
                <a:gd name="connsiteY57" fmla="*/ 4028780 h 4643751"/>
                <a:gd name="connsiteX58" fmla="*/ 2840142 w 4587104"/>
                <a:gd name="connsiteY58" fmla="*/ 4041552 h 4643751"/>
                <a:gd name="connsiteX59" fmla="*/ 2983051 w 4587104"/>
                <a:gd name="connsiteY59" fmla="*/ 4087172 h 4643751"/>
                <a:gd name="connsiteX60" fmla="*/ 3011518 w 4587104"/>
                <a:gd name="connsiteY60" fmla="*/ 4153542 h 4643751"/>
                <a:gd name="connsiteX61" fmla="*/ 2983054 w 4587104"/>
                <a:gd name="connsiteY61" fmla="*/ 4262333 h 4643751"/>
                <a:gd name="connsiteX62" fmla="*/ 3024184 w 4587104"/>
                <a:gd name="connsiteY62" fmla="*/ 4262333 h 4643751"/>
                <a:gd name="connsiteX63" fmla="*/ 3106440 w 4587104"/>
                <a:gd name="connsiteY63" fmla="*/ 4320724 h 4643751"/>
                <a:gd name="connsiteX64" fmla="*/ 3182893 w 4587104"/>
                <a:gd name="connsiteY64" fmla="*/ 4483718 h 4643751"/>
                <a:gd name="connsiteX65" fmla="*/ 3270961 w 4587104"/>
                <a:gd name="connsiteY65" fmla="*/ 4612662 h 4643751"/>
                <a:gd name="connsiteX66" fmla="*/ 3394349 w 4587104"/>
                <a:gd name="connsiteY66" fmla="*/ 4612662 h 4643751"/>
                <a:gd name="connsiteX67" fmla="*/ 3476608 w 4587104"/>
                <a:gd name="connsiteY67" fmla="*/ 4495887 h 4643751"/>
                <a:gd name="connsiteX68" fmla="*/ 3764514 w 4587104"/>
                <a:gd name="connsiteY68" fmla="*/ 4379111 h 4643751"/>
                <a:gd name="connsiteX69" fmla="*/ 3887903 w 4587104"/>
                <a:gd name="connsiteY69" fmla="*/ 4320723 h 4643751"/>
                <a:gd name="connsiteX70" fmla="*/ 4011291 w 4587104"/>
                <a:gd name="connsiteY70" fmla="*/ 4203946 h 4643751"/>
                <a:gd name="connsiteX71" fmla="*/ 4052421 w 4587104"/>
                <a:gd name="connsiteY71" fmla="*/ 4145558 h 4643751"/>
                <a:gd name="connsiteX72" fmla="*/ 4093550 w 4587104"/>
                <a:gd name="connsiteY72" fmla="*/ 4145558 h 4643751"/>
                <a:gd name="connsiteX73" fmla="*/ 4093550 w 4587104"/>
                <a:gd name="connsiteY73" fmla="*/ 4028782 h 4643751"/>
                <a:gd name="connsiteX74" fmla="*/ 4134680 w 4587104"/>
                <a:gd name="connsiteY74" fmla="*/ 3970394 h 4643751"/>
                <a:gd name="connsiteX75" fmla="*/ 4143138 w 4587104"/>
                <a:gd name="connsiteY75" fmla="*/ 3871639 h 4643751"/>
                <a:gd name="connsiteX76" fmla="*/ 4134680 w 4587104"/>
                <a:gd name="connsiteY76" fmla="*/ 3736841 h 4643751"/>
                <a:gd name="connsiteX77" fmla="*/ 4175809 w 4587104"/>
                <a:gd name="connsiteY77" fmla="*/ 3678453 h 4643751"/>
                <a:gd name="connsiteX78" fmla="*/ 4190743 w 4587104"/>
                <a:gd name="connsiteY78" fmla="*/ 3562702 h 4643751"/>
                <a:gd name="connsiteX79" fmla="*/ 4216939 w 4587104"/>
                <a:gd name="connsiteY79" fmla="*/ 3444900 h 4643751"/>
                <a:gd name="connsiteX80" fmla="*/ 4258065 w 4587104"/>
                <a:gd name="connsiteY80" fmla="*/ 3269739 h 4643751"/>
                <a:gd name="connsiteX81" fmla="*/ 4322674 w 4587104"/>
                <a:gd name="connsiteY81" fmla="*/ 3151431 h 4643751"/>
                <a:gd name="connsiteX82" fmla="*/ 4381457 w 4587104"/>
                <a:gd name="connsiteY82" fmla="*/ 3094571 h 4643751"/>
                <a:gd name="connsiteX83" fmla="*/ 4422586 w 4587104"/>
                <a:gd name="connsiteY83" fmla="*/ 2977795 h 4643751"/>
                <a:gd name="connsiteX84" fmla="*/ 4381457 w 4587104"/>
                <a:gd name="connsiteY84" fmla="*/ 2919407 h 4643751"/>
                <a:gd name="connsiteX85" fmla="*/ 4422586 w 4587104"/>
                <a:gd name="connsiteY85" fmla="*/ 2861018 h 4643751"/>
                <a:gd name="connsiteX86" fmla="*/ 4381457 w 4587104"/>
                <a:gd name="connsiteY86" fmla="*/ 2802630 h 4643751"/>
                <a:gd name="connsiteX87" fmla="*/ 4436924 w 4587104"/>
                <a:gd name="connsiteY87" fmla="*/ 2666787 h 4643751"/>
                <a:gd name="connsiteX88" fmla="*/ 4463716 w 4587104"/>
                <a:gd name="connsiteY88" fmla="*/ 2569078 h 4643751"/>
                <a:gd name="connsiteX89" fmla="*/ 4504845 w 4587104"/>
                <a:gd name="connsiteY89" fmla="*/ 2452301 h 4643751"/>
                <a:gd name="connsiteX90" fmla="*/ 4463716 w 4587104"/>
                <a:gd name="connsiteY90" fmla="*/ 2452301 h 4643751"/>
                <a:gd name="connsiteX91" fmla="*/ 4463716 w 4587104"/>
                <a:gd name="connsiteY91" fmla="*/ 2393913 h 4643751"/>
                <a:gd name="connsiteX92" fmla="*/ 4504845 w 4587104"/>
                <a:gd name="connsiteY92" fmla="*/ 2335525 h 4643751"/>
                <a:gd name="connsiteX93" fmla="*/ 4587104 w 4587104"/>
                <a:gd name="connsiteY93" fmla="*/ 2277137 h 4643751"/>
                <a:gd name="connsiteX94" fmla="*/ 4545972 w 4587104"/>
                <a:gd name="connsiteY9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2078205 w 4587104"/>
                <a:gd name="connsiteY46" fmla="*/ 3678453 h 4643751"/>
                <a:gd name="connsiteX47" fmla="*/ 2242724 w 4587104"/>
                <a:gd name="connsiteY47" fmla="*/ 3561675 h 4643751"/>
                <a:gd name="connsiteX48" fmla="*/ 2283853 w 4587104"/>
                <a:gd name="connsiteY48" fmla="*/ 3678452 h 4643751"/>
                <a:gd name="connsiteX49" fmla="*/ 2366112 w 4587104"/>
                <a:gd name="connsiteY49" fmla="*/ 3678452 h 4643751"/>
                <a:gd name="connsiteX50" fmla="*/ 2448371 w 4587104"/>
                <a:gd name="connsiteY50" fmla="*/ 3678452 h 4643751"/>
                <a:gd name="connsiteX51" fmla="*/ 2448371 w 4587104"/>
                <a:gd name="connsiteY51" fmla="*/ 3795229 h 4643751"/>
                <a:gd name="connsiteX52" fmla="*/ 2571759 w 4587104"/>
                <a:gd name="connsiteY52" fmla="*/ 3795228 h 4643751"/>
                <a:gd name="connsiteX53" fmla="*/ 2612889 w 4587104"/>
                <a:gd name="connsiteY53" fmla="*/ 3912005 h 4643751"/>
                <a:gd name="connsiteX54" fmla="*/ 2654018 w 4587104"/>
                <a:gd name="connsiteY54" fmla="*/ 4028780 h 4643751"/>
                <a:gd name="connsiteX55" fmla="*/ 2695148 w 4587104"/>
                <a:gd name="connsiteY55" fmla="*/ 4028780 h 4643751"/>
                <a:gd name="connsiteX56" fmla="*/ 2695148 w 4587104"/>
                <a:gd name="connsiteY56" fmla="*/ 3970392 h 4643751"/>
                <a:gd name="connsiteX57" fmla="*/ 2777407 w 4587104"/>
                <a:gd name="connsiteY57" fmla="*/ 4028780 h 4643751"/>
                <a:gd name="connsiteX58" fmla="*/ 2840142 w 4587104"/>
                <a:gd name="connsiteY58" fmla="*/ 4041552 h 4643751"/>
                <a:gd name="connsiteX59" fmla="*/ 2983051 w 4587104"/>
                <a:gd name="connsiteY59" fmla="*/ 4087172 h 4643751"/>
                <a:gd name="connsiteX60" fmla="*/ 3011518 w 4587104"/>
                <a:gd name="connsiteY60" fmla="*/ 4153542 h 4643751"/>
                <a:gd name="connsiteX61" fmla="*/ 2983054 w 4587104"/>
                <a:gd name="connsiteY61" fmla="*/ 4262333 h 4643751"/>
                <a:gd name="connsiteX62" fmla="*/ 3024184 w 4587104"/>
                <a:gd name="connsiteY62" fmla="*/ 4262333 h 4643751"/>
                <a:gd name="connsiteX63" fmla="*/ 3106440 w 4587104"/>
                <a:gd name="connsiteY63" fmla="*/ 4320724 h 4643751"/>
                <a:gd name="connsiteX64" fmla="*/ 3182893 w 4587104"/>
                <a:gd name="connsiteY64" fmla="*/ 4483718 h 4643751"/>
                <a:gd name="connsiteX65" fmla="*/ 3270961 w 4587104"/>
                <a:gd name="connsiteY65" fmla="*/ 4612662 h 4643751"/>
                <a:gd name="connsiteX66" fmla="*/ 3394349 w 4587104"/>
                <a:gd name="connsiteY66" fmla="*/ 4612662 h 4643751"/>
                <a:gd name="connsiteX67" fmla="*/ 3476608 w 4587104"/>
                <a:gd name="connsiteY67" fmla="*/ 4495887 h 4643751"/>
                <a:gd name="connsiteX68" fmla="*/ 3764514 w 4587104"/>
                <a:gd name="connsiteY68" fmla="*/ 4379111 h 4643751"/>
                <a:gd name="connsiteX69" fmla="*/ 3887903 w 4587104"/>
                <a:gd name="connsiteY69" fmla="*/ 4320723 h 4643751"/>
                <a:gd name="connsiteX70" fmla="*/ 4011291 w 4587104"/>
                <a:gd name="connsiteY70" fmla="*/ 4203946 h 4643751"/>
                <a:gd name="connsiteX71" fmla="*/ 4052421 w 4587104"/>
                <a:gd name="connsiteY71" fmla="*/ 4145558 h 4643751"/>
                <a:gd name="connsiteX72" fmla="*/ 4093550 w 4587104"/>
                <a:gd name="connsiteY72" fmla="*/ 4145558 h 4643751"/>
                <a:gd name="connsiteX73" fmla="*/ 4093550 w 4587104"/>
                <a:gd name="connsiteY73" fmla="*/ 4028782 h 4643751"/>
                <a:gd name="connsiteX74" fmla="*/ 4134680 w 4587104"/>
                <a:gd name="connsiteY74" fmla="*/ 3970394 h 4643751"/>
                <a:gd name="connsiteX75" fmla="*/ 4143138 w 4587104"/>
                <a:gd name="connsiteY75" fmla="*/ 3871639 h 4643751"/>
                <a:gd name="connsiteX76" fmla="*/ 4134680 w 4587104"/>
                <a:gd name="connsiteY76" fmla="*/ 3736841 h 4643751"/>
                <a:gd name="connsiteX77" fmla="*/ 4175809 w 4587104"/>
                <a:gd name="connsiteY77" fmla="*/ 3678453 h 4643751"/>
                <a:gd name="connsiteX78" fmla="*/ 4190743 w 4587104"/>
                <a:gd name="connsiteY78" fmla="*/ 3562702 h 4643751"/>
                <a:gd name="connsiteX79" fmla="*/ 4216939 w 4587104"/>
                <a:gd name="connsiteY79" fmla="*/ 3444900 h 4643751"/>
                <a:gd name="connsiteX80" fmla="*/ 4258065 w 4587104"/>
                <a:gd name="connsiteY80" fmla="*/ 3269739 h 4643751"/>
                <a:gd name="connsiteX81" fmla="*/ 4322674 w 4587104"/>
                <a:gd name="connsiteY81" fmla="*/ 3151431 h 4643751"/>
                <a:gd name="connsiteX82" fmla="*/ 4381457 w 4587104"/>
                <a:gd name="connsiteY82" fmla="*/ 3094571 h 4643751"/>
                <a:gd name="connsiteX83" fmla="*/ 4422586 w 4587104"/>
                <a:gd name="connsiteY83" fmla="*/ 2977795 h 4643751"/>
                <a:gd name="connsiteX84" fmla="*/ 4381457 w 4587104"/>
                <a:gd name="connsiteY84" fmla="*/ 2919407 h 4643751"/>
                <a:gd name="connsiteX85" fmla="*/ 4422586 w 4587104"/>
                <a:gd name="connsiteY85" fmla="*/ 2861018 h 4643751"/>
                <a:gd name="connsiteX86" fmla="*/ 4381457 w 4587104"/>
                <a:gd name="connsiteY86" fmla="*/ 2802630 h 4643751"/>
                <a:gd name="connsiteX87" fmla="*/ 4436924 w 4587104"/>
                <a:gd name="connsiteY87" fmla="*/ 2666787 h 4643751"/>
                <a:gd name="connsiteX88" fmla="*/ 4463716 w 4587104"/>
                <a:gd name="connsiteY88" fmla="*/ 2569078 h 4643751"/>
                <a:gd name="connsiteX89" fmla="*/ 4504845 w 4587104"/>
                <a:gd name="connsiteY89" fmla="*/ 2452301 h 4643751"/>
                <a:gd name="connsiteX90" fmla="*/ 4463716 w 4587104"/>
                <a:gd name="connsiteY90" fmla="*/ 2452301 h 4643751"/>
                <a:gd name="connsiteX91" fmla="*/ 4463716 w 4587104"/>
                <a:gd name="connsiteY91" fmla="*/ 2393913 h 4643751"/>
                <a:gd name="connsiteX92" fmla="*/ 4504845 w 4587104"/>
                <a:gd name="connsiteY92" fmla="*/ 2335525 h 4643751"/>
                <a:gd name="connsiteX93" fmla="*/ 4587104 w 4587104"/>
                <a:gd name="connsiteY93" fmla="*/ 2277137 h 4643751"/>
                <a:gd name="connsiteX94" fmla="*/ 4545972 w 4587104"/>
                <a:gd name="connsiteY9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2019990 w 4587104"/>
                <a:gd name="connsiteY46" fmla="*/ 3734547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5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4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25781 w 4587104"/>
                <a:gd name="connsiteY43" fmla="*/ 3912004 h 4643751"/>
                <a:gd name="connsiteX44" fmla="*/ 1790299 w 4587104"/>
                <a:gd name="connsiteY44" fmla="*/ 3853617 h 4643751"/>
                <a:gd name="connsiteX45" fmla="*/ 1954817 w 4587104"/>
                <a:gd name="connsiteY45" fmla="*/ 3795228 h 4643751"/>
                <a:gd name="connsiteX46" fmla="*/ 1995947 w 4587104"/>
                <a:gd name="connsiteY46" fmla="*/ 3678452 h 4643751"/>
                <a:gd name="connsiteX47" fmla="*/ 2078205 w 4587104"/>
                <a:gd name="connsiteY47" fmla="*/ 3678453 h 4643751"/>
                <a:gd name="connsiteX48" fmla="*/ 2242724 w 4587104"/>
                <a:gd name="connsiteY48" fmla="*/ 3561675 h 4643751"/>
                <a:gd name="connsiteX49" fmla="*/ 2283853 w 4587104"/>
                <a:gd name="connsiteY49" fmla="*/ 3678452 h 4643751"/>
                <a:gd name="connsiteX50" fmla="*/ 2366112 w 4587104"/>
                <a:gd name="connsiteY50" fmla="*/ 3678452 h 4643751"/>
                <a:gd name="connsiteX51" fmla="*/ 2448371 w 4587104"/>
                <a:gd name="connsiteY51" fmla="*/ 3678452 h 4643751"/>
                <a:gd name="connsiteX52" fmla="*/ 2448371 w 4587104"/>
                <a:gd name="connsiteY52" fmla="*/ 3795229 h 4643751"/>
                <a:gd name="connsiteX53" fmla="*/ 2571759 w 4587104"/>
                <a:gd name="connsiteY53" fmla="*/ 3795228 h 4643751"/>
                <a:gd name="connsiteX54" fmla="*/ 2612889 w 4587104"/>
                <a:gd name="connsiteY54" fmla="*/ 3912005 h 4643751"/>
                <a:gd name="connsiteX55" fmla="*/ 2654018 w 4587104"/>
                <a:gd name="connsiteY55" fmla="*/ 4028780 h 4643751"/>
                <a:gd name="connsiteX56" fmla="*/ 2695148 w 4587104"/>
                <a:gd name="connsiteY56" fmla="*/ 4028780 h 4643751"/>
                <a:gd name="connsiteX57" fmla="*/ 2695148 w 4587104"/>
                <a:gd name="connsiteY57" fmla="*/ 3970392 h 4643751"/>
                <a:gd name="connsiteX58" fmla="*/ 2777407 w 4587104"/>
                <a:gd name="connsiteY58" fmla="*/ 4028780 h 4643751"/>
                <a:gd name="connsiteX59" fmla="*/ 2840142 w 4587104"/>
                <a:gd name="connsiteY59" fmla="*/ 4041552 h 4643751"/>
                <a:gd name="connsiteX60" fmla="*/ 2983051 w 4587104"/>
                <a:gd name="connsiteY60" fmla="*/ 4087172 h 4643751"/>
                <a:gd name="connsiteX61" fmla="*/ 3011518 w 4587104"/>
                <a:gd name="connsiteY61" fmla="*/ 4153542 h 4643751"/>
                <a:gd name="connsiteX62" fmla="*/ 2983054 w 4587104"/>
                <a:gd name="connsiteY62" fmla="*/ 4262333 h 4643751"/>
                <a:gd name="connsiteX63" fmla="*/ 3024184 w 4587104"/>
                <a:gd name="connsiteY63" fmla="*/ 4262333 h 4643751"/>
                <a:gd name="connsiteX64" fmla="*/ 3106440 w 4587104"/>
                <a:gd name="connsiteY64" fmla="*/ 4320724 h 4643751"/>
                <a:gd name="connsiteX65" fmla="*/ 3182893 w 4587104"/>
                <a:gd name="connsiteY65" fmla="*/ 4483718 h 4643751"/>
                <a:gd name="connsiteX66" fmla="*/ 3270961 w 4587104"/>
                <a:gd name="connsiteY66" fmla="*/ 4612662 h 4643751"/>
                <a:gd name="connsiteX67" fmla="*/ 3394349 w 4587104"/>
                <a:gd name="connsiteY67" fmla="*/ 4612662 h 4643751"/>
                <a:gd name="connsiteX68" fmla="*/ 3476608 w 4587104"/>
                <a:gd name="connsiteY68" fmla="*/ 4495887 h 4643751"/>
                <a:gd name="connsiteX69" fmla="*/ 3764514 w 4587104"/>
                <a:gd name="connsiteY69" fmla="*/ 4379111 h 4643751"/>
                <a:gd name="connsiteX70" fmla="*/ 3887903 w 4587104"/>
                <a:gd name="connsiteY70" fmla="*/ 4320723 h 4643751"/>
                <a:gd name="connsiteX71" fmla="*/ 4011291 w 4587104"/>
                <a:gd name="connsiteY71" fmla="*/ 4203946 h 4643751"/>
                <a:gd name="connsiteX72" fmla="*/ 4052421 w 4587104"/>
                <a:gd name="connsiteY72" fmla="*/ 4145558 h 4643751"/>
                <a:gd name="connsiteX73" fmla="*/ 4093550 w 4587104"/>
                <a:gd name="connsiteY73" fmla="*/ 4145558 h 4643751"/>
                <a:gd name="connsiteX74" fmla="*/ 4093550 w 4587104"/>
                <a:gd name="connsiteY74" fmla="*/ 4028782 h 4643751"/>
                <a:gd name="connsiteX75" fmla="*/ 4134680 w 4587104"/>
                <a:gd name="connsiteY75" fmla="*/ 3970394 h 4643751"/>
                <a:gd name="connsiteX76" fmla="*/ 4143138 w 4587104"/>
                <a:gd name="connsiteY76" fmla="*/ 3871639 h 4643751"/>
                <a:gd name="connsiteX77" fmla="*/ 4134680 w 4587104"/>
                <a:gd name="connsiteY77" fmla="*/ 3736841 h 4643751"/>
                <a:gd name="connsiteX78" fmla="*/ 4175809 w 4587104"/>
                <a:gd name="connsiteY78" fmla="*/ 3678453 h 4643751"/>
                <a:gd name="connsiteX79" fmla="*/ 4190743 w 4587104"/>
                <a:gd name="connsiteY79" fmla="*/ 3562702 h 4643751"/>
                <a:gd name="connsiteX80" fmla="*/ 4216939 w 4587104"/>
                <a:gd name="connsiteY80" fmla="*/ 3444900 h 4643751"/>
                <a:gd name="connsiteX81" fmla="*/ 4258065 w 4587104"/>
                <a:gd name="connsiteY81" fmla="*/ 3269739 h 4643751"/>
                <a:gd name="connsiteX82" fmla="*/ 4322674 w 4587104"/>
                <a:gd name="connsiteY82" fmla="*/ 3151431 h 4643751"/>
                <a:gd name="connsiteX83" fmla="*/ 4381457 w 4587104"/>
                <a:gd name="connsiteY83" fmla="*/ 3094571 h 4643751"/>
                <a:gd name="connsiteX84" fmla="*/ 4422586 w 4587104"/>
                <a:gd name="connsiteY84" fmla="*/ 2977795 h 4643751"/>
                <a:gd name="connsiteX85" fmla="*/ 4381457 w 4587104"/>
                <a:gd name="connsiteY85" fmla="*/ 2919407 h 4643751"/>
                <a:gd name="connsiteX86" fmla="*/ 4422586 w 4587104"/>
                <a:gd name="connsiteY86" fmla="*/ 2861018 h 4643751"/>
                <a:gd name="connsiteX87" fmla="*/ 4381457 w 4587104"/>
                <a:gd name="connsiteY87" fmla="*/ 2802630 h 4643751"/>
                <a:gd name="connsiteX88" fmla="*/ 4436924 w 4587104"/>
                <a:gd name="connsiteY88" fmla="*/ 2666787 h 4643751"/>
                <a:gd name="connsiteX89" fmla="*/ 4463716 w 4587104"/>
                <a:gd name="connsiteY89" fmla="*/ 2569078 h 4643751"/>
                <a:gd name="connsiteX90" fmla="*/ 4504845 w 4587104"/>
                <a:gd name="connsiteY90" fmla="*/ 2452301 h 4643751"/>
                <a:gd name="connsiteX91" fmla="*/ 4463716 w 4587104"/>
                <a:gd name="connsiteY91" fmla="*/ 2452301 h 4643751"/>
                <a:gd name="connsiteX92" fmla="*/ 4463716 w 4587104"/>
                <a:gd name="connsiteY92" fmla="*/ 2393913 h 4643751"/>
                <a:gd name="connsiteX93" fmla="*/ 4504845 w 4587104"/>
                <a:gd name="connsiteY93" fmla="*/ 2335525 h 4643751"/>
                <a:gd name="connsiteX94" fmla="*/ 4587104 w 4587104"/>
                <a:gd name="connsiteY94" fmla="*/ 2277137 h 4643751"/>
                <a:gd name="connsiteX95" fmla="*/ 4545972 w 4587104"/>
                <a:gd name="connsiteY9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78599 w 4587104"/>
                <a:gd name="connsiteY43" fmla="*/ 3985558 h 4643751"/>
                <a:gd name="connsiteX44" fmla="*/ 1625781 w 4587104"/>
                <a:gd name="connsiteY44" fmla="*/ 3912004 h 4643751"/>
                <a:gd name="connsiteX45" fmla="*/ 1790299 w 4587104"/>
                <a:gd name="connsiteY45" fmla="*/ 3853617 h 4643751"/>
                <a:gd name="connsiteX46" fmla="*/ 1954817 w 4587104"/>
                <a:gd name="connsiteY46" fmla="*/ 3795228 h 4643751"/>
                <a:gd name="connsiteX47" fmla="*/ 1995947 w 4587104"/>
                <a:gd name="connsiteY47" fmla="*/ 3678452 h 4643751"/>
                <a:gd name="connsiteX48" fmla="*/ 2078205 w 4587104"/>
                <a:gd name="connsiteY48" fmla="*/ 3678453 h 4643751"/>
                <a:gd name="connsiteX49" fmla="*/ 2242724 w 4587104"/>
                <a:gd name="connsiteY49" fmla="*/ 3561675 h 4643751"/>
                <a:gd name="connsiteX50" fmla="*/ 2283853 w 4587104"/>
                <a:gd name="connsiteY50" fmla="*/ 3678452 h 4643751"/>
                <a:gd name="connsiteX51" fmla="*/ 2366112 w 4587104"/>
                <a:gd name="connsiteY51" fmla="*/ 3678452 h 4643751"/>
                <a:gd name="connsiteX52" fmla="*/ 2448371 w 4587104"/>
                <a:gd name="connsiteY52" fmla="*/ 3678452 h 4643751"/>
                <a:gd name="connsiteX53" fmla="*/ 2448371 w 4587104"/>
                <a:gd name="connsiteY53" fmla="*/ 3795229 h 4643751"/>
                <a:gd name="connsiteX54" fmla="*/ 2571759 w 4587104"/>
                <a:gd name="connsiteY54" fmla="*/ 3795228 h 4643751"/>
                <a:gd name="connsiteX55" fmla="*/ 2612889 w 4587104"/>
                <a:gd name="connsiteY55" fmla="*/ 3912005 h 4643751"/>
                <a:gd name="connsiteX56" fmla="*/ 2654018 w 4587104"/>
                <a:gd name="connsiteY56" fmla="*/ 4028780 h 4643751"/>
                <a:gd name="connsiteX57" fmla="*/ 2695148 w 4587104"/>
                <a:gd name="connsiteY57" fmla="*/ 4028780 h 4643751"/>
                <a:gd name="connsiteX58" fmla="*/ 2695148 w 4587104"/>
                <a:gd name="connsiteY58" fmla="*/ 3970392 h 4643751"/>
                <a:gd name="connsiteX59" fmla="*/ 2777407 w 4587104"/>
                <a:gd name="connsiteY59" fmla="*/ 4028780 h 4643751"/>
                <a:gd name="connsiteX60" fmla="*/ 2840142 w 4587104"/>
                <a:gd name="connsiteY60" fmla="*/ 4041552 h 4643751"/>
                <a:gd name="connsiteX61" fmla="*/ 2983051 w 4587104"/>
                <a:gd name="connsiteY61" fmla="*/ 4087172 h 4643751"/>
                <a:gd name="connsiteX62" fmla="*/ 3011518 w 4587104"/>
                <a:gd name="connsiteY62" fmla="*/ 4153542 h 4643751"/>
                <a:gd name="connsiteX63" fmla="*/ 2983054 w 4587104"/>
                <a:gd name="connsiteY63" fmla="*/ 4262333 h 4643751"/>
                <a:gd name="connsiteX64" fmla="*/ 3024184 w 4587104"/>
                <a:gd name="connsiteY64" fmla="*/ 4262333 h 4643751"/>
                <a:gd name="connsiteX65" fmla="*/ 3106440 w 4587104"/>
                <a:gd name="connsiteY65" fmla="*/ 4320724 h 4643751"/>
                <a:gd name="connsiteX66" fmla="*/ 3182893 w 4587104"/>
                <a:gd name="connsiteY66" fmla="*/ 4483718 h 4643751"/>
                <a:gd name="connsiteX67" fmla="*/ 3270961 w 4587104"/>
                <a:gd name="connsiteY67" fmla="*/ 4612662 h 4643751"/>
                <a:gd name="connsiteX68" fmla="*/ 3394349 w 4587104"/>
                <a:gd name="connsiteY68" fmla="*/ 4612662 h 4643751"/>
                <a:gd name="connsiteX69" fmla="*/ 3476608 w 4587104"/>
                <a:gd name="connsiteY69" fmla="*/ 4495887 h 4643751"/>
                <a:gd name="connsiteX70" fmla="*/ 3764514 w 4587104"/>
                <a:gd name="connsiteY70" fmla="*/ 4379111 h 4643751"/>
                <a:gd name="connsiteX71" fmla="*/ 3887903 w 4587104"/>
                <a:gd name="connsiteY71" fmla="*/ 4320723 h 4643751"/>
                <a:gd name="connsiteX72" fmla="*/ 4011291 w 4587104"/>
                <a:gd name="connsiteY72" fmla="*/ 4203946 h 4643751"/>
                <a:gd name="connsiteX73" fmla="*/ 4052421 w 4587104"/>
                <a:gd name="connsiteY73" fmla="*/ 4145558 h 4643751"/>
                <a:gd name="connsiteX74" fmla="*/ 4093550 w 4587104"/>
                <a:gd name="connsiteY74" fmla="*/ 4145558 h 4643751"/>
                <a:gd name="connsiteX75" fmla="*/ 4093550 w 4587104"/>
                <a:gd name="connsiteY75" fmla="*/ 4028782 h 4643751"/>
                <a:gd name="connsiteX76" fmla="*/ 4134680 w 4587104"/>
                <a:gd name="connsiteY76" fmla="*/ 3970394 h 4643751"/>
                <a:gd name="connsiteX77" fmla="*/ 4143138 w 4587104"/>
                <a:gd name="connsiteY77" fmla="*/ 3871639 h 4643751"/>
                <a:gd name="connsiteX78" fmla="*/ 4134680 w 4587104"/>
                <a:gd name="connsiteY78" fmla="*/ 3736841 h 4643751"/>
                <a:gd name="connsiteX79" fmla="*/ 4175809 w 4587104"/>
                <a:gd name="connsiteY79" fmla="*/ 3678453 h 4643751"/>
                <a:gd name="connsiteX80" fmla="*/ 4190743 w 4587104"/>
                <a:gd name="connsiteY80" fmla="*/ 3562702 h 4643751"/>
                <a:gd name="connsiteX81" fmla="*/ 4216939 w 4587104"/>
                <a:gd name="connsiteY81" fmla="*/ 3444900 h 4643751"/>
                <a:gd name="connsiteX82" fmla="*/ 4258065 w 4587104"/>
                <a:gd name="connsiteY82" fmla="*/ 3269739 h 4643751"/>
                <a:gd name="connsiteX83" fmla="*/ 4322674 w 4587104"/>
                <a:gd name="connsiteY83" fmla="*/ 3151431 h 4643751"/>
                <a:gd name="connsiteX84" fmla="*/ 4381457 w 4587104"/>
                <a:gd name="connsiteY84" fmla="*/ 3094571 h 4643751"/>
                <a:gd name="connsiteX85" fmla="*/ 4422586 w 4587104"/>
                <a:gd name="connsiteY85" fmla="*/ 2977795 h 4643751"/>
                <a:gd name="connsiteX86" fmla="*/ 4381457 w 4587104"/>
                <a:gd name="connsiteY86" fmla="*/ 2919407 h 4643751"/>
                <a:gd name="connsiteX87" fmla="*/ 4422586 w 4587104"/>
                <a:gd name="connsiteY87" fmla="*/ 2861018 h 4643751"/>
                <a:gd name="connsiteX88" fmla="*/ 4381457 w 4587104"/>
                <a:gd name="connsiteY88" fmla="*/ 2802630 h 4643751"/>
                <a:gd name="connsiteX89" fmla="*/ 4436924 w 4587104"/>
                <a:gd name="connsiteY89" fmla="*/ 2666787 h 4643751"/>
                <a:gd name="connsiteX90" fmla="*/ 4463716 w 4587104"/>
                <a:gd name="connsiteY90" fmla="*/ 2569078 h 4643751"/>
                <a:gd name="connsiteX91" fmla="*/ 4504845 w 4587104"/>
                <a:gd name="connsiteY91" fmla="*/ 2452301 h 4643751"/>
                <a:gd name="connsiteX92" fmla="*/ 4463716 w 4587104"/>
                <a:gd name="connsiteY92" fmla="*/ 2452301 h 4643751"/>
                <a:gd name="connsiteX93" fmla="*/ 4463716 w 4587104"/>
                <a:gd name="connsiteY93" fmla="*/ 2393913 h 4643751"/>
                <a:gd name="connsiteX94" fmla="*/ 4504845 w 4587104"/>
                <a:gd name="connsiteY94" fmla="*/ 2335525 h 4643751"/>
                <a:gd name="connsiteX95" fmla="*/ 4587104 w 4587104"/>
                <a:gd name="connsiteY95" fmla="*/ 2277137 h 4643751"/>
                <a:gd name="connsiteX96" fmla="*/ 4545972 w 4587104"/>
                <a:gd name="connsiteY9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78599 w 4587104"/>
                <a:gd name="connsiteY43" fmla="*/ 3985558 h 4643751"/>
                <a:gd name="connsiteX44" fmla="*/ 1625781 w 4587104"/>
                <a:gd name="connsiteY44" fmla="*/ 3912004 h 4643751"/>
                <a:gd name="connsiteX45" fmla="*/ 1790299 w 4587104"/>
                <a:gd name="connsiteY45" fmla="*/ 3853617 h 4643751"/>
                <a:gd name="connsiteX46" fmla="*/ 1954817 w 4587104"/>
                <a:gd name="connsiteY46" fmla="*/ 3795228 h 4643751"/>
                <a:gd name="connsiteX47" fmla="*/ 1995947 w 4587104"/>
                <a:gd name="connsiteY47" fmla="*/ 3678452 h 4643751"/>
                <a:gd name="connsiteX48" fmla="*/ 2078205 w 4587104"/>
                <a:gd name="connsiteY48" fmla="*/ 3678453 h 4643751"/>
                <a:gd name="connsiteX49" fmla="*/ 2242724 w 4587104"/>
                <a:gd name="connsiteY49" fmla="*/ 3561675 h 4643751"/>
                <a:gd name="connsiteX50" fmla="*/ 2283853 w 4587104"/>
                <a:gd name="connsiteY50" fmla="*/ 3678452 h 4643751"/>
                <a:gd name="connsiteX51" fmla="*/ 2366112 w 4587104"/>
                <a:gd name="connsiteY51" fmla="*/ 3678452 h 4643751"/>
                <a:gd name="connsiteX52" fmla="*/ 2448371 w 4587104"/>
                <a:gd name="connsiteY52" fmla="*/ 3678452 h 4643751"/>
                <a:gd name="connsiteX53" fmla="*/ 2448371 w 4587104"/>
                <a:gd name="connsiteY53" fmla="*/ 3795229 h 4643751"/>
                <a:gd name="connsiteX54" fmla="*/ 2571759 w 4587104"/>
                <a:gd name="connsiteY54" fmla="*/ 3795228 h 4643751"/>
                <a:gd name="connsiteX55" fmla="*/ 2612889 w 4587104"/>
                <a:gd name="connsiteY55" fmla="*/ 3912005 h 4643751"/>
                <a:gd name="connsiteX56" fmla="*/ 2654018 w 4587104"/>
                <a:gd name="connsiteY56" fmla="*/ 4028780 h 4643751"/>
                <a:gd name="connsiteX57" fmla="*/ 2695148 w 4587104"/>
                <a:gd name="connsiteY57" fmla="*/ 4028780 h 4643751"/>
                <a:gd name="connsiteX58" fmla="*/ 2695148 w 4587104"/>
                <a:gd name="connsiteY58" fmla="*/ 3970392 h 4643751"/>
                <a:gd name="connsiteX59" fmla="*/ 2777407 w 4587104"/>
                <a:gd name="connsiteY59" fmla="*/ 4028780 h 4643751"/>
                <a:gd name="connsiteX60" fmla="*/ 2840142 w 4587104"/>
                <a:gd name="connsiteY60" fmla="*/ 4041552 h 4643751"/>
                <a:gd name="connsiteX61" fmla="*/ 2983051 w 4587104"/>
                <a:gd name="connsiteY61" fmla="*/ 4087172 h 4643751"/>
                <a:gd name="connsiteX62" fmla="*/ 3011518 w 4587104"/>
                <a:gd name="connsiteY62" fmla="*/ 4153542 h 4643751"/>
                <a:gd name="connsiteX63" fmla="*/ 2983054 w 4587104"/>
                <a:gd name="connsiteY63" fmla="*/ 4262333 h 4643751"/>
                <a:gd name="connsiteX64" fmla="*/ 3024184 w 4587104"/>
                <a:gd name="connsiteY64" fmla="*/ 4262333 h 4643751"/>
                <a:gd name="connsiteX65" fmla="*/ 3106440 w 4587104"/>
                <a:gd name="connsiteY65" fmla="*/ 4320724 h 4643751"/>
                <a:gd name="connsiteX66" fmla="*/ 3182893 w 4587104"/>
                <a:gd name="connsiteY66" fmla="*/ 4483718 h 4643751"/>
                <a:gd name="connsiteX67" fmla="*/ 3270961 w 4587104"/>
                <a:gd name="connsiteY67" fmla="*/ 4612662 h 4643751"/>
                <a:gd name="connsiteX68" fmla="*/ 3394349 w 4587104"/>
                <a:gd name="connsiteY68" fmla="*/ 4612662 h 4643751"/>
                <a:gd name="connsiteX69" fmla="*/ 3476608 w 4587104"/>
                <a:gd name="connsiteY69" fmla="*/ 4495887 h 4643751"/>
                <a:gd name="connsiteX70" fmla="*/ 3764514 w 4587104"/>
                <a:gd name="connsiteY70" fmla="*/ 4379111 h 4643751"/>
                <a:gd name="connsiteX71" fmla="*/ 3887903 w 4587104"/>
                <a:gd name="connsiteY71" fmla="*/ 4320723 h 4643751"/>
                <a:gd name="connsiteX72" fmla="*/ 4011291 w 4587104"/>
                <a:gd name="connsiteY72" fmla="*/ 4203946 h 4643751"/>
                <a:gd name="connsiteX73" fmla="*/ 4052421 w 4587104"/>
                <a:gd name="connsiteY73" fmla="*/ 4145558 h 4643751"/>
                <a:gd name="connsiteX74" fmla="*/ 4093550 w 4587104"/>
                <a:gd name="connsiteY74" fmla="*/ 4145558 h 4643751"/>
                <a:gd name="connsiteX75" fmla="*/ 4093550 w 4587104"/>
                <a:gd name="connsiteY75" fmla="*/ 4028782 h 4643751"/>
                <a:gd name="connsiteX76" fmla="*/ 4134680 w 4587104"/>
                <a:gd name="connsiteY76" fmla="*/ 3970394 h 4643751"/>
                <a:gd name="connsiteX77" fmla="*/ 4143138 w 4587104"/>
                <a:gd name="connsiteY77" fmla="*/ 3871639 h 4643751"/>
                <a:gd name="connsiteX78" fmla="*/ 4134680 w 4587104"/>
                <a:gd name="connsiteY78" fmla="*/ 3736841 h 4643751"/>
                <a:gd name="connsiteX79" fmla="*/ 4175809 w 4587104"/>
                <a:gd name="connsiteY79" fmla="*/ 3678453 h 4643751"/>
                <a:gd name="connsiteX80" fmla="*/ 4190743 w 4587104"/>
                <a:gd name="connsiteY80" fmla="*/ 3562702 h 4643751"/>
                <a:gd name="connsiteX81" fmla="*/ 4216939 w 4587104"/>
                <a:gd name="connsiteY81" fmla="*/ 3444900 h 4643751"/>
                <a:gd name="connsiteX82" fmla="*/ 4258065 w 4587104"/>
                <a:gd name="connsiteY82" fmla="*/ 3269739 h 4643751"/>
                <a:gd name="connsiteX83" fmla="*/ 4322674 w 4587104"/>
                <a:gd name="connsiteY83" fmla="*/ 3151431 h 4643751"/>
                <a:gd name="connsiteX84" fmla="*/ 4381457 w 4587104"/>
                <a:gd name="connsiteY84" fmla="*/ 3094571 h 4643751"/>
                <a:gd name="connsiteX85" fmla="*/ 4422586 w 4587104"/>
                <a:gd name="connsiteY85" fmla="*/ 2977795 h 4643751"/>
                <a:gd name="connsiteX86" fmla="*/ 4381457 w 4587104"/>
                <a:gd name="connsiteY86" fmla="*/ 2919407 h 4643751"/>
                <a:gd name="connsiteX87" fmla="*/ 4422586 w 4587104"/>
                <a:gd name="connsiteY87" fmla="*/ 2861018 h 4643751"/>
                <a:gd name="connsiteX88" fmla="*/ 4381457 w 4587104"/>
                <a:gd name="connsiteY88" fmla="*/ 2802630 h 4643751"/>
                <a:gd name="connsiteX89" fmla="*/ 4436924 w 4587104"/>
                <a:gd name="connsiteY89" fmla="*/ 2666787 h 4643751"/>
                <a:gd name="connsiteX90" fmla="*/ 4463716 w 4587104"/>
                <a:gd name="connsiteY90" fmla="*/ 2569078 h 4643751"/>
                <a:gd name="connsiteX91" fmla="*/ 4504845 w 4587104"/>
                <a:gd name="connsiteY91" fmla="*/ 2452301 h 4643751"/>
                <a:gd name="connsiteX92" fmla="*/ 4463716 w 4587104"/>
                <a:gd name="connsiteY92" fmla="*/ 2452301 h 4643751"/>
                <a:gd name="connsiteX93" fmla="*/ 4463716 w 4587104"/>
                <a:gd name="connsiteY93" fmla="*/ 2393913 h 4643751"/>
                <a:gd name="connsiteX94" fmla="*/ 4504845 w 4587104"/>
                <a:gd name="connsiteY94" fmla="*/ 2335525 h 4643751"/>
                <a:gd name="connsiteX95" fmla="*/ 4587104 w 4587104"/>
                <a:gd name="connsiteY95" fmla="*/ 2277137 h 4643751"/>
                <a:gd name="connsiteX96" fmla="*/ 4545972 w 4587104"/>
                <a:gd name="connsiteY9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78599 w 4587104"/>
                <a:gd name="connsiteY43" fmla="*/ 3985558 h 4643751"/>
                <a:gd name="connsiteX44" fmla="*/ 1625781 w 4587104"/>
                <a:gd name="connsiteY44" fmla="*/ 3912004 h 4643751"/>
                <a:gd name="connsiteX45" fmla="*/ 1790299 w 4587104"/>
                <a:gd name="connsiteY45" fmla="*/ 3853617 h 4643751"/>
                <a:gd name="connsiteX46" fmla="*/ 1954817 w 4587104"/>
                <a:gd name="connsiteY46" fmla="*/ 3795228 h 4643751"/>
                <a:gd name="connsiteX47" fmla="*/ 1995947 w 4587104"/>
                <a:gd name="connsiteY47" fmla="*/ 3678452 h 4643751"/>
                <a:gd name="connsiteX48" fmla="*/ 2078205 w 4587104"/>
                <a:gd name="connsiteY48" fmla="*/ 3678453 h 4643751"/>
                <a:gd name="connsiteX49" fmla="*/ 2242724 w 4587104"/>
                <a:gd name="connsiteY49" fmla="*/ 3561675 h 4643751"/>
                <a:gd name="connsiteX50" fmla="*/ 2283853 w 4587104"/>
                <a:gd name="connsiteY50" fmla="*/ 3678452 h 4643751"/>
                <a:gd name="connsiteX51" fmla="*/ 2366112 w 4587104"/>
                <a:gd name="connsiteY51" fmla="*/ 3678452 h 4643751"/>
                <a:gd name="connsiteX52" fmla="*/ 2448371 w 4587104"/>
                <a:gd name="connsiteY52" fmla="*/ 3678452 h 4643751"/>
                <a:gd name="connsiteX53" fmla="*/ 2448371 w 4587104"/>
                <a:gd name="connsiteY53" fmla="*/ 3795229 h 4643751"/>
                <a:gd name="connsiteX54" fmla="*/ 2571759 w 4587104"/>
                <a:gd name="connsiteY54" fmla="*/ 3795228 h 4643751"/>
                <a:gd name="connsiteX55" fmla="*/ 2612889 w 4587104"/>
                <a:gd name="connsiteY55" fmla="*/ 3912005 h 4643751"/>
                <a:gd name="connsiteX56" fmla="*/ 2654018 w 4587104"/>
                <a:gd name="connsiteY56" fmla="*/ 4028780 h 4643751"/>
                <a:gd name="connsiteX57" fmla="*/ 2695148 w 4587104"/>
                <a:gd name="connsiteY57" fmla="*/ 4028780 h 4643751"/>
                <a:gd name="connsiteX58" fmla="*/ 2695148 w 4587104"/>
                <a:gd name="connsiteY58" fmla="*/ 3970392 h 4643751"/>
                <a:gd name="connsiteX59" fmla="*/ 2777407 w 4587104"/>
                <a:gd name="connsiteY59" fmla="*/ 4028780 h 4643751"/>
                <a:gd name="connsiteX60" fmla="*/ 2840142 w 4587104"/>
                <a:gd name="connsiteY60" fmla="*/ 4041552 h 4643751"/>
                <a:gd name="connsiteX61" fmla="*/ 2983051 w 4587104"/>
                <a:gd name="connsiteY61" fmla="*/ 4087172 h 4643751"/>
                <a:gd name="connsiteX62" fmla="*/ 3011518 w 4587104"/>
                <a:gd name="connsiteY62" fmla="*/ 4153542 h 4643751"/>
                <a:gd name="connsiteX63" fmla="*/ 2983054 w 4587104"/>
                <a:gd name="connsiteY63" fmla="*/ 4262333 h 4643751"/>
                <a:gd name="connsiteX64" fmla="*/ 3024184 w 4587104"/>
                <a:gd name="connsiteY64" fmla="*/ 4262333 h 4643751"/>
                <a:gd name="connsiteX65" fmla="*/ 3106440 w 4587104"/>
                <a:gd name="connsiteY65" fmla="*/ 4320724 h 4643751"/>
                <a:gd name="connsiteX66" fmla="*/ 3182893 w 4587104"/>
                <a:gd name="connsiteY66" fmla="*/ 4483718 h 4643751"/>
                <a:gd name="connsiteX67" fmla="*/ 3270961 w 4587104"/>
                <a:gd name="connsiteY67" fmla="*/ 4612662 h 4643751"/>
                <a:gd name="connsiteX68" fmla="*/ 3394349 w 4587104"/>
                <a:gd name="connsiteY68" fmla="*/ 4612662 h 4643751"/>
                <a:gd name="connsiteX69" fmla="*/ 3476608 w 4587104"/>
                <a:gd name="connsiteY69" fmla="*/ 4495887 h 4643751"/>
                <a:gd name="connsiteX70" fmla="*/ 3764514 w 4587104"/>
                <a:gd name="connsiteY70" fmla="*/ 4379111 h 4643751"/>
                <a:gd name="connsiteX71" fmla="*/ 3887903 w 4587104"/>
                <a:gd name="connsiteY71" fmla="*/ 4320723 h 4643751"/>
                <a:gd name="connsiteX72" fmla="*/ 4011291 w 4587104"/>
                <a:gd name="connsiteY72" fmla="*/ 4203946 h 4643751"/>
                <a:gd name="connsiteX73" fmla="*/ 4052421 w 4587104"/>
                <a:gd name="connsiteY73" fmla="*/ 4145558 h 4643751"/>
                <a:gd name="connsiteX74" fmla="*/ 4093550 w 4587104"/>
                <a:gd name="connsiteY74" fmla="*/ 4145558 h 4643751"/>
                <a:gd name="connsiteX75" fmla="*/ 4093550 w 4587104"/>
                <a:gd name="connsiteY75" fmla="*/ 4028782 h 4643751"/>
                <a:gd name="connsiteX76" fmla="*/ 4134680 w 4587104"/>
                <a:gd name="connsiteY76" fmla="*/ 3970394 h 4643751"/>
                <a:gd name="connsiteX77" fmla="*/ 4143138 w 4587104"/>
                <a:gd name="connsiteY77" fmla="*/ 3871639 h 4643751"/>
                <a:gd name="connsiteX78" fmla="*/ 4134680 w 4587104"/>
                <a:gd name="connsiteY78" fmla="*/ 3736841 h 4643751"/>
                <a:gd name="connsiteX79" fmla="*/ 4175809 w 4587104"/>
                <a:gd name="connsiteY79" fmla="*/ 3678453 h 4643751"/>
                <a:gd name="connsiteX80" fmla="*/ 4190743 w 4587104"/>
                <a:gd name="connsiteY80" fmla="*/ 3562702 h 4643751"/>
                <a:gd name="connsiteX81" fmla="*/ 4216939 w 4587104"/>
                <a:gd name="connsiteY81" fmla="*/ 3444900 h 4643751"/>
                <a:gd name="connsiteX82" fmla="*/ 4258065 w 4587104"/>
                <a:gd name="connsiteY82" fmla="*/ 3269739 h 4643751"/>
                <a:gd name="connsiteX83" fmla="*/ 4322674 w 4587104"/>
                <a:gd name="connsiteY83" fmla="*/ 3151431 h 4643751"/>
                <a:gd name="connsiteX84" fmla="*/ 4381457 w 4587104"/>
                <a:gd name="connsiteY84" fmla="*/ 3094571 h 4643751"/>
                <a:gd name="connsiteX85" fmla="*/ 4422586 w 4587104"/>
                <a:gd name="connsiteY85" fmla="*/ 2977795 h 4643751"/>
                <a:gd name="connsiteX86" fmla="*/ 4381457 w 4587104"/>
                <a:gd name="connsiteY86" fmla="*/ 2919407 h 4643751"/>
                <a:gd name="connsiteX87" fmla="*/ 4422586 w 4587104"/>
                <a:gd name="connsiteY87" fmla="*/ 2861018 h 4643751"/>
                <a:gd name="connsiteX88" fmla="*/ 4381457 w 4587104"/>
                <a:gd name="connsiteY88" fmla="*/ 2802630 h 4643751"/>
                <a:gd name="connsiteX89" fmla="*/ 4436924 w 4587104"/>
                <a:gd name="connsiteY89" fmla="*/ 2666787 h 4643751"/>
                <a:gd name="connsiteX90" fmla="*/ 4463716 w 4587104"/>
                <a:gd name="connsiteY90" fmla="*/ 2569078 h 4643751"/>
                <a:gd name="connsiteX91" fmla="*/ 4504845 w 4587104"/>
                <a:gd name="connsiteY91" fmla="*/ 2452301 h 4643751"/>
                <a:gd name="connsiteX92" fmla="*/ 4463716 w 4587104"/>
                <a:gd name="connsiteY92" fmla="*/ 2452301 h 4643751"/>
                <a:gd name="connsiteX93" fmla="*/ 4463716 w 4587104"/>
                <a:gd name="connsiteY93" fmla="*/ 2393913 h 4643751"/>
                <a:gd name="connsiteX94" fmla="*/ 4504845 w 4587104"/>
                <a:gd name="connsiteY94" fmla="*/ 2335525 h 4643751"/>
                <a:gd name="connsiteX95" fmla="*/ 4587104 w 4587104"/>
                <a:gd name="connsiteY95" fmla="*/ 2277137 h 4643751"/>
                <a:gd name="connsiteX96" fmla="*/ 4545972 w 4587104"/>
                <a:gd name="connsiteY9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78599 w 4587104"/>
                <a:gd name="connsiteY43" fmla="*/ 3985558 h 4643751"/>
                <a:gd name="connsiteX44" fmla="*/ 1625781 w 4587104"/>
                <a:gd name="connsiteY44" fmla="*/ 3912004 h 4643751"/>
                <a:gd name="connsiteX45" fmla="*/ 1790299 w 4587104"/>
                <a:gd name="connsiteY45" fmla="*/ 3853617 h 4643751"/>
                <a:gd name="connsiteX46" fmla="*/ 1954817 w 4587104"/>
                <a:gd name="connsiteY46" fmla="*/ 3795228 h 4643751"/>
                <a:gd name="connsiteX47" fmla="*/ 1995947 w 4587104"/>
                <a:gd name="connsiteY47" fmla="*/ 3678452 h 4643751"/>
                <a:gd name="connsiteX48" fmla="*/ 2078205 w 4587104"/>
                <a:gd name="connsiteY48" fmla="*/ 3678453 h 4643751"/>
                <a:gd name="connsiteX49" fmla="*/ 2242724 w 4587104"/>
                <a:gd name="connsiteY49" fmla="*/ 3561675 h 4643751"/>
                <a:gd name="connsiteX50" fmla="*/ 2283853 w 4587104"/>
                <a:gd name="connsiteY50" fmla="*/ 3678452 h 4643751"/>
                <a:gd name="connsiteX51" fmla="*/ 2366112 w 4587104"/>
                <a:gd name="connsiteY51" fmla="*/ 3678452 h 4643751"/>
                <a:gd name="connsiteX52" fmla="*/ 2448371 w 4587104"/>
                <a:gd name="connsiteY52" fmla="*/ 3678452 h 4643751"/>
                <a:gd name="connsiteX53" fmla="*/ 2448371 w 4587104"/>
                <a:gd name="connsiteY53" fmla="*/ 3795229 h 4643751"/>
                <a:gd name="connsiteX54" fmla="*/ 2571759 w 4587104"/>
                <a:gd name="connsiteY54" fmla="*/ 3795228 h 4643751"/>
                <a:gd name="connsiteX55" fmla="*/ 2612889 w 4587104"/>
                <a:gd name="connsiteY55" fmla="*/ 3912005 h 4643751"/>
                <a:gd name="connsiteX56" fmla="*/ 2654018 w 4587104"/>
                <a:gd name="connsiteY56" fmla="*/ 4028780 h 4643751"/>
                <a:gd name="connsiteX57" fmla="*/ 2695148 w 4587104"/>
                <a:gd name="connsiteY57" fmla="*/ 4028780 h 4643751"/>
                <a:gd name="connsiteX58" fmla="*/ 2695148 w 4587104"/>
                <a:gd name="connsiteY58" fmla="*/ 3970392 h 4643751"/>
                <a:gd name="connsiteX59" fmla="*/ 2777407 w 4587104"/>
                <a:gd name="connsiteY59" fmla="*/ 4028780 h 4643751"/>
                <a:gd name="connsiteX60" fmla="*/ 2840142 w 4587104"/>
                <a:gd name="connsiteY60" fmla="*/ 4041552 h 4643751"/>
                <a:gd name="connsiteX61" fmla="*/ 2983051 w 4587104"/>
                <a:gd name="connsiteY61" fmla="*/ 4087172 h 4643751"/>
                <a:gd name="connsiteX62" fmla="*/ 3011518 w 4587104"/>
                <a:gd name="connsiteY62" fmla="*/ 4153542 h 4643751"/>
                <a:gd name="connsiteX63" fmla="*/ 2983054 w 4587104"/>
                <a:gd name="connsiteY63" fmla="*/ 4262333 h 4643751"/>
                <a:gd name="connsiteX64" fmla="*/ 3024184 w 4587104"/>
                <a:gd name="connsiteY64" fmla="*/ 4262333 h 4643751"/>
                <a:gd name="connsiteX65" fmla="*/ 3106440 w 4587104"/>
                <a:gd name="connsiteY65" fmla="*/ 4320724 h 4643751"/>
                <a:gd name="connsiteX66" fmla="*/ 3182893 w 4587104"/>
                <a:gd name="connsiteY66" fmla="*/ 4483718 h 4643751"/>
                <a:gd name="connsiteX67" fmla="*/ 3270961 w 4587104"/>
                <a:gd name="connsiteY67" fmla="*/ 4612662 h 4643751"/>
                <a:gd name="connsiteX68" fmla="*/ 3394349 w 4587104"/>
                <a:gd name="connsiteY68" fmla="*/ 4612662 h 4643751"/>
                <a:gd name="connsiteX69" fmla="*/ 3476608 w 4587104"/>
                <a:gd name="connsiteY69" fmla="*/ 4495887 h 4643751"/>
                <a:gd name="connsiteX70" fmla="*/ 3764514 w 4587104"/>
                <a:gd name="connsiteY70" fmla="*/ 4379111 h 4643751"/>
                <a:gd name="connsiteX71" fmla="*/ 3887903 w 4587104"/>
                <a:gd name="connsiteY71" fmla="*/ 4320723 h 4643751"/>
                <a:gd name="connsiteX72" fmla="*/ 4011291 w 4587104"/>
                <a:gd name="connsiteY72" fmla="*/ 4203946 h 4643751"/>
                <a:gd name="connsiteX73" fmla="*/ 4052421 w 4587104"/>
                <a:gd name="connsiteY73" fmla="*/ 4145558 h 4643751"/>
                <a:gd name="connsiteX74" fmla="*/ 4093550 w 4587104"/>
                <a:gd name="connsiteY74" fmla="*/ 4145558 h 4643751"/>
                <a:gd name="connsiteX75" fmla="*/ 4093550 w 4587104"/>
                <a:gd name="connsiteY75" fmla="*/ 4028782 h 4643751"/>
                <a:gd name="connsiteX76" fmla="*/ 4134680 w 4587104"/>
                <a:gd name="connsiteY76" fmla="*/ 3970394 h 4643751"/>
                <a:gd name="connsiteX77" fmla="*/ 4143138 w 4587104"/>
                <a:gd name="connsiteY77" fmla="*/ 3871639 h 4643751"/>
                <a:gd name="connsiteX78" fmla="*/ 4134680 w 4587104"/>
                <a:gd name="connsiteY78" fmla="*/ 3736841 h 4643751"/>
                <a:gd name="connsiteX79" fmla="*/ 4175809 w 4587104"/>
                <a:gd name="connsiteY79" fmla="*/ 3678453 h 4643751"/>
                <a:gd name="connsiteX80" fmla="*/ 4190743 w 4587104"/>
                <a:gd name="connsiteY80" fmla="*/ 3562702 h 4643751"/>
                <a:gd name="connsiteX81" fmla="*/ 4216939 w 4587104"/>
                <a:gd name="connsiteY81" fmla="*/ 3444900 h 4643751"/>
                <a:gd name="connsiteX82" fmla="*/ 4258065 w 4587104"/>
                <a:gd name="connsiteY82" fmla="*/ 3269739 h 4643751"/>
                <a:gd name="connsiteX83" fmla="*/ 4322674 w 4587104"/>
                <a:gd name="connsiteY83" fmla="*/ 3151431 h 4643751"/>
                <a:gd name="connsiteX84" fmla="*/ 4381457 w 4587104"/>
                <a:gd name="connsiteY84" fmla="*/ 3094571 h 4643751"/>
                <a:gd name="connsiteX85" fmla="*/ 4422586 w 4587104"/>
                <a:gd name="connsiteY85" fmla="*/ 2977795 h 4643751"/>
                <a:gd name="connsiteX86" fmla="*/ 4381457 w 4587104"/>
                <a:gd name="connsiteY86" fmla="*/ 2919407 h 4643751"/>
                <a:gd name="connsiteX87" fmla="*/ 4422586 w 4587104"/>
                <a:gd name="connsiteY87" fmla="*/ 2861018 h 4643751"/>
                <a:gd name="connsiteX88" fmla="*/ 4381457 w 4587104"/>
                <a:gd name="connsiteY88" fmla="*/ 2802630 h 4643751"/>
                <a:gd name="connsiteX89" fmla="*/ 4436924 w 4587104"/>
                <a:gd name="connsiteY89" fmla="*/ 2666787 h 4643751"/>
                <a:gd name="connsiteX90" fmla="*/ 4463716 w 4587104"/>
                <a:gd name="connsiteY90" fmla="*/ 2569078 h 4643751"/>
                <a:gd name="connsiteX91" fmla="*/ 4504845 w 4587104"/>
                <a:gd name="connsiteY91" fmla="*/ 2452301 h 4643751"/>
                <a:gd name="connsiteX92" fmla="*/ 4463716 w 4587104"/>
                <a:gd name="connsiteY92" fmla="*/ 2452301 h 4643751"/>
                <a:gd name="connsiteX93" fmla="*/ 4463716 w 4587104"/>
                <a:gd name="connsiteY93" fmla="*/ 2393913 h 4643751"/>
                <a:gd name="connsiteX94" fmla="*/ 4504845 w 4587104"/>
                <a:gd name="connsiteY94" fmla="*/ 2335525 h 4643751"/>
                <a:gd name="connsiteX95" fmla="*/ 4587104 w 4587104"/>
                <a:gd name="connsiteY95" fmla="*/ 2277137 h 4643751"/>
                <a:gd name="connsiteX96" fmla="*/ 4545972 w 4587104"/>
                <a:gd name="connsiteY9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78599 w 4587104"/>
                <a:gd name="connsiteY43" fmla="*/ 3985558 h 4643751"/>
                <a:gd name="connsiteX44" fmla="*/ 1625781 w 4587104"/>
                <a:gd name="connsiteY44" fmla="*/ 3912004 h 4643751"/>
                <a:gd name="connsiteX45" fmla="*/ 1790299 w 4587104"/>
                <a:gd name="connsiteY45" fmla="*/ 3853617 h 4643751"/>
                <a:gd name="connsiteX46" fmla="*/ 1954817 w 4587104"/>
                <a:gd name="connsiteY46" fmla="*/ 3795228 h 4643751"/>
                <a:gd name="connsiteX47" fmla="*/ 1995947 w 4587104"/>
                <a:gd name="connsiteY47" fmla="*/ 3678452 h 4643751"/>
                <a:gd name="connsiteX48" fmla="*/ 2078205 w 4587104"/>
                <a:gd name="connsiteY48" fmla="*/ 3678453 h 4643751"/>
                <a:gd name="connsiteX49" fmla="*/ 2242724 w 4587104"/>
                <a:gd name="connsiteY49" fmla="*/ 3561675 h 4643751"/>
                <a:gd name="connsiteX50" fmla="*/ 2283853 w 4587104"/>
                <a:gd name="connsiteY50" fmla="*/ 3678452 h 4643751"/>
                <a:gd name="connsiteX51" fmla="*/ 2366112 w 4587104"/>
                <a:gd name="connsiteY51" fmla="*/ 3678452 h 4643751"/>
                <a:gd name="connsiteX52" fmla="*/ 2448371 w 4587104"/>
                <a:gd name="connsiteY52" fmla="*/ 3678452 h 4643751"/>
                <a:gd name="connsiteX53" fmla="*/ 2448371 w 4587104"/>
                <a:gd name="connsiteY53" fmla="*/ 3795229 h 4643751"/>
                <a:gd name="connsiteX54" fmla="*/ 2571759 w 4587104"/>
                <a:gd name="connsiteY54" fmla="*/ 3795228 h 4643751"/>
                <a:gd name="connsiteX55" fmla="*/ 2612889 w 4587104"/>
                <a:gd name="connsiteY55" fmla="*/ 3912005 h 4643751"/>
                <a:gd name="connsiteX56" fmla="*/ 2654018 w 4587104"/>
                <a:gd name="connsiteY56" fmla="*/ 4028780 h 4643751"/>
                <a:gd name="connsiteX57" fmla="*/ 2695148 w 4587104"/>
                <a:gd name="connsiteY57" fmla="*/ 4028780 h 4643751"/>
                <a:gd name="connsiteX58" fmla="*/ 2695148 w 4587104"/>
                <a:gd name="connsiteY58" fmla="*/ 3970392 h 4643751"/>
                <a:gd name="connsiteX59" fmla="*/ 2777407 w 4587104"/>
                <a:gd name="connsiteY59" fmla="*/ 4028780 h 4643751"/>
                <a:gd name="connsiteX60" fmla="*/ 2840142 w 4587104"/>
                <a:gd name="connsiteY60" fmla="*/ 4041552 h 4643751"/>
                <a:gd name="connsiteX61" fmla="*/ 2983051 w 4587104"/>
                <a:gd name="connsiteY61" fmla="*/ 4087172 h 4643751"/>
                <a:gd name="connsiteX62" fmla="*/ 3011518 w 4587104"/>
                <a:gd name="connsiteY62" fmla="*/ 4153542 h 4643751"/>
                <a:gd name="connsiteX63" fmla="*/ 2983054 w 4587104"/>
                <a:gd name="connsiteY63" fmla="*/ 4262333 h 4643751"/>
                <a:gd name="connsiteX64" fmla="*/ 3024184 w 4587104"/>
                <a:gd name="connsiteY64" fmla="*/ 4262333 h 4643751"/>
                <a:gd name="connsiteX65" fmla="*/ 3106440 w 4587104"/>
                <a:gd name="connsiteY65" fmla="*/ 4320724 h 4643751"/>
                <a:gd name="connsiteX66" fmla="*/ 3182893 w 4587104"/>
                <a:gd name="connsiteY66" fmla="*/ 4483718 h 4643751"/>
                <a:gd name="connsiteX67" fmla="*/ 3270961 w 4587104"/>
                <a:gd name="connsiteY67" fmla="*/ 4612662 h 4643751"/>
                <a:gd name="connsiteX68" fmla="*/ 3394349 w 4587104"/>
                <a:gd name="connsiteY68" fmla="*/ 4612662 h 4643751"/>
                <a:gd name="connsiteX69" fmla="*/ 3476608 w 4587104"/>
                <a:gd name="connsiteY69" fmla="*/ 4495887 h 4643751"/>
                <a:gd name="connsiteX70" fmla="*/ 3764514 w 4587104"/>
                <a:gd name="connsiteY70" fmla="*/ 4379111 h 4643751"/>
                <a:gd name="connsiteX71" fmla="*/ 3887903 w 4587104"/>
                <a:gd name="connsiteY71" fmla="*/ 4320723 h 4643751"/>
                <a:gd name="connsiteX72" fmla="*/ 4011291 w 4587104"/>
                <a:gd name="connsiteY72" fmla="*/ 4203946 h 4643751"/>
                <a:gd name="connsiteX73" fmla="*/ 4052421 w 4587104"/>
                <a:gd name="connsiteY73" fmla="*/ 4145558 h 4643751"/>
                <a:gd name="connsiteX74" fmla="*/ 4093550 w 4587104"/>
                <a:gd name="connsiteY74" fmla="*/ 4145558 h 4643751"/>
                <a:gd name="connsiteX75" fmla="*/ 4093550 w 4587104"/>
                <a:gd name="connsiteY75" fmla="*/ 4028782 h 4643751"/>
                <a:gd name="connsiteX76" fmla="*/ 4134680 w 4587104"/>
                <a:gd name="connsiteY76" fmla="*/ 3970394 h 4643751"/>
                <a:gd name="connsiteX77" fmla="*/ 4143138 w 4587104"/>
                <a:gd name="connsiteY77" fmla="*/ 3871639 h 4643751"/>
                <a:gd name="connsiteX78" fmla="*/ 4134680 w 4587104"/>
                <a:gd name="connsiteY78" fmla="*/ 3736841 h 4643751"/>
                <a:gd name="connsiteX79" fmla="*/ 4175809 w 4587104"/>
                <a:gd name="connsiteY79" fmla="*/ 3678453 h 4643751"/>
                <a:gd name="connsiteX80" fmla="*/ 4190743 w 4587104"/>
                <a:gd name="connsiteY80" fmla="*/ 3562702 h 4643751"/>
                <a:gd name="connsiteX81" fmla="*/ 4216939 w 4587104"/>
                <a:gd name="connsiteY81" fmla="*/ 3444900 h 4643751"/>
                <a:gd name="connsiteX82" fmla="*/ 4258065 w 4587104"/>
                <a:gd name="connsiteY82" fmla="*/ 3269739 h 4643751"/>
                <a:gd name="connsiteX83" fmla="*/ 4322674 w 4587104"/>
                <a:gd name="connsiteY83" fmla="*/ 3151431 h 4643751"/>
                <a:gd name="connsiteX84" fmla="*/ 4381457 w 4587104"/>
                <a:gd name="connsiteY84" fmla="*/ 3094571 h 4643751"/>
                <a:gd name="connsiteX85" fmla="*/ 4422586 w 4587104"/>
                <a:gd name="connsiteY85" fmla="*/ 2977795 h 4643751"/>
                <a:gd name="connsiteX86" fmla="*/ 4381457 w 4587104"/>
                <a:gd name="connsiteY86" fmla="*/ 2919407 h 4643751"/>
                <a:gd name="connsiteX87" fmla="*/ 4422586 w 4587104"/>
                <a:gd name="connsiteY87" fmla="*/ 2861018 h 4643751"/>
                <a:gd name="connsiteX88" fmla="*/ 4381457 w 4587104"/>
                <a:gd name="connsiteY88" fmla="*/ 2802630 h 4643751"/>
                <a:gd name="connsiteX89" fmla="*/ 4436924 w 4587104"/>
                <a:gd name="connsiteY89" fmla="*/ 2666787 h 4643751"/>
                <a:gd name="connsiteX90" fmla="*/ 4463716 w 4587104"/>
                <a:gd name="connsiteY90" fmla="*/ 2569078 h 4643751"/>
                <a:gd name="connsiteX91" fmla="*/ 4504845 w 4587104"/>
                <a:gd name="connsiteY91" fmla="*/ 2452301 h 4643751"/>
                <a:gd name="connsiteX92" fmla="*/ 4463716 w 4587104"/>
                <a:gd name="connsiteY92" fmla="*/ 2452301 h 4643751"/>
                <a:gd name="connsiteX93" fmla="*/ 4463716 w 4587104"/>
                <a:gd name="connsiteY93" fmla="*/ 2393913 h 4643751"/>
                <a:gd name="connsiteX94" fmla="*/ 4504845 w 4587104"/>
                <a:gd name="connsiteY94" fmla="*/ 2335525 h 4643751"/>
                <a:gd name="connsiteX95" fmla="*/ 4587104 w 4587104"/>
                <a:gd name="connsiteY95" fmla="*/ 2277137 h 4643751"/>
                <a:gd name="connsiteX96" fmla="*/ 4545972 w 4587104"/>
                <a:gd name="connsiteY9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749170 w 4587104"/>
                <a:gd name="connsiteY42" fmla="*/ 4028782 h 4643751"/>
                <a:gd name="connsiteX43" fmla="*/ 1678599 w 4587104"/>
                <a:gd name="connsiteY43" fmla="*/ 3985558 h 4643751"/>
                <a:gd name="connsiteX44" fmla="*/ 1625781 w 4587104"/>
                <a:gd name="connsiteY44" fmla="*/ 3912004 h 4643751"/>
                <a:gd name="connsiteX45" fmla="*/ 1790299 w 4587104"/>
                <a:gd name="connsiteY45" fmla="*/ 3853617 h 4643751"/>
                <a:gd name="connsiteX46" fmla="*/ 1954817 w 4587104"/>
                <a:gd name="connsiteY46" fmla="*/ 3795228 h 4643751"/>
                <a:gd name="connsiteX47" fmla="*/ 1995947 w 4587104"/>
                <a:gd name="connsiteY47" fmla="*/ 3678452 h 4643751"/>
                <a:gd name="connsiteX48" fmla="*/ 2078205 w 4587104"/>
                <a:gd name="connsiteY48" fmla="*/ 3678453 h 4643751"/>
                <a:gd name="connsiteX49" fmla="*/ 2242724 w 4587104"/>
                <a:gd name="connsiteY49" fmla="*/ 3561675 h 4643751"/>
                <a:gd name="connsiteX50" fmla="*/ 2283853 w 4587104"/>
                <a:gd name="connsiteY50" fmla="*/ 3678452 h 4643751"/>
                <a:gd name="connsiteX51" fmla="*/ 2366112 w 4587104"/>
                <a:gd name="connsiteY51" fmla="*/ 3678452 h 4643751"/>
                <a:gd name="connsiteX52" fmla="*/ 2448371 w 4587104"/>
                <a:gd name="connsiteY52" fmla="*/ 3678452 h 4643751"/>
                <a:gd name="connsiteX53" fmla="*/ 2448371 w 4587104"/>
                <a:gd name="connsiteY53" fmla="*/ 3795229 h 4643751"/>
                <a:gd name="connsiteX54" fmla="*/ 2571759 w 4587104"/>
                <a:gd name="connsiteY54" fmla="*/ 3795228 h 4643751"/>
                <a:gd name="connsiteX55" fmla="*/ 2612889 w 4587104"/>
                <a:gd name="connsiteY55" fmla="*/ 3912005 h 4643751"/>
                <a:gd name="connsiteX56" fmla="*/ 2654018 w 4587104"/>
                <a:gd name="connsiteY56" fmla="*/ 4028780 h 4643751"/>
                <a:gd name="connsiteX57" fmla="*/ 2695148 w 4587104"/>
                <a:gd name="connsiteY57" fmla="*/ 4028780 h 4643751"/>
                <a:gd name="connsiteX58" fmla="*/ 2695148 w 4587104"/>
                <a:gd name="connsiteY58" fmla="*/ 3970392 h 4643751"/>
                <a:gd name="connsiteX59" fmla="*/ 2777407 w 4587104"/>
                <a:gd name="connsiteY59" fmla="*/ 4028780 h 4643751"/>
                <a:gd name="connsiteX60" fmla="*/ 2840142 w 4587104"/>
                <a:gd name="connsiteY60" fmla="*/ 4041552 h 4643751"/>
                <a:gd name="connsiteX61" fmla="*/ 2983051 w 4587104"/>
                <a:gd name="connsiteY61" fmla="*/ 4087172 h 4643751"/>
                <a:gd name="connsiteX62" fmla="*/ 3011518 w 4587104"/>
                <a:gd name="connsiteY62" fmla="*/ 4153542 h 4643751"/>
                <a:gd name="connsiteX63" fmla="*/ 2983054 w 4587104"/>
                <a:gd name="connsiteY63" fmla="*/ 4262333 h 4643751"/>
                <a:gd name="connsiteX64" fmla="*/ 3024184 w 4587104"/>
                <a:gd name="connsiteY64" fmla="*/ 4262333 h 4643751"/>
                <a:gd name="connsiteX65" fmla="*/ 3106440 w 4587104"/>
                <a:gd name="connsiteY65" fmla="*/ 4320724 h 4643751"/>
                <a:gd name="connsiteX66" fmla="*/ 3182893 w 4587104"/>
                <a:gd name="connsiteY66" fmla="*/ 4483718 h 4643751"/>
                <a:gd name="connsiteX67" fmla="*/ 3270961 w 4587104"/>
                <a:gd name="connsiteY67" fmla="*/ 4612662 h 4643751"/>
                <a:gd name="connsiteX68" fmla="*/ 3394349 w 4587104"/>
                <a:gd name="connsiteY68" fmla="*/ 4612662 h 4643751"/>
                <a:gd name="connsiteX69" fmla="*/ 3476608 w 4587104"/>
                <a:gd name="connsiteY69" fmla="*/ 4495887 h 4643751"/>
                <a:gd name="connsiteX70" fmla="*/ 3764514 w 4587104"/>
                <a:gd name="connsiteY70" fmla="*/ 4379111 h 4643751"/>
                <a:gd name="connsiteX71" fmla="*/ 3887903 w 4587104"/>
                <a:gd name="connsiteY71" fmla="*/ 4320723 h 4643751"/>
                <a:gd name="connsiteX72" fmla="*/ 4011291 w 4587104"/>
                <a:gd name="connsiteY72" fmla="*/ 4203946 h 4643751"/>
                <a:gd name="connsiteX73" fmla="*/ 4052421 w 4587104"/>
                <a:gd name="connsiteY73" fmla="*/ 4145558 h 4643751"/>
                <a:gd name="connsiteX74" fmla="*/ 4093550 w 4587104"/>
                <a:gd name="connsiteY74" fmla="*/ 4145558 h 4643751"/>
                <a:gd name="connsiteX75" fmla="*/ 4093550 w 4587104"/>
                <a:gd name="connsiteY75" fmla="*/ 4028782 h 4643751"/>
                <a:gd name="connsiteX76" fmla="*/ 4134680 w 4587104"/>
                <a:gd name="connsiteY76" fmla="*/ 3970394 h 4643751"/>
                <a:gd name="connsiteX77" fmla="*/ 4143138 w 4587104"/>
                <a:gd name="connsiteY77" fmla="*/ 3871639 h 4643751"/>
                <a:gd name="connsiteX78" fmla="*/ 4134680 w 4587104"/>
                <a:gd name="connsiteY78" fmla="*/ 3736841 h 4643751"/>
                <a:gd name="connsiteX79" fmla="*/ 4175809 w 4587104"/>
                <a:gd name="connsiteY79" fmla="*/ 3678453 h 4643751"/>
                <a:gd name="connsiteX80" fmla="*/ 4190743 w 4587104"/>
                <a:gd name="connsiteY80" fmla="*/ 3562702 h 4643751"/>
                <a:gd name="connsiteX81" fmla="*/ 4216939 w 4587104"/>
                <a:gd name="connsiteY81" fmla="*/ 3444900 h 4643751"/>
                <a:gd name="connsiteX82" fmla="*/ 4258065 w 4587104"/>
                <a:gd name="connsiteY82" fmla="*/ 3269739 h 4643751"/>
                <a:gd name="connsiteX83" fmla="*/ 4322674 w 4587104"/>
                <a:gd name="connsiteY83" fmla="*/ 3151431 h 4643751"/>
                <a:gd name="connsiteX84" fmla="*/ 4381457 w 4587104"/>
                <a:gd name="connsiteY84" fmla="*/ 3094571 h 4643751"/>
                <a:gd name="connsiteX85" fmla="*/ 4422586 w 4587104"/>
                <a:gd name="connsiteY85" fmla="*/ 2977795 h 4643751"/>
                <a:gd name="connsiteX86" fmla="*/ 4381457 w 4587104"/>
                <a:gd name="connsiteY86" fmla="*/ 2919407 h 4643751"/>
                <a:gd name="connsiteX87" fmla="*/ 4422586 w 4587104"/>
                <a:gd name="connsiteY87" fmla="*/ 2861018 h 4643751"/>
                <a:gd name="connsiteX88" fmla="*/ 4381457 w 4587104"/>
                <a:gd name="connsiteY88" fmla="*/ 2802630 h 4643751"/>
                <a:gd name="connsiteX89" fmla="*/ 4436924 w 4587104"/>
                <a:gd name="connsiteY89" fmla="*/ 2666787 h 4643751"/>
                <a:gd name="connsiteX90" fmla="*/ 4463716 w 4587104"/>
                <a:gd name="connsiteY90" fmla="*/ 2569078 h 4643751"/>
                <a:gd name="connsiteX91" fmla="*/ 4504845 w 4587104"/>
                <a:gd name="connsiteY91" fmla="*/ 2452301 h 4643751"/>
                <a:gd name="connsiteX92" fmla="*/ 4463716 w 4587104"/>
                <a:gd name="connsiteY92" fmla="*/ 2452301 h 4643751"/>
                <a:gd name="connsiteX93" fmla="*/ 4463716 w 4587104"/>
                <a:gd name="connsiteY93" fmla="*/ 2393913 h 4643751"/>
                <a:gd name="connsiteX94" fmla="*/ 4504845 w 4587104"/>
                <a:gd name="connsiteY94" fmla="*/ 2335525 h 4643751"/>
                <a:gd name="connsiteX95" fmla="*/ 4587104 w 4587104"/>
                <a:gd name="connsiteY95" fmla="*/ 2277137 h 4643751"/>
                <a:gd name="connsiteX96" fmla="*/ 4545972 w 4587104"/>
                <a:gd name="connsiteY9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645957 w 4587104"/>
                <a:gd name="connsiteY42" fmla="*/ 4074377 h 4643751"/>
                <a:gd name="connsiteX43" fmla="*/ 1749170 w 4587104"/>
                <a:gd name="connsiteY43" fmla="*/ 4028782 h 4643751"/>
                <a:gd name="connsiteX44" fmla="*/ 1678599 w 4587104"/>
                <a:gd name="connsiteY44" fmla="*/ 3985558 h 4643751"/>
                <a:gd name="connsiteX45" fmla="*/ 1625781 w 4587104"/>
                <a:gd name="connsiteY45" fmla="*/ 3912004 h 4643751"/>
                <a:gd name="connsiteX46" fmla="*/ 1790299 w 4587104"/>
                <a:gd name="connsiteY46" fmla="*/ 3853617 h 4643751"/>
                <a:gd name="connsiteX47" fmla="*/ 1954817 w 4587104"/>
                <a:gd name="connsiteY47" fmla="*/ 3795228 h 4643751"/>
                <a:gd name="connsiteX48" fmla="*/ 1995947 w 4587104"/>
                <a:gd name="connsiteY48" fmla="*/ 3678452 h 4643751"/>
                <a:gd name="connsiteX49" fmla="*/ 2078205 w 4587104"/>
                <a:gd name="connsiteY49" fmla="*/ 3678453 h 4643751"/>
                <a:gd name="connsiteX50" fmla="*/ 2242724 w 4587104"/>
                <a:gd name="connsiteY50" fmla="*/ 3561675 h 4643751"/>
                <a:gd name="connsiteX51" fmla="*/ 2283853 w 4587104"/>
                <a:gd name="connsiteY51" fmla="*/ 3678452 h 4643751"/>
                <a:gd name="connsiteX52" fmla="*/ 2366112 w 4587104"/>
                <a:gd name="connsiteY52" fmla="*/ 3678452 h 4643751"/>
                <a:gd name="connsiteX53" fmla="*/ 2448371 w 4587104"/>
                <a:gd name="connsiteY53" fmla="*/ 3678452 h 4643751"/>
                <a:gd name="connsiteX54" fmla="*/ 2448371 w 4587104"/>
                <a:gd name="connsiteY54" fmla="*/ 3795229 h 4643751"/>
                <a:gd name="connsiteX55" fmla="*/ 2571759 w 4587104"/>
                <a:gd name="connsiteY55" fmla="*/ 3795228 h 4643751"/>
                <a:gd name="connsiteX56" fmla="*/ 2612889 w 4587104"/>
                <a:gd name="connsiteY56" fmla="*/ 3912005 h 4643751"/>
                <a:gd name="connsiteX57" fmla="*/ 2654018 w 4587104"/>
                <a:gd name="connsiteY57" fmla="*/ 4028780 h 4643751"/>
                <a:gd name="connsiteX58" fmla="*/ 2695148 w 4587104"/>
                <a:gd name="connsiteY58" fmla="*/ 4028780 h 4643751"/>
                <a:gd name="connsiteX59" fmla="*/ 2695148 w 4587104"/>
                <a:gd name="connsiteY59" fmla="*/ 3970392 h 4643751"/>
                <a:gd name="connsiteX60" fmla="*/ 2777407 w 4587104"/>
                <a:gd name="connsiteY60" fmla="*/ 4028780 h 4643751"/>
                <a:gd name="connsiteX61" fmla="*/ 2840142 w 4587104"/>
                <a:gd name="connsiteY61" fmla="*/ 4041552 h 4643751"/>
                <a:gd name="connsiteX62" fmla="*/ 2983051 w 4587104"/>
                <a:gd name="connsiteY62" fmla="*/ 4087172 h 4643751"/>
                <a:gd name="connsiteX63" fmla="*/ 3011518 w 4587104"/>
                <a:gd name="connsiteY63" fmla="*/ 4153542 h 4643751"/>
                <a:gd name="connsiteX64" fmla="*/ 2983054 w 4587104"/>
                <a:gd name="connsiteY64" fmla="*/ 4262333 h 4643751"/>
                <a:gd name="connsiteX65" fmla="*/ 3024184 w 4587104"/>
                <a:gd name="connsiteY65" fmla="*/ 4262333 h 4643751"/>
                <a:gd name="connsiteX66" fmla="*/ 3106440 w 4587104"/>
                <a:gd name="connsiteY66" fmla="*/ 4320724 h 4643751"/>
                <a:gd name="connsiteX67" fmla="*/ 3182893 w 4587104"/>
                <a:gd name="connsiteY67" fmla="*/ 4483718 h 4643751"/>
                <a:gd name="connsiteX68" fmla="*/ 3270961 w 4587104"/>
                <a:gd name="connsiteY68" fmla="*/ 4612662 h 4643751"/>
                <a:gd name="connsiteX69" fmla="*/ 3394349 w 4587104"/>
                <a:gd name="connsiteY69" fmla="*/ 4612662 h 4643751"/>
                <a:gd name="connsiteX70" fmla="*/ 3476608 w 4587104"/>
                <a:gd name="connsiteY70" fmla="*/ 4495887 h 4643751"/>
                <a:gd name="connsiteX71" fmla="*/ 3764514 w 4587104"/>
                <a:gd name="connsiteY71" fmla="*/ 4379111 h 4643751"/>
                <a:gd name="connsiteX72" fmla="*/ 3887903 w 4587104"/>
                <a:gd name="connsiteY72" fmla="*/ 4320723 h 4643751"/>
                <a:gd name="connsiteX73" fmla="*/ 4011291 w 4587104"/>
                <a:gd name="connsiteY73" fmla="*/ 4203946 h 4643751"/>
                <a:gd name="connsiteX74" fmla="*/ 4052421 w 4587104"/>
                <a:gd name="connsiteY74" fmla="*/ 4145558 h 4643751"/>
                <a:gd name="connsiteX75" fmla="*/ 4093550 w 4587104"/>
                <a:gd name="connsiteY75" fmla="*/ 4145558 h 4643751"/>
                <a:gd name="connsiteX76" fmla="*/ 4093550 w 4587104"/>
                <a:gd name="connsiteY76" fmla="*/ 4028782 h 4643751"/>
                <a:gd name="connsiteX77" fmla="*/ 4134680 w 4587104"/>
                <a:gd name="connsiteY77" fmla="*/ 3970394 h 4643751"/>
                <a:gd name="connsiteX78" fmla="*/ 4143138 w 4587104"/>
                <a:gd name="connsiteY78" fmla="*/ 3871639 h 4643751"/>
                <a:gd name="connsiteX79" fmla="*/ 4134680 w 4587104"/>
                <a:gd name="connsiteY79" fmla="*/ 3736841 h 4643751"/>
                <a:gd name="connsiteX80" fmla="*/ 4175809 w 4587104"/>
                <a:gd name="connsiteY80" fmla="*/ 3678453 h 4643751"/>
                <a:gd name="connsiteX81" fmla="*/ 4190743 w 4587104"/>
                <a:gd name="connsiteY81" fmla="*/ 3562702 h 4643751"/>
                <a:gd name="connsiteX82" fmla="*/ 4216939 w 4587104"/>
                <a:gd name="connsiteY82" fmla="*/ 3444900 h 4643751"/>
                <a:gd name="connsiteX83" fmla="*/ 4258065 w 4587104"/>
                <a:gd name="connsiteY83" fmla="*/ 3269739 h 4643751"/>
                <a:gd name="connsiteX84" fmla="*/ 4322674 w 4587104"/>
                <a:gd name="connsiteY84" fmla="*/ 3151431 h 4643751"/>
                <a:gd name="connsiteX85" fmla="*/ 4381457 w 4587104"/>
                <a:gd name="connsiteY85" fmla="*/ 3094571 h 4643751"/>
                <a:gd name="connsiteX86" fmla="*/ 4422586 w 4587104"/>
                <a:gd name="connsiteY86" fmla="*/ 2977795 h 4643751"/>
                <a:gd name="connsiteX87" fmla="*/ 4381457 w 4587104"/>
                <a:gd name="connsiteY87" fmla="*/ 2919407 h 4643751"/>
                <a:gd name="connsiteX88" fmla="*/ 4422586 w 4587104"/>
                <a:gd name="connsiteY88" fmla="*/ 2861018 h 4643751"/>
                <a:gd name="connsiteX89" fmla="*/ 4381457 w 4587104"/>
                <a:gd name="connsiteY89" fmla="*/ 2802630 h 4643751"/>
                <a:gd name="connsiteX90" fmla="*/ 4436924 w 4587104"/>
                <a:gd name="connsiteY90" fmla="*/ 2666787 h 4643751"/>
                <a:gd name="connsiteX91" fmla="*/ 4463716 w 4587104"/>
                <a:gd name="connsiteY91" fmla="*/ 2569078 h 4643751"/>
                <a:gd name="connsiteX92" fmla="*/ 4504845 w 4587104"/>
                <a:gd name="connsiteY92" fmla="*/ 2452301 h 4643751"/>
                <a:gd name="connsiteX93" fmla="*/ 4463716 w 4587104"/>
                <a:gd name="connsiteY93" fmla="*/ 2452301 h 4643751"/>
                <a:gd name="connsiteX94" fmla="*/ 4463716 w 4587104"/>
                <a:gd name="connsiteY94" fmla="*/ 2393913 h 4643751"/>
                <a:gd name="connsiteX95" fmla="*/ 4504845 w 4587104"/>
                <a:gd name="connsiteY95" fmla="*/ 2335525 h 4643751"/>
                <a:gd name="connsiteX96" fmla="*/ 4587104 w 4587104"/>
                <a:gd name="connsiteY96" fmla="*/ 2277137 h 4643751"/>
                <a:gd name="connsiteX97" fmla="*/ 4545972 w 4587104"/>
                <a:gd name="connsiteY9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645957 w 4587104"/>
                <a:gd name="connsiteY42" fmla="*/ 4074377 h 4643751"/>
                <a:gd name="connsiteX43" fmla="*/ 1749170 w 4587104"/>
                <a:gd name="connsiteY43" fmla="*/ 4028782 h 4643751"/>
                <a:gd name="connsiteX44" fmla="*/ 1678599 w 4587104"/>
                <a:gd name="connsiteY44" fmla="*/ 3985558 h 4643751"/>
                <a:gd name="connsiteX45" fmla="*/ 1625781 w 4587104"/>
                <a:gd name="connsiteY45" fmla="*/ 3912004 h 4643751"/>
                <a:gd name="connsiteX46" fmla="*/ 1790299 w 4587104"/>
                <a:gd name="connsiteY46" fmla="*/ 3853617 h 4643751"/>
                <a:gd name="connsiteX47" fmla="*/ 1954817 w 4587104"/>
                <a:gd name="connsiteY47" fmla="*/ 3795228 h 4643751"/>
                <a:gd name="connsiteX48" fmla="*/ 1995947 w 4587104"/>
                <a:gd name="connsiteY48" fmla="*/ 3678452 h 4643751"/>
                <a:gd name="connsiteX49" fmla="*/ 2078205 w 4587104"/>
                <a:gd name="connsiteY49" fmla="*/ 3678453 h 4643751"/>
                <a:gd name="connsiteX50" fmla="*/ 2242724 w 4587104"/>
                <a:gd name="connsiteY50" fmla="*/ 3561675 h 4643751"/>
                <a:gd name="connsiteX51" fmla="*/ 2283853 w 4587104"/>
                <a:gd name="connsiteY51" fmla="*/ 3678452 h 4643751"/>
                <a:gd name="connsiteX52" fmla="*/ 2366112 w 4587104"/>
                <a:gd name="connsiteY52" fmla="*/ 3678452 h 4643751"/>
                <a:gd name="connsiteX53" fmla="*/ 2448371 w 4587104"/>
                <a:gd name="connsiteY53" fmla="*/ 3678452 h 4643751"/>
                <a:gd name="connsiteX54" fmla="*/ 2448371 w 4587104"/>
                <a:gd name="connsiteY54" fmla="*/ 3795229 h 4643751"/>
                <a:gd name="connsiteX55" fmla="*/ 2571759 w 4587104"/>
                <a:gd name="connsiteY55" fmla="*/ 3795228 h 4643751"/>
                <a:gd name="connsiteX56" fmla="*/ 2612889 w 4587104"/>
                <a:gd name="connsiteY56" fmla="*/ 3912005 h 4643751"/>
                <a:gd name="connsiteX57" fmla="*/ 2654018 w 4587104"/>
                <a:gd name="connsiteY57" fmla="*/ 4028780 h 4643751"/>
                <a:gd name="connsiteX58" fmla="*/ 2695148 w 4587104"/>
                <a:gd name="connsiteY58" fmla="*/ 4028780 h 4643751"/>
                <a:gd name="connsiteX59" fmla="*/ 2695148 w 4587104"/>
                <a:gd name="connsiteY59" fmla="*/ 3970392 h 4643751"/>
                <a:gd name="connsiteX60" fmla="*/ 2777407 w 4587104"/>
                <a:gd name="connsiteY60" fmla="*/ 4028780 h 4643751"/>
                <a:gd name="connsiteX61" fmla="*/ 2840142 w 4587104"/>
                <a:gd name="connsiteY61" fmla="*/ 4041552 h 4643751"/>
                <a:gd name="connsiteX62" fmla="*/ 2983051 w 4587104"/>
                <a:gd name="connsiteY62" fmla="*/ 4087172 h 4643751"/>
                <a:gd name="connsiteX63" fmla="*/ 3011518 w 4587104"/>
                <a:gd name="connsiteY63" fmla="*/ 4153542 h 4643751"/>
                <a:gd name="connsiteX64" fmla="*/ 2983054 w 4587104"/>
                <a:gd name="connsiteY64" fmla="*/ 4262333 h 4643751"/>
                <a:gd name="connsiteX65" fmla="*/ 3024184 w 4587104"/>
                <a:gd name="connsiteY65" fmla="*/ 4262333 h 4643751"/>
                <a:gd name="connsiteX66" fmla="*/ 3106440 w 4587104"/>
                <a:gd name="connsiteY66" fmla="*/ 4320724 h 4643751"/>
                <a:gd name="connsiteX67" fmla="*/ 3182893 w 4587104"/>
                <a:gd name="connsiteY67" fmla="*/ 4483718 h 4643751"/>
                <a:gd name="connsiteX68" fmla="*/ 3270961 w 4587104"/>
                <a:gd name="connsiteY68" fmla="*/ 4612662 h 4643751"/>
                <a:gd name="connsiteX69" fmla="*/ 3394349 w 4587104"/>
                <a:gd name="connsiteY69" fmla="*/ 4612662 h 4643751"/>
                <a:gd name="connsiteX70" fmla="*/ 3476608 w 4587104"/>
                <a:gd name="connsiteY70" fmla="*/ 4495887 h 4643751"/>
                <a:gd name="connsiteX71" fmla="*/ 3764514 w 4587104"/>
                <a:gd name="connsiteY71" fmla="*/ 4379111 h 4643751"/>
                <a:gd name="connsiteX72" fmla="*/ 3887903 w 4587104"/>
                <a:gd name="connsiteY72" fmla="*/ 4320723 h 4643751"/>
                <a:gd name="connsiteX73" fmla="*/ 4011291 w 4587104"/>
                <a:gd name="connsiteY73" fmla="*/ 4203946 h 4643751"/>
                <a:gd name="connsiteX74" fmla="*/ 4052421 w 4587104"/>
                <a:gd name="connsiteY74" fmla="*/ 4145558 h 4643751"/>
                <a:gd name="connsiteX75" fmla="*/ 4093550 w 4587104"/>
                <a:gd name="connsiteY75" fmla="*/ 4145558 h 4643751"/>
                <a:gd name="connsiteX76" fmla="*/ 4093550 w 4587104"/>
                <a:gd name="connsiteY76" fmla="*/ 4028782 h 4643751"/>
                <a:gd name="connsiteX77" fmla="*/ 4134680 w 4587104"/>
                <a:gd name="connsiteY77" fmla="*/ 3970394 h 4643751"/>
                <a:gd name="connsiteX78" fmla="*/ 4143138 w 4587104"/>
                <a:gd name="connsiteY78" fmla="*/ 3871639 h 4643751"/>
                <a:gd name="connsiteX79" fmla="*/ 4134680 w 4587104"/>
                <a:gd name="connsiteY79" fmla="*/ 3736841 h 4643751"/>
                <a:gd name="connsiteX80" fmla="*/ 4175809 w 4587104"/>
                <a:gd name="connsiteY80" fmla="*/ 3678453 h 4643751"/>
                <a:gd name="connsiteX81" fmla="*/ 4190743 w 4587104"/>
                <a:gd name="connsiteY81" fmla="*/ 3562702 h 4643751"/>
                <a:gd name="connsiteX82" fmla="*/ 4216939 w 4587104"/>
                <a:gd name="connsiteY82" fmla="*/ 3444900 h 4643751"/>
                <a:gd name="connsiteX83" fmla="*/ 4258065 w 4587104"/>
                <a:gd name="connsiteY83" fmla="*/ 3269739 h 4643751"/>
                <a:gd name="connsiteX84" fmla="*/ 4322674 w 4587104"/>
                <a:gd name="connsiteY84" fmla="*/ 3151431 h 4643751"/>
                <a:gd name="connsiteX85" fmla="*/ 4381457 w 4587104"/>
                <a:gd name="connsiteY85" fmla="*/ 3094571 h 4643751"/>
                <a:gd name="connsiteX86" fmla="*/ 4422586 w 4587104"/>
                <a:gd name="connsiteY86" fmla="*/ 2977795 h 4643751"/>
                <a:gd name="connsiteX87" fmla="*/ 4381457 w 4587104"/>
                <a:gd name="connsiteY87" fmla="*/ 2919407 h 4643751"/>
                <a:gd name="connsiteX88" fmla="*/ 4422586 w 4587104"/>
                <a:gd name="connsiteY88" fmla="*/ 2861018 h 4643751"/>
                <a:gd name="connsiteX89" fmla="*/ 4381457 w 4587104"/>
                <a:gd name="connsiteY89" fmla="*/ 2802630 h 4643751"/>
                <a:gd name="connsiteX90" fmla="*/ 4436924 w 4587104"/>
                <a:gd name="connsiteY90" fmla="*/ 2666787 h 4643751"/>
                <a:gd name="connsiteX91" fmla="*/ 4463716 w 4587104"/>
                <a:gd name="connsiteY91" fmla="*/ 2569078 h 4643751"/>
                <a:gd name="connsiteX92" fmla="*/ 4504845 w 4587104"/>
                <a:gd name="connsiteY92" fmla="*/ 2452301 h 4643751"/>
                <a:gd name="connsiteX93" fmla="*/ 4463716 w 4587104"/>
                <a:gd name="connsiteY93" fmla="*/ 2452301 h 4643751"/>
                <a:gd name="connsiteX94" fmla="*/ 4463716 w 4587104"/>
                <a:gd name="connsiteY94" fmla="*/ 2393913 h 4643751"/>
                <a:gd name="connsiteX95" fmla="*/ 4504845 w 4587104"/>
                <a:gd name="connsiteY95" fmla="*/ 2335525 h 4643751"/>
                <a:gd name="connsiteX96" fmla="*/ 4587104 w 4587104"/>
                <a:gd name="connsiteY96" fmla="*/ 2277137 h 4643751"/>
                <a:gd name="connsiteX97" fmla="*/ 4545972 w 4587104"/>
                <a:gd name="connsiteY9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645957 w 4587104"/>
                <a:gd name="connsiteY42" fmla="*/ 4074377 h 4643751"/>
                <a:gd name="connsiteX43" fmla="*/ 1749170 w 4587104"/>
                <a:gd name="connsiteY43" fmla="*/ 4028782 h 4643751"/>
                <a:gd name="connsiteX44" fmla="*/ 1678599 w 4587104"/>
                <a:gd name="connsiteY44" fmla="*/ 3985558 h 4643751"/>
                <a:gd name="connsiteX45" fmla="*/ 1625781 w 4587104"/>
                <a:gd name="connsiteY45" fmla="*/ 3912004 h 4643751"/>
                <a:gd name="connsiteX46" fmla="*/ 1790299 w 4587104"/>
                <a:gd name="connsiteY46" fmla="*/ 3853617 h 4643751"/>
                <a:gd name="connsiteX47" fmla="*/ 1954817 w 4587104"/>
                <a:gd name="connsiteY47" fmla="*/ 3795228 h 4643751"/>
                <a:gd name="connsiteX48" fmla="*/ 1995947 w 4587104"/>
                <a:gd name="connsiteY48" fmla="*/ 3678452 h 4643751"/>
                <a:gd name="connsiteX49" fmla="*/ 2078205 w 4587104"/>
                <a:gd name="connsiteY49" fmla="*/ 3678453 h 4643751"/>
                <a:gd name="connsiteX50" fmla="*/ 2242724 w 4587104"/>
                <a:gd name="connsiteY50" fmla="*/ 3561675 h 4643751"/>
                <a:gd name="connsiteX51" fmla="*/ 2283853 w 4587104"/>
                <a:gd name="connsiteY51" fmla="*/ 3678452 h 4643751"/>
                <a:gd name="connsiteX52" fmla="*/ 2366112 w 4587104"/>
                <a:gd name="connsiteY52" fmla="*/ 3678452 h 4643751"/>
                <a:gd name="connsiteX53" fmla="*/ 2448371 w 4587104"/>
                <a:gd name="connsiteY53" fmla="*/ 3678452 h 4643751"/>
                <a:gd name="connsiteX54" fmla="*/ 2448371 w 4587104"/>
                <a:gd name="connsiteY54" fmla="*/ 3795229 h 4643751"/>
                <a:gd name="connsiteX55" fmla="*/ 2571759 w 4587104"/>
                <a:gd name="connsiteY55" fmla="*/ 3795228 h 4643751"/>
                <a:gd name="connsiteX56" fmla="*/ 2612889 w 4587104"/>
                <a:gd name="connsiteY56" fmla="*/ 3912005 h 4643751"/>
                <a:gd name="connsiteX57" fmla="*/ 2654018 w 4587104"/>
                <a:gd name="connsiteY57" fmla="*/ 4028780 h 4643751"/>
                <a:gd name="connsiteX58" fmla="*/ 2695148 w 4587104"/>
                <a:gd name="connsiteY58" fmla="*/ 4028780 h 4643751"/>
                <a:gd name="connsiteX59" fmla="*/ 2695148 w 4587104"/>
                <a:gd name="connsiteY59" fmla="*/ 3970392 h 4643751"/>
                <a:gd name="connsiteX60" fmla="*/ 2777407 w 4587104"/>
                <a:gd name="connsiteY60" fmla="*/ 4028780 h 4643751"/>
                <a:gd name="connsiteX61" fmla="*/ 2840142 w 4587104"/>
                <a:gd name="connsiteY61" fmla="*/ 4041552 h 4643751"/>
                <a:gd name="connsiteX62" fmla="*/ 2983051 w 4587104"/>
                <a:gd name="connsiteY62" fmla="*/ 4087172 h 4643751"/>
                <a:gd name="connsiteX63" fmla="*/ 3011518 w 4587104"/>
                <a:gd name="connsiteY63" fmla="*/ 4153542 h 4643751"/>
                <a:gd name="connsiteX64" fmla="*/ 2983054 w 4587104"/>
                <a:gd name="connsiteY64" fmla="*/ 4262333 h 4643751"/>
                <a:gd name="connsiteX65" fmla="*/ 3024184 w 4587104"/>
                <a:gd name="connsiteY65" fmla="*/ 4262333 h 4643751"/>
                <a:gd name="connsiteX66" fmla="*/ 3106440 w 4587104"/>
                <a:gd name="connsiteY66" fmla="*/ 4320724 h 4643751"/>
                <a:gd name="connsiteX67" fmla="*/ 3182893 w 4587104"/>
                <a:gd name="connsiteY67" fmla="*/ 4483718 h 4643751"/>
                <a:gd name="connsiteX68" fmla="*/ 3270961 w 4587104"/>
                <a:gd name="connsiteY68" fmla="*/ 4612662 h 4643751"/>
                <a:gd name="connsiteX69" fmla="*/ 3394349 w 4587104"/>
                <a:gd name="connsiteY69" fmla="*/ 4612662 h 4643751"/>
                <a:gd name="connsiteX70" fmla="*/ 3476608 w 4587104"/>
                <a:gd name="connsiteY70" fmla="*/ 4495887 h 4643751"/>
                <a:gd name="connsiteX71" fmla="*/ 3764514 w 4587104"/>
                <a:gd name="connsiteY71" fmla="*/ 4379111 h 4643751"/>
                <a:gd name="connsiteX72" fmla="*/ 3887903 w 4587104"/>
                <a:gd name="connsiteY72" fmla="*/ 4320723 h 4643751"/>
                <a:gd name="connsiteX73" fmla="*/ 4011291 w 4587104"/>
                <a:gd name="connsiteY73" fmla="*/ 4203946 h 4643751"/>
                <a:gd name="connsiteX74" fmla="*/ 4052421 w 4587104"/>
                <a:gd name="connsiteY74" fmla="*/ 4145558 h 4643751"/>
                <a:gd name="connsiteX75" fmla="*/ 4093550 w 4587104"/>
                <a:gd name="connsiteY75" fmla="*/ 4145558 h 4643751"/>
                <a:gd name="connsiteX76" fmla="*/ 4093550 w 4587104"/>
                <a:gd name="connsiteY76" fmla="*/ 4028782 h 4643751"/>
                <a:gd name="connsiteX77" fmla="*/ 4134680 w 4587104"/>
                <a:gd name="connsiteY77" fmla="*/ 3970394 h 4643751"/>
                <a:gd name="connsiteX78" fmla="*/ 4143138 w 4587104"/>
                <a:gd name="connsiteY78" fmla="*/ 3871639 h 4643751"/>
                <a:gd name="connsiteX79" fmla="*/ 4134680 w 4587104"/>
                <a:gd name="connsiteY79" fmla="*/ 3736841 h 4643751"/>
                <a:gd name="connsiteX80" fmla="*/ 4175809 w 4587104"/>
                <a:gd name="connsiteY80" fmla="*/ 3678453 h 4643751"/>
                <a:gd name="connsiteX81" fmla="*/ 4190743 w 4587104"/>
                <a:gd name="connsiteY81" fmla="*/ 3562702 h 4643751"/>
                <a:gd name="connsiteX82" fmla="*/ 4216939 w 4587104"/>
                <a:gd name="connsiteY82" fmla="*/ 3444900 h 4643751"/>
                <a:gd name="connsiteX83" fmla="*/ 4258065 w 4587104"/>
                <a:gd name="connsiteY83" fmla="*/ 3269739 h 4643751"/>
                <a:gd name="connsiteX84" fmla="*/ 4322674 w 4587104"/>
                <a:gd name="connsiteY84" fmla="*/ 3151431 h 4643751"/>
                <a:gd name="connsiteX85" fmla="*/ 4381457 w 4587104"/>
                <a:gd name="connsiteY85" fmla="*/ 3094571 h 4643751"/>
                <a:gd name="connsiteX86" fmla="*/ 4422586 w 4587104"/>
                <a:gd name="connsiteY86" fmla="*/ 2977795 h 4643751"/>
                <a:gd name="connsiteX87" fmla="*/ 4381457 w 4587104"/>
                <a:gd name="connsiteY87" fmla="*/ 2919407 h 4643751"/>
                <a:gd name="connsiteX88" fmla="*/ 4422586 w 4587104"/>
                <a:gd name="connsiteY88" fmla="*/ 2861018 h 4643751"/>
                <a:gd name="connsiteX89" fmla="*/ 4381457 w 4587104"/>
                <a:gd name="connsiteY89" fmla="*/ 2802630 h 4643751"/>
                <a:gd name="connsiteX90" fmla="*/ 4436924 w 4587104"/>
                <a:gd name="connsiteY90" fmla="*/ 2666787 h 4643751"/>
                <a:gd name="connsiteX91" fmla="*/ 4463716 w 4587104"/>
                <a:gd name="connsiteY91" fmla="*/ 2569078 h 4643751"/>
                <a:gd name="connsiteX92" fmla="*/ 4504845 w 4587104"/>
                <a:gd name="connsiteY92" fmla="*/ 2452301 h 4643751"/>
                <a:gd name="connsiteX93" fmla="*/ 4463716 w 4587104"/>
                <a:gd name="connsiteY93" fmla="*/ 2452301 h 4643751"/>
                <a:gd name="connsiteX94" fmla="*/ 4463716 w 4587104"/>
                <a:gd name="connsiteY94" fmla="*/ 2393913 h 4643751"/>
                <a:gd name="connsiteX95" fmla="*/ 4504845 w 4587104"/>
                <a:gd name="connsiteY95" fmla="*/ 2335525 h 4643751"/>
                <a:gd name="connsiteX96" fmla="*/ 4587104 w 4587104"/>
                <a:gd name="connsiteY96" fmla="*/ 2277137 h 4643751"/>
                <a:gd name="connsiteX97" fmla="*/ 4545972 w 4587104"/>
                <a:gd name="connsiteY9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645957 w 4587104"/>
                <a:gd name="connsiteY42" fmla="*/ 4074377 h 4643751"/>
                <a:gd name="connsiteX43" fmla="*/ 1749170 w 4587104"/>
                <a:gd name="connsiteY43" fmla="*/ 4028782 h 4643751"/>
                <a:gd name="connsiteX44" fmla="*/ 1678599 w 4587104"/>
                <a:gd name="connsiteY44" fmla="*/ 3985558 h 4643751"/>
                <a:gd name="connsiteX45" fmla="*/ 1625781 w 4587104"/>
                <a:gd name="connsiteY45" fmla="*/ 3912004 h 4643751"/>
                <a:gd name="connsiteX46" fmla="*/ 1790299 w 4587104"/>
                <a:gd name="connsiteY46" fmla="*/ 3853617 h 4643751"/>
                <a:gd name="connsiteX47" fmla="*/ 1954817 w 4587104"/>
                <a:gd name="connsiteY47" fmla="*/ 3795228 h 4643751"/>
                <a:gd name="connsiteX48" fmla="*/ 1995947 w 4587104"/>
                <a:gd name="connsiteY48" fmla="*/ 3678452 h 4643751"/>
                <a:gd name="connsiteX49" fmla="*/ 2078205 w 4587104"/>
                <a:gd name="connsiteY49" fmla="*/ 3678453 h 4643751"/>
                <a:gd name="connsiteX50" fmla="*/ 2242724 w 4587104"/>
                <a:gd name="connsiteY50" fmla="*/ 3561675 h 4643751"/>
                <a:gd name="connsiteX51" fmla="*/ 2283853 w 4587104"/>
                <a:gd name="connsiteY51" fmla="*/ 3678452 h 4643751"/>
                <a:gd name="connsiteX52" fmla="*/ 2366112 w 4587104"/>
                <a:gd name="connsiteY52" fmla="*/ 3678452 h 4643751"/>
                <a:gd name="connsiteX53" fmla="*/ 2448371 w 4587104"/>
                <a:gd name="connsiteY53" fmla="*/ 3678452 h 4643751"/>
                <a:gd name="connsiteX54" fmla="*/ 2448371 w 4587104"/>
                <a:gd name="connsiteY54" fmla="*/ 3795229 h 4643751"/>
                <a:gd name="connsiteX55" fmla="*/ 2571759 w 4587104"/>
                <a:gd name="connsiteY55" fmla="*/ 3795228 h 4643751"/>
                <a:gd name="connsiteX56" fmla="*/ 2612889 w 4587104"/>
                <a:gd name="connsiteY56" fmla="*/ 3912005 h 4643751"/>
                <a:gd name="connsiteX57" fmla="*/ 2654018 w 4587104"/>
                <a:gd name="connsiteY57" fmla="*/ 4028780 h 4643751"/>
                <a:gd name="connsiteX58" fmla="*/ 2695148 w 4587104"/>
                <a:gd name="connsiteY58" fmla="*/ 4028780 h 4643751"/>
                <a:gd name="connsiteX59" fmla="*/ 2695148 w 4587104"/>
                <a:gd name="connsiteY59" fmla="*/ 3970392 h 4643751"/>
                <a:gd name="connsiteX60" fmla="*/ 2777407 w 4587104"/>
                <a:gd name="connsiteY60" fmla="*/ 4028780 h 4643751"/>
                <a:gd name="connsiteX61" fmla="*/ 2840142 w 4587104"/>
                <a:gd name="connsiteY61" fmla="*/ 4041552 h 4643751"/>
                <a:gd name="connsiteX62" fmla="*/ 2983051 w 4587104"/>
                <a:gd name="connsiteY62" fmla="*/ 4087172 h 4643751"/>
                <a:gd name="connsiteX63" fmla="*/ 3011518 w 4587104"/>
                <a:gd name="connsiteY63" fmla="*/ 4153542 h 4643751"/>
                <a:gd name="connsiteX64" fmla="*/ 2983054 w 4587104"/>
                <a:gd name="connsiteY64" fmla="*/ 4262333 h 4643751"/>
                <a:gd name="connsiteX65" fmla="*/ 3024184 w 4587104"/>
                <a:gd name="connsiteY65" fmla="*/ 4262333 h 4643751"/>
                <a:gd name="connsiteX66" fmla="*/ 3106440 w 4587104"/>
                <a:gd name="connsiteY66" fmla="*/ 4320724 h 4643751"/>
                <a:gd name="connsiteX67" fmla="*/ 3182893 w 4587104"/>
                <a:gd name="connsiteY67" fmla="*/ 4483718 h 4643751"/>
                <a:gd name="connsiteX68" fmla="*/ 3270961 w 4587104"/>
                <a:gd name="connsiteY68" fmla="*/ 4612662 h 4643751"/>
                <a:gd name="connsiteX69" fmla="*/ 3394349 w 4587104"/>
                <a:gd name="connsiteY69" fmla="*/ 4612662 h 4643751"/>
                <a:gd name="connsiteX70" fmla="*/ 3476608 w 4587104"/>
                <a:gd name="connsiteY70" fmla="*/ 4495887 h 4643751"/>
                <a:gd name="connsiteX71" fmla="*/ 3764514 w 4587104"/>
                <a:gd name="connsiteY71" fmla="*/ 4379111 h 4643751"/>
                <a:gd name="connsiteX72" fmla="*/ 3887903 w 4587104"/>
                <a:gd name="connsiteY72" fmla="*/ 4320723 h 4643751"/>
                <a:gd name="connsiteX73" fmla="*/ 4011291 w 4587104"/>
                <a:gd name="connsiteY73" fmla="*/ 4203946 h 4643751"/>
                <a:gd name="connsiteX74" fmla="*/ 4052421 w 4587104"/>
                <a:gd name="connsiteY74" fmla="*/ 4145558 h 4643751"/>
                <a:gd name="connsiteX75" fmla="*/ 4093550 w 4587104"/>
                <a:gd name="connsiteY75" fmla="*/ 4145558 h 4643751"/>
                <a:gd name="connsiteX76" fmla="*/ 4093550 w 4587104"/>
                <a:gd name="connsiteY76" fmla="*/ 4028782 h 4643751"/>
                <a:gd name="connsiteX77" fmla="*/ 4134680 w 4587104"/>
                <a:gd name="connsiteY77" fmla="*/ 3970394 h 4643751"/>
                <a:gd name="connsiteX78" fmla="*/ 4143138 w 4587104"/>
                <a:gd name="connsiteY78" fmla="*/ 3871639 h 4643751"/>
                <a:gd name="connsiteX79" fmla="*/ 4134680 w 4587104"/>
                <a:gd name="connsiteY79" fmla="*/ 3736841 h 4643751"/>
                <a:gd name="connsiteX80" fmla="*/ 4175809 w 4587104"/>
                <a:gd name="connsiteY80" fmla="*/ 3678453 h 4643751"/>
                <a:gd name="connsiteX81" fmla="*/ 4190743 w 4587104"/>
                <a:gd name="connsiteY81" fmla="*/ 3562702 h 4643751"/>
                <a:gd name="connsiteX82" fmla="*/ 4216939 w 4587104"/>
                <a:gd name="connsiteY82" fmla="*/ 3444900 h 4643751"/>
                <a:gd name="connsiteX83" fmla="*/ 4258065 w 4587104"/>
                <a:gd name="connsiteY83" fmla="*/ 3269739 h 4643751"/>
                <a:gd name="connsiteX84" fmla="*/ 4322674 w 4587104"/>
                <a:gd name="connsiteY84" fmla="*/ 3151431 h 4643751"/>
                <a:gd name="connsiteX85" fmla="*/ 4381457 w 4587104"/>
                <a:gd name="connsiteY85" fmla="*/ 3094571 h 4643751"/>
                <a:gd name="connsiteX86" fmla="*/ 4422586 w 4587104"/>
                <a:gd name="connsiteY86" fmla="*/ 2977795 h 4643751"/>
                <a:gd name="connsiteX87" fmla="*/ 4381457 w 4587104"/>
                <a:gd name="connsiteY87" fmla="*/ 2919407 h 4643751"/>
                <a:gd name="connsiteX88" fmla="*/ 4422586 w 4587104"/>
                <a:gd name="connsiteY88" fmla="*/ 2861018 h 4643751"/>
                <a:gd name="connsiteX89" fmla="*/ 4381457 w 4587104"/>
                <a:gd name="connsiteY89" fmla="*/ 2802630 h 4643751"/>
                <a:gd name="connsiteX90" fmla="*/ 4436924 w 4587104"/>
                <a:gd name="connsiteY90" fmla="*/ 2666787 h 4643751"/>
                <a:gd name="connsiteX91" fmla="*/ 4463716 w 4587104"/>
                <a:gd name="connsiteY91" fmla="*/ 2569078 h 4643751"/>
                <a:gd name="connsiteX92" fmla="*/ 4504845 w 4587104"/>
                <a:gd name="connsiteY92" fmla="*/ 2452301 h 4643751"/>
                <a:gd name="connsiteX93" fmla="*/ 4463716 w 4587104"/>
                <a:gd name="connsiteY93" fmla="*/ 2452301 h 4643751"/>
                <a:gd name="connsiteX94" fmla="*/ 4463716 w 4587104"/>
                <a:gd name="connsiteY94" fmla="*/ 2393913 h 4643751"/>
                <a:gd name="connsiteX95" fmla="*/ 4504845 w 4587104"/>
                <a:gd name="connsiteY95" fmla="*/ 2335525 h 4643751"/>
                <a:gd name="connsiteX96" fmla="*/ 4587104 w 4587104"/>
                <a:gd name="connsiteY96" fmla="*/ 2277137 h 4643751"/>
                <a:gd name="connsiteX97" fmla="*/ 4545972 w 4587104"/>
                <a:gd name="connsiteY9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592912 w 4587104"/>
                <a:gd name="connsiteY42" fmla="*/ 4120718 h 4643751"/>
                <a:gd name="connsiteX43" fmla="*/ 1645957 w 4587104"/>
                <a:gd name="connsiteY43" fmla="*/ 4074377 h 4643751"/>
                <a:gd name="connsiteX44" fmla="*/ 1749170 w 4587104"/>
                <a:gd name="connsiteY44" fmla="*/ 4028782 h 4643751"/>
                <a:gd name="connsiteX45" fmla="*/ 1678599 w 4587104"/>
                <a:gd name="connsiteY45" fmla="*/ 3985558 h 4643751"/>
                <a:gd name="connsiteX46" fmla="*/ 1625781 w 4587104"/>
                <a:gd name="connsiteY46" fmla="*/ 3912004 h 4643751"/>
                <a:gd name="connsiteX47" fmla="*/ 1790299 w 4587104"/>
                <a:gd name="connsiteY47" fmla="*/ 3853617 h 4643751"/>
                <a:gd name="connsiteX48" fmla="*/ 1954817 w 4587104"/>
                <a:gd name="connsiteY48" fmla="*/ 3795228 h 4643751"/>
                <a:gd name="connsiteX49" fmla="*/ 1995947 w 4587104"/>
                <a:gd name="connsiteY49" fmla="*/ 3678452 h 4643751"/>
                <a:gd name="connsiteX50" fmla="*/ 2078205 w 4587104"/>
                <a:gd name="connsiteY50" fmla="*/ 3678453 h 4643751"/>
                <a:gd name="connsiteX51" fmla="*/ 2242724 w 4587104"/>
                <a:gd name="connsiteY51" fmla="*/ 3561675 h 4643751"/>
                <a:gd name="connsiteX52" fmla="*/ 2283853 w 4587104"/>
                <a:gd name="connsiteY52" fmla="*/ 3678452 h 4643751"/>
                <a:gd name="connsiteX53" fmla="*/ 2366112 w 4587104"/>
                <a:gd name="connsiteY53" fmla="*/ 3678452 h 4643751"/>
                <a:gd name="connsiteX54" fmla="*/ 2448371 w 4587104"/>
                <a:gd name="connsiteY54" fmla="*/ 3678452 h 4643751"/>
                <a:gd name="connsiteX55" fmla="*/ 2448371 w 4587104"/>
                <a:gd name="connsiteY55" fmla="*/ 3795229 h 4643751"/>
                <a:gd name="connsiteX56" fmla="*/ 2571759 w 4587104"/>
                <a:gd name="connsiteY56" fmla="*/ 3795228 h 4643751"/>
                <a:gd name="connsiteX57" fmla="*/ 2612889 w 4587104"/>
                <a:gd name="connsiteY57" fmla="*/ 3912005 h 4643751"/>
                <a:gd name="connsiteX58" fmla="*/ 2654018 w 4587104"/>
                <a:gd name="connsiteY58" fmla="*/ 4028780 h 4643751"/>
                <a:gd name="connsiteX59" fmla="*/ 2695148 w 4587104"/>
                <a:gd name="connsiteY59" fmla="*/ 4028780 h 4643751"/>
                <a:gd name="connsiteX60" fmla="*/ 2695148 w 4587104"/>
                <a:gd name="connsiteY60" fmla="*/ 3970392 h 4643751"/>
                <a:gd name="connsiteX61" fmla="*/ 2777407 w 4587104"/>
                <a:gd name="connsiteY61" fmla="*/ 4028780 h 4643751"/>
                <a:gd name="connsiteX62" fmla="*/ 2840142 w 4587104"/>
                <a:gd name="connsiteY62" fmla="*/ 4041552 h 4643751"/>
                <a:gd name="connsiteX63" fmla="*/ 2983051 w 4587104"/>
                <a:gd name="connsiteY63" fmla="*/ 4087172 h 4643751"/>
                <a:gd name="connsiteX64" fmla="*/ 3011518 w 4587104"/>
                <a:gd name="connsiteY64" fmla="*/ 4153542 h 4643751"/>
                <a:gd name="connsiteX65" fmla="*/ 2983054 w 4587104"/>
                <a:gd name="connsiteY65" fmla="*/ 4262333 h 4643751"/>
                <a:gd name="connsiteX66" fmla="*/ 3024184 w 4587104"/>
                <a:gd name="connsiteY66" fmla="*/ 4262333 h 4643751"/>
                <a:gd name="connsiteX67" fmla="*/ 3106440 w 4587104"/>
                <a:gd name="connsiteY67" fmla="*/ 4320724 h 4643751"/>
                <a:gd name="connsiteX68" fmla="*/ 3182893 w 4587104"/>
                <a:gd name="connsiteY68" fmla="*/ 4483718 h 4643751"/>
                <a:gd name="connsiteX69" fmla="*/ 3270961 w 4587104"/>
                <a:gd name="connsiteY69" fmla="*/ 4612662 h 4643751"/>
                <a:gd name="connsiteX70" fmla="*/ 3394349 w 4587104"/>
                <a:gd name="connsiteY70" fmla="*/ 4612662 h 4643751"/>
                <a:gd name="connsiteX71" fmla="*/ 3476608 w 4587104"/>
                <a:gd name="connsiteY71" fmla="*/ 4495887 h 4643751"/>
                <a:gd name="connsiteX72" fmla="*/ 3764514 w 4587104"/>
                <a:gd name="connsiteY72" fmla="*/ 4379111 h 4643751"/>
                <a:gd name="connsiteX73" fmla="*/ 3887903 w 4587104"/>
                <a:gd name="connsiteY73" fmla="*/ 4320723 h 4643751"/>
                <a:gd name="connsiteX74" fmla="*/ 4011291 w 4587104"/>
                <a:gd name="connsiteY74" fmla="*/ 4203946 h 4643751"/>
                <a:gd name="connsiteX75" fmla="*/ 4052421 w 4587104"/>
                <a:gd name="connsiteY75" fmla="*/ 4145558 h 4643751"/>
                <a:gd name="connsiteX76" fmla="*/ 4093550 w 4587104"/>
                <a:gd name="connsiteY76" fmla="*/ 4145558 h 4643751"/>
                <a:gd name="connsiteX77" fmla="*/ 4093550 w 4587104"/>
                <a:gd name="connsiteY77" fmla="*/ 4028782 h 4643751"/>
                <a:gd name="connsiteX78" fmla="*/ 4134680 w 4587104"/>
                <a:gd name="connsiteY78" fmla="*/ 3970394 h 4643751"/>
                <a:gd name="connsiteX79" fmla="*/ 4143138 w 4587104"/>
                <a:gd name="connsiteY79" fmla="*/ 3871639 h 4643751"/>
                <a:gd name="connsiteX80" fmla="*/ 4134680 w 4587104"/>
                <a:gd name="connsiteY80" fmla="*/ 3736841 h 4643751"/>
                <a:gd name="connsiteX81" fmla="*/ 4175809 w 4587104"/>
                <a:gd name="connsiteY81" fmla="*/ 3678453 h 4643751"/>
                <a:gd name="connsiteX82" fmla="*/ 4190743 w 4587104"/>
                <a:gd name="connsiteY82" fmla="*/ 3562702 h 4643751"/>
                <a:gd name="connsiteX83" fmla="*/ 4216939 w 4587104"/>
                <a:gd name="connsiteY83" fmla="*/ 3444900 h 4643751"/>
                <a:gd name="connsiteX84" fmla="*/ 4258065 w 4587104"/>
                <a:gd name="connsiteY84" fmla="*/ 3269739 h 4643751"/>
                <a:gd name="connsiteX85" fmla="*/ 4322674 w 4587104"/>
                <a:gd name="connsiteY85" fmla="*/ 3151431 h 4643751"/>
                <a:gd name="connsiteX86" fmla="*/ 4381457 w 4587104"/>
                <a:gd name="connsiteY86" fmla="*/ 3094571 h 4643751"/>
                <a:gd name="connsiteX87" fmla="*/ 4422586 w 4587104"/>
                <a:gd name="connsiteY87" fmla="*/ 2977795 h 4643751"/>
                <a:gd name="connsiteX88" fmla="*/ 4381457 w 4587104"/>
                <a:gd name="connsiteY88" fmla="*/ 2919407 h 4643751"/>
                <a:gd name="connsiteX89" fmla="*/ 4422586 w 4587104"/>
                <a:gd name="connsiteY89" fmla="*/ 2861018 h 4643751"/>
                <a:gd name="connsiteX90" fmla="*/ 4381457 w 4587104"/>
                <a:gd name="connsiteY90" fmla="*/ 2802630 h 4643751"/>
                <a:gd name="connsiteX91" fmla="*/ 4436924 w 4587104"/>
                <a:gd name="connsiteY91" fmla="*/ 2666787 h 4643751"/>
                <a:gd name="connsiteX92" fmla="*/ 4463716 w 4587104"/>
                <a:gd name="connsiteY92" fmla="*/ 2569078 h 4643751"/>
                <a:gd name="connsiteX93" fmla="*/ 4504845 w 4587104"/>
                <a:gd name="connsiteY93" fmla="*/ 2452301 h 4643751"/>
                <a:gd name="connsiteX94" fmla="*/ 4463716 w 4587104"/>
                <a:gd name="connsiteY94" fmla="*/ 2452301 h 4643751"/>
                <a:gd name="connsiteX95" fmla="*/ 4463716 w 4587104"/>
                <a:gd name="connsiteY95" fmla="*/ 2393913 h 4643751"/>
                <a:gd name="connsiteX96" fmla="*/ 4504845 w 4587104"/>
                <a:gd name="connsiteY96" fmla="*/ 2335525 h 4643751"/>
                <a:gd name="connsiteX97" fmla="*/ 4587104 w 4587104"/>
                <a:gd name="connsiteY97" fmla="*/ 2277137 h 4643751"/>
                <a:gd name="connsiteX98" fmla="*/ 4545972 w 4587104"/>
                <a:gd name="connsiteY9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592912 w 4587104"/>
                <a:gd name="connsiteY42" fmla="*/ 4120718 h 4643751"/>
                <a:gd name="connsiteX43" fmla="*/ 1645957 w 4587104"/>
                <a:gd name="connsiteY43" fmla="*/ 4074377 h 4643751"/>
                <a:gd name="connsiteX44" fmla="*/ 1749170 w 4587104"/>
                <a:gd name="connsiteY44" fmla="*/ 4028782 h 4643751"/>
                <a:gd name="connsiteX45" fmla="*/ 1678599 w 4587104"/>
                <a:gd name="connsiteY45" fmla="*/ 3985558 h 4643751"/>
                <a:gd name="connsiteX46" fmla="*/ 1625781 w 4587104"/>
                <a:gd name="connsiteY46" fmla="*/ 3912004 h 4643751"/>
                <a:gd name="connsiteX47" fmla="*/ 1790299 w 4587104"/>
                <a:gd name="connsiteY47" fmla="*/ 3853617 h 4643751"/>
                <a:gd name="connsiteX48" fmla="*/ 1954817 w 4587104"/>
                <a:gd name="connsiteY48" fmla="*/ 3795228 h 4643751"/>
                <a:gd name="connsiteX49" fmla="*/ 1995947 w 4587104"/>
                <a:gd name="connsiteY49" fmla="*/ 3678452 h 4643751"/>
                <a:gd name="connsiteX50" fmla="*/ 2078205 w 4587104"/>
                <a:gd name="connsiteY50" fmla="*/ 3678453 h 4643751"/>
                <a:gd name="connsiteX51" fmla="*/ 2242724 w 4587104"/>
                <a:gd name="connsiteY51" fmla="*/ 3561675 h 4643751"/>
                <a:gd name="connsiteX52" fmla="*/ 2283853 w 4587104"/>
                <a:gd name="connsiteY52" fmla="*/ 3678452 h 4643751"/>
                <a:gd name="connsiteX53" fmla="*/ 2366112 w 4587104"/>
                <a:gd name="connsiteY53" fmla="*/ 3678452 h 4643751"/>
                <a:gd name="connsiteX54" fmla="*/ 2448371 w 4587104"/>
                <a:gd name="connsiteY54" fmla="*/ 3678452 h 4643751"/>
                <a:gd name="connsiteX55" fmla="*/ 2448371 w 4587104"/>
                <a:gd name="connsiteY55" fmla="*/ 3795229 h 4643751"/>
                <a:gd name="connsiteX56" fmla="*/ 2571759 w 4587104"/>
                <a:gd name="connsiteY56" fmla="*/ 3795228 h 4643751"/>
                <a:gd name="connsiteX57" fmla="*/ 2612889 w 4587104"/>
                <a:gd name="connsiteY57" fmla="*/ 3912005 h 4643751"/>
                <a:gd name="connsiteX58" fmla="*/ 2654018 w 4587104"/>
                <a:gd name="connsiteY58" fmla="*/ 4028780 h 4643751"/>
                <a:gd name="connsiteX59" fmla="*/ 2695148 w 4587104"/>
                <a:gd name="connsiteY59" fmla="*/ 4028780 h 4643751"/>
                <a:gd name="connsiteX60" fmla="*/ 2695148 w 4587104"/>
                <a:gd name="connsiteY60" fmla="*/ 3970392 h 4643751"/>
                <a:gd name="connsiteX61" fmla="*/ 2777407 w 4587104"/>
                <a:gd name="connsiteY61" fmla="*/ 4028780 h 4643751"/>
                <a:gd name="connsiteX62" fmla="*/ 2840142 w 4587104"/>
                <a:gd name="connsiteY62" fmla="*/ 4041552 h 4643751"/>
                <a:gd name="connsiteX63" fmla="*/ 2983051 w 4587104"/>
                <a:gd name="connsiteY63" fmla="*/ 4087172 h 4643751"/>
                <a:gd name="connsiteX64" fmla="*/ 3011518 w 4587104"/>
                <a:gd name="connsiteY64" fmla="*/ 4153542 h 4643751"/>
                <a:gd name="connsiteX65" fmla="*/ 2983054 w 4587104"/>
                <a:gd name="connsiteY65" fmla="*/ 4262333 h 4643751"/>
                <a:gd name="connsiteX66" fmla="*/ 3024184 w 4587104"/>
                <a:gd name="connsiteY66" fmla="*/ 4262333 h 4643751"/>
                <a:gd name="connsiteX67" fmla="*/ 3106440 w 4587104"/>
                <a:gd name="connsiteY67" fmla="*/ 4320724 h 4643751"/>
                <a:gd name="connsiteX68" fmla="*/ 3182893 w 4587104"/>
                <a:gd name="connsiteY68" fmla="*/ 4483718 h 4643751"/>
                <a:gd name="connsiteX69" fmla="*/ 3270961 w 4587104"/>
                <a:gd name="connsiteY69" fmla="*/ 4612662 h 4643751"/>
                <a:gd name="connsiteX70" fmla="*/ 3394349 w 4587104"/>
                <a:gd name="connsiteY70" fmla="*/ 4612662 h 4643751"/>
                <a:gd name="connsiteX71" fmla="*/ 3476608 w 4587104"/>
                <a:gd name="connsiteY71" fmla="*/ 4495887 h 4643751"/>
                <a:gd name="connsiteX72" fmla="*/ 3764514 w 4587104"/>
                <a:gd name="connsiteY72" fmla="*/ 4379111 h 4643751"/>
                <a:gd name="connsiteX73" fmla="*/ 3887903 w 4587104"/>
                <a:gd name="connsiteY73" fmla="*/ 4320723 h 4643751"/>
                <a:gd name="connsiteX74" fmla="*/ 4011291 w 4587104"/>
                <a:gd name="connsiteY74" fmla="*/ 4203946 h 4643751"/>
                <a:gd name="connsiteX75" fmla="*/ 4052421 w 4587104"/>
                <a:gd name="connsiteY75" fmla="*/ 4145558 h 4643751"/>
                <a:gd name="connsiteX76" fmla="*/ 4093550 w 4587104"/>
                <a:gd name="connsiteY76" fmla="*/ 4145558 h 4643751"/>
                <a:gd name="connsiteX77" fmla="*/ 4093550 w 4587104"/>
                <a:gd name="connsiteY77" fmla="*/ 4028782 h 4643751"/>
                <a:gd name="connsiteX78" fmla="*/ 4134680 w 4587104"/>
                <a:gd name="connsiteY78" fmla="*/ 3970394 h 4643751"/>
                <a:gd name="connsiteX79" fmla="*/ 4143138 w 4587104"/>
                <a:gd name="connsiteY79" fmla="*/ 3871639 h 4643751"/>
                <a:gd name="connsiteX80" fmla="*/ 4134680 w 4587104"/>
                <a:gd name="connsiteY80" fmla="*/ 3736841 h 4643751"/>
                <a:gd name="connsiteX81" fmla="*/ 4175809 w 4587104"/>
                <a:gd name="connsiteY81" fmla="*/ 3678453 h 4643751"/>
                <a:gd name="connsiteX82" fmla="*/ 4190743 w 4587104"/>
                <a:gd name="connsiteY82" fmla="*/ 3562702 h 4643751"/>
                <a:gd name="connsiteX83" fmla="*/ 4216939 w 4587104"/>
                <a:gd name="connsiteY83" fmla="*/ 3444900 h 4643751"/>
                <a:gd name="connsiteX84" fmla="*/ 4258065 w 4587104"/>
                <a:gd name="connsiteY84" fmla="*/ 3269739 h 4643751"/>
                <a:gd name="connsiteX85" fmla="*/ 4322674 w 4587104"/>
                <a:gd name="connsiteY85" fmla="*/ 3151431 h 4643751"/>
                <a:gd name="connsiteX86" fmla="*/ 4381457 w 4587104"/>
                <a:gd name="connsiteY86" fmla="*/ 3094571 h 4643751"/>
                <a:gd name="connsiteX87" fmla="*/ 4422586 w 4587104"/>
                <a:gd name="connsiteY87" fmla="*/ 2977795 h 4643751"/>
                <a:gd name="connsiteX88" fmla="*/ 4381457 w 4587104"/>
                <a:gd name="connsiteY88" fmla="*/ 2919407 h 4643751"/>
                <a:gd name="connsiteX89" fmla="*/ 4422586 w 4587104"/>
                <a:gd name="connsiteY89" fmla="*/ 2861018 h 4643751"/>
                <a:gd name="connsiteX90" fmla="*/ 4381457 w 4587104"/>
                <a:gd name="connsiteY90" fmla="*/ 2802630 h 4643751"/>
                <a:gd name="connsiteX91" fmla="*/ 4436924 w 4587104"/>
                <a:gd name="connsiteY91" fmla="*/ 2666787 h 4643751"/>
                <a:gd name="connsiteX92" fmla="*/ 4463716 w 4587104"/>
                <a:gd name="connsiteY92" fmla="*/ 2569078 h 4643751"/>
                <a:gd name="connsiteX93" fmla="*/ 4504845 w 4587104"/>
                <a:gd name="connsiteY93" fmla="*/ 2452301 h 4643751"/>
                <a:gd name="connsiteX94" fmla="*/ 4463716 w 4587104"/>
                <a:gd name="connsiteY94" fmla="*/ 2452301 h 4643751"/>
                <a:gd name="connsiteX95" fmla="*/ 4463716 w 4587104"/>
                <a:gd name="connsiteY95" fmla="*/ 2393913 h 4643751"/>
                <a:gd name="connsiteX96" fmla="*/ 4504845 w 4587104"/>
                <a:gd name="connsiteY96" fmla="*/ 2335525 h 4643751"/>
                <a:gd name="connsiteX97" fmla="*/ 4587104 w 4587104"/>
                <a:gd name="connsiteY97" fmla="*/ 2277137 h 4643751"/>
                <a:gd name="connsiteX98" fmla="*/ 4545972 w 4587104"/>
                <a:gd name="connsiteY9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6 h 4643751"/>
                <a:gd name="connsiteX41" fmla="*/ 1502393 w 4587104"/>
                <a:gd name="connsiteY41" fmla="*/ 4145558 h 4643751"/>
                <a:gd name="connsiteX42" fmla="*/ 1592912 w 4587104"/>
                <a:gd name="connsiteY42" fmla="*/ 4120718 h 4643751"/>
                <a:gd name="connsiteX43" fmla="*/ 1645957 w 4587104"/>
                <a:gd name="connsiteY43" fmla="*/ 4074377 h 4643751"/>
                <a:gd name="connsiteX44" fmla="*/ 1749170 w 4587104"/>
                <a:gd name="connsiteY44" fmla="*/ 4028782 h 4643751"/>
                <a:gd name="connsiteX45" fmla="*/ 1678599 w 4587104"/>
                <a:gd name="connsiteY45" fmla="*/ 3985558 h 4643751"/>
                <a:gd name="connsiteX46" fmla="*/ 1625781 w 4587104"/>
                <a:gd name="connsiteY46" fmla="*/ 3912004 h 4643751"/>
                <a:gd name="connsiteX47" fmla="*/ 1790299 w 4587104"/>
                <a:gd name="connsiteY47" fmla="*/ 3853617 h 4643751"/>
                <a:gd name="connsiteX48" fmla="*/ 1954817 w 4587104"/>
                <a:gd name="connsiteY48" fmla="*/ 3795228 h 4643751"/>
                <a:gd name="connsiteX49" fmla="*/ 1995947 w 4587104"/>
                <a:gd name="connsiteY49" fmla="*/ 3678452 h 4643751"/>
                <a:gd name="connsiteX50" fmla="*/ 2078205 w 4587104"/>
                <a:gd name="connsiteY50" fmla="*/ 3678453 h 4643751"/>
                <a:gd name="connsiteX51" fmla="*/ 2242724 w 4587104"/>
                <a:gd name="connsiteY51" fmla="*/ 3561675 h 4643751"/>
                <a:gd name="connsiteX52" fmla="*/ 2283853 w 4587104"/>
                <a:gd name="connsiteY52" fmla="*/ 3678452 h 4643751"/>
                <a:gd name="connsiteX53" fmla="*/ 2366112 w 4587104"/>
                <a:gd name="connsiteY53" fmla="*/ 3678452 h 4643751"/>
                <a:gd name="connsiteX54" fmla="*/ 2448371 w 4587104"/>
                <a:gd name="connsiteY54" fmla="*/ 3678452 h 4643751"/>
                <a:gd name="connsiteX55" fmla="*/ 2448371 w 4587104"/>
                <a:gd name="connsiteY55" fmla="*/ 3795229 h 4643751"/>
                <a:gd name="connsiteX56" fmla="*/ 2571759 w 4587104"/>
                <a:gd name="connsiteY56" fmla="*/ 3795228 h 4643751"/>
                <a:gd name="connsiteX57" fmla="*/ 2612889 w 4587104"/>
                <a:gd name="connsiteY57" fmla="*/ 3912005 h 4643751"/>
                <a:gd name="connsiteX58" fmla="*/ 2654018 w 4587104"/>
                <a:gd name="connsiteY58" fmla="*/ 4028780 h 4643751"/>
                <a:gd name="connsiteX59" fmla="*/ 2695148 w 4587104"/>
                <a:gd name="connsiteY59" fmla="*/ 4028780 h 4643751"/>
                <a:gd name="connsiteX60" fmla="*/ 2695148 w 4587104"/>
                <a:gd name="connsiteY60" fmla="*/ 3970392 h 4643751"/>
                <a:gd name="connsiteX61" fmla="*/ 2777407 w 4587104"/>
                <a:gd name="connsiteY61" fmla="*/ 4028780 h 4643751"/>
                <a:gd name="connsiteX62" fmla="*/ 2840142 w 4587104"/>
                <a:gd name="connsiteY62" fmla="*/ 4041552 h 4643751"/>
                <a:gd name="connsiteX63" fmla="*/ 2983051 w 4587104"/>
                <a:gd name="connsiteY63" fmla="*/ 4087172 h 4643751"/>
                <a:gd name="connsiteX64" fmla="*/ 3011518 w 4587104"/>
                <a:gd name="connsiteY64" fmla="*/ 4153542 h 4643751"/>
                <a:gd name="connsiteX65" fmla="*/ 2983054 w 4587104"/>
                <a:gd name="connsiteY65" fmla="*/ 4262333 h 4643751"/>
                <a:gd name="connsiteX66" fmla="*/ 3024184 w 4587104"/>
                <a:gd name="connsiteY66" fmla="*/ 4262333 h 4643751"/>
                <a:gd name="connsiteX67" fmla="*/ 3106440 w 4587104"/>
                <a:gd name="connsiteY67" fmla="*/ 4320724 h 4643751"/>
                <a:gd name="connsiteX68" fmla="*/ 3182893 w 4587104"/>
                <a:gd name="connsiteY68" fmla="*/ 4483718 h 4643751"/>
                <a:gd name="connsiteX69" fmla="*/ 3270961 w 4587104"/>
                <a:gd name="connsiteY69" fmla="*/ 4612662 h 4643751"/>
                <a:gd name="connsiteX70" fmla="*/ 3394349 w 4587104"/>
                <a:gd name="connsiteY70" fmla="*/ 4612662 h 4643751"/>
                <a:gd name="connsiteX71" fmla="*/ 3476608 w 4587104"/>
                <a:gd name="connsiteY71" fmla="*/ 4495887 h 4643751"/>
                <a:gd name="connsiteX72" fmla="*/ 3764514 w 4587104"/>
                <a:gd name="connsiteY72" fmla="*/ 4379111 h 4643751"/>
                <a:gd name="connsiteX73" fmla="*/ 3887903 w 4587104"/>
                <a:gd name="connsiteY73" fmla="*/ 4320723 h 4643751"/>
                <a:gd name="connsiteX74" fmla="*/ 4011291 w 4587104"/>
                <a:gd name="connsiteY74" fmla="*/ 4203946 h 4643751"/>
                <a:gd name="connsiteX75" fmla="*/ 4052421 w 4587104"/>
                <a:gd name="connsiteY75" fmla="*/ 4145558 h 4643751"/>
                <a:gd name="connsiteX76" fmla="*/ 4093550 w 4587104"/>
                <a:gd name="connsiteY76" fmla="*/ 4145558 h 4643751"/>
                <a:gd name="connsiteX77" fmla="*/ 4093550 w 4587104"/>
                <a:gd name="connsiteY77" fmla="*/ 4028782 h 4643751"/>
                <a:gd name="connsiteX78" fmla="*/ 4134680 w 4587104"/>
                <a:gd name="connsiteY78" fmla="*/ 3970394 h 4643751"/>
                <a:gd name="connsiteX79" fmla="*/ 4143138 w 4587104"/>
                <a:gd name="connsiteY79" fmla="*/ 3871639 h 4643751"/>
                <a:gd name="connsiteX80" fmla="*/ 4134680 w 4587104"/>
                <a:gd name="connsiteY80" fmla="*/ 3736841 h 4643751"/>
                <a:gd name="connsiteX81" fmla="*/ 4175809 w 4587104"/>
                <a:gd name="connsiteY81" fmla="*/ 3678453 h 4643751"/>
                <a:gd name="connsiteX82" fmla="*/ 4190743 w 4587104"/>
                <a:gd name="connsiteY82" fmla="*/ 3562702 h 4643751"/>
                <a:gd name="connsiteX83" fmla="*/ 4216939 w 4587104"/>
                <a:gd name="connsiteY83" fmla="*/ 3444900 h 4643751"/>
                <a:gd name="connsiteX84" fmla="*/ 4258065 w 4587104"/>
                <a:gd name="connsiteY84" fmla="*/ 3269739 h 4643751"/>
                <a:gd name="connsiteX85" fmla="*/ 4322674 w 4587104"/>
                <a:gd name="connsiteY85" fmla="*/ 3151431 h 4643751"/>
                <a:gd name="connsiteX86" fmla="*/ 4381457 w 4587104"/>
                <a:gd name="connsiteY86" fmla="*/ 3094571 h 4643751"/>
                <a:gd name="connsiteX87" fmla="*/ 4422586 w 4587104"/>
                <a:gd name="connsiteY87" fmla="*/ 2977795 h 4643751"/>
                <a:gd name="connsiteX88" fmla="*/ 4381457 w 4587104"/>
                <a:gd name="connsiteY88" fmla="*/ 2919407 h 4643751"/>
                <a:gd name="connsiteX89" fmla="*/ 4422586 w 4587104"/>
                <a:gd name="connsiteY89" fmla="*/ 2861018 h 4643751"/>
                <a:gd name="connsiteX90" fmla="*/ 4381457 w 4587104"/>
                <a:gd name="connsiteY90" fmla="*/ 2802630 h 4643751"/>
                <a:gd name="connsiteX91" fmla="*/ 4436924 w 4587104"/>
                <a:gd name="connsiteY91" fmla="*/ 2666787 h 4643751"/>
                <a:gd name="connsiteX92" fmla="*/ 4463716 w 4587104"/>
                <a:gd name="connsiteY92" fmla="*/ 2569078 h 4643751"/>
                <a:gd name="connsiteX93" fmla="*/ 4504845 w 4587104"/>
                <a:gd name="connsiteY93" fmla="*/ 2452301 h 4643751"/>
                <a:gd name="connsiteX94" fmla="*/ 4463716 w 4587104"/>
                <a:gd name="connsiteY94" fmla="*/ 2452301 h 4643751"/>
                <a:gd name="connsiteX95" fmla="*/ 4463716 w 4587104"/>
                <a:gd name="connsiteY95" fmla="*/ 2393913 h 4643751"/>
                <a:gd name="connsiteX96" fmla="*/ 4504845 w 4587104"/>
                <a:gd name="connsiteY96" fmla="*/ 2335525 h 4643751"/>
                <a:gd name="connsiteX97" fmla="*/ 4587104 w 4587104"/>
                <a:gd name="connsiteY97" fmla="*/ 2277137 h 4643751"/>
                <a:gd name="connsiteX98" fmla="*/ 4545972 w 4587104"/>
                <a:gd name="connsiteY9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502393 w 4587104"/>
                <a:gd name="connsiteY41" fmla="*/ 4145558 h 4643751"/>
                <a:gd name="connsiteX42" fmla="*/ 1592912 w 4587104"/>
                <a:gd name="connsiteY42" fmla="*/ 4120718 h 4643751"/>
                <a:gd name="connsiteX43" fmla="*/ 1645957 w 4587104"/>
                <a:gd name="connsiteY43" fmla="*/ 4074377 h 4643751"/>
                <a:gd name="connsiteX44" fmla="*/ 1749170 w 4587104"/>
                <a:gd name="connsiteY44" fmla="*/ 4028782 h 4643751"/>
                <a:gd name="connsiteX45" fmla="*/ 1678599 w 4587104"/>
                <a:gd name="connsiteY45" fmla="*/ 3985558 h 4643751"/>
                <a:gd name="connsiteX46" fmla="*/ 1625781 w 4587104"/>
                <a:gd name="connsiteY46" fmla="*/ 3912004 h 4643751"/>
                <a:gd name="connsiteX47" fmla="*/ 1790299 w 4587104"/>
                <a:gd name="connsiteY47" fmla="*/ 3853617 h 4643751"/>
                <a:gd name="connsiteX48" fmla="*/ 1954817 w 4587104"/>
                <a:gd name="connsiteY48" fmla="*/ 3795228 h 4643751"/>
                <a:gd name="connsiteX49" fmla="*/ 1995947 w 4587104"/>
                <a:gd name="connsiteY49" fmla="*/ 3678452 h 4643751"/>
                <a:gd name="connsiteX50" fmla="*/ 2078205 w 4587104"/>
                <a:gd name="connsiteY50" fmla="*/ 3678453 h 4643751"/>
                <a:gd name="connsiteX51" fmla="*/ 2242724 w 4587104"/>
                <a:gd name="connsiteY51" fmla="*/ 3561675 h 4643751"/>
                <a:gd name="connsiteX52" fmla="*/ 2283853 w 4587104"/>
                <a:gd name="connsiteY52" fmla="*/ 3678452 h 4643751"/>
                <a:gd name="connsiteX53" fmla="*/ 2366112 w 4587104"/>
                <a:gd name="connsiteY53" fmla="*/ 3678452 h 4643751"/>
                <a:gd name="connsiteX54" fmla="*/ 2448371 w 4587104"/>
                <a:gd name="connsiteY54" fmla="*/ 3678452 h 4643751"/>
                <a:gd name="connsiteX55" fmla="*/ 2448371 w 4587104"/>
                <a:gd name="connsiteY55" fmla="*/ 3795229 h 4643751"/>
                <a:gd name="connsiteX56" fmla="*/ 2571759 w 4587104"/>
                <a:gd name="connsiteY56" fmla="*/ 3795228 h 4643751"/>
                <a:gd name="connsiteX57" fmla="*/ 2612889 w 4587104"/>
                <a:gd name="connsiteY57" fmla="*/ 3912005 h 4643751"/>
                <a:gd name="connsiteX58" fmla="*/ 2654018 w 4587104"/>
                <a:gd name="connsiteY58" fmla="*/ 4028780 h 4643751"/>
                <a:gd name="connsiteX59" fmla="*/ 2695148 w 4587104"/>
                <a:gd name="connsiteY59" fmla="*/ 4028780 h 4643751"/>
                <a:gd name="connsiteX60" fmla="*/ 2695148 w 4587104"/>
                <a:gd name="connsiteY60" fmla="*/ 3970392 h 4643751"/>
                <a:gd name="connsiteX61" fmla="*/ 2777407 w 4587104"/>
                <a:gd name="connsiteY61" fmla="*/ 4028780 h 4643751"/>
                <a:gd name="connsiteX62" fmla="*/ 2840142 w 4587104"/>
                <a:gd name="connsiteY62" fmla="*/ 4041552 h 4643751"/>
                <a:gd name="connsiteX63" fmla="*/ 2983051 w 4587104"/>
                <a:gd name="connsiteY63" fmla="*/ 4087172 h 4643751"/>
                <a:gd name="connsiteX64" fmla="*/ 3011518 w 4587104"/>
                <a:gd name="connsiteY64" fmla="*/ 4153542 h 4643751"/>
                <a:gd name="connsiteX65" fmla="*/ 2983054 w 4587104"/>
                <a:gd name="connsiteY65" fmla="*/ 4262333 h 4643751"/>
                <a:gd name="connsiteX66" fmla="*/ 3024184 w 4587104"/>
                <a:gd name="connsiteY66" fmla="*/ 4262333 h 4643751"/>
                <a:gd name="connsiteX67" fmla="*/ 3106440 w 4587104"/>
                <a:gd name="connsiteY67" fmla="*/ 4320724 h 4643751"/>
                <a:gd name="connsiteX68" fmla="*/ 3182893 w 4587104"/>
                <a:gd name="connsiteY68" fmla="*/ 4483718 h 4643751"/>
                <a:gd name="connsiteX69" fmla="*/ 3270961 w 4587104"/>
                <a:gd name="connsiteY69" fmla="*/ 4612662 h 4643751"/>
                <a:gd name="connsiteX70" fmla="*/ 3394349 w 4587104"/>
                <a:gd name="connsiteY70" fmla="*/ 4612662 h 4643751"/>
                <a:gd name="connsiteX71" fmla="*/ 3476608 w 4587104"/>
                <a:gd name="connsiteY71" fmla="*/ 4495887 h 4643751"/>
                <a:gd name="connsiteX72" fmla="*/ 3764514 w 4587104"/>
                <a:gd name="connsiteY72" fmla="*/ 4379111 h 4643751"/>
                <a:gd name="connsiteX73" fmla="*/ 3887903 w 4587104"/>
                <a:gd name="connsiteY73" fmla="*/ 4320723 h 4643751"/>
                <a:gd name="connsiteX74" fmla="*/ 4011291 w 4587104"/>
                <a:gd name="connsiteY74" fmla="*/ 4203946 h 4643751"/>
                <a:gd name="connsiteX75" fmla="*/ 4052421 w 4587104"/>
                <a:gd name="connsiteY75" fmla="*/ 4145558 h 4643751"/>
                <a:gd name="connsiteX76" fmla="*/ 4093550 w 4587104"/>
                <a:gd name="connsiteY76" fmla="*/ 4145558 h 4643751"/>
                <a:gd name="connsiteX77" fmla="*/ 4093550 w 4587104"/>
                <a:gd name="connsiteY77" fmla="*/ 4028782 h 4643751"/>
                <a:gd name="connsiteX78" fmla="*/ 4134680 w 4587104"/>
                <a:gd name="connsiteY78" fmla="*/ 3970394 h 4643751"/>
                <a:gd name="connsiteX79" fmla="*/ 4143138 w 4587104"/>
                <a:gd name="connsiteY79" fmla="*/ 3871639 h 4643751"/>
                <a:gd name="connsiteX80" fmla="*/ 4134680 w 4587104"/>
                <a:gd name="connsiteY80" fmla="*/ 3736841 h 4643751"/>
                <a:gd name="connsiteX81" fmla="*/ 4175809 w 4587104"/>
                <a:gd name="connsiteY81" fmla="*/ 3678453 h 4643751"/>
                <a:gd name="connsiteX82" fmla="*/ 4190743 w 4587104"/>
                <a:gd name="connsiteY82" fmla="*/ 3562702 h 4643751"/>
                <a:gd name="connsiteX83" fmla="*/ 4216939 w 4587104"/>
                <a:gd name="connsiteY83" fmla="*/ 3444900 h 4643751"/>
                <a:gd name="connsiteX84" fmla="*/ 4258065 w 4587104"/>
                <a:gd name="connsiteY84" fmla="*/ 3269739 h 4643751"/>
                <a:gd name="connsiteX85" fmla="*/ 4322674 w 4587104"/>
                <a:gd name="connsiteY85" fmla="*/ 3151431 h 4643751"/>
                <a:gd name="connsiteX86" fmla="*/ 4381457 w 4587104"/>
                <a:gd name="connsiteY86" fmla="*/ 3094571 h 4643751"/>
                <a:gd name="connsiteX87" fmla="*/ 4422586 w 4587104"/>
                <a:gd name="connsiteY87" fmla="*/ 2977795 h 4643751"/>
                <a:gd name="connsiteX88" fmla="*/ 4381457 w 4587104"/>
                <a:gd name="connsiteY88" fmla="*/ 2919407 h 4643751"/>
                <a:gd name="connsiteX89" fmla="*/ 4422586 w 4587104"/>
                <a:gd name="connsiteY89" fmla="*/ 2861018 h 4643751"/>
                <a:gd name="connsiteX90" fmla="*/ 4381457 w 4587104"/>
                <a:gd name="connsiteY90" fmla="*/ 2802630 h 4643751"/>
                <a:gd name="connsiteX91" fmla="*/ 4436924 w 4587104"/>
                <a:gd name="connsiteY91" fmla="*/ 2666787 h 4643751"/>
                <a:gd name="connsiteX92" fmla="*/ 4463716 w 4587104"/>
                <a:gd name="connsiteY92" fmla="*/ 2569078 h 4643751"/>
                <a:gd name="connsiteX93" fmla="*/ 4504845 w 4587104"/>
                <a:gd name="connsiteY93" fmla="*/ 2452301 h 4643751"/>
                <a:gd name="connsiteX94" fmla="*/ 4463716 w 4587104"/>
                <a:gd name="connsiteY94" fmla="*/ 2452301 h 4643751"/>
                <a:gd name="connsiteX95" fmla="*/ 4463716 w 4587104"/>
                <a:gd name="connsiteY95" fmla="*/ 2393913 h 4643751"/>
                <a:gd name="connsiteX96" fmla="*/ 4504845 w 4587104"/>
                <a:gd name="connsiteY96" fmla="*/ 2335525 h 4643751"/>
                <a:gd name="connsiteX97" fmla="*/ 4587104 w 4587104"/>
                <a:gd name="connsiteY97" fmla="*/ 2277137 h 4643751"/>
                <a:gd name="connsiteX98" fmla="*/ 4545972 w 4587104"/>
                <a:gd name="connsiteY9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502393 w 4587104"/>
                <a:gd name="connsiteY41" fmla="*/ 4145558 h 4643751"/>
                <a:gd name="connsiteX42" fmla="*/ 1592912 w 4587104"/>
                <a:gd name="connsiteY42" fmla="*/ 4120718 h 4643751"/>
                <a:gd name="connsiteX43" fmla="*/ 1645957 w 4587104"/>
                <a:gd name="connsiteY43" fmla="*/ 4074377 h 4643751"/>
                <a:gd name="connsiteX44" fmla="*/ 1749170 w 4587104"/>
                <a:gd name="connsiteY44" fmla="*/ 4028782 h 4643751"/>
                <a:gd name="connsiteX45" fmla="*/ 1678599 w 4587104"/>
                <a:gd name="connsiteY45" fmla="*/ 3985558 h 4643751"/>
                <a:gd name="connsiteX46" fmla="*/ 1625781 w 4587104"/>
                <a:gd name="connsiteY46" fmla="*/ 3912004 h 4643751"/>
                <a:gd name="connsiteX47" fmla="*/ 1790299 w 4587104"/>
                <a:gd name="connsiteY47" fmla="*/ 3853617 h 4643751"/>
                <a:gd name="connsiteX48" fmla="*/ 1954817 w 4587104"/>
                <a:gd name="connsiteY48" fmla="*/ 3795228 h 4643751"/>
                <a:gd name="connsiteX49" fmla="*/ 1995947 w 4587104"/>
                <a:gd name="connsiteY49" fmla="*/ 3678452 h 4643751"/>
                <a:gd name="connsiteX50" fmla="*/ 2078205 w 4587104"/>
                <a:gd name="connsiteY50" fmla="*/ 3678453 h 4643751"/>
                <a:gd name="connsiteX51" fmla="*/ 2242724 w 4587104"/>
                <a:gd name="connsiteY51" fmla="*/ 3561675 h 4643751"/>
                <a:gd name="connsiteX52" fmla="*/ 2283853 w 4587104"/>
                <a:gd name="connsiteY52" fmla="*/ 3678452 h 4643751"/>
                <a:gd name="connsiteX53" fmla="*/ 2366112 w 4587104"/>
                <a:gd name="connsiteY53" fmla="*/ 3678452 h 4643751"/>
                <a:gd name="connsiteX54" fmla="*/ 2448371 w 4587104"/>
                <a:gd name="connsiteY54" fmla="*/ 3678452 h 4643751"/>
                <a:gd name="connsiteX55" fmla="*/ 2448371 w 4587104"/>
                <a:gd name="connsiteY55" fmla="*/ 3795229 h 4643751"/>
                <a:gd name="connsiteX56" fmla="*/ 2571759 w 4587104"/>
                <a:gd name="connsiteY56" fmla="*/ 3795228 h 4643751"/>
                <a:gd name="connsiteX57" fmla="*/ 2612889 w 4587104"/>
                <a:gd name="connsiteY57" fmla="*/ 3912005 h 4643751"/>
                <a:gd name="connsiteX58" fmla="*/ 2654018 w 4587104"/>
                <a:gd name="connsiteY58" fmla="*/ 4028780 h 4643751"/>
                <a:gd name="connsiteX59" fmla="*/ 2695148 w 4587104"/>
                <a:gd name="connsiteY59" fmla="*/ 4028780 h 4643751"/>
                <a:gd name="connsiteX60" fmla="*/ 2695148 w 4587104"/>
                <a:gd name="connsiteY60" fmla="*/ 3970392 h 4643751"/>
                <a:gd name="connsiteX61" fmla="*/ 2777407 w 4587104"/>
                <a:gd name="connsiteY61" fmla="*/ 4028780 h 4643751"/>
                <a:gd name="connsiteX62" fmla="*/ 2840142 w 4587104"/>
                <a:gd name="connsiteY62" fmla="*/ 4041552 h 4643751"/>
                <a:gd name="connsiteX63" fmla="*/ 2983051 w 4587104"/>
                <a:gd name="connsiteY63" fmla="*/ 4087172 h 4643751"/>
                <a:gd name="connsiteX64" fmla="*/ 3011518 w 4587104"/>
                <a:gd name="connsiteY64" fmla="*/ 4153542 h 4643751"/>
                <a:gd name="connsiteX65" fmla="*/ 2983054 w 4587104"/>
                <a:gd name="connsiteY65" fmla="*/ 4262333 h 4643751"/>
                <a:gd name="connsiteX66" fmla="*/ 3024184 w 4587104"/>
                <a:gd name="connsiteY66" fmla="*/ 4262333 h 4643751"/>
                <a:gd name="connsiteX67" fmla="*/ 3106440 w 4587104"/>
                <a:gd name="connsiteY67" fmla="*/ 4320724 h 4643751"/>
                <a:gd name="connsiteX68" fmla="*/ 3182893 w 4587104"/>
                <a:gd name="connsiteY68" fmla="*/ 4483718 h 4643751"/>
                <a:gd name="connsiteX69" fmla="*/ 3270961 w 4587104"/>
                <a:gd name="connsiteY69" fmla="*/ 4612662 h 4643751"/>
                <a:gd name="connsiteX70" fmla="*/ 3394349 w 4587104"/>
                <a:gd name="connsiteY70" fmla="*/ 4612662 h 4643751"/>
                <a:gd name="connsiteX71" fmla="*/ 3476608 w 4587104"/>
                <a:gd name="connsiteY71" fmla="*/ 4495887 h 4643751"/>
                <a:gd name="connsiteX72" fmla="*/ 3764514 w 4587104"/>
                <a:gd name="connsiteY72" fmla="*/ 4379111 h 4643751"/>
                <a:gd name="connsiteX73" fmla="*/ 3887903 w 4587104"/>
                <a:gd name="connsiteY73" fmla="*/ 4320723 h 4643751"/>
                <a:gd name="connsiteX74" fmla="*/ 4011291 w 4587104"/>
                <a:gd name="connsiteY74" fmla="*/ 4203946 h 4643751"/>
                <a:gd name="connsiteX75" fmla="*/ 4052421 w 4587104"/>
                <a:gd name="connsiteY75" fmla="*/ 4145558 h 4643751"/>
                <a:gd name="connsiteX76" fmla="*/ 4093550 w 4587104"/>
                <a:gd name="connsiteY76" fmla="*/ 4145558 h 4643751"/>
                <a:gd name="connsiteX77" fmla="*/ 4093550 w 4587104"/>
                <a:gd name="connsiteY77" fmla="*/ 4028782 h 4643751"/>
                <a:gd name="connsiteX78" fmla="*/ 4134680 w 4587104"/>
                <a:gd name="connsiteY78" fmla="*/ 3970394 h 4643751"/>
                <a:gd name="connsiteX79" fmla="*/ 4143138 w 4587104"/>
                <a:gd name="connsiteY79" fmla="*/ 3871639 h 4643751"/>
                <a:gd name="connsiteX80" fmla="*/ 4134680 w 4587104"/>
                <a:gd name="connsiteY80" fmla="*/ 3736841 h 4643751"/>
                <a:gd name="connsiteX81" fmla="*/ 4175809 w 4587104"/>
                <a:gd name="connsiteY81" fmla="*/ 3678453 h 4643751"/>
                <a:gd name="connsiteX82" fmla="*/ 4190743 w 4587104"/>
                <a:gd name="connsiteY82" fmla="*/ 3562702 h 4643751"/>
                <a:gd name="connsiteX83" fmla="*/ 4216939 w 4587104"/>
                <a:gd name="connsiteY83" fmla="*/ 3444900 h 4643751"/>
                <a:gd name="connsiteX84" fmla="*/ 4258065 w 4587104"/>
                <a:gd name="connsiteY84" fmla="*/ 3269739 h 4643751"/>
                <a:gd name="connsiteX85" fmla="*/ 4322674 w 4587104"/>
                <a:gd name="connsiteY85" fmla="*/ 3151431 h 4643751"/>
                <a:gd name="connsiteX86" fmla="*/ 4381457 w 4587104"/>
                <a:gd name="connsiteY86" fmla="*/ 3094571 h 4643751"/>
                <a:gd name="connsiteX87" fmla="*/ 4422586 w 4587104"/>
                <a:gd name="connsiteY87" fmla="*/ 2977795 h 4643751"/>
                <a:gd name="connsiteX88" fmla="*/ 4381457 w 4587104"/>
                <a:gd name="connsiteY88" fmla="*/ 2919407 h 4643751"/>
                <a:gd name="connsiteX89" fmla="*/ 4422586 w 4587104"/>
                <a:gd name="connsiteY89" fmla="*/ 2861018 h 4643751"/>
                <a:gd name="connsiteX90" fmla="*/ 4381457 w 4587104"/>
                <a:gd name="connsiteY90" fmla="*/ 2802630 h 4643751"/>
                <a:gd name="connsiteX91" fmla="*/ 4436924 w 4587104"/>
                <a:gd name="connsiteY91" fmla="*/ 2666787 h 4643751"/>
                <a:gd name="connsiteX92" fmla="*/ 4463716 w 4587104"/>
                <a:gd name="connsiteY92" fmla="*/ 2569078 h 4643751"/>
                <a:gd name="connsiteX93" fmla="*/ 4504845 w 4587104"/>
                <a:gd name="connsiteY93" fmla="*/ 2452301 h 4643751"/>
                <a:gd name="connsiteX94" fmla="*/ 4463716 w 4587104"/>
                <a:gd name="connsiteY94" fmla="*/ 2452301 h 4643751"/>
                <a:gd name="connsiteX95" fmla="*/ 4463716 w 4587104"/>
                <a:gd name="connsiteY95" fmla="*/ 2393913 h 4643751"/>
                <a:gd name="connsiteX96" fmla="*/ 4504845 w 4587104"/>
                <a:gd name="connsiteY96" fmla="*/ 2335525 h 4643751"/>
                <a:gd name="connsiteX97" fmla="*/ 4587104 w 4587104"/>
                <a:gd name="connsiteY97" fmla="*/ 2277137 h 4643751"/>
                <a:gd name="connsiteX98" fmla="*/ 4545972 w 4587104"/>
                <a:gd name="connsiteY9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502393 w 4587104"/>
                <a:gd name="connsiteY41" fmla="*/ 4145558 h 4643751"/>
                <a:gd name="connsiteX42" fmla="*/ 1592912 w 4587104"/>
                <a:gd name="connsiteY42" fmla="*/ 4120718 h 4643751"/>
                <a:gd name="connsiteX43" fmla="*/ 1645957 w 4587104"/>
                <a:gd name="connsiteY43" fmla="*/ 4074377 h 4643751"/>
                <a:gd name="connsiteX44" fmla="*/ 1749170 w 4587104"/>
                <a:gd name="connsiteY44" fmla="*/ 4028782 h 4643751"/>
                <a:gd name="connsiteX45" fmla="*/ 1678599 w 4587104"/>
                <a:gd name="connsiteY45" fmla="*/ 3985558 h 4643751"/>
                <a:gd name="connsiteX46" fmla="*/ 1625781 w 4587104"/>
                <a:gd name="connsiteY46" fmla="*/ 3912004 h 4643751"/>
                <a:gd name="connsiteX47" fmla="*/ 1790299 w 4587104"/>
                <a:gd name="connsiteY47" fmla="*/ 3853617 h 4643751"/>
                <a:gd name="connsiteX48" fmla="*/ 1954817 w 4587104"/>
                <a:gd name="connsiteY48" fmla="*/ 3795228 h 4643751"/>
                <a:gd name="connsiteX49" fmla="*/ 1995947 w 4587104"/>
                <a:gd name="connsiteY49" fmla="*/ 3678452 h 4643751"/>
                <a:gd name="connsiteX50" fmla="*/ 2078205 w 4587104"/>
                <a:gd name="connsiteY50" fmla="*/ 3678453 h 4643751"/>
                <a:gd name="connsiteX51" fmla="*/ 2242724 w 4587104"/>
                <a:gd name="connsiteY51" fmla="*/ 3561675 h 4643751"/>
                <a:gd name="connsiteX52" fmla="*/ 2283853 w 4587104"/>
                <a:gd name="connsiteY52" fmla="*/ 3678452 h 4643751"/>
                <a:gd name="connsiteX53" fmla="*/ 2366112 w 4587104"/>
                <a:gd name="connsiteY53" fmla="*/ 3678452 h 4643751"/>
                <a:gd name="connsiteX54" fmla="*/ 2448371 w 4587104"/>
                <a:gd name="connsiteY54" fmla="*/ 3678452 h 4643751"/>
                <a:gd name="connsiteX55" fmla="*/ 2448371 w 4587104"/>
                <a:gd name="connsiteY55" fmla="*/ 3795229 h 4643751"/>
                <a:gd name="connsiteX56" fmla="*/ 2571759 w 4587104"/>
                <a:gd name="connsiteY56" fmla="*/ 3795228 h 4643751"/>
                <a:gd name="connsiteX57" fmla="*/ 2612889 w 4587104"/>
                <a:gd name="connsiteY57" fmla="*/ 3912005 h 4643751"/>
                <a:gd name="connsiteX58" fmla="*/ 2654018 w 4587104"/>
                <a:gd name="connsiteY58" fmla="*/ 4028780 h 4643751"/>
                <a:gd name="connsiteX59" fmla="*/ 2695148 w 4587104"/>
                <a:gd name="connsiteY59" fmla="*/ 4028780 h 4643751"/>
                <a:gd name="connsiteX60" fmla="*/ 2695148 w 4587104"/>
                <a:gd name="connsiteY60" fmla="*/ 3970392 h 4643751"/>
                <a:gd name="connsiteX61" fmla="*/ 2777407 w 4587104"/>
                <a:gd name="connsiteY61" fmla="*/ 4028780 h 4643751"/>
                <a:gd name="connsiteX62" fmla="*/ 2840142 w 4587104"/>
                <a:gd name="connsiteY62" fmla="*/ 4041552 h 4643751"/>
                <a:gd name="connsiteX63" fmla="*/ 2983051 w 4587104"/>
                <a:gd name="connsiteY63" fmla="*/ 4087172 h 4643751"/>
                <a:gd name="connsiteX64" fmla="*/ 3011518 w 4587104"/>
                <a:gd name="connsiteY64" fmla="*/ 4153542 h 4643751"/>
                <a:gd name="connsiteX65" fmla="*/ 2983054 w 4587104"/>
                <a:gd name="connsiteY65" fmla="*/ 4262333 h 4643751"/>
                <a:gd name="connsiteX66" fmla="*/ 3024184 w 4587104"/>
                <a:gd name="connsiteY66" fmla="*/ 4262333 h 4643751"/>
                <a:gd name="connsiteX67" fmla="*/ 3106440 w 4587104"/>
                <a:gd name="connsiteY67" fmla="*/ 4320724 h 4643751"/>
                <a:gd name="connsiteX68" fmla="*/ 3182893 w 4587104"/>
                <a:gd name="connsiteY68" fmla="*/ 4483718 h 4643751"/>
                <a:gd name="connsiteX69" fmla="*/ 3270961 w 4587104"/>
                <a:gd name="connsiteY69" fmla="*/ 4612662 h 4643751"/>
                <a:gd name="connsiteX70" fmla="*/ 3394349 w 4587104"/>
                <a:gd name="connsiteY70" fmla="*/ 4612662 h 4643751"/>
                <a:gd name="connsiteX71" fmla="*/ 3476608 w 4587104"/>
                <a:gd name="connsiteY71" fmla="*/ 4495887 h 4643751"/>
                <a:gd name="connsiteX72" fmla="*/ 3764514 w 4587104"/>
                <a:gd name="connsiteY72" fmla="*/ 4379111 h 4643751"/>
                <a:gd name="connsiteX73" fmla="*/ 3887903 w 4587104"/>
                <a:gd name="connsiteY73" fmla="*/ 4320723 h 4643751"/>
                <a:gd name="connsiteX74" fmla="*/ 4011291 w 4587104"/>
                <a:gd name="connsiteY74" fmla="*/ 4203946 h 4643751"/>
                <a:gd name="connsiteX75" fmla="*/ 4052421 w 4587104"/>
                <a:gd name="connsiteY75" fmla="*/ 4145558 h 4643751"/>
                <a:gd name="connsiteX76" fmla="*/ 4093550 w 4587104"/>
                <a:gd name="connsiteY76" fmla="*/ 4145558 h 4643751"/>
                <a:gd name="connsiteX77" fmla="*/ 4093550 w 4587104"/>
                <a:gd name="connsiteY77" fmla="*/ 4028782 h 4643751"/>
                <a:gd name="connsiteX78" fmla="*/ 4134680 w 4587104"/>
                <a:gd name="connsiteY78" fmla="*/ 3970394 h 4643751"/>
                <a:gd name="connsiteX79" fmla="*/ 4143138 w 4587104"/>
                <a:gd name="connsiteY79" fmla="*/ 3871639 h 4643751"/>
                <a:gd name="connsiteX80" fmla="*/ 4134680 w 4587104"/>
                <a:gd name="connsiteY80" fmla="*/ 3736841 h 4643751"/>
                <a:gd name="connsiteX81" fmla="*/ 4175809 w 4587104"/>
                <a:gd name="connsiteY81" fmla="*/ 3678453 h 4643751"/>
                <a:gd name="connsiteX82" fmla="*/ 4190743 w 4587104"/>
                <a:gd name="connsiteY82" fmla="*/ 3562702 h 4643751"/>
                <a:gd name="connsiteX83" fmla="*/ 4216939 w 4587104"/>
                <a:gd name="connsiteY83" fmla="*/ 3444900 h 4643751"/>
                <a:gd name="connsiteX84" fmla="*/ 4258065 w 4587104"/>
                <a:gd name="connsiteY84" fmla="*/ 3269739 h 4643751"/>
                <a:gd name="connsiteX85" fmla="*/ 4322674 w 4587104"/>
                <a:gd name="connsiteY85" fmla="*/ 3151431 h 4643751"/>
                <a:gd name="connsiteX86" fmla="*/ 4381457 w 4587104"/>
                <a:gd name="connsiteY86" fmla="*/ 3094571 h 4643751"/>
                <a:gd name="connsiteX87" fmla="*/ 4422586 w 4587104"/>
                <a:gd name="connsiteY87" fmla="*/ 2977795 h 4643751"/>
                <a:gd name="connsiteX88" fmla="*/ 4381457 w 4587104"/>
                <a:gd name="connsiteY88" fmla="*/ 2919407 h 4643751"/>
                <a:gd name="connsiteX89" fmla="*/ 4422586 w 4587104"/>
                <a:gd name="connsiteY89" fmla="*/ 2861018 h 4643751"/>
                <a:gd name="connsiteX90" fmla="*/ 4381457 w 4587104"/>
                <a:gd name="connsiteY90" fmla="*/ 2802630 h 4643751"/>
                <a:gd name="connsiteX91" fmla="*/ 4436924 w 4587104"/>
                <a:gd name="connsiteY91" fmla="*/ 2666787 h 4643751"/>
                <a:gd name="connsiteX92" fmla="*/ 4463716 w 4587104"/>
                <a:gd name="connsiteY92" fmla="*/ 2569078 h 4643751"/>
                <a:gd name="connsiteX93" fmla="*/ 4504845 w 4587104"/>
                <a:gd name="connsiteY93" fmla="*/ 2452301 h 4643751"/>
                <a:gd name="connsiteX94" fmla="*/ 4463716 w 4587104"/>
                <a:gd name="connsiteY94" fmla="*/ 2452301 h 4643751"/>
                <a:gd name="connsiteX95" fmla="*/ 4463716 w 4587104"/>
                <a:gd name="connsiteY95" fmla="*/ 2393913 h 4643751"/>
                <a:gd name="connsiteX96" fmla="*/ 4504845 w 4587104"/>
                <a:gd name="connsiteY96" fmla="*/ 2335525 h 4643751"/>
                <a:gd name="connsiteX97" fmla="*/ 4587104 w 4587104"/>
                <a:gd name="connsiteY97" fmla="*/ 2277137 h 4643751"/>
                <a:gd name="connsiteX98" fmla="*/ 4545972 w 4587104"/>
                <a:gd name="connsiteY9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502393 w 4587104"/>
                <a:gd name="connsiteY41" fmla="*/ 4145558 h 4643751"/>
                <a:gd name="connsiteX42" fmla="*/ 1592912 w 4587104"/>
                <a:gd name="connsiteY42" fmla="*/ 4120718 h 4643751"/>
                <a:gd name="connsiteX43" fmla="*/ 1645957 w 4587104"/>
                <a:gd name="connsiteY43" fmla="*/ 4074377 h 4643751"/>
                <a:gd name="connsiteX44" fmla="*/ 1749170 w 4587104"/>
                <a:gd name="connsiteY44" fmla="*/ 4028782 h 4643751"/>
                <a:gd name="connsiteX45" fmla="*/ 1678599 w 4587104"/>
                <a:gd name="connsiteY45" fmla="*/ 3985558 h 4643751"/>
                <a:gd name="connsiteX46" fmla="*/ 1625781 w 4587104"/>
                <a:gd name="connsiteY46" fmla="*/ 3912004 h 4643751"/>
                <a:gd name="connsiteX47" fmla="*/ 1790299 w 4587104"/>
                <a:gd name="connsiteY47" fmla="*/ 3853617 h 4643751"/>
                <a:gd name="connsiteX48" fmla="*/ 1954817 w 4587104"/>
                <a:gd name="connsiteY48" fmla="*/ 3795228 h 4643751"/>
                <a:gd name="connsiteX49" fmla="*/ 1995947 w 4587104"/>
                <a:gd name="connsiteY49" fmla="*/ 3678452 h 4643751"/>
                <a:gd name="connsiteX50" fmla="*/ 2078205 w 4587104"/>
                <a:gd name="connsiteY50" fmla="*/ 3678453 h 4643751"/>
                <a:gd name="connsiteX51" fmla="*/ 2242724 w 4587104"/>
                <a:gd name="connsiteY51" fmla="*/ 3561675 h 4643751"/>
                <a:gd name="connsiteX52" fmla="*/ 2283853 w 4587104"/>
                <a:gd name="connsiteY52" fmla="*/ 3678452 h 4643751"/>
                <a:gd name="connsiteX53" fmla="*/ 2366112 w 4587104"/>
                <a:gd name="connsiteY53" fmla="*/ 3678452 h 4643751"/>
                <a:gd name="connsiteX54" fmla="*/ 2448371 w 4587104"/>
                <a:gd name="connsiteY54" fmla="*/ 3678452 h 4643751"/>
                <a:gd name="connsiteX55" fmla="*/ 2448371 w 4587104"/>
                <a:gd name="connsiteY55" fmla="*/ 3795229 h 4643751"/>
                <a:gd name="connsiteX56" fmla="*/ 2571759 w 4587104"/>
                <a:gd name="connsiteY56" fmla="*/ 3795228 h 4643751"/>
                <a:gd name="connsiteX57" fmla="*/ 2612889 w 4587104"/>
                <a:gd name="connsiteY57" fmla="*/ 3912005 h 4643751"/>
                <a:gd name="connsiteX58" fmla="*/ 2654018 w 4587104"/>
                <a:gd name="connsiteY58" fmla="*/ 4028780 h 4643751"/>
                <a:gd name="connsiteX59" fmla="*/ 2695148 w 4587104"/>
                <a:gd name="connsiteY59" fmla="*/ 4028780 h 4643751"/>
                <a:gd name="connsiteX60" fmla="*/ 2695148 w 4587104"/>
                <a:gd name="connsiteY60" fmla="*/ 3970392 h 4643751"/>
                <a:gd name="connsiteX61" fmla="*/ 2777407 w 4587104"/>
                <a:gd name="connsiteY61" fmla="*/ 4028780 h 4643751"/>
                <a:gd name="connsiteX62" fmla="*/ 2840142 w 4587104"/>
                <a:gd name="connsiteY62" fmla="*/ 4041552 h 4643751"/>
                <a:gd name="connsiteX63" fmla="*/ 2983051 w 4587104"/>
                <a:gd name="connsiteY63" fmla="*/ 4087172 h 4643751"/>
                <a:gd name="connsiteX64" fmla="*/ 3011518 w 4587104"/>
                <a:gd name="connsiteY64" fmla="*/ 4153542 h 4643751"/>
                <a:gd name="connsiteX65" fmla="*/ 2983054 w 4587104"/>
                <a:gd name="connsiteY65" fmla="*/ 4262333 h 4643751"/>
                <a:gd name="connsiteX66" fmla="*/ 3024184 w 4587104"/>
                <a:gd name="connsiteY66" fmla="*/ 4262333 h 4643751"/>
                <a:gd name="connsiteX67" fmla="*/ 3106440 w 4587104"/>
                <a:gd name="connsiteY67" fmla="*/ 4320724 h 4643751"/>
                <a:gd name="connsiteX68" fmla="*/ 3182893 w 4587104"/>
                <a:gd name="connsiteY68" fmla="*/ 4483718 h 4643751"/>
                <a:gd name="connsiteX69" fmla="*/ 3270961 w 4587104"/>
                <a:gd name="connsiteY69" fmla="*/ 4612662 h 4643751"/>
                <a:gd name="connsiteX70" fmla="*/ 3394349 w 4587104"/>
                <a:gd name="connsiteY70" fmla="*/ 4612662 h 4643751"/>
                <a:gd name="connsiteX71" fmla="*/ 3476608 w 4587104"/>
                <a:gd name="connsiteY71" fmla="*/ 4495887 h 4643751"/>
                <a:gd name="connsiteX72" fmla="*/ 3764514 w 4587104"/>
                <a:gd name="connsiteY72" fmla="*/ 4379111 h 4643751"/>
                <a:gd name="connsiteX73" fmla="*/ 3887903 w 4587104"/>
                <a:gd name="connsiteY73" fmla="*/ 4320723 h 4643751"/>
                <a:gd name="connsiteX74" fmla="*/ 4011291 w 4587104"/>
                <a:gd name="connsiteY74" fmla="*/ 4203946 h 4643751"/>
                <a:gd name="connsiteX75" fmla="*/ 4052421 w 4587104"/>
                <a:gd name="connsiteY75" fmla="*/ 4145558 h 4643751"/>
                <a:gd name="connsiteX76" fmla="*/ 4093550 w 4587104"/>
                <a:gd name="connsiteY76" fmla="*/ 4145558 h 4643751"/>
                <a:gd name="connsiteX77" fmla="*/ 4093550 w 4587104"/>
                <a:gd name="connsiteY77" fmla="*/ 4028782 h 4643751"/>
                <a:gd name="connsiteX78" fmla="*/ 4134680 w 4587104"/>
                <a:gd name="connsiteY78" fmla="*/ 3970394 h 4643751"/>
                <a:gd name="connsiteX79" fmla="*/ 4143138 w 4587104"/>
                <a:gd name="connsiteY79" fmla="*/ 3871639 h 4643751"/>
                <a:gd name="connsiteX80" fmla="*/ 4134680 w 4587104"/>
                <a:gd name="connsiteY80" fmla="*/ 3736841 h 4643751"/>
                <a:gd name="connsiteX81" fmla="*/ 4175809 w 4587104"/>
                <a:gd name="connsiteY81" fmla="*/ 3678453 h 4643751"/>
                <a:gd name="connsiteX82" fmla="*/ 4190743 w 4587104"/>
                <a:gd name="connsiteY82" fmla="*/ 3562702 h 4643751"/>
                <a:gd name="connsiteX83" fmla="*/ 4216939 w 4587104"/>
                <a:gd name="connsiteY83" fmla="*/ 3444900 h 4643751"/>
                <a:gd name="connsiteX84" fmla="*/ 4258065 w 4587104"/>
                <a:gd name="connsiteY84" fmla="*/ 3269739 h 4643751"/>
                <a:gd name="connsiteX85" fmla="*/ 4322674 w 4587104"/>
                <a:gd name="connsiteY85" fmla="*/ 3151431 h 4643751"/>
                <a:gd name="connsiteX86" fmla="*/ 4381457 w 4587104"/>
                <a:gd name="connsiteY86" fmla="*/ 3094571 h 4643751"/>
                <a:gd name="connsiteX87" fmla="*/ 4422586 w 4587104"/>
                <a:gd name="connsiteY87" fmla="*/ 2977795 h 4643751"/>
                <a:gd name="connsiteX88" fmla="*/ 4381457 w 4587104"/>
                <a:gd name="connsiteY88" fmla="*/ 2919407 h 4643751"/>
                <a:gd name="connsiteX89" fmla="*/ 4422586 w 4587104"/>
                <a:gd name="connsiteY89" fmla="*/ 2861018 h 4643751"/>
                <a:gd name="connsiteX90" fmla="*/ 4381457 w 4587104"/>
                <a:gd name="connsiteY90" fmla="*/ 2802630 h 4643751"/>
                <a:gd name="connsiteX91" fmla="*/ 4436924 w 4587104"/>
                <a:gd name="connsiteY91" fmla="*/ 2666787 h 4643751"/>
                <a:gd name="connsiteX92" fmla="*/ 4463716 w 4587104"/>
                <a:gd name="connsiteY92" fmla="*/ 2569078 h 4643751"/>
                <a:gd name="connsiteX93" fmla="*/ 4504845 w 4587104"/>
                <a:gd name="connsiteY93" fmla="*/ 2452301 h 4643751"/>
                <a:gd name="connsiteX94" fmla="*/ 4463716 w 4587104"/>
                <a:gd name="connsiteY94" fmla="*/ 2452301 h 4643751"/>
                <a:gd name="connsiteX95" fmla="*/ 4463716 w 4587104"/>
                <a:gd name="connsiteY95" fmla="*/ 2393913 h 4643751"/>
                <a:gd name="connsiteX96" fmla="*/ 4504845 w 4587104"/>
                <a:gd name="connsiteY96" fmla="*/ 2335525 h 4643751"/>
                <a:gd name="connsiteX97" fmla="*/ 4587104 w 4587104"/>
                <a:gd name="connsiteY97" fmla="*/ 2277137 h 4643751"/>
                <a:gd name="connsiteX98" fmla="*/ 4545972 w 4587104"/>
                <a:gd name="connsiteY9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463700 w 4587104"/>
                <a:gd name="connsiteY41" fmla="*/ 4180574 h 4643751"/>
                <a:gd name="connsiteX42" fmla="*/ 1502393 w 4587104"/>
                <a:gd name="connsiteY42" fmla="*/ 4145558 h 4643751"/>
                <a:gd name="connsiteX43" fmla="*/ 1592912 w 4587104"/>
                <a:gd name="connsiteY43" fmla="*/ 4120718 h 4643751"/>
                <a:gd name="connsiteX44" fmla="*/ 1645957 w 4587104"/>
                <a:gd name="connsiteY44" fmla="*/ 4074377 h 4643751"/>
                <a:gd name="connsiteX45" fmla="*/ 1749170 w 4587104"/>
                <a:gd name="connsiteY45" fmla="*/ 4028782 h 4643751"/>
                <a:gd name="connsiteX46" fmla="*/ 1678599 w 4587104"/>
                <a:gd name="connsiteY46" fmla="*/ 3985558 h 4643751"/>
                <a:gd name="connsiteX47" fmla="*/ 1625781 w 4587104"/>
                <a:gd name="connsiteY47" fmla="*/ 3912004 h 4643751"/>
                <a:gd name="connsiteX48" fmla="*/ 1790299 w 4587104"/>
                <a:gd name="connsiteY48" fmla="*/ 3853617 h 4643751"/>
                <a:gd name="connsiteX49" fmla="*/ 1954817 w 4587104"/>
                <a:gd name="connsiteY49" fmla="*/ 3795228 h 4643751"/>
                <a:gd name="connsiteX50" fmla="*/ 1995947 w 4587104"/>
                <a:gd name="connsiteY50" fmla="*/ 3678452 h 4643751"/>
                <a:gd name="connsiteX51" fmla="*/ 2078205 w 4587104"/>
                <a:gd name="connsiteY51" fmla="*/ 3678453 h 4643751"/>
                <a:gd name="connsiteX52" fmla="*/ 2242724 w 4587104"/>
                <a:gd name="connsiteY52" fmla="*/ 3561675 h 4643751"/>
                <a:gd name="connsiteX53" fmla="*/ 2283853 w 4587104"/>
                <a:gd name="connsiteY53" fmla="*/ 3678452 h 4643751"/>
                <a:gd name="connsiteX54" fmla="*/ 2366112 w 4587104"/>
                <a:gd name="connsiteY54" fmla="*/ 3678452 h 4643751"/>
                <a:gd name="connsiteX55" fmla="*/ 2448371 w 4587104"/>
                <a:gd name="connsiteY55" fmla="*/ 3678452 h 4643751"/>
                <a:gd name="connsiteX56" fmla="*/ 2448371 w 4587104"/>
                <a:gd name="connsiteY56" fmla="*/ 3795229 h 4643751"/>
                <a:gd name="connsiteX57" fmla="*/ 2571759 w 4587104"/>
                <a:gd name="connsiteY57" fmla="*/ 3795228 h 4643751"/>
                <a:gd name="connsiteX58" fmla="*/ 2612889 w 4587104"/>
                <a:gd name="connsiteY58" fmla="*/ 3912005 h 4643751"/>
                <a:gd name="connsiteX59" fmla="*/ 2654018 w 4587104"/>
                <a:gd name="connsiteY59" fmla="*/ 4028780 h 4643751"/>
                <a:gd name="connsiteX60" fmla="*/ 2695148 w 4587104"/>
                <a:gd name="connsiteY60" fmla="*/ 4028780 h 4643751"/>
                <a:gd name="connsiteX61" fmla="*/ 2695148 w 4587104"/>
                <a:gd name="connsiteY61" fmla="*/ 3970392 h 4643751"/>
                <a:gd name="connsiteX62" fmla="*/ 2777407 w 4587104"/>
                <a:gd name="connsiteY62" fmla="*/ 4028780 h 4643751"/>
                <a:gd name="connsiteX63" fmla="*/ 2840142 w 4587104"/>
                <a:gd name="connsiteY63" fmla="*/ 4041552 h 4643751"/>
                <a:gd name="connsiteX64" fmla="*/ 2983051 w 4587104"/>
                <a:gd name="connsiteY64" fmla="*/ 4087172 h 4643751"/>
                <a:gd name="connsiteX65" fmla="*/ 3011518 w 4587104"/>
                <a:gd name="connsiteY65" fmla="*/ 4153542 h 4643751"/>
                <a:gd name="connsiteX66" fmla="*/ 2983054 w 4587104"/>
                <a:gd name="connsiteY66" fmla="*/ 4262333 h 4643751"/>
                <a:gd name="connsiteX67" fmla="*/ 3024184 w 4587104"/>
                <a:gd name="connsiteY67" fmla="*/ 4262333 h 4643751"/>
                <a:gd name="connsiteX68" fmla="*/ 3106440 w 4587104"/>
                <a:gd name="connsiteY68" fmla="*/ 4320724 h 4643751"/>
                <a:gd name="connsiteX69" fmla="*/ 3182893 w 4587104"/>
                <a:gd name="connsiteY69" fmla="*/ 4483718 h 4643751"/>
                <a:gd name="connsiteX70" fmla="*/ 3270961 w 4587104"/>
                <a:gd name="connsiteY70" fmla="*/ 4612662 h 4643751"/>
                <a:gd name="connsiteX71" fmla="*/ 3394349 w 4587104"/>
                <a:gd name="connsiteY71" fmla="*/ 4612662 h 4643751"/>
                <a:gd name="connsiteX72" fmla="*/ 3476608 w 4587104"/>
                <a:gd name="connsiteY72" fmla="*/ 4495887 h 4643751"/>
                <a:gd name="connsiteX73" fmla="*/ 3764514 w 4587104"/>
                <a:gd name="connsiteY73" fmla="*/ 4379111 h 4643751"/>
                <a:gd name="connsiteX74" fmla="*/ 3887903 w 4587104"/>
                <a:gd name="connsiteY74" fmla="*/ 4320723 h 4643751"/>
                <a:gd name="connsiteX75" fmla="*/ 4011291 w 4587104"/>
                <a:gd name="connsiteY75" fmla="*/ 4203946 h 4643751"/>
                <a:gd name="connsiteX76" fmla="*/ 4052421 w 4587104"/>
                <a:gd name="connsiteY76" fmla="*/ 4145558 h 4643751"/>
                <a:gd name="connsiteX77" fmla="*/ 4093550 w 4587104"/>
                <a:gd name="connsiteY77" fmla="*/ 4145558 h 4643751"/>
                <a:gd name="connsiteX78" fmla="*/ 4093550 w 4587104"/>
                <a:gd name="connsiteY78" fmla="*/ 4028782 h 4643751"/>
                <a:gd name="connsiteX79" fmla="*/ 4134680 w 4587104"/>
                <a:gd name="connsiteY79" fmla="*/ 3970394 h 4643751"/>
                <a:gd name="connsiteX80" fmla="*/ 4143138 w 4587104"/>
                <a:gd name="connsiteY80" fmla="*/ 3871639 h 4643751"/>
                <a:gd name="connsiteX81" fmla="*/ 4134680 w 4587104"/>
                <a:gd name="connsiteY81" fmla="*/ 3736841 h 4643751"/>
                <a:gd name="connsiteX82" fmla="*/ 4175809 w 4587104"/>
                <a:gd name="connsiteY82" fmla="*/ 3678453 h 4643751"/>
                <a:gd name="connsiteX83" fmla="*/ 4190743 w 4587104"/>
                <a:gd name="connsiteY83" fmla="*/ 3562702 h 4643751"/>
                <a:gd name="connsiteX84" fmla="*/ 4216939 w 4587104"/>
                <a:gd name="connsiteY84" fmla="*/ 3444900 h 4643751"/>
                <a:gd name="connsiteX85" fmla="*/ 4258065 w 4587104"/>
                <a:gd name="connsiteY85" fmla="*/ 3269739 h 4643751"/>
                <a:gd name="connsiteX86" fmla="*/ 4322674 w 4587104"/>
                <a:gd name="connsiteY86" fmla="*/ 3151431 h 4643751"/>
                <a:gd name="connsiteX87" fmla="*/ 4381457 w 4587104"/>
                <a:gd name="connsiteY87" fmla="*/ 3094571 h 4643751"/>
                <a:gd name="connsiteX88" fmla="*/ 4422586 w 4587104"/>
                <a:gd name="connsiteY88" fmla="*/ 2977795 h 4643751"/>
                <a:gd name="connsiteX89" fmla="*/ 4381457 w 4587104"/>
                <a:gd name="connsiteY89" fmla="*/ 2919407 h 4643751"/>
                <a:gd name="connsiteX90" fmla="*/ 4422586 w 4587104"/>
                <a:gd name="connsiteY90" fmla="*/ 2861018 h 4643751"/>
                <a:gd name="connsiteX91" fmla="*/ 4381457 w 4587104"/>
                <a:gd name="connsiteY91" fmla="*/ 2802630 h 4643751"/>
                <a:gd name="connsiteX92" fmla="*/ 4436924 w 4587104"/>
                <a:gd name="connsiteY92" fmla="*/ 2666787 h 4643751"/>
                <a:gd name="connsiteX93" fmla="*/ 4463716 w 4587104"/>
                <a:gd name="connsiteY93" fmla="*/ 2569078 h 4643751"/>
                <a:gd name="connsiteX94" fmla="*/ 4504845 w 4587104"/>
                <a:gd name="connsiteY94" fmla="*/ 2452301 h 4643751"/>
                <a:gd name="connsiteX95" fmla="*/ 4463716 w 4587104"/>
                <a:gd name="connsiteY95" fmla="*/ 2452301 h 4643751"/>
                <a:gd name="connsiteX96" fmla="*/ 4463716 w 4587104"/>
                <a:gd name="connsiteY96" fmla="*/ 2393913 h 4643751"/>
                <a:gd name="connsiteX97" fmla="*/ 4504845 w 4587104"/>
                <a:gd name="connsiteY97" fmla="*/ 2335525 h 4643751"/>
                <a:gd name="connsiteX98" fmla="*/ 4587104 w 4587104"/>
                <a:gd name="connsiteY98" fmla="*/ 2277137 h 4643751"/>
                <a:gd name="connsiteX99" fmla="*/ 4545972 w 4587104"/>
                <a:gd name="connsiteY9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463700 w 4587104"/>
                <a:gd name="connsiteY41" fmla="*/ 4180574 h 4643751"/>
                <a:gd name="connsiteX42" fmla="*/ 1502393 w 4587104"/>
                <a:gd name="connsiteY42" fmla="*/ 4145558 h 4643751"/>
                <a:gd name="connsiteX43" fmla="*/ 1592912 w 4587104"/>
                <a:gd name="connsiteY43" fmla="*/ 4120718 h 4643751"/>
                <a:gd name="connsiteX44" fmla="*/ 1645957 w 4587104"/>
                <a:gd name="connsiteY44" fmla="*/ 4074377 h 4643751"/>
                <a:gd name="connsiteX45" fmla="*/ 1749170 w 4587104"/>
                <a:gd name="connsiteY45" fmla="*/ 4028782 h 4643751"/>
                <a:gd name="connsiteX46" fmla="*/ 1678599 w 4587104"/>
                <a:gd name="connsiteY46" fmla="*/ 3985558 h 4643751"/>
                <a:gd name="connsiteX47" fmla="*/ 1625781 w 4587104"/>
                <a:gd name="connsiteY47" fmla="*/ 3912004 h 4643751"/>
                <a:gd name="connsiteX48" fmla="*/ 1790299 w 4587104"/>
                <a:gd name="connsiteY48" fmla="*/ 3853617 h 4643751"/>
                <a:gd name="connsiteX49" fmla="*/ 1954817 w 4587104"/>
                <a:gd name="connsiteY49" fmla="*/ 3795228 h 4643751"/>
                <a:gd name="connsiteX50" fmla="*/ 1995947 w 4587104"/>
                <a:gd name="connsiteY50" fmla="*/ 3678452 h 4643751"/>
                <a:gd name="connsiteX51" fmla="*/ 2078205 w 4587104"/>
                <a:gd name="connsiteY51" fmla="*/ 3678453 h 4643751"/>
                <a:gd name="connsiteX52" fmla="*/ 2242724 w 4587104"/>
                <a:gd name="connsiteY52" fmla="*/ 3561675 h 4643751"/>
                <a:gd name="connsiteX53" fmla="*/ 2283853 w 4587104"/>
                <a:gd name="connsiteY53" fmla="*/ 3678452 h 4643751"/>
                <a:gd name="connsiteX54" fmla="*/ 2366112 w 4587104"/>
                <a:gd name="connsiteY54" fmla="*/ 3678452 h 4643751"/>
                <a:gd name="connsiteX55" fmla="*/ 2448371 w 4587104"/>
                <a:gd name="connsiteY55" fmla="*/ 3678452 h 4643751"/>
                <a:gd name="connsiteX56" fmla="*/ 2448371 w 4587104"/>
                <a:gd name="connsiteY56" fmla="*/ 3795229 h 4643751"/>
                <a:gd name="connsiteX57" fmla="*/ 2571759 w 4587104"/>
                <a:gd name="connsiteY57" fmla="*/ 3795228 h 4643751"/>
                <a:gd name="connsiteX58" fmla="*/ 2612889 w 4587104"/>
                <a:gd name="connsiteY58" fmla="*/ 3912005 h 4643751"/>
                <a:gd name="connsiteX59" fmla="*/ 2654018 w 4587104"/>
                <a:gd name="connsiteY59" fmla="*/ 4028780 h 4643751"/>
                <a:gd name="connsiteX60" fmla="*/ 2695148 w 4587104"/>
                <a:gd name="connsiteY60" fmla="*/ 4028780 h 4643751"/>
                <a:gd name="connsiteX61" fmla="*/ 2695148 w 4587104"/>
                <a:gd name="connsiteY61" fmla="*/ 3970392 h 4643751"/>
                <a:gd name="connsiteX62" fmla="*/ 2777407 w 4587104"/>
                <a:gd name="connsiteY62" fmla="*/ 4028780 h 4643751"/>
                <a:gd name="connsiteX63" fmla="*/ 2840142 w 4587104"/>
                <a:gd name="connsiteY63" fmla="*/ 4041552 h 4643751"/>
                <a:gd name="connsiteX64" fmla="*/ 2983051 w 4587104"/>
                <a:gd name="connsiteY64" fmla="*/ 4087172 h 4643751"/>
                <a:gd name="connsiteX65" fmla="*/ 3011518 w 4587104"/>
                <a:gd name="connsiteY65" fmla="*/ 4153542 h 4643751"/>
                <a:gd name="connsiteX66" fmla="*/ 2983054 w 4587104"/>
                <a:gd name="connsiteY66" fmla="*/ 4262333 h 4643751"/>
                <a:gd name="connsiteX67" fmla="*/ 3024184 w 4587104"/>
                <a:gd name="connsiteY67" fmla="*/ 4262333 h 4643751"/>
                <a:gd name="connsiteX68" fmla="*/ 3106440 w 4587104"/>
                <a:gd name="connsiteY68" fmla="*/ 4320724 h 4643751"/>
                <a:gd name="connsiteX69" fmla="*/ 3182893 w 4587104"/>
                <a:gd name="connsiteY69" fmla="*/ 4483718 h 4643751"/>
                <a:gd name="connsiteX70" fmla="*/ 3270961 w 4587104"/>
                <a:gd name="connsiteY70" fmla="*/ 4612662 h 4643751"/>
                <a:gd name="connsiteX71" fmla="*/ 3394349 w 4587104"/>
                <a:gd name="connsiteY71" fmla="*/ 4612662 h 4643751"/>
                <a:gd name="connsiteX72" fmla="*/ 3476608 w 4587104"/>
                <a:gd name="connsiteY72" fmla="*/ 4495887 h 4643751"/>
                <a:gd name="connsiteX73" fmla="*/ 3764514 w 4587104"/>
                <a:gd name="connsiteY73" fmla="*/ 4379111 h 4643751"/>
                <a:gd name="connsiteX74" fmla="*/ 3887903 w 4587104"/>
                <a:gd name="connsiteY74" fmla="*/ 4320723 h 4643751"/>
                <a:gd name="connsiteX75" fmla="*/ 4011291 w 4587104"/>
                <a:gd name="connsiteY75" fmla="*/ 4203946 h 4643751"/>
                <a:gd name="connsiteX76" fmla="*/ 4052421 w 4587104"/>
                <a:gd name="connsiteY76" fmla="*/ 4145558 h 4643751"/>
                <a:gd name="connsiteX77" fmla="*/ 4093550 w 4587104"/>
                <a:gd name="connsiteY77" fmla="*/ 4145558 h 4643751"/>
                <a:gd name="connsiteX78" fmla="*/ 4093550 w 4587104"/>
                <a:gd name="connsiteY78" fmla="*/ 4028782 h 4643751"/>
                <a:gd name="connsiteX79" fmla="*/ 4134680 w 4587104"/>
                <a:gd name="connsiteY79" fmla="*/ 3970394 h 4643751"/>
                <a:gd name="connsiteX80" fmla="*/ 4143138 w 4587104"/>
                <a:gd name="connsiteY80" fmla="*/ 3871639 h 4643751"/>
                <a:gd name="connsiteX81" fmla="*/ 4134680 w 4587104"/>
                <a:gd name="connsiteY81" fmla="*/ 3736841 h 4643751"/>
                <a:gd name="connsiteX82" fmla="*/ 4175809 w 4587104"/>
                <a:gd name="connsiteY82" fmla="*/ 3678453 h 4643751"/>
                <a:gd name="connsiteX83" fmla="*/ 4190743 w 4587104"/>
                <a:gd name="connsiteY83" fmla="*/ 3562702 h 4643751"/>
                <a:gd name="connsiteX84" fmla="*/ 4216939 w 4587104"/>
                <a:gd name="connsiteY84" fmla="*/ 3444900 h 4643751"/>
                <a:gd name="connsiteX85" fmla="*/ 4258065 w 4587104"/>
                <a:gd name="connsiteY85" fmla="*/ 3269739 h 4643751"/>
                <a:gd name="connsiteX86" fmla="*/ 4322674 w 4587104"/>
                <a:gd name="connsiteY86" fmla="*/ 3151431 h 4643751"/>
                <a:gd name="connsiteX87" fmla="*/ 4381457 w 4587104"/>
                <a:gd name="connsiteY87" fmla="*/ 3094571 h 4643751"/>
                <a:gd name="connsiteX88" fmla="*/ 4422586 w 4587104"/>
                <a:gd name="connsiteY88" fmla="*/ 2977795 h 4643751"/>
                <a:gd name="connsiteX89" fmla="*/ 4381457 w 4587104"/>
                <a:gd name="connsiteY89" fmla="*/ 2919407 h 4643751"/>
                <a:gd name="connsiteX90" fmla="*/ 4422586 w 4587104"/>
                <a:gd name="connsiteY90" fmla="*/ 2861018 h 4643751"/>
                <a:gd name="connsiteX91" fmla="*/ 4381457 w 4587104"/>
                <a:gd name="connsiteY91" fmla="*/ 2802630 h 4643751"/>
                <a:gd name="connsiteX92" fmla="*/ 4436924 w 4587104"/>
                <a:gd name="connsiteY92" fmla="*/ 2666787 h 4643751"/>
                <a:gd name="connsiteX93" fmla="*/ 4463716 w 4587104"/>
                <a:gd name="connsiteY93" fmla="*/ 2569078 h 4643751"/>
                <a:gd name="connsiteX94" fmla="*/ 4504845 w 4587104"/>
                <a:gd name="connsiteY94" fmla="*/ 2452301 h 4643751"/>
                <a:gd name="connsiteX95" fmla="*/ 4463716 w 4587104"/>
                <a:gd name="connsiteY95" fmla="*/ 2452301 h 4643751"/>
                <a:gd name="connsiteX96" fmla="*/ 4463716 w 4587104"/>
                <a:gd name="connsiteY96" fmla="*/ 2393913 h 4643751"/>
                <a:gd name="connsiteX97" fmla="*/ 4504845 w 4587104"/>
                <a:gd name="connsiteY97" fmla="*/ 2335525 h 4643751"/>
                <a:gd name="connsiteX98" fmla="*/ 4587104 w 4587104"/>
                <a:gd name="connsiteY98" fmla="*/ 2277137 h 4643751"/>
                <a:gd name="connsiteX99" fmla="*/ 4545972 w 4587104"/>
                <a:gd name="connsiteY9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463700 w 4587104"/>
                <a:gd name="connsiteY41" fmla="*/ 4180574 h 4643751"/>
                <a:gd name="connsiteX42" fmla="*/ 1502393 w 4587104"/>
                <a:gd name="connsiteY42" fmla="*/ 4145558 h 4643751"/>
                <a:gd name="connsiteX43" fmla="*/ 1592912 w 4587104"/>
                <a:gd name="connsiteY43" fmla="*/ 4120718 h 4643751"/>
                <a:gd name="connsiteX44" fmla="*/ 1645957 w 4587104"/>
                <a:gd name="connsiteY44" fmla="*/ 4074377 h 4643751"/>
                <a:gd name="connsiteX45" fmla="*/ 1749170 w 4587104"/>
                <a:gd name="connsiteY45" fmla="*/ 4028782 h 4643751"/>
                <a:gd name="connsiteX46" fmla="*/ 1678599 w 4587104"/>
                <a:gd name="connsiteY46" fmla="*/ 3985558 h 4643751"/>
                <a:gd name="connsiteX47" fmla="*/ 1625781 w 4587104"/>
                <a:gd name="connsiteY47" fmla="*/ 3912004 h 4643751"/>
                <a:gd name="connsiteX48" fmla="*/ 1790299 w 4587104"/>
                <a:gd name="connsiteY48" fmla="*/ 3853617 h 4643751"/>
                <a:gd name="connsiteX49" fmla="*/ 1954817 w 4587104"/>
                <a:gd name="connsiteY49" fmla="*/ 3795228 h 4643751"/>
                <a:gd name="connsiteX50" fmla="*/ 1995947 w 4587104"/>
                <a:gd name="connsiteY50" fmla="*/ 3678452 h 4643751"/>
                <a:gd name="connsiteX51" fmla="*/ 2078205 w 4587104"/>
                <a:gd name="connsiteY51" fmla="*/ 3678453 h 4643751"/>
                <a:gd name="connsiteX52" fmla="*/ 2242724 w 4587104"/>
                <a:gd name="connsiteY52" fmla="*/ 3561675 h 4643751"/>
                <a:gd name="connsiteX53" fmla="*/ 2283853 w 4587104"/>
                <a:gd name="connsiteY53" fmla="*/ 3678452 h 4643751"/>
                <a:gd name="connsiteX54" fmla="*/ 2366112 w 4587104"/>
                <a:gd name="connsiteY54" fmla="*/ 3678452 h 4643751"/>
                <a:gd name="connsiteX55" fmla="*/ 2448371 w 4587104"/>
                <a:gd name="connsiteY55" fmla="*/ 3678452 h 4643751"/>
                <a:gd name="connsiteX56" fmla="*/ 2448371 w 4587104"/>
                <a:gd name="connsiteY56" fmla="*/ 3795229 h 4643751"/>
                <a:gd name="connsiteX57" fmla="*/ 2571759 w 4587104"/>
                <a:gd name="connsiteY57" fmla="*/ 3795228 h 4643751"/>
                <a:gd name="connsiteX58" fmla="*/ 2612889 w 4587104"/>
                <a:gd name="connsiteY58" fmla="*/ 3912005 h 4643751"/>
                <a:gd name="connsiteX59" fmla="*/ 2654018 w 4587104"/>
                <a:gd name="connsiteY59" fmla="*/ 4028780 h 4643751"/>
                <a:gd name="connsiteX60" fmla="*/ 2695148 w 4587104"/>
                <a:gd name="connsiteY60" fmla="*/ 4028780 h 4643751"/>
                <a:gd name="connsiteX61" fmla="*/ 2695148 w 4587104"/>
                <a:gd name="connsiteY61" fmla="*/ 3970392 h 4643751"/>
                <a:gd name="connsiteX62" fmla="*/ 2777407 w 4587104"/>
                <a:gd name="connsiteY62" fmla="*/ 4028780 h 4643751"/>
                <a:gd name="connsiteX63" fmla="*/ 2840142 w 4587104"/>
                <a:gd name="connsiteY63" fmla="*/ 4041552 h 4643751"/>
                <a:gd name="connsiteX64" fmla="*/ 2983051 w 4587104"/>
                <a:gd name="connsiteY64" fmla="*/ 4087172 h 4643751"/>
                <a:gd name="connsiteX65" fmla="*/ 3011518 w 4587104"/>
                <a:gd name="connsiteY65" fmla="*/ 4153542 h 4643751"/>
                <a:gd name="connsiteX66" fmla="*/ 2983054 w 4587104"/>
                <a:gd name="connsiteY66" fmla="*/ 4262333 h 4643751"/>
                <a:gd name="connsiteX67" fmla="*/ 3024184 w 4587104"/>
                <a:gd name="connsiteY67" fmla="*/ 4262333 h 4643751"/>
                <a:gd name="connsiteX68" fmla="*/ 3106440 w 4587104"/>
                <a:gd name="connsiteY68" fmla="*/ 4320724 h 4643751"/>
                <a:gd name="connsiteX69" fmla="*/ 3182893 w 4587104"/>
                <a:gd name="connsiteY69" fmla="*/ 4483718 h 4643751"/>
                <a:gd name="connsiteX70" fmla="*/ 3270961 w 4587104"/>
                <a:gd name="connsiteY70" fmla="*/ 4612662 h 4643751"/>
                <a:gd name="connsiteX71" fmla="*/ 3394349 w 4587104"/>
                <a:gd name="connsiteY71" fmla="*/ 4612662 h 4643751"/>
                <a:gd name="connsiteX72" fmla="*/ 3476608 w 4587104"/>
                <a:gd name="connsiteY72" fmla="*/ 4495887 h 4643751"/>
                <a:gd name="connsiteX73" fmla="*/ 3764514 w 4587104"/>
                <a:gd name="connsiteY73" fmla="*/ 4379111 h 4643751"/>
                <a:gd name="connsiteX74" fmla="*/ 3887903 w 4587104"/>
                <a:gd name="connsiteY74" fmla="*/ 4320723 h 4643751"/>
                <a:gd name="connsiteX75" fmla="*/ 4011291 w 4587104"/>
                <a:gd name="connsiteY75" fmla="*/ 4203946 h 4643751"/>
                <a:gd name="connsiteX76" fmla="*/ 4052421 w 4587104"/>
                <a:gd name="connsiteY76" fmla="*/ 4145558 h 4643751"/>
                <a:gd name="connsiteX77" fmla="*/ 4093550 w 4587104"/>
                <a:gd name="connsiteY77" fmla="*/ 4145558 h 4643751"/>
                <a:gd name="connsiteX78" fmla="*/ 4093550 w 4587104"/>
                <a:gd name="connsiteY78" fmla="*/ 4028782 h 4643751"/>
                <a:gd name="connsiteX79" fmla="*/ 4134680 w 4587104"/>
                <a:gd name="connsiteY79" fmla="*/ 3970394 h 4643751"/>
                <a:gd name="connsiteX80" fmla="*/ 4143138 w 4587104"/>
                <a:gd name="connsiteY80" fmla="*/ 3871639 h 4643751"/>
                <a:gd name="connsiteX81" fmla="*/ 4134680 w 4587104"/>
                <a:gd name="connsiteY81" fmla="*/ 3736841 h 4643751"/>
                <a:gd name="connsiteX82" fmla="*/ 4175809 w 4587104"/>
                <a:gd name="connsiteY82" fmla="*/ 3678453 h 4643751"/>
                <a:gd name="connsiteX83" fmla="*/ 4190743 w 4587104"/>
                <a:gd name="connsiteY83" fmla="*/ 3562702 h 4643751"/>
                <a:gd name="connsiteX84" fmla="*/ 4216939 w 4587104"/>
                <a:gd name="connsiteY84" fmla="*/ 3444900 h 4643751"/>
                <a:gd name="connsiteX85" fmla="*/ 4258065 w 4587104"/>
                <a:gd name="connsiteY85" fmla="*/ 3269739 h 4643751"/>
                <a:gd name="connsiteX86" fmla="*/ 4322674 w 4587104"/>
                <a:gd name="connsiteY86" fmla="*/ 3151431 h 4643751"/>
                <a:gd name="connsiteX87" fmla="*/ 4381457 w 4587104"/>
                <a:gd name="connsiteY87" fmla="*/ 3094571 h 4643751"/>
                <a:gd name="connsiteX88" fmla="*/ 4422586 w 4587104"/>
                <a:gd name="connsiteY88" fmla="*/ 2977795 h 4643751"/>
                <a:gd name="connsiteX89" fmla="*/ 4381457 w 4587104"/>
                <a:gd name="connsiteY89" fmla="*/ 2919407 h 4643751"/>
                <a:gd name="connsiteX90" fmla="*/ 4422586 w 4587104"/>
                <a:gd name="connsiteY90" fmla="*/ 2861018 h 4643751"/>
                <a:gd name="connsiteX91" fmla="*/ 4381457 w 4587104"/>
                <a:gd name="connsiteY91" fmla="*/ 2802630 h 4643751"/>
                <a:gd name="connsiteX92" fmla="*/ 4436924 w 4587104"/>
                <a:gd name="connsiteY92" fmla="*/ 2666787 h 4643751"/>
                <a:gd name="connsiteX93" fmla="*/ 4463716 w 4587104"/>
                <a:gd name="connsiteY93" fmla="*/ 2569078 h 4643751"/>
                <a:gd name="connsiteX94" fmla="*/ 4504845 w 4587104"/>
                <a:gd name="connsiteY94" fmla="*/ 2452301 h 4643751"/>
                <a:gd name="connsiteX95" fmla="*/ 4463716 w 4587104"/>
                <a:gd name="connsiteY95" fmla="*/ 2452301 h 4643751"/>
                <a:gd name="connsiteX96" fmla="*/ 4463716 w 4587104"/>
                <a:gd name="connsiteY96" fmla="*/ 2393913 h 4643751"/>
                <a:gd name="connsiteX97" fmla="*/ 4504845 w 4587104"/>
                <a:gd name="connsiteY97" fmla="*/ 2335525 h 4643751"/>
                <a:gd name="connsiteX98" fmla="*/ 4587104 w 4587104"/>
                <a:gd name="connsiteY98" fmla="*/ 2277137 h 4643751"/>
                <a:gd name="connsiteX99" fmla="*/ 4545972 w 4587104"/>
                <a:gd name="connsiteY9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463700 w 4587104"/>
                <a:gd name="connsiteY41" fmla="*/ 4180574 h 4643751"/>
                <a:gd name="connsiteX42" fmla="*/ 1502393 w 4587104"/>
                <a:gd name="connsiteY42" fmla="*/ 4145558 h 4643751"/>
                <a:gd name="connsiteX43" fmla="*/ 1592912 w 4587104"/>
                <a:gd name="connsiteY43" fmla="*/ 4120718 h 4643751"/>
                <a:gd name="connsiteX44" fmla="*/ 1645957 w 4587104"/>
                <a:gd name="connsiteY44" fmla="*/ 4074377 h 4643751"/>
                <a:gd name="connsiteX45" fmla="*/ 1749170 w 4587104"/>
                <a:gd name="connsiteY45" fmla="*/ 4028782 h 4643751"/>
                <a:gd name="connsiteX46" fmla="*/ 1678599 w 4587104"/>
                <a:gd name="connsiteY46" fmla="*/ 3985558 h 4643751"/>
                <a:gd name="connsiteX47" fmla="*/ 1625781 w 4587104"/>
                <a:gd name="connsiteY47" fmla="*/ 3912004 h 4643751"/>
                <a:gd name="connsiteX48" fmla="*/ 1790299 w 4587104"/>
                <a:gd name="connsiteY48" fmla="*/ 3853617 h 4643751"/>
                <a:gd name="connsiteX49" fmla="*/ 1954817 w 4587104"/>
                <a:gd name="connsiteY49" fmla="*/ 3795228 h 4643751"/>
                <a:gd name="connsiteX50" fmla="*/ 1995947 w 4587104"/>
                <a:gd name="connsiteY50" fmla="*/ 3678452 h 4643751"/>
                <a:gd name="connsiteX51" fmla="*/ 2078205 w 4587104"/>
                <a:gd name="connsiteY51" fmla="*/ 3678453 h 4643751"/>
                <a:gd name="connsiteX52" fmla="*/ 2242724 w 4587104"/>
                <a:gd name="connsiteY52" fmla="*/ 3561675 h 4643751"/>
                <a:gd name="connsiteX53" fmla="*/ 2283853 w 4587104"/>
                <a:gd name="connsiteY53" fmla="*/ 3678452 h 4643751"/>
                <a:gd name="connsiteX54" fmla="*/ 2366112 w 4587104"/>
                <a:gd name="connsiteY54" fmla="*/ 3678452 h 4643751"/>
                <a:gd name="connsiteX55" fmla="*/ 2448371 w 4587104"/>
                <a:gd name="connsiteY55" fmla="*/ 3678452 h 4643751"/>
                <a:gd name="connsiteX56" fmla="*/ 2448371 w 4587104"/>
                <a:gd name="connsiteY56" fmla="*/ 3795229 h 4643751"/>
                <a:gd name="connsiteX57" fmla="*/ 2571759 w 4587104"/>
                <a:gd name="connsiteY57" fmla="*/ 3795228 h 4643751"/>
                <a:gd name="connsiteX58" fmla="*/ 2612889 w 4587104"/>
                <a:gd name="connsiteY58" fmla="*/ 3912005 h 4643751"/>
                <a:gd name="connsiteX59" fmla="*/ 2654018 w 4587104"/>
                <a:gd name="connsiteY59" fmla="*/ 4028780 h 4643751"/>
                <a:gd name="connsiteX60" fmla="*/ 2695148 w 4587104"/>
                <a:gd name="connsiteY60" fmla="*/ 4028780 h 4643751"/>
                <a:gd name="connsiteX61" fmla="*/ 2695148 w 4587104"/>
                <a:gd name="connsiteY61" fmla="*/ 3970392 h 4643751"/>
                <a:gd name="connsiteX62" fmla="*/ 2777407 w 4587104"/>
                <a:gd name="connsiteY62" fmla="*/ 4028780 h 4643751"/>
                <a:gd name="connsiteX63" fmla="*/ 2840142 w 4587104"/>
                <a:gd name="connsiteY63" fmla="*/ 4041552 h 4643751"/>
                <a:gd name="connsiteX64" fmla="*/ 2983051 w 4587104"/>
                <a:gd name="connsiteY64" fmla="*/ 4087172 h 4643751"/>
                <a:gd name="connsiteX65" fmla="*/ 3011518 w 4587104"/>
                <a:gd name="connsiteY65" fmla="*/ 4153542 h 4643751"/>
                <a:gd name="connsiteX66" fmla="*/ 2983054 w 4587104"/>
                <a:gd name="connsiteY66" fmla="*/ 4262333 h 4643751"/>
                <a:gd name="connsiteX67" fmla="*/ 3024184 w 4587104"/>
                <a:gd name="connsiteY67" fmla="*/ 4262333 h 4643751"/>
                <a:gd name="connsiteX68" fmla="*/ 3106440 w 4587104"/>
                <a:gd name="connsiteY68" fmla="*/ 4320724 h 4643751"/>
                <a:gd name="connsiteX69" fmla="*/ 3182893 w 4587104"/>
                <a:gd name="connsiteY69" fmla="*/ 4483718 h 4643751"/>
                <a:gd name="connsiteX70" fmla="*/ 3270961 w 4587104"/>
                <a:gd name="connsiteY70" fmla="*/ 4612662 h 4643751"/>
                <a:gd name="connsiteX71" fmla="*/ 3394349 w 4587104"/>
                <a:gd name="connsiteY71" fmla="*/ 4612662 h 4643751"/>
                <a:gd name="connsiteX72" fmla="*/ 3476608 w 4587104"/>
                <a:gd name="connsiteY72" fmla="*/ 4495887 h 4643751"/>
                <a:gd name="connsiteX73" fmla="*/ 3764514 w 4587104"/>
                <a:gd name="connsiteY73" fmla="*/ 4379111 h 4643751"/>
                <a:gd name="connsiteX74" fmla="*/ 3887903 w 4587104"/>
                <a:gd name="connsiteY74" fmla="*/ 4320723 h 4643751"/>
                <a:gd name="connsiteX75" fmla="*/ 4011291 w 4587104"/>
                <a:gd name="connsiteY75" fmla="*/ 4203946 h 4643751"/>
                <a:gd name="connsiteX76" fmla="*/ 4052421 w 4587104"/>
                <a:gd name="connsiteY76" fmla="*/ 4145558 h 4643751"/>
                <a:gd name="connsiteX77" fmla="*/ 4093550 w 4587104"/>
                <a:gd name="connsiteY77" fmla="*/ 4145558 h 4643751"/>
                <a:gd name="connsiteX78" fmla="*/ 4093550 w 4587104"/>
                <a:gd name="connsiteY78" fmla="*/ 4028782 h 4643751"/>
                <a:gd name="connsiteX79" fmla="*/ 4134680 w 4587104"/>
                <a:gd name="connsiteY79" fmla="*/ 3970394 h 4643751"/>
                <a:gd name="connsiteX80" fmla="*/ 4143138 w 4587104"/>
                <a:gd name="connsiteY80" fmla="*/ 3871639 h 4643751"/>
                <a:gd name="connsiteX81" fmla="*/ 4134680 w 4587104"/>
                <a:gd name="connsiteY81" fmla="*/ 3736841 h 4643751"/>
                <a:gd name="connsiteX82" fmla="*/ 4175809 w 4587104"/>
                <a:gd name="connsiteY82" fmla="*/ 3678453 h 4643751"/>
                <a:gd name="connsiteX83" fmla="*/ 4190743 w 4587104"/>
                <a:gd name="connsiteY83" fmla="*/ 3562702 h 4643751"/>
                <a:gd name="connsiteX84" fmla="*/ 4216939 w 4587104"/>
                <a:gd name="connsiteY84" fmla="*/ 3444900 h 4643751"/>
                <a:gd name="connsiteX85" fmla="*/ 4258065 w 4587104"/>
                <a:gd name="connsiteY85" fmla="*/ 3269739 h 4643751"/>
                <a:gd name="connsiteX86" fmla="*/ 4322674 w 4587104"/>
                <a:gd name="connsiteY86" fmla="*/ 3151431 h 4643751"/>
                <a:gd name="connsiteX87" fmla="*/ 4381457 w 4587104"/>
                <a:gd name="connsiteY87" fmla="*/ 3094571 h 4643751"/>
                <a:gd name="connsiteX88" fmla="*/ 4422586 w 4587104"/>
                <a:gd name="connsiteY88" fmla="*/ 2977795 h 4643751"/>
                <a:gd name="connsiteX89" fmla="*/ 4381457 w 4587104"/>
                <a:gd name="connsiteY89" fmla="*/ 2919407 h 4643751"/>
                <a:gd name="connsiteX90" fmla="*/ 4422586 w 4587104"/>
                <a:gd name="connsiteY90" fmla="*/ 2861018 h 4643751"/>
                <a:gd name="connsiteX91" fmla="*/ 4381457 w 4587104"/>
                <a:gd name="connsiteY91" fmla="*/ 2802630 h 4643751"/>
                <a:gd name="connsiteX92" fmla="*/ 4436924 w 4587104"/>
                <a:gd name="connsiteY92" fmla="*/ 2666787 h 4643751"/>
                <a:gd name="connsiteX93" fmla="*/ 4463716 w 4587104"/>
                <a:gd name="connsiteY93" fmla="*/ 2569078 h 4643751"/>
                <a:gd name="connsiteX94" fmla="*/ 4504845 w 4587104"/>
                <a:gd name="connsiteY94" fmla="*/ 2452301 h 4643751"/>
                <a:gd name="connsiteX95" fmla="*/ 4463716 w 4587104"/>
                <a:gd name="connsiteY95" fmla="*/ 2452301 h 4643751"/>
                <a:gd name="connsiteX96" fmla="*/ 4463716 w 4587104"/>
                <a:gd name="connsiteY96" fmla="*/ 2393913 h 4643751"/>
                <a:gd name="connsiteX97" fmla="*/ 4504845 w 4587104"/>
                <a:gd name="connsiteY97" fmla="*/ 2335525 h 4643751"/>
                <a:gd name="connsiteX98" fmla="*/ 4587104 w 4587104"/>
                <a:gd name="connsiteY98" fmla="*/ 2277137 h 4643751"/>
                <a:gd name="connsiteX99" fmla="*/ 4545972 w 4587104"/>
                <a:gd name="connsiteY9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463700 w 4587104"/>
                <a:gd name="connsiteY41" fmla="*/ 4180574 h 4643751"/>
                <a:gd name="connsiteX42" fmla="*/ 1502393 w 4587104"/>
                <a:gd name="connsiteY42" fmla="*/ 4145558 h 4643751"/>
                <a:gd name="connsiteX43" fmla="*/ 1592912 w 4587104"/>
                <a:gd name="connsiteY43" fmla="*/ 4120718 h 4643751"/>
                <a:gd name="connsiteX44" fmla="*/ 1645957 w 4587104"/>
                <a:gd name="connsiteY44" fmla="*/ 4074377 h 4643751"/>
                <a:gd name="connsiteX45" fmla="*/ 1749170 w 4587104"/>
                <a:gd name="connsiteY45" fmla="*/ 4028782 h 4643751"/>
                <a:gd name="connsiteX46" fmla="*/ 1678599 w 4587104"/>
                <a:gd name="connsiteY46" fmla="*/ 3985558 h 4643751"/>
                <a:gd name="connsiteX47" fmla="*/ 1625781 w 4587104"/>
                <a:gd name="connsiteY47" fmla="*/ 3912004 h 4643751"/>
                <a:gd name="connsiteX48" fmla="*/ 1790299 w 4587104"/>
                <a:gd name="connsiteY48" fmla="*/ 3853617 h 4643751"/>
                <a:gd name="connsiteX49" fmla="*/ 1954817 w 4587104"/>
                <a:gd name="connsiteY49" fmla="*/ 3795228 h 4643751"/>
                <a:gd name="connsiteX50" fmla="*/ 1995947 w 4587104"/>
                <a:gd name="connsiteY50" fmla="*/ 3678452 h 4643751"/>
                <a:gd name="connsiteX51" fmla="*/ 2078205 w 4587104"/>
                <a:gd name="connsiteY51" fmla="*/ 3678453 h 4643751"/>
                <a:gd name="connsiteX52" fmla="*/ 2242724 w 4587104"/>
                <a:gd name="connsiteY52" fmla="*/ 3561675 h 4643751"/>
                <a:gd name="connsiteX53" fmla="*/ 2283853 w 4587104"/>
                <a:gd name="connsiteY53" fmla="*/ 3678452 h 4643751"/>
                <a:gd name="connsiteX54" fmla="*/ 2366112 w 4587104"/>
                <a:gd name="connsiteY54" fmla="*/ 3678452 h 4643751"/>
                <a:gd name="connsiteX55" fmla="*/ 2448371 w 4587104"/>
                <a:gd name="connsiteY55" fmla="*/ 3678452 h 4643751"/>
                <a:gd name="connsiteX56" fmla="*/ 2448371 w 4587104"/>
                <a:gd name="connsiteY56" fmla="*/ 3795229 h 4643751"/>
                <a:gd name="connsiteX57" fmla="*/ 2571759 w 4587104"/>
                <a:gd name="connsiteY57" fmla="*/ 3795228 h 4643751"/>
                <a:gd name="connsiteX58" fmla="*/ 2612889 w 4587104"/>
                <a:gd name="connsiteY58" fmla="*/ 3912005 h 4643751"/>
                <a:gd name="connsiteX59" fmla="*/ 2654018 w 4587104"/>
                <a:gd name="connsiteY59" fmla="*/ 4028780 h 4643751"/>
                <a:gd name="connsiteX60" fmla="*/ 2695148 w 4587104"/>
                <a:gd name="connsiteY60" fmla="*/ 4028780 h 4643751"/>
                <a:gd name="connsiteX61" fmla="*/ 2695148 w 4587104"/>
                <a:gd name="connsiteY61" fmla="*/ 3970392 h 4643751"/>
                <a:gd name="connsiteX62" fmla="*/ 2777407 w 4587104"/>
                <a:gd name="connsiteY62" fmla="*/ 4028780 h 4643751"/>
                <a:gd name="connsiteX63" fmla="*/ 2840142 w 4587104"/>
                <a:gd name="connsiteY63" fmla="*/ 4041552 h 4643751"/>
                <a:gd name="connsiteX64" fmla="*/ 2983051 w 4587104"/>
                <a:gd name="connsiteY64" fmla="*/ 4087172 h 4643751"/>
                <a:gd name="connsiteX65" fmla="*/ 3011518 w 4587104"/>
                <a:gd name="connsiteY65" fmla="*/ 4153542 h 4643751"/>
                <a:gd name="connsiteX66" fmla="*/ 2983054 w 4587104"/>
                <a:gd name="connsiteY66" fmla="*/ 4262333 h 4643751"/>
                <a:gd name="connsiteX67" fmla="*/ 3024184 w 4587104"/>
                <a:gd name="connsiteY67" fmla="*/ 4262333 h 4643751"/>
                <a:gd name="connsiteX68" fmla="*/ 3106440 w 4587104"/>
                <a:gd name="connsiteY68" fmla="*/ 4320724 h 4643751"/>
                <a:gd name="connsiteX69" fmla="*/ 3182893 w 4587104"/>
                <a:gd name="connsiteY69" fmla="*/ 4483718 h 4643751"/>
                <a:gd name="connsiteX70" fmla="*/ 3270961 w 4587104"/>
                <a:gd name="connsiteY70" fmla="*/ 4612662 h 4643751"/>
                <a:gd name="connsiteX71" fmla="*/ 3394349 w 4587104"/>
                <a:gd name="connsiteY71" fmla="*/ 4612662 h 4643751"/>
                <a:gd name="connsiteX72" fmla="*/ 3476608 w 4587104"/>
                <a:gd name="connsiteY72" fmla="*/ 4495887 h 4643751"/>
                <a:gd name="connsiteX73" fmla="*/ 3764514 w 4587104"/>
                <a:gd name="connsiteY73" fmla="*/ 4379111 h 4643751"/>
                <a:gd name="connsiteX74" fmla="*/ 3887903 w 4587104"/>
                <a:gd name="connsiteY74" fmla="*/ 4320723 h 4643751"/>
                <a:gd name="connsiteX75" fmla="*/ 4011291 w 4587104"/>
                <a:gd name="connsiteY75" fmla="*/ 4203946 h 4643751"/>
                <a:gd name="connsiteX76" fmla="*/ 4052421 w 4587104"/>
                <a:gd name="connsiteY76" fmla="*/ 4145558 h 4643751"/>
                <a:gd name="connsiteX77" fmla="*/ 4093550 w 4587104"/>
                <a:gd name="connsiteY77" fmla="*/ 4145558 h 4643751"/>
                <a:gd name="connsiteX78" fmla="*/ 4093550 w 4587104"/>
                <a:gd name="connsiteY78" fmla="*/ 4028782 h 4643751"/>
                <a:gd name="connsiteX79" fmla="*/ 4134680 w 4587104"/>
                <a:gd name="connsiteY79" fmla="*/ 3970394 h 4643751"/>
                <a:gd name="connsiteX80" fmla="*/ 4143138 w 4587104"/>
                <a:gd name="connsiteY80" fmla="*/ 3871639 h 4643751"/>
                <a:gd name="connsiteX81" fmla="*/ 4134680 w 4587104"/>
                <a:gd name="connsiteY81" fmla="*/ 3736841 h 4643751"/>
                <a:gd name="connsiteX82" fmla="*/ 4175809 w 4587104"/>
                <a:gd name="connsiteY82" fmla="*/ 3678453 h 4643751"/>
                <a:gd name="connsiteX83" fmla="*/ 4190743 w 4587104"/>
                <a:gd name="connsiteY83" fmla="*/ 3562702 h 4643751"/>
                <a:gd name="connsiteX84" fmla="*/ 4216939 w 4587104"/>
                <a:gd name="connsiteY84" fmla="*/ 3444900 h 4643751"/>
                <a:gd name="connsiteX85" fmla="*/ 4258065 w 4587104"/>
                <a:gd name="connsiteY85" fmla="*/ 3269739 h 4643751"/>
                <a:gd name="connsiteX86" fmla="*/ 4322674 w 4587104"/>
                <a:gd name="connsiteY86" fmla="*/ 3151431 h 4643751"/>
                <a:gd name="connsiteX87" fmla="*/ 4381457 w 4587104"/>
                <a:gd name="connsiteY87" fmla="*/ 3094571 h 4643751"/>
                <a:gd name="connsiteX88" fmla="*/ 4422586 w 4587104"/>
                <a:gd name="connsiteY88" fmla="*/ 2977795 h 4643751"/>
                <a:gd name="connsiteX89" fmla="*/ 4381457 w 4587104"/>
                <a:gd name="connsiteY89" fmla="*/ 2919407 h 4643751"/>
                <a:gd name="connsiteX90" fmla="*/ 4422586 w 4587104"/>
                <a:gd name="connsiteY90" fmla="*/ 2861018 h 4643751"/>
                <a:gd name="connsiteX91" fmla="*/ 4381457 w 4587104"/>
                <a:gd name="connsiteY91" fmla="*/ 2802630 h 4643751"/>
                <a:gd name="connsiteX92" fmla="*/ 4436924 w 4587104"/>
                <a:gd name="connsiteY92" fmla="*/ 2666787 h 4643751"/>
                <a:gd name="connsiteX93" fmla="*/ 4463716 w 4587104"/>
                <a:gd name="connsiteY93" fmla="*/ 2569078 h 4643751"/>
                <a:gd name="connsiteX94" fmla="*/ 4504845 w 4587104"/>
                <a:gd name="connsiteY94" fmla="*/ 2452301 h 4643751"/>
                <a:gd name="connsiteX95" fmla="*/ 4463716 w 4587104"/>
                <a:gd name="connsiteY95" fmla="*/ 2452301 h 4643751"/>
                <a:gd name="connsiteX96" fmla="*/ 4463716 w 4587104"/>
                <a:gd name="connsiteY96" fmla="*/ 2393913 h 4643751"/>
                <a:gd name="connsiteX97" fmla="*/ 4504845 w 4587104"/>
                <a:gd name="connsiteY97" fmla="*/ 2335525 h 4643751"/>
                <a:gd name="connsiteX98" fmla="*/ 4587104 w 4587104"/>
                <a:gd name="connsiteY98" fmla="*/ 2277137 h 4643751"/>
                <a:gd name="connsiteX99" fmla="*/ 4545972 w 4587104"/>
                <a:gd name="connsiteY9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79004 w 4587104"/>
                <a:gd name="connsiteY39" fmla="*/ 4262334 h 4643751"/>
                <a:gd name="connsiteX40" fmla="*/ 1420134 w 4587104"/>
                <a:gd name="connsiteY40" fmla="*/ 4203945 h 4643751"/>
                <a:gd name="connsiteX41" fmla="*/ 1463700 w 4587104"/>
                <a:gd name="connsiteY41" fmla="*/ 4180574 h 4643751"/>
                <a:gd name="connsiteX42" fmla="*/ 1502393 w 4587104"/>
                <a:gd name="connsiteY42" fmla="*/ 4145558 h 4643751"/>
                <a:gd name="connsiteX43" fmla="*/ 1592912 w 4587104"/>
                <a:gd name="connsiteY43" fmla="*/ 4120718 h 4643751"/>
                <a:gd name="connsiteX44" fmla="*/ 1645957 w 4587104"/>
                <a:gd name="connsiteY44" fmla="*/ 4074377 h 4643751"/>
                <a:gd name="connsiteX45" fmla="*/ 1749170 w 4587104"/>
                <a:gd name="connsiteY45" fmla="*/ 4028782 h 4643751"/>
                <a:gd name="connsiteX46" fmla="*/ 1678599 w 4587104"/>
                <a:gd name="connsiteY46" fmla="*/ 3985558 h 4643751"/>
                <a:gd name="connsiteX47" fmla="*/ 1625781 w 4587104"/>
                <a:gd name="connsiteY47" fmla="*/ 3912004 h 4643751"/>
                <a:gd name="connsiteX48" fmla="*/ 1790299 w 4587104"/>
                <a:gd name="connsiteY48" fmla="*/ 3853617 h 4643751"/>
                <a:gd name="connsiteX49" fmla="*/ 1954817 w 4587104"/>
                <a:gd name="connsiteY49" fmla="*/ 3795228 h 4643751"/>
                <a:gd name="connsiteX50" fmla="*/ 1995947 w 4587104"/>
                <a:gd name="connsiteY50" fmla="*/ 3678452 h 4643751"/>
                <a:gd name="connsiteX51" fmla="*/ 2078205 w 4587104"/>
                <a:gd name="connsiteY51" fmla="*/ 3678453 h 4643751"/>
                <a:gd name="connsiteX52" fmla="*/ 2242724 w 4587104"/>
                <a:gd name="connsiteY52" fmla="*/ 3561675 h 4643751"/>
                <a:gd name="connsiteX53" fmla="*/ 2283853 w 4587104"/>
                <a:gd name="connsiteY53" fmla="*/ 3678452 h 4643751"/>
                <a:gd name="connsiteX54" fmla="*/ 2366112 w 4587104"/>
                <a:gd name="connsiteY54" fmla="*/ 3678452 h 4643751"/>
                <a:gd name="connsiteX55" fmla="*/ 2448371 w 4587104"/>
                <a:gd name="connsiteY55" fmla="*/ 3678452 h 4643751"/>
                <a:gd name="connsiteX56" fmla="*/ 2448371 w 4587104"/>
                <a:gd name="connsiteY56" fmla="*/ 3795229 h 4643751"/>
                <a:gd name="connsiteX57" fmla="*/ 2571759 w 4587104"/>
                <a:gd name="connsiteY57" fmla="*/ 3795228 h 4643751"/>
                <a:gd name="connsiteX58" fmla="*/ 2612889 w 4587104"/>
                <a:gd name="connsiteY58" fmla="*/ 3912005 h 4643751"/>
                <a:gd name="connsiteX59" fmla="*/ 2654018 w 4587104"/>
                <a:gd name="connsiteY59" fmla="*/ 4028780 h 4643751"/>
                <a:gd name="connsiteX60" fmla="*/ 2695148 w 4587104"/>
                <a:gd name="connsiteY60" fmla="*/ 4028780 h 4643751"/>
                <a:gd name="connsiteX61" fmla="*/ 2695148 w 4587104"/>
                <a:gd name="connsiteY61" fmla="*/ 3970392 h 4643751"/>
                <a:gd name="connsiteX62" fmla="*/ 2777407 w 4587104"/>
                <a:gd name="connsiteY62" fmla="*/ 4028780 h 4643751"/>
                <a:gd name="connsiteX63" fmla="*/ 2840142 w 4587104"/>
                <a:gd name="connsiteY63" fmla="*/ 4041552 h 4643751"/>
                <a:gd name="connsiteX64" fmla="*/ 2983051 w 4587104"/>
                <a:gd name="connsiteY64" fmla="*/ 4087172 h 4643751"/>
                <a:gd name="connsiteX65" fmla="*/ 3011518 w 4587104"/>
                <a:gd name="connsiteY65" fmla="*/ 4153542 h 4643751"/>
                <a:gd name="connsiteX66" fmla="*/ 2983054 w 4587104"/>
                <a:gd name="connsiteY66" fmla="*/ 4262333 h 4643751"/>
                <a:gd name="connsiteX67" fmla="*/ 3024184 w 4587104"/>
                <a:gd name="connsiteY67" fmla="*/ 4262333 h 4643751"/>
                <a:gd name="connsiteX68" fmla="*/ 3106440 w 4587104"/>
                <a:gd name="connsiteY68" fmla="*/ 4320724 h 4643751"/>
                <a:gd name="connsiteX69" fmla="*/ 3182893 w 4587104"/>
                <a:gd name="connsiteY69" fmla="*/ 4483718 h 4643751"/>
                <a:gd name="connsiteX70" fmla="*/ 3270961 w 4587104"/>
                <a:gd name="connsiteY70" fmla="*/ 4612662 h 4643751"/>
                <a:gd name="connsiteX71" fmla="*/ 3394349 w 4587104"/>
                <a:gd name="connsiteY71" fmla="*/ 4612662 h 4643751"/>
                <a:gd name="connsiteX72" fmla="*/ 3476608 w 4587104"/>
                <a:gd name="connsiteY72" fmla="*/ 4495887 h 4643751"/>
                <a:gd name="connsiteX73" fmla="*/ 3764514 w 4587104"/>
                <a:gd name="connsiteY73" fmla="*/ 4379111 h 4643751"/>
                <a:gd name="connsiteX74" fmla="*/ 3887903 w 4587104"/>
                <a:gd name="connsiteY74" fmla="*/ 4320723 h 4643751"/>
                <a:gd name="connsiteX75" fmla="*/ 4011291 w 4587104"/>
                <a:gd name="connsiteY75" fmla="*/ 4203946 h 4643751"/>
                <a:gd name="connsiteX76" fmla="*/ 4052421 w 4587104"/>
                <a:gd name="connsiteY76" fmla="*/ 4145558 h 4643751"/>
                <a:gd name="connsiteX77" fmla="*/ 4093550 w 4587104"/>
                <a:gd name="connsiteY77" fmla="*/ 4145558 h 4643751"/>
                <a:gd name="connsiteX78" fmla="*/ 4093550 w 4587104"/>
                <a:gd name="connsiteY78" fmla="*/ 4028782 h 4643751"/>
                <a:gd name="connsiteX79" fmla="*/ 4134680 w 4587104"/>
                <a:gd name="connsiteY79" fmla="*/ 3970394 h 4643751"/>
                <a:gd name="connsiteX80" fmla="*/ 4143138 w 4587104"/>
                <a:gd name="connsiteY80" fmla="*/ 3871639 h 4643751"/>
                <a:gd name="connsiteX81" fmla="*/ 4134680 w 4587104"/>
                <a:gd name="connsiteY81" fmla="*/ 3736841 h 4643751"/>
                <a:gd name="connsiteX82" fmla="*/ 4175809 w 4587104"/>
                <a:gd name="connsiteY82" fmla="*/ 3678453 h 4643751"/>
                <a:gd name="connsiteX83" fmla="*/ 4190743 w 4587104"/>
                <a:gd name="connsiteY83" fmla="*/ 3562702 h 4643751"/>
                <a:gd name="connsiteX84" fmla="*/ 4216939 w 4587104"/>
                <a:gd name="connsiteY84" fmla="*/ 3444900 h 4643751"/>
                <a:gd name="connsiteX85" fmla="*/ 4258065 w 4587104"/>
                <a:gd name="connsiteY85" fmla="*/ 3269739 h 4643751"/>
                <a:gd name="connsiteX86" fmla="*/ 4322674 w 4587104"/>
                <a:gd name="connsiteY86" fmla="*/ 3151431 h 4643751"/>
                <a:gd name="connsiteX87" fmla="*/ 4381457 w 4587104"/>
                <a:gd name="connsiteY87" fmla="*/ 3094571 h 4643751"/>
                <a:gd name="connsiteX88" fmla="*/ 4422586 w 4587104"/>
                <a:gd name="connsiteY88" fmla="*/ 2977795 h 4643751"/>
                <a:gd name="connsiteX89" fmla="*/ 4381457 w 4587104"/>
                <a:gd name="connsiteY89" fmla="*/ 2919407 h 4643751"/>
                <a:gd name="connsiteX90" fmla="*/ 4422586 w 4587104"/>
                <a:gd name="connsiteY90" fmla="*/ 2861018 h 4643751"/>
                <a:gd name="connsiteX91" fmla="*/ 4381457 w 4587104"/>
                <a:gd name="connsiteY91" fmla="*/ 2802630 h 4643751"/>
                <a:gd name="connsiteX92" fmla="*/ 4436924 w 4587104"/>
                <a:gd name="connsiteY92" fmla="*/ 2666787 h 4643751"/>
                <a:gd name="connsiteX93" fmla="*/ 4463716 w 4587104"/>
                <a:gd name="connsiteY93" fmla="*/ 2569078 h 4643751"/>
                <a:gd name="connsiteX94" fmla="*/ 4504845 w 4587104"/>
                <a:gd name="connsiteY94" fmla="*/ 2452301 h 4643751"/>
                <a:gd name="connsiteX95" fmla="*/ 4463716 w 4587104"/>
                <a:gd name="connsiteY95" fmla="*/ 2452301 h 4643751"/>
                <a:gd name="connsiteX96" fmla="*/ 4463716 w 4587104"/>
                <a:gd name="connsiteY96" fmla="*/ 2393913 h 4643751"/>
                <a:gd name="connsiteX97" fmla="*/ 4504845 w 4587104"/>
                <a:gd name="connsiteY97" fmla="*/ 2335525 h 4643751"/>
                <a:gd name="connsiteX98" fmla="*/ 4587104 w 4587104"/>
                <a:gd name="connsiteY98" fmla="*/ 2277137 h 4643751"/>
                <a:gd name="connsiteX99" fmla="*/ 4545972 w 4587104"/>
                <a:gd name="connsiteY9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79004 w 4587104"/>
                <a:gd name="connsiteY40" fmla="*/ 4262334 h 4643751"/>
                <a:gd name="connsiteX41" fmla="*/ 1420134 w 4587104"/>
                <a:gd name="connsiteY41" fmla="*/ 4203945 h 4643751"/>
                <a:gd name="connsiteX42" fmla="*/ 1463700 w 4587104"/>
                <a:gd name="connsiteY42" fmla="*/ 4180574 h 4643751"/>
                <a:gd name="connsiteX43" fmla="*/ 1502393 w 4587104"/>
                <a:gd name="connsiteY43" fmla="*/ 4145558 h 4643751"/>
                <a:gd name="connsiteX44" fmla="*/ 1592912 w 4587104"/>
                <a:gd name="connsiteY44" fmla="*/ 4120718 h 4643751"/>
                <a:gd name="connsiteX45" fmla="*/ 1645957 w 4587104"/>
                <a:gd name="connsiteY45" fmla="*/ 4074377 h 4643751"/>
                <a:gd name="connsiteX46" fmla="*/ 1749170 w 4587104"/>
                <a:gd name="connsiteY46" fmla="*/ 4028782 h 4643751"/>
                <a:gd name="connsiteX47" fmla="*/ 1678599 w 4587104"/>
                <a:gd name="connsiteY47" fmla="*/ 3985558 h 4643751"/>
                <a:gd name="connsiteX48" fmla="*/ 1625781 w 4587104"/>
                <a:gd name="connsiteY48" fmla="*/ 3912004 h 4643751"/>
                <a:gd name="connsiteX49" fmla="*/ 1790299 w 4587104"/>
                <a:gd name="connsiteY49" fmla="*/ 3853617 h 4643751"/>
                <a:gd name="connsiteX50" fmla="*/ 1954817 w 4587104"/>
                <a:gd name="connsiteY50" fmla="*/ 3795228 h 4643751"/>
                <a:gd name="connsiteX51" fmla="*/ 1995947 w 4587104"/>
                <a:gd name="connsiteY51" fmla="*/ 3678452 h 4643751"/>
                <a:gd name="connsiteX52" fmla="*/ 2078205 w 4587104"/>
                <a:gd name="connsiteY52" fmla="*/ 3678453 h 4643751"/>
                <a:gd name="connsiteX53" fmla="*/ 2242724 w 4587104"/>
                <a:gd name="connsiteY53" fmla="*/ 3561675 h 4643751"/>
                <a:gd name="connsiteX54" fmla="*/ 2283853 w 4587104"/>
                <a:gd name="connsiteY54" fmla="*/ 3678452 h 4643751"/>
                <a:gd name="connsiteX55" fmla="*/ 2366112 w 4587104"/>
                <a:gd name="connsiteY55" fmla="*/ 3678452 h 4643751"/>
                <a:gd name="connsiteX56" fmla="*/ 2448371 w 4587104"/>
                <a:gd name="connsiteY56" fmla="*/ 3678452 h 4643751"/>
                <a:gd name="connsiteX57" fmla="*/ 2448371 w 4587104"/>
                <a:gd name="connsiteY57" fmla="*/ 3795229 h 4643751"/>
                <a:gd name="connsiteX58" fmla="*/ 2571759 w 4587104"/>
                <a:gd name="connsiteY58" fmla="*/ 3795228 h 4643751"/>
                <a:gd name="connsiteX59" fmla="*/ 2612889 w 4587104"/>
                <a:gd name="connsiteY59" fmla="*/ 3912005 h 4643751"/>
                <a:gd name="connsiteX60" fmla="*/ 2654018 w 4587104"/>
                <a:gd name="connsiteY60" fmla="*/ 4028780 h 4643751"/>
                <a:gd name="connsiteX61" fmla="*/ 2695148 w 4587104"/>
                <a:gd name="connsiteY61" fmla="*/ 4028780 h 4643751"/>
                <a:gd name="connsiteX62" fmla="*/ 2695148 w 4587104"/>
                <a:gd name="connsiteY62" fmla="*/ 3970392 h 4643751"/>
                <a:gd name="connsiteX63" fmla="*/ 2777407 w 4587104"/>
                <a:gd name="connsiteY63" fmla="*/ 4028780 h 4643751"/>
                <a:gd name="connsiteX64" fmla="*/ 2840142 w 4587104"/>
                <a:gd name="connsiteY64" fmla="*/ 4041552 h 4643751"/>
                <a:gd name="connsiteX65" fmla="*/ 2983051 w 4587104"/>
                <a:gd name="connsiteY65" fmla="*/ 4087172 h 4643751"/>
                <a:gd name="connsiteX66" fmla="*/ 3011518 w 4587104"/>
                <a:gd name="connsiteY66" fmla="*/ 4153542 h 4643751"/>
                <a:gd name="connsiteX67" fmla="*/ 2983054 w 4587104"/>
                <a:gd name="connsiteY67" fmla="*/ 4262333 h 4643751"/>
                <a:gd name="connsiteX68" fmla="*/ 3024184 w 4587104"/>
                <a:gd name="connsiteY68" fmla="*/ 4262333 h 4643751"/>
                <a:gd name="connsiteX69" fmla="*/ 3106440 w 4587104"/>
                <a:gd name="connsiteY69" fmla="*/ 4320724 h 4643751"/>
                <a:gd name="connsiteX70" fmla="*/ 3182893 w 4587104"/>
                <a:gd name="connsiteY70" fmla="*/ 4483718 h 4643751"/>
                <a:gd name="connsiteX71" fmla="*/ 3270961 w 4587104"/>
                <a:gd name="connsiteY71" fmla="*/ 4612662 h 4643751"/>
                <a:gd name="connsiteX72" fmla="*/ 3394349 w 4587104"/>
                <a:gd name="connsiteY72" fmla="*/ 4612662 h 4643751"/>
                <a:gd name="connsiteX73" fmla="*/ 3476608 w 4587104"/>
                <a:gd name="connsiteY73" fmla="*/ 4495887 h 4643751"/>
                <a:gd name="connsiteX74" fmla="*/ 3764514 w 4587104"/>
                <a:gd name="connsiteY74" fmla="*/ 4379111 h 4643751"/>
                <a:gd name="connsiteX75" fmla="*/ 3887903 w 4587104"/>
                <a:gd name="connsiteY75" fmla="*/ 4320723 h 4643751"/>
                <a:gd name="connsiteX76" fmla="*/ 4011291 w 4587104"/>
                <a:gd name="connsiteY76" fmla="*/ 4203946 h 4643751"/>
                <a:gd name="connsiteX77" fmla="*/ 4052421 w 4587104"/>
                <a:gd name="connsiteY77" fmla="*/ 4145558 h 4643751"/>
                <a:gd name="connsiteX78" fmla="*/ 4093550 w 4587104"/>
                <a:gd name="connsiteY78" fmla="*/ 4145558 h 4643751"/>
                <a:gd name="connsiteX79" fmla="*/ 4093550 w 4587104"/>
                <a:gd name="connsiteY79" fmla="*/ 4028782 h 4643751"/>
                <a:gd name="connsiteX80" fmla="*/ 4134680 w 4587104"/>
                <a:gd name="connsiteY80" fmla="*/ 3970394 h 4643751"/>
                <a:gd name="connsiteX81" fmla="*/ 4143138 w 4587104"/>
                <a:gd name="connsiteY81" fmla="*/ 3871639 h 4643751"/>
                <a:gd name="connsiteX82" fmla="*/ 4134680 w 4587104"/>
                <a:gd name="connsiteY82" fmla="*/ 3736841 h 4643751"/>
                <a:gd name="connsiteX83" fmla="*/ 4175809 w 4587104"/>
                <a:gd name="connsiteY83" fmla="*/ 3678453 h 4643751"/>
                <a:gd name="connsiteX84" fmla="*/ 4190743 w 4587104"/>
                <a:gd name="connsiteY84" fmla="*/ 3562702 h 4643751"/>
                <a:gd name="connsiteX85" fmla="*/ 4216939 w 4587104"/>
                <a:gd name="connsiteY85" fmla="*/ 3444900 h 4643751"/>
                <a:gd name="connsiteX86" fmla="*/ 4258065 w 4587104"/>
                <a:gd name="connsiteY86" fmla="*/ 3269739 h 4643751"/>
                <a:gd name="connsiteX87" fmla="*/ 4322674 w 4587104"/>
                <a:gd name="connsiteY87" fmla="*/ 3151431 h 4643751"/>
                <a:gd name="connsiteX88" fmla="*/ 4381457 w 4587104"/>
                <a:gd name="connsiteY88" fmla="*/ 3094571 h 4643751"/>
                <a:gd name="connsiteX89" fmla="*/ 4422586 w 4587104"/>
                <a:gd name="connsiteY89" fmla="*/ 2977795 h 4643751"/>
                <a:gd name="connsiteX90" fmla="*/ 4381457 w 4587104"/>
                <a:gd name="connsiteY90" fmla="*/ 2919407 h 4643751"/>
                <a:gd name="connsiteX91" fmla="*/ 4422586 w 4587104"/>
                <a:gd name="connsiteY91" fmla="*/ 2861018 h 4643751"/>
                <a:gd name="connsiteX92" fmla="*/ 4381457 w 4587104"/>
                <a:gd name="connsiteY92" fmla="*/ 2802630 h 4643751"/>
                <a:gd name="connsiteX93" fmla="*/ 4436924 w 4587104"/>
                <a:gd name="connsiteY93" fmla="*/ 2666787 h 4643751"/>
                <a:gd name="connsiteX94" fmla="*/ 4463716 w 4587104"/>
                <a:gd name="connsiteY94" fmla="*/ 2569078 h 4643751"/>
                <a:gd name="connsiteX95" fmla="*/ 4504845 w 4587104"/>
                <a:gd name="connsiteY95" fmla="*/ 2452301 h 4643751"/>
                <a:gd name="connsiteX96" fmla="*/ 4463716 w 4587104"/>
                <a:gd name="connsiteY96" fmla="*/ 2452301 h 4643751"/>
                <a:gd name="connsiteX97" fmla="*/ 4463716 w 4587104"/>
                <a:gd name="connsiteY97" fmla="*/ 2393913 h 4643751"/>
                <a:gd name="connsiteX98" fmla="*/ 4504845 w 4587104"/>
                <a:gd name="connsiteY98" fmla="*/ 2335525 h 4643751"/>
                <a:gd name="connsiteX99" fmla="*/ 4587104 w 4587104"/>
                <a:gd name="connsiteY99" fmla="*/ 2277137 h 4643751"/>
                <a:gd name="connsiteX100" fmla="*/ 4545972 w 4587104"/>
                <a:gd name="connsiteY10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79004 w 4587104"/>
                <a:gd name="connsiteY40" fmla="*/ 4262334 h 4643751"/>
                <a:gd name="connsiteX41" fmla="*/ 1420134 w 4587104"/>
                <a:gd name="connsiteY41" fmla="*/ 4203945 h 4643751"/>
                <a:gd name="connsiteX42" fmla="*/ 1463700 w 4587104"/>
                <a:gd name="connsiteY42" fmla="*/ 4180574 h 4643751"/>
                <a:gd name="connsiteX43" fmla="*/ 1502393 w 4587104"/>
                <a:gd name="connsiteY43" fmla="*/ 4145558 h 4643751"/>
                <a:gd name="connsiteX44" fmla="*/ 1592912 w 4587104"/>
                <a:gd name="connsiteY44" fmla="*/ 4120718 h 4643751"/>
                <a:gd name="connsiteX45" fmla="*/ 1645957 w 4587104"/>
                <a:gd name="connsiteY45" fmla="*/ 4074377 h 4643751"/>
                <a:gd name="connsiteX46" fmla="*/ 1749170 w 4587104"/>
                <a:gd name="connsiteY46" fmla="*/ 4028782 h 4643751"/>
                <a:gd name="connsiteX47" fmla="*/ 1678599 w 4587104"/>
                <a:gd name="connsiteY47" fmla="*/ 3985558 h 4643751"/>
                <a:gd name="connsiteX48" fmla="*/ 1625781 w 4587104"/>
                <a:gd name="connsiteY48" fmla="*/ 3912004 h 4643751"/>
                <a:gd name="connsiteX49" fmla="*/ 1790299 w 4587104"/>
                <a:gd name="connsiteY49" fmla="*/ 3853617 h 4643751"/>
                <a:gd name="connsiteX50" fmla="*/ 1954817 w 4587104"/>
                <a:gd name="connsiteY50" fmla="*/ 3795228 h 4643751"/>
                <a:gd name="connsiteX51" fmla="*/ 1995947 w 4587104"/>
                <a:gd name="connsiteY51" fmla="*/ 3678452 h 4643751"/>
                <a:gd name="connsiteX52" fmla="*/ 2078205 w 4587104"/>
                <a:gd name="connsiteY52" fmla="*/ 3678453 h 4643751"/>
                <a:gd name="connsiteX53" fmla="*/ 2242724 w 4587104"/>
                <a:gd name="connsiteY53" fmla="*/ 3561675 h 4643751"/>
                <a:gd name="connsiteX54" fmla="*/ 2283853 w 4587104"/>
                <a:gd name="connsiteY54" fmla="*/ 3678452 h 4643751"/>
                <a:gd name="connsiteX55" fmla="*/ 2366112 w 4587104"/>
                <a:gd name="connsiteY55" fmla="*/ 3678452 h 4643751"/>
                <a:gd name="connsiteX56" fmla="*/ 2448371 w 4587104"/>
                <a:gd name="connsiteY56" fmla="*/ 3678452 h 4643751"/>
                <a:gd name="connsiteX57" fmla="*/ 2448371 w 4587104"/>
                <a:gd name="connsiteY57" fmla="*/ 3795229 h 4643751"/>
                <a:gd name="connsiteX58" fmla="*/ 2571759 w 4587104"/>
                <a:gd name="connsiteY58" fmla="*/ 3795228 h 4643751"/>
                <a:gd name="connsiteX59" fmla="*/ 2612889 w 4587104"/>
                <a:gd name="connsiteY59" fmla="*/ 3912005 h 4643751"/>
                <a:gd name="connsiteX60" fmla="*/ 2654018 w 4587104"/>
                <a:gd name="connsiteY60" fmla="*/ 4028780 h 4643751"/>
                <a:gd name="connsiteX61" fmla="*/ 2695148 w 4587104"/>
                <a:gd name="connsiteY61" fmla="*/ 4028780 h 4643751"/>
                <a:gd name="connsiteX62" fmla="*/ 2695148 w 4587104"/>
                <a:gd name="connsiteY62" fmla="*/ 3970392 h 4643751"/>
                <a:gd name="connsiteX63" fmla="*/ 2777407 w 4587104"/>
                <a:gd name="connsiteY63" fmla="*/ 4028780 h 4643751"/>
                <a:gd name="connsiteX64" fmla="*/ 2840142 w 4587104"/>
                <a:gd name="connsiteY64" fmla="*/ 4041552 h 4643751"/>
                <a:gd name="connsiteX65" fmla="*/ 2983051 w 4587104"/>
                <a:gd name="connsiteY65" fmla="*/ 4087172 h 4643751"/>
                <a:gd name="connsiteX66" fmla="*/ 3011518 w 4587104"/>
                <a:gd name="connsiteY66" fmla="*/ 4153542 h 4643751"/>
                <a:gd name="connsiteX67" fmla="*/ 2983054 w 4587104"/>
                <a:gd name="connsiteY67" fmla="*/ 4262333 h 4643751"/>
                <a:gd name="connsiteX68" fmla="*/ 3024184 w 4587104"/>
                <a:gd name="connsiteY68" fmla="*/ 4262333 h 4643751"/>
                <a:gd name="connsiteX69" fmla="*/ 3106440 w 4587104"/>
                <a:gd name="connsiteY69" fmla="*/ 4320724 h 4643751"/>
                <a:gd name="connsiteX70" fmla="*/ 3182893 w 4587104"/>
                <a:gd name="connsiteY70" fmla="*/ 4483718 h 4643751"/>
                <a:gd name="connsiteX71" fmla="*/ 3270961 w 4587104"/>
                <a:gd name="connsiteY71" fmla="*/ 4612662 h 4643751"/>
                <a:gd name="connsiteX72" fmla="*/ 3394349 w 4587104"/>
                <a:gd name="connsiteY72" fmla="*/ 4612662 h 4643751"/>
                <a:gd name="connsiteX73" fmla="*/ 3476608 w 4587104"/>
                <a:gd name="connsiteY73" fmla="*/ 4495887 h 4643751"/>
                <a:gd name="connsiteX74" fmla="*/ 3764514 w 4587104"/>
                <a:gd name="connsiteY74" fmla="*/ 4379111 h 4643751"/>
                <a:gd name="connsiteX75" fmla="*/ 3887903 w 4587104"/>
                <a:gd name="connsiteY75" fmla="*/ 4320723 h 4643751"/>
                <a:gd name="connsiteX76" fmla="*/ 4011291 w 4587104"/>
                <a:gd name="connsiteY76" fmla="*/ 4203946 h 4643751"/>
                <a:gd name="connsiteX77" fmla="*/ 4052421 w 4587104"/>
                <a:gd name="connsiteY77" fmla="*/ 4145558 h 4643751"/>
                <a:gd name="connsiteX78" fmla="*/ 4093550 w 4587104"/>
                <a:gd name="connsiteY78" fmla="*/ 4145558 h 4643751"/>
                <a:gd name="connsiteX79" fmla="*/ 4093550 w 4587104"/>
                <a:gd name="connsiteY79" fmla="*/ 4028782 h 4643751"/>
                <a:gd name="connsiteX80" fmla="*/ 4134680 w 4587104"/>
                <a:gd name="connsiteY80" fmla="*/ 3970394 h 4643751"/>
                <a:gd name="connsiteX81" fmla="*/ 4143138 w 4587104"/>
                <a:gd name="connsiteY81" fmla="*/ 3871639 h 4643751"/>
                <a:gd name="connsiteX82" fmla="*/ 4134680 w 4587104"/>
                <a:gd name="connsiteY82" fmla="*/ 3736841 h 4643751"/>
                <a:gd name="connsiteX83" fmla="*/ 4175809 w 4587104"/>
                <a:gd name="connsiteY83" fmla="*/ 3678453 h 4643751"/>
                <a:gd name="connsiteX84" fmla="*/ 4190743 w 4587104"/>
                <a:gd name="connsiteY84" fmla="*/ 3562702 h 4643751"/>
                <a:gd name="connsiteX85" fmla="*/ 4216939 w 4587104"/>
                <a:gd name="connsiteY85" fmla="*/ 3444900 h 4643751"/>
                <a:gd name="connsiteX86" fmla="*/ 4258065 w 4587104"/>
                <a:gd name="connsiteY86" fmla="*/ 3269739 h 4643751"/>
                <a:gd name="connsiteX87" fmla="*/ 4322674 w 4587104"/>
                <a:gd name="connsiteY87" fmla="*/ 3151431 h 4643751"/>
                <a:gd name="connsiteX88" fmla="*/ 4381457 w 4587104"/>
                <a:gd name="connsiteY88" fmla="*/ 3094571 h 4643751"/>
                <a:gd name="connsiteX89" fmla="*/ 4422586 w 4587104"/>
                <a:gd name="connsiteY89" fmla="*/ 2977795 h 4643751"/>
                <a:gd name="connsiteX90" fmla="*/ 4381457 w 4587104"/>
                <a:gd name="connsiteY90" fmla="*/ 2919407 h 4643751"/>
                <a:gd name="connsiteX91" fmla="*/ 4422586 w 4587104"/>
                <a:gd name="connsiteY91" fmla="*/ 2861018 h 4643751"/>
                <a:gd name="connsiteX92" fmla="*/ 4381457 w 4587104"/>
                <a:gd name="connsiteY92" fmla="*/ 2802630 h 4643751"/>
                <a:gd name="connsiteX93" fmla="*/ 4436924 w 4587104"/>
                <a:gd name="connsiteY93" fmla="*/ 2666787 h 4643751"/>
                <a:gd name="connsiteX94" fmla="*/ 4463716 w 4587104"/>
                <a:gd name="connsiteY94" fmla="*/ 2569078 h 4643751"/>
                <a:gd name="connsiteX95" fmla="*/ 4504845 w 4587104"/>
                <a:gd name="connsiteY95" fmla="*/ 2452301 h 4643751"/>
                <a:gd name="connsiteX96" fmla="*/ 4463716 w 4587104"/>
                <a:gd name="connsiteY96" fmla="*/ 2452301 h 4643751"/>
                <a:gd name="connsiteX97" fmla="*/ 4463716 w 4587104"/>
                <a:gd name="connsiteY97" fmla="*/ 2393913 h 4643751"/>
                <a:gd name="connsiteX98" fmla="*/ 4504845 w 4587104"/>
                <a:gd name="connsiteY98" fmla="*/ 2335525 h 4643751"/>
                <a:gd name="connsiteX99" fmla="*/ 4587104 w 4587104"/>
                <a:gd name="connsiteY99" fmla="*/ 2277137 h 4643751"/>
                <a:gd name="connsiteX100" fmla="*/ 4545972 w 4587104"/>
                <a:gd name="connsiteY10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132227 w 4587104"/>
                <a:gd name="connsiteY36" fmla="*/ 3970394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91098 w 4587104"/>
                <a:gd name="connsiteY36" fmla="*/ 4028780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91098 w 4587104"/>
                <a:gd name="connsiteY36" fmla="*/ 4028780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91098 w 4587104"/>
                <a:gd name="connsiteY36" fmla="*/ 4028780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91098 w 4587104"/>
                <a:gd name="connsiteY36" fmla="*/ 4028780 h 4643751"/>
                <a:gd name="connsiteX37" fmla="*/ 1132227 w 4587104"/>
                <a:gd name="connsiteY37" fmla="*/ 4203946 h 4643751"/>
                <a:gd name="connsiteX38" fmla="*/ 1214486 w 4587104"/>
                <a:gd name="connsiteY38" fmla="*/ 4203946 h 4643751"/>
                <a:gd name="connsiteX39" fmla="*/ 1324968 w 4587104"/>
                <a:gd name="connsiteY39" fmla="*/ 4172850 h 4643751"/>
                <a:gd name="connsiteX40" fmla="*/ 1356251 w 4587104"/>
                <a:gd name="connsiteY40" fmla="*/ 4205675 h 4643751"/>
                <a:gd name="connsiteX41" fmla="*/ 1379004 w 4587104"/>
                <a:gd name="connsiteY41" fmla="*/ 4262334 h 4643751"/>
                <a:gd name="connsiteX42" fmla="*/ 1420134 w 4587104"/>
                <a:gd name="connsiteY42" fmla="*/ 4203945 h 4643751"/>
                <a:gd name="connsiteX43" fmla="*/ 1463700 w 4587104"/>
                <a:gd name="connsiteY43" fmla="*/ 4180574 h 4643751"/>
                <a:gd name="connsiteX44" fmla="*/ 1502393 w 4587104"/>
                <a:gd name="connsiteY44" fmla="*/ 4145558 h 4643751"/>
                <a:gd name="connsiteX45" fmla="*/ 1592912 w 4587104"/>
                <a:gd name="connsiteY45" fmla="*/ 4120718 h 4643751"/>
                <a:gd name="connsiteX46" fmla="*/ 1645957 w 4587104"/>
                <a:gd name="connsiteY46" fmla="*/ 4074377 h 4643751"/>
                <a:gd name="connsiteX47" fmla="*/ 1749170 w 4587104"/>
                <a:gd name="connsiteY47" fmla="*/ 4028782 h 4643751"/>
                <a:gd name="connsiteX48" fmla="*/ 1678599 w 4587104"/>
                <a:gd name="connsiteY48" fmla="*/ 3985558 h 4643751"/>
                <a:gd name="connsiteX49" fmla="*/ 1625781 w 4587104"/>
                <a:gd name="connsiteY49" fmla="*/ 3912004 h 4643751"/>
                <a:gd name="connsiteX50" fmla="*/ 1790299 w 4587104"/>
                <a:gd name="connsiteY50" fmla="*/ 3853617 h 4643751"/>
                <a:gd name="connsiteX51" fmla="*/ 1954817 w 4587104"/>
                <a:gd name="connsiteY51" fmla="*/ 3795228 h 4643751"/>
                <a:gd name="connsiteX52" fmla="*/ 1995947 w 4587104"/>
                <a:gd name="connsiteY52" fmla="*/ 3678452 h 4643751"/>
                <a:gd name="connsiteX53" fmla="*/ 2078205 w 4587104"/>
                <a:gd name="connsiteY53" fmla="*/ 3678453 h 4643751"/>
                <a:gd name="connsiteX54" fmla="*/ 2242724 w 4587104"/>
                <a:gd name="connsiteY54" fmla="*/ 3561675 h 4643751"/>
                <a:gd name="connsiteX55" fmla="*/ 2283853 w 4587104"/>
                <a:gd name="connsiteY55" fmla="*/ 3678452 h 4643751"/>
                <a:gd name="connsiteX56" fmla="*/ 2366112 w 4587104"/>
                <a:gd name="connsiteY56" fmla="*/ 3678452 h 4643751"/>
                <a:gd name="connsiteX57" fmla="*/ 2448371 w 4587104"/>
                <a:gd name="connsiteY57" fmla="*/ 3678452 h 4643751"/>
                <a:gd name="connsiteX58" fmla="*/ 2448371 w 4587104"/>
                <a:gd name="connsiteY58" fmla="*/ 3795229 h 4643751"/>
                <a:gd name="connsiteX59" fmla="*/ 2571759 w 4587104"/>
                <a:gd name="connsiteY59" fmla="*/ 3795228 h 4643751"/>
                <a:gd name="connsiteX60" fmla="*/ 2612889 w 4587104"/>
                <a:gd name="connsiteY60" fmla="*/ 3912005 h 4643751"/>
                <a:gd name="connsiteX61" fmla="*/ 2654018 w 4587104"/>
                <a:gd name="connsiteY61" fmla="*/ 4028780 h 4643751"/>
                <a:gd name="connsiteX62" fmla="*/ 2695148 w 4587104"/>
                <a:gd name="connsiteY62" fmla="*/ 4028780 h 4643751"/>
                <a:gd name="connsiteX63" fmla="*/ 2695148 w 4587104"/>
                <a:gd name="connsiteY63" fmla="*/ 3970392 h 4643751"/>
                <a:gd name="connsiteX64" fmla="*/ 2777407 w 4587104"/>
                <a:gd name="connsiteY64" fmla="*/ 4028780 h 4643751"/>
                <a:gd name="connsiteX65" fmla="*/ 2840142 w 4587104"/>
                <a:gd name="connsiteY65" fmla="*/ 4041552 h 4643751"/>
                <a:gd name="connsiteX66" fmla="*/ 2983051 w 4587104"/>
                <a:gd name="connsiteY66" fmla="*/ 4087172 h 4643751"/>
                <a:gd name="connsiteX67" fmla="*/ 3011518 w 4587104"/>
                <a:gd name="connsiteY67" fmla="*/ 4153542 h 4643751"/>
                <a:gd name="connsiteX68" fmla="*/ 2983054 w 4587104"/>
                <a:gd name="connsiteY68" fmla="*/ 4262333 h 4643751"/>
                <a:gd name="connsiteX69" fmla="*/ 3024184 w 4587104"/>
                <a:gd name="connsiteY69" fmla="*/ 4262333 h 4643751"/>
                <a:gd name="connsiteX70" fmla="*/ 3106440 w 4587104"/>
                <a:gd name="connsiteY70" fmla="*/ 4320724 h 4643751"/>
                <a:gd name="connsiteX71" fmla="*/ 3182893 w 4587104"/>
                <a:gd name="connsiteY71" fmla="*/ 4483718 h 4643751"/>
                <a:gd name="connsiteX72" fmla="*/ 3270961 w 4587104"/>
                <a:gd name="connsiteY72" fmla="*/ 4612662 h 4643751"/>
                <a:gd name="connsiteX73" fmla="*/ 3394349 w 4587104"/>
                <a:gd name="connsiteY73" fmla="*/ 4612662 h 4643751"/>
                <a:gd name="connsiteX74" fmla="*/ 3476608 w 4587104"/>
                <a:gd name="connsiteY74" fmla="*/ 4495887 h 4643751"/>
                <a:gd name="connsiteX75" fmla="*/ 3764514 w 4587104"/>
                <a:gd name="connsiteY75" fmla="*/ 4379111 h 4643751"/>
                <a:gd name="connsiteX76" fmla="*/ 3887903 w 4587104"/>
                <a:gd name="connsiteY76" fmla="*/ 4320723 h 4643751"/>
                <a:gd name="connsiteX77" fmla="*/ 4011291 w 4587104"/>
                <a:gd name="connsiteY77" fmla="*/ 4203946 h 4643751"/>
                <a:gd name="connsiteX78" fmla="*/ 4052421 w 4587104"/>
                <a:gd name="connsiteY78" fmla="*/ 4145558 h 4643751"/>
                <a:gd name="connsiteX79" fmla="*/ 4093550 w 4587104"/>
                <a:gd name="connsiteY79" fmla="*/ 4145558 h 4643751"/>
                <a:gd name="connsiteX80" fmla="*/ 4093550 w 4587104"/>
                <a:gd name="connsiteY80" fmla="*/ 4028782 h 4643751"/>
                <a:gd name="connsiteX81" fmla="*/ 4134680 w 4587104"/>
                <a:gd name="connsiteY81" fmla="*/ 3970394 h 4643751"/>
                <a:gd name="connsiteX82" fmla="*/ 4143138 w 4587104"/>
                <a:gd name="connsiteY82" fmla="*/ 3871639 h 4643751"/>
                <a:gd name="connsiteX83" fmla="*/ 4134680 w 4587104"/>
                <a:gd name="connsiteY83" fmla="*/ 3736841 h 4643751"/>
                <a:gd name="connsiteX84" fmla="*/ 4175809 w 4587104"/>
                <a:gd name="connsiteY84" fmla="*/ 3678453 h 4643751"/>
                <a:gd name="connsiteX85" fmla="*/ 4190743 w 4587104"/>
                <a:gd name="connsiteY85" fmla="*/ 3562702 h 4643751"/>
                <a:gd name="connsiteX86" fmla="*/ 4216939 w 4587104"/>
                <a:gd name="connsiteY86" fmla="*/ 3444900 h 4643751"/>
                <a:gd name="connsiteX87" fmla="*/ 4258065 w 4587104"/>
                <a:gd name="connsiteY87" fmla="*/ 3269739 h 4643751"/>
                <a:gd name="connsiteX88" fmla="*/ 4322674 w 4587104"/>
                <a:gd name="connsiteY88" fmla="*/ 3151431 h 4643751"/>
                <a:gd name="connsiteX89" fmla="*/ 4381457 w 4587104"/>
                <a:gd name="connsiteY89" fmla="*/ 3094571 h 4643751"/>
                <a:gd name="connsiteX90" fmla="*/ 4422586 w 4587104"/>
                <a:gd name="connsiteY90" fmla="*/ 2977795 h 4643751"/>
                <a:gd name="connsiteX91" fmla="*/ 4381457 w 4587104"/>
                <a:gd name="connsiteY91" fmla="*/ 2919407 h 4643751"/>
                <a:gd name="connsiteX92" fmla="*/ 4422586 w 4587104"/>
                <a:gd name="connsiteY92" fmla="*/ 2861018 h 4643751"/>
                <a:gd name="connsiteX93" fmla="*/ 4381457 w 4587104"/>
                <a:gd name="connsiteY93" fmla="*/ 2802630 h 4643751"/>
                <a:gd name="connsiteX94" fmla="*/ 4436924 w 4587104"/>
                <a:gd name="connsiteY94" fmla="*/ 2666787 h 4643751"/>
                <a:gd name="connsiteX95" fmla="*/ 4463716 w 4587104"/>
                <a:gd name="connsiteY95" fmla="*/ 2569078 h 4643751"/>
                <a:gd name="connsiteX96" fmla="*/ 4504845 w 4587104"/>
                <a:gd name="connsiteY96" fmla="*/ 2452301 h 4643751"/>
                <a:gd name="connsiteX97" fmla="*/ 4463716 w 4587104"/>
                <a:gd name="connsiteY97" fmla="*/ 2452301 h 4643751"/>
                <a:gd name="connsiteX98" fmla="*/ 4463716 w 4587104"/>
                <a:gd name="connsiteY98" fmla="*/ 2393913 h 4643751"/>
                <a:gd name="connsiteX99" fmla="*/ 4504845 w 4587104"/>
                <a:gd name="connsiteY99" fmla="*/ 2335525 h 4643751"/>
                <a:gd name="connsiteX100" fmla="*/ 4587104 w 4587104"/>
                <a:gd name="connsiteY100" fmla="*/ 2277137 h 4643751"/>
                <a:gd name="connsiteX101" fmla="*/ 4545972 w 4587104"/>
                <a:gd name="connsiteY10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91098 w 4587104"/>
                <a:gd name="connsiteY36" fmla="*/ 4028780 h 4643751"/>
                <a:gd name="connsiteX37" fmla="*/ 1137271 w 4587104"/>
                <a:gd name="connsiteY37" fmla="*/ 4105271 h 4643751"/>
                <a:gd name="connsiteX38" fmla="*/ 1132227 w 4587104"/>
                <a:gd name="connsiteY38" fmla="*/ 4203946 h 4643751"/>
                <a:gd name="connsiteX39" fmla="*/ 1214486 w 4587104"/>
                <a:gd name="connsiteY39" fmla="*/ 4203946 h 4643751"/>
                <a:gd name="connsiteX40" fmla="*/ 1324968 w 4587104"/>
                <a:gd name="connsiteY40" fmla="*/ 4172850 h 4643751"/>
                <a:gd name="connsiteX41" fmla="*/ 1356251 w 4587104"/>
                <a:gd name="connsiteY41" fmla="*/ 4205675 h 4643751"/>
                <a:gd name="connsiteX42" fmla="*/ 1379004 w 4587104"/>
                <a:gd name="connsiteY42" fmla="*/ 4262334 h 4643751"/>
                <a:gd name="connsiteX43" fmla="*/ 1420134 w 4587104"/>
                <a:gd name="connsiteY43" fmla="*/ 4203945 h 4643751"/>
                <a:gd name="connsiteX44" fmla="*/ 1463700 w 4587104"/>
                <a:gd name="connsiteY44" fmla="*/ 4180574 h 4643751"/>
                <a:gd name="connsiteX45" fmla="*/ 1502393 w 4587104"/>
                <a:gd name="connsiteY45" fmla="*/ 4145558 h 4643751"/>
                <a:gd name="connsiteX46" fmla="*/ 1592912 w 4587104"/>
                <a:gd name="connsiteY46" fmla="*/ 4120718 h 4643751"/>
                <a:gd name="connsiteX47" fmla="*/ 1645957 w 4587104"/>
                <a:gd name="connsiteY47" fmla="*/ 4074377 h 4643751"/>
                <a:gd name="connsiteX48" fmla="*/ 1749170 w 4587104"/>
                <a:gd name="connsiteY48" fmla="*/ 4028782 h 4643751"/>
                <a:gd name="connsiteX49" fmla="*/ 1678599 w 4587104"/>
                <a:gd name="connsiteY49" fmla="*/ 3985558 h 4643751"/>
                <a:gd name="connsiteX50" fmla="*/ 1625781 w 4587104"/>
                <a:gd name="connsiteY50" fmla="*/ 3912004 h 4643751"/>
                <a:gd name="connsiteX51" fmla="*/ 1790299 w 4587104"/>
                <a:gd name="connsiteY51" fmla="*/ 3853617 h 4643751"/>
                <a:gd name="connsiteX52" fmla="*/ 1954817 w 4587104"/>
                <a:gd name="connsiteY52" fmla="*/ 3795228 h 4643751"/>
                <a:gd name="connsiteX53" fmla="*/ 1995947 w 4587104"/>
                <a:gd name="connsiteY53" fmla="*/ 3678452 h 4643751"/>
                <a:gd name="connsiteX54" fmla="*/ 2078205 w 4587104"/>
                <a:gd name="connsiteY54" fmla="*/ 3678453 h 4643751"/>
                <a:gd name="connsiteX55" fmla="*/ 2242724 w 4587104"/>
                <a:gd name="connsiteY55" fmla="*/ 3561675 h 4643751"/>
                <a:gd name="connsiteX56" fmla="*/ 2283853 w 4587104"/>
                <a:gd name="connsiteY56" fmla="*/ 3678452 h 4643751"/>
                <a:gd name="connsiteX57" fmla="*/ 2366112 w 4587104"/>
                <a:gd name="connsiteY57" fmla="*/ 3678452 h 4643751"/>
                <a:gd name="connsiteX58" fmla="*/ 2448371 w 4587104"/>
                <a:gd name="connsiteY58" fmla="*/ 3678452 h 4643751"/>
                <a:gd name="connsiteX59" fmla="*/ 2448371 w 4587104"/>
                <a:gd name="connsiteY59" fmla="*/ 3795229 h 4643751"/>
                <a:gd name="connsiteX60" fmla="*/ 2571759 w 4587104"/>
                <a:gd name="connsiteY60" fmla="*/ 3795228 h 4643751"/>
                <a:gd name="connsiteX61" fmla="*/ 2612889 w 4587104"/>
                <a:gd name="connsiteY61" fmla="*/ 3912005 h 4643751"/>
                <a:gd name="connsiteX62" fmla="*/ 2654018 w 4587104"/>
                <a:gd name="connsiteY62" fmla="*/ 4028780 h 4643751"/>
                <a:gd name="connsiteX63" fmla="*/ 2695148 w 4587104"/>
                <a:gd name="connsiteY63" fmla="*/ 4028780 h 4643751"/>
                <a:gd name="connsiteX64" fmla="*/ 2695148 w 4587104"/>
                <a:gd name="connsiteY64" fmla="*/ 3970392 h 4643751"/>
                <a:gd name="connsiteX65" fmla="*/ 2777407 w 4587104"/>
                <a:gd name="connsiteY65" fmla="*/ 4028780 h 4643751"/>
                <a:gd name="connsiteX66" fmla="*/ 2840142 w 4587104"/>
                <a:gd name="connsiteY66" fmla="*/ 4041552 h 4643751"/>
                <a:gd name="connsiteX67" fmla="*/ 2983051 w 4587104"/>
                <a:gd name="connsiteY67" fmla="*/ 4087172 h 4643751"/>
                <a:gd name="connsiteX68" fmla="*/ 3011518 w 4587104"/>
                <a:gd name="connsiteY68" fmla="*/ 4153542 h 4643751"/>
                <a:gd name="connsiteX69" fmla="*/ 2983054 w 4587104"/>
                <a:gd name="connsiteY69" fmla="*/ 4262333 h 4643751"/>
                <a:gd name="connsiteX70" fmla="*/ 3024184 w 4587104"/>
                <a:gd name="connsiteY70" fmla="*/ 4262333 h 4643751"/>
                <a:gd name="connsiteX71" fmla="*/ 3106440 w 4587104"/>
                <a:gd name="connsiteY71" fmla="*/ 4320724 h 4643751"/>
                <a:gd name="connsiteX72" fmla="*/ 3182893 w 4587104"/>
                <a:gd name="connsiteY72" fmla="*/ 4483718 h 4643751"/>
                <a:gd name="connsiteX73" fmla="*/ 3270961 w 4587104"/>
                <a:gd name="connsiteY73" fmla="*/ 4612662 h 4643751"/>
                <a:gd name="connsiteX74" fmla="*/ 3394349 w 4587104"/>
                <a:gd name="connsiteY74" fmla="*/ 4612662 h 4643751"/>
                <a:gd name="connsiteX75" fmla="*/ 3476608 w 4587104"/>
                <a:gd name="connsiteY75" fmla="*/ 4495887 h 4643751"/>
                <a:gd name="connsiteX76" fmla="*/ 3764514 w 4587104"/>
                <a:gd name="connsiteY76" fmla="*/ 4379111 h 4643751"/>
                <a:gd name="connsiteX77" fmla="*/ 3887903 w 4587104"/>
                <a:gd name="connsiteY77" fmla="*/ 4320723 h 4643751"/>
                <a:gd name="connsiteX78" fmla="*/ 4011291 w 4587104"/>
                <a:gd name="connsiteY78" fmla="*/ 4203946 h 4643751"/>
                <a:gd name="connsiteX79" fmla="*/ 4052421 w 4587104"/>
                <a:gd name="connsiteY79" fmla="*/ 4145558 h 4643751"/>
                <a:gd name="connsiteX80" fmla="*/ 4093550 w 4587104"/>
                <a:gd name="connsiteY80" fmla="*/ 4145558 h 4643751"/>
                <a:gd name="connsiteX81" fmla="*/ 4093550 w 4587104"/>
                <a:gd name="connsiteY81" fmla="*/ 4028782 h 4643751"/>
                <a:gd name="connsiteX82" fmla="*/ 4134680 w 4587104"/>
                <a:gd name="connsiteY82" fmla="*/ 3970394 h 4643751"/>
                <a:gd name="connsiteX83" fmla="*/ 4143138 w 4587104"/>
                <a:gd name="connsiteY83" fmla="*/ 3871639 h 4643751"/>
                <a:gd name="connsiteX84" fmla="*/ 4134680 w 4587104"/>
                <a:gd name="connsiteY84" fmla="*/ 3736841 h 4643751"/>
                <a:gd name="connsiteX85" fmla="*/ 4175809 w 4587104"/>
                <a:gd name="connsiteY85" fmla="*/ 3678453 h 4643751"/>
                <a:gd name="connsiteX86" fmla="*/ 4190743 w 4587104"/>
                <a:gd name="connsiteY86" fmla="*/ 3562702 h 4643751"/>
                <a:gd name="connsiteX87" fmla="*/ 4216939 w 4587104"/>
                <a:gd name="connsiteY87" fmla="*/ 3444900 h 4643751"/>
                <a:gd name="connsiteX88" fmla="*/ 4258065 w 4587104"/>
                <a:gd name="connsiteY88" fmla="*/ 3269739 h 4643751"/>
                <a:gd name="connsiteX89" fmla="*/ 4322674 w 4587104"/>
                <a:gd name="connsiteY89" fmla="*/ 3151431 h 4643751"/>
                <a:gd name="connsiteX90" fmla="*/ 4381457 w 4587104"/>
                <a:gd name="connsiteY90" fmla="*/ 3094571 h 4643751"/>
                <a:gd name="connsiteX91" fmla="*/ 4422586 w 4587104"/>
                <a:gd name="connsiteY91" fmla="*/ 2977795 h 4643751"/>
                <a:gd name="connsiteX92" fmla="*/ 4381457 w 4587104"/>
                <a:gd name="connsiteY92" fmla="*/ 2919407 h 4643751"/>
                <a:gd name="connsiteX93" fmla="*/ 4422586 w 4587104"/>
                <a:gd name="connsiteY93" fmla="*/ 2861018 h 4643751"/>
                <a:gd name="connsiteX94" fmla="*/ 4381457 w 4587104"/>
                <a:gd name="connsiteY94" fmla="*/ 2802630 h 4643751"/>
                <a:gd name="connsiteX95" fmla="*/ 4436924 w 4587104"/>
                <a:gd name="connsiteY95" fmla="*/ 2666787 h 4643751"/>
                <a:gd name="connsiteX96" fmla="*/ 4463716 w 4587104"/>
                <a:gd name="connsiteY96" fmla="*/ 2569078 h 4643751"/>
                <a:gd name="connsiteX97" fmla="*/ 4504845 w 4587104"/>
                <a:gd name="connsiteY97" fmla="*/ 2452301 h 4643751"/>
                <a:gd name="connsiteX98" fmla="*/ 4463716 w 4587104"/>
                <a:gd name="connsiteY98" fmla="*/ 2452301 h 4643751"/>
                <a:gd name="connsiteX99" fmla="*/ 4463716 w 4587104"/>
                <a:gd name="connsiteY99" fmla="*/ 2393913 h 4643751"/>
                <a:gd name="connsiteX100" fmla="*/ 4504845 w 4587104"/>
                <a:gd name="connsiteY100" fmla="*/ 2335525 h 4643751"/>
                <a:gd name="connsiteX101" fmla="*/ 4587104 w 4587104"/>
                <a:gd name="connsiteY101" fmla="*/ 2277137 h 4643751"/>
                <a:gd name="connsiteX102" fmla="*/ 4545972 w 4587104"/>
                <a:gd name="connsiteY10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91098 w 4587104"/>
                <a:gd name="connsiteY36" fmla="*/ 4028780 h 4643751"/>
                <a:gd name="connsiteX37" fmla="*/ 1137271 w 4587104"/>
                <a:gd name="connsiteY37" fmla="*/ 4105271 h 4643751"/>
                <a:gd name="connsiteX38" fmla="*/ 1132227 w 4587104"/>
                <a:gd name="connsiteY38" fmla="*/ 4203946 h 4643751"/>
                <a:gd name="connsiteX39" fmla="*/ 1214486 w 4587104"/>
                <a:gd name="connsiteY39" fmla="*/ 4203946 h 4643751"/>
                <a:gd name="connsiteX40" fmla="*/ 1324968 w 4587104"/>
                <a:gd name="connsiteY40" fmla="*/ 4172850 h 4643751"/>
                <a:gd name="connsiteX41" fmla="*/ 1356251 w 4587104"/>
                <a:gd name="connsiteY41" fmla="*/ 4205675 h 4643751"/>
                <a:gd name="connsiteX42" fmla="*/ 1379004 w 4587104"/>
                <a:gd name="connsiteY42" fmla="*/ 4262334 h 4643751"/>
                <a:gd name="connsiteX43" fmla="*/ 1420134 w 4587104"/>
                <a:gd name="connsiteY43" fmla="*/ 4203945 h 4643751"/>
                <a:gd name="connsiteX44" fmla="*/ 1463700 w 4587104"/>
                <a:gd name="connsiteY44" fmla="*/ 4180574 h 4643751"/>
                <a:gd name="connsiteX45" fmla="*/ 1502393 w 4587104"/>
                <a:gd name="connsiteY45" fmla="*/ 4145558 h 4643751"/>
                <a:gd name="connsiteX46" fmla="*/ 1592912 w 4587104"/>
                <a:gd name="connsiteY46" fmla="*/ 4120718 h 4643751"/>
                <a:gd name="connsiteX47" fmla="*/ 1645957 w 4587104"/>
                <a:gd name="connsiteY47" fmla="*/ 4074377 h 4643751"/>
                <a:gd name="connsiteX48" fmla="*/ 1749170 w 4587104"/>
                <a:gd name="connsiteY48" fmla="*/ 4028782 h 4643751"/>
                <a:gd name="connsiteX49" fmla="*/ 1678599 w 4587104"/>
                <a:gd name="connsiteY49" fmla="*/ 3985558 h 4643751"/>
                <a:gd name="connsiteX50" fmla="*/ 1625781 w 4587104"/>
                <a:gd name="connsiteY50" fmla="*/ 3912004 h 4643751"/>
                <a:gd name="connsiteX51" fmla="*/ 1790299 w 4587104"/>
                <a:gd name="connsiteY51" fmla="*/ 3853617 h 4643751"/>
                <a:gd name="connsiteX52" fmla="*/ 1954817 w 4587104"/>
                <a:gd name="connsiteY52" fmla="*/ 3795228 h 4643751"/>
                <a:gd name="connsiteX53" fmla="*/ 1995947 w 4587104"/>
                <a:gd name="connsiteY53" fmla="*/ 3678452 h 4643751"/>
                <a:gd name="connsiteX54" fmla="*/ 2078205 w 4587104"/>
                <a:gd name="connsiteY54" fmla="*/ 3678453 h 4643751"/>
                <a:gd name="connsiteX55" fmla="*/ 2242724 w 4587104"/>
                <a:gd name="connsiteY55" fmla="*/ 3561675 h 4643751"/>
                <a:gd name="connsiteX56" fmla="*/ 2283853 w 4587104"/>
                <a:gd name="connsiteY56" fmla="*/ 3678452 h 4643751"/>
                <a:gd name="connsiteX57" fmla="*/ 2366112 w 4587104"/>
                <a:gd name="connsiteY57" fmla="*/ 3678452 h 4643751"/>
                <a:gd name="connsiteX58" fmla="*/ 2448371 w 4587104"/>
                <a:gd name="connsiteY58" fmla="*/ 3678452 h 4643751"/>
                <a:gd name="connsiteX59" fmla="*/ 2448371 w 4587104"/>
                <a:gd name="connsiteY59" fmla="*/ 3795229 h 4643751"/>
                <a:gd name="connsiteX60" fmla="*/ 2571759 w 4587104"/>
                <a:gd name="connsiteY60" fmla="*/ 3795228 h 4643751"/>
                <a:gd name="connsiteX61" fmla="*/ 2612889 w 4587104"/>
                <a:gd name="connsiteY61" fmla="*/ 3912005 h 4643751"/>
                <a:gd name="connsiteX62" fmla="*/ 2654018 w 4587104"/>
                <a:gd name="connsiteY62" fmla="*/ 4028780 h 4643751"/>
                <a:gd name="connsiteX63" fmla="*/ 2695148 w 4587104"/>
                <a:gd name="connsiteY63" fmla="*/ 4028780 h 4643751"/>
                <a:gd name="connsiteX64" fmla="*/ 2695148 w 4587104"/>
                <a:gd name="connsiteY64" fmla="*/ 3970392 h 4643751"/>
                <a:gd name="connsiteX65" fmla="*/ 2777407 w 4587104"/>
                <a:gd name="connsiteY65" fmla="*/ 4028780 h 4643751"/>
                <a:gd name="connsiteX66" fmla="*/ 2840142 w 4587104"/>
                <a:gd name="connsiteY66" fmla="*/ 4041552 h 4643751"/>
                <a:gd name="connsiteX67" fmla="*/ 2983051 w 4587104"/>
                <a:gd name="connsiteY67" fmla="*/ 4087172 h 4643751"/>
                <a:gd name="connsiteX68" fmla="*/ 3011518 w 4587104"/>
                <a:gd name="connsiteY68" fmla="*/ 4153542 h 4643751"/>
                <a:gd name="connsiteX69" fmla="*/ 2983054 w 4587104"/>
                <a:gd name="connsiteY69" fmla="*/ 4262333 h 4643751"/>
                <a:gd name="connsiteX70" fmla="*/ 3024184 w 4587104"/>
                <a:gd name="connsiteY70" fmla="*/ 4262333 h 4643751"/>
                <a:gd name="connsiteX71" fmla="*/ 3106440 w 4587104"/>
                <a:gd name="connsiteY71" fmla="*/ 4320724 h 4643751"/>
                <a:gd name="connsiteX72" fmla="*/ 3182893 w 4587104"/>
                <a:gd name="connsiteY72" fmla="*/ 4483718 h 4643751"/>
                <a:gd name="connsiteX73" fmla="*/ 3270961 w 4587104"/>
                <a:gd name="connsiteY73" fmla="*/ 4612662 h 4643751"/>
                <a:gd name="connsiteX74" fmla="*/ 3394349 w 4587104"/>
                <a:gd name="connsiteY74" fmla="*/ 4612662 h 4643751"/>
                <a:gd name="connsiteX75" fmla="*/ 3476608 w 4587104"/>
                <a:gd name="connsiteY75" fmla="*/ 4495887 h 4643751"/>
                <a:gd name="connsiteX76" fmla="*/ 3764514 w 4587104"/>
                <a:gd name="connsiteY76" fmla="*/ 4379111 h 4643751"/>
                <a:gd name="connsiteX77" fmla="*/ 3887903 w 4587104"/>
                <a:gd name="connsiteY77" fmla="*/ 4320723 h 4643751"/>
                <a:gd name="connsiteX78" fmla="*/ 4011291 w 4587104"/>
                <a:gd name="connsiteY78" fmla="*/ 4203946 h 4643751"/>
                <a:gd name="connsiteX79" fmla="*/ 4052421 w 4587104"/>
                <a:gd name="connsiteY79" fmla="*/ 4145558 h 4643751"/>
                <a:gd name="connsiteX80" fmla="*/ 4093550 w 4587104"/>
                <a:gd name="connsiteY80" fmla="*/ 4145558 h 4643751"/>
                <a:gd name="connsiteX81" fmla="*/ 4093550 w 4587104"/>
                <a:gd name="connsiteY81" fmla="*/ 4028782 h 4643751"/>
                <a:gd name="connsiteX82" fmla="*/ 4134680 w 4587104"/>
                <a:gd name="connsiteY82" fmla="*/ 3970394 h 4643751"/>
                <a:gd name="connsiteX83" fmla="*/ 4143138 w 4587104"/>
                <a:gd name="connsiteY83" fmla="*/ 3871639 h 4643751"/>
                <a:gd name="connsiteX84" fmla="*/ 4134680 w 4587104"/>
                <a:gd name="connsiteY84" fmla="*/ 3736841 h 4643751"/>
                <a:gd name="connsiteX85" fmla="*/ 4175809 w 4587104"/>
                <a:gd name="connsiteY85" fmla="*/ 3678453 h 4643751"/>
                <a:gd name="connsiteX86" fmla="*/ 4190743 w 4587104"/>
                <a:gd name="connsiteY86" fmla="*/ 3562702 h 4643751"/>
                <a:gd name="connsiteX87" fmla="*/ 4216939 w 4587104"/>
                <a:gd name="connsiteY87" fmla="*/ 3444900 h 4643751"/>
                <a:gd name="connsiteX88" fmla="*/ 4258065 w 4587104"/>
                <a:gd name="connsiteY88" fmla="*/ 3269739 h 4643751"/>
                <a:gd name="connsiteX89" fmla="*/ 4322674 w 4587104"/>
                <a:gd name="connsiteY89" fmla="*/ 3151431 h 4643751"/>
                <a:gd name="connsiteX90" fmla="*/ 4381457 w 4587104"/>
                <a:gd name="connsiteY90" fmla="*/ 3094571 h 4643751"/>
                <a:gd name="connsiteX91" fmla="*/ 4422586 w 4587104"/>
                <a:gd name="connsiteY91" fmla="*/ 2977795 h 4643751"/>
                <a:gd name="connsiteX92" fmla="*/ 4381457 w 4587104"/>
                <a:gd name="connsiteY92" fmla="*/ 2919407 h 4643751"/>
                <a:gd name="connsiteX93" fmla="*/ 4422586 w 4587104"/>
                <a:gd name="connsiteY93" fmla="*/ 2861018 h 4643751"/>
                <a:gd name="connsiteX94" fmla="*/ 4381457 w 4587104"/>
                <a:gd name="connsiteY94" fmla="*/ 2802630 h 4643751"/>
                <a:gd name="connsiteX95" fmla="*/ 4436924 w 4587104"/>
                <a:gd name="connsiteY95" fmla="*/ 2666787 h 4643751"/>
                <a:gd name="connsiteX96" fmla="*/ 4463716 w 4587104"/>
                <a:gd name="connsiteY96" fmla="*/ 2569078 h 4643751"/>
                <a:gd name="connsiteX97" fmla="*/ 4504845 w 4587104"/>
                <a:gd name="connsiteY97" fmla="*/ 2452301 h 4643751"/>
                <a:gd name="connsiteX98" fmla="*/ 4463716 w 4587104"/>
                <a:gd name="connsiteY98" fmla="*/ 2452301 h 4643751"/>
                <a:gd name="connsiteX99" fmla="*/ 4463716 w 4587104"/>
                <a:gd name="connsiteY99" fmla="*/ 2393913 h 4643751"/>
                <a:gd name="connsiteX100" fmla="*/ 4504845 w 4587104"/>
                <a:gd name="connsiteY100" fmla="*/ 2335525 h 4643751"/>
                <a:gd name="connsiteX101" fmla="*/ 4587104 w 4587104"/>
                <a:gd name="connsiteY101" fmla="*/ 2277137 h 4643751"/>
                <a:gd name="connsiteX102" fmla="*/ 4545972 w 4587104"/>
                <a:gd name="connsiteY10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91098 w 4587104"/>
                <a:gd name="connsiteY36" fmla="*/ 4028780 h 4643751"/>
                <a:gd name="connsiteX37" fmla="*/ 1137271 w 4587104"/>
                <a:gd name="connsiteY37" fmla="*/ 4105271 h 4643751"/>
                <a:gd name="connsiteX38" fmla="*/ 1132227 w 4587104"/>
                <a:gd name="connsiteY38" fmla="*/ 4203946 h 4643751"/>
                <a:gd name="connsiteX39" fmla="*/ 1214486 w 4587104"/>
                <a:gd name="connsiteY39" fmla="*/ 4203946 h 4643751"/>
                <a:gd name="connsiteX40" fmla="*/ 1324968 w 4587104"/>
                <a:gd name="connsiteY40" fmla="*/ 4172850 h 4643751"/>
                <a:gd name="connsiteX41" fmla="*/ 1356251 w 4587104"/>
                <a:gd name="connsiteY41" fmla="*/ 4205675 h 4643751"/>
                <a:gd name="connsiteX42" fmla="*/ 1379004 w 4587104"/>
                <a:gd name="connsiteY42" fmla="*/ 4262334 h 4643751"/>
                <a:gd name="connsiteX43" fmla="*/ 1420134 w 4587104"/>
                <a:gd name="connsiteY43" fmla="*/ 4203945 h 4643751"/>
                <a:gd name="connsiteX44" fmla="*/ 1463700 w 4587104"/>
                <a:gd name="connsiteY44" fmla="*/ 4180574 h 4643751"/>
                <a:gd name="connsiteX45" fmla="*/ 1502393 w 4587104"/>
                <a:gd name="connsiteY45" fmla="*/ 4145558 h 4643751"/>
                <a:gd name="connsiteX46" fmla="*/ 1592912 w 4587104"/>
                <a:gd name="connsiteY46" fmla="*/ 4120718 h 4643751"/>
                <a:gd name="connsiteX47" fmla="*/ 1645957 w 4587104"/>
                <a:gd name="connsiteY47" fmla="*/ 4074377 h 4643751"/>
                <a:gd name="connsiteX48" fmla="*/ 1749170 w 4587104"/>
                <a:gd name="connsiteY48" fmla="*/ 4028782 h 4643751"/>
                <a:gd name="connsiteX49" fmla="*/ 1678599 w 4587104"/>
                <a:gd name="connsiteY49" fmla="*/ 3985558 h 4643751"/>
                <a:gd name="connsiteX50" fmla="*/ 1625781 w 4587104"/>
                <a:gd name="connsiteY50" fmla="*/ 3912004 h 4643751"/>
                <a:gd name="connsiteX51" fmla="*/ 1790299 w 4587104"/>
                <a:gd name="connsiteY51" fmla="*/ 3853617 h 4643751"/>
                <a:gd name="connsiteX52" fmla="*/ 1954817 w 4587104"/>
                <a:gd name="connsiteY52" fmla="*/ 3795228 h 4643751"/>
                <a:gd name="connsiteX53" fmla="*/ 1995947 w 4587104"/>
                <a:gd name="connsiteY53" fmla="*/ 3678452 h 4643751"/>
                <a:gd name="connsiteX54" fmla="*/ 2078205 w 4587104"/>
                <a:gd name="connsiteY54" fmla="*/ 3678453 h 4643751"/>
                <a:gd name="connsiteX55" fmla="*/ 2242724 w 4587104"/>
                <a:gd name="connsiteY55" fmla="*/ 3561675 h 4643751"/>
                <a:gd name="connsiteX56" fmla="*/ 2283853 w 4587104"/>
                <a:gd name="connsiteY56" fmla="*/ 3678452 h 4643751"/>
                <a:gd name="connsiteX57" fmla="*/ 2366112 w 4587104"/>
                <a:gd name="connsiteY57" fmla="*/ 3678452 h 4643751"/>
                <a:gd name="connsiteX58" fmla="*/ 2448371 w 4587104"/>
                <a:gd name="connsiteY58" fmla="*/ 3678452 h 4643751"/>
                <a:gd name="connsiteX59" fmla="*/ 2448371 w 4587104"/>
                <a:gd name="connsiteY59" fmla="*/ 3795229 h 4643751"/>
                <a:gd name="connsiteX60" fmla="*/ 2571759 w 4587104"/>
                <a:gd name="connsiteY60" fmla="*/ 3795228 h 4643751"/>
                <a:gd name="connsiteX61" fmla="*/ 2612889 w 4587104"/>
                <a:gd name="connsiteY61" fmla="*/ 3912005 h 4643751"/>
                <a:gd name="connsiteX62" fmla="*/ 2654018 w 4587104"/>
                <a:gd name="connsiteY62" fmla="*/ 4028780 h 4643751"/>
                <a:gd name="connsiteX63" fmla="*/ 2695148 w 4587104"/>
                <a:gd name="connsiteY63" fmla="*/ 4028780 h 4643751"/>
                <a:gd name="connsiteX64" fmla="*/ 2695148 w 4587104"/>
                <a:gd name="connsiteY64" fmla="*/ 3970392 h 4643751"/>
                <a:gd name="connsiteX65" fmla="*/ 2777407 w 4587104"/>
                <a:gd name="connsiteY65" fmla="*/ 4028780 h 4643751"/>
                <a:gd name="connsiteX66" fmla="*/ 2840142 w 4587104"/>
                <a:gd name="connsiteY66" fmla="*/ 4041552 h 4643751"/>
                <a:gd name="connsiteX67" fmla="*/ 2983051 w 4587104"/>
                <a:gd name="connsiteY67" fmla="*/ 4087172 h 4643751"/>
                <a:gd name="connsiteX68" fmla="*/ 3011518 w 4587104"/>
                <a:gd name="connsiteY68" fmla="*/ 4153542 h 4643751"/>
                <a:gd name="connsiteX69" fmla="*/ 2983054 w 4587104"/>
                <a:gd name="connsiteY69" fmla="*/ 4262333 h 4643751"/>
                <a:gd name="connsiteX70" fmla="*/ 3024184 w 4587104"/>
                <a:gd name="connsiteY70" fmla="*/ 4262333 h 4643751"/>
                <a:gd name="connsiteX71" fmla="*/ 3106440 w 4587104"/>
                <a:gd name="connsiteY71" fmla="*/ 4320724 h 4643751"/>
                <a:gd name="connsiteX72" fmla="*/ 3182893 w 4587104"/>
                <a:gd name="connsiteY72" fmla="*/ 4483718 h 4643751"/>
                <a:gd name="connsiteX73" fmla="*/ 3270961 w 4587104"/>
                <a:gd name="connsiteY73" fmla="*/ 4612662 h 4643751"/>
                <a:gd name="connsiteX74" fmla="*/ 3394349 w 4587104"/>
                <a:gd name="connsiteY74" fmla="*/ 4612662 h 4643751"/>
                <a:gd name="connsiteX75" fmla="*/ 3476608 w 4587104"/>
                <a:gd name="connsiteY75" fmla="*/ 4495887 h 4643751"/>
                <a:gd name="connsiteX76" fmla="*/ 3764514 w 4587104"/>
                <a:gd name="connsiteY76" fmla="*/ 4379111 h 4643751"/>
                <a:gd name="connsiteX77" fmla="*/ 3887903 w 4587104"/>
                <a:gd name="connsiteY77" fmla="*/ 4320723 h 4643751"/>
                <a:gd name="connsiteX78" fmla="*/ 4011291 w 4587104"/>
                <a:gd name="connsiteY78" fmla="*/ 4203946 h 4643751"/>
                <a:gd name="connsiteX79" fmla="*/ 4052421 w 4587104"/>
                <a:gd name="connsiteY79" fmla="*/ 4145558 h 4643751"/>
                <a:gd name="connsiteX80" fmla="*/ 4093550 w 4587104"/>
                <a:gd name="connsiteY80" fmla="*/ 4145558 h 4643751"/>
                <a:gd name="connsiteX81" fmla="*/ 4093550 w 4587104"/>
                <a:gd name="connsiteY81" fmla="*/ 4028782 h 4643751"/>
                <a:gd name="connsiteX82" fmla="*/ 4134680 w 4587104"/>
                <a:gd name="connsiteY82" fmla="*/ 3970394 h 4643751"/>
                <a:gd name="connsiteX83" fmla="*/ 4143138 w 4587104"/>
                <a:gd name="connsiteY83" fmla="*/ 3871639 h 4643751"/>
                <a:gd name="connsiteX84" fmla="*/ 4134680 w 4587104"/>
                <a:gd name="connsiteY84" fmla="*/ 3736841 h 4643751"/>
                <a:gd name="connsiteX85" fmla="*/ 4175809 w 4587104"/>
                <a:gd name="connsiteY85" fmla="*/ 3678453 h 4643751"/>
                <a:gd name="connsiteX86" fmla="*/ 4190743 w 4587104"/>
                <a:gd name="connsiteY86" fmla="*/ 3562702 h 4643751"/>
                <a:gd name="connsiteX87" fmla="*/ 4216939 w 4587104"/>
                <a:gd name="connsiteY87" fmla="*/ 3444900 h 4643751"/>
                <a:gd name="connsiteX88" fmla="*/ 4258065 w 4587104"/>
                <a:gd name="connsiteY88" fmla="*/ 3269739 h 4643751"/>
                <a:gd name="connsiteX89" fmla="*/ 4322674 w 4587104"/>
                <a:gd name="connsiteY89" fmla="*/ 3151431 h 4643751"/>
                <a:gd name="connsiteX90" fmla="*/ 4381457 w 4587104"/>
                <a:gd name="connsiteY90" fmla="*/ 3094571 h 4643751"/>
                <a:gd name="connsiteX91" fmla="*/ 4422586 w 4587104"/>
                <a:gd name="connsiteY91" fmla="*/ 2977795 h 4643751"/>
                <a:gd name="connsiteX92" fmla="*/ 4381457 w 4587104"/>
                <a:gd name="connsiteY92" fmla="*/ 2919407 h 4643751"/>
                <a:gd name="connsiteX93" fmla="*/ 4422586 w 4587104"/>
                <a:gd name="connsiteY93" fmla="*/ 2861018 h 4643751"/>
                <a:gd name="connsiteX94" fmla="*/ 4381457 w 4587104"/>
                <a:gd name="connsiteY94" fmla="*/ 2802630 h 4643751"/>
                <a:gd name="connsiteX95" fmla="*/ 4436924 w 4587104"/>
                <a:gd name="connsiteY95" fmla="*/ 2666787 h 4643751"/>
                <a:gd name="connsiteX96" fmla="*/ 4463716 w 4587104"/>
                <a:gd name="connsiteY96" fmla="*/ 2569078 h 4643751"/>
                <a:gd name="connsiteX97" fmla="*/ 4504845 w 4587104"/>
                <a:gd name="connsiteY97" fmla="*/ 2452301 h 4643751"/>
                <a:gd name="connsiteX98" fmla="*/ 4463716 w 4587104"/>
                <a:gd name="connsiteY98" fmla="*/ 2452301 h 4643751"/>
                <a:gd name="connsiteX99" fmla="*/ 4463716 w 4587104"/>
                <a:gd name="connsiteY99" fmla="*/ 2393913 h 4643751"/>
                <a:gd name="connsiteX100" fmla="*/ 4504845 w 4587104"/>
                <a:gd name="connsiteY100" fmla="*/ 2335525 h 4643751"/>
                <a:gd name="connsiteX101" fmla="*/ 4587104 w 4587104"/>
                <a:gd name="connsiteY101" fmla="*/ 2277137 h 4643751"/>
                <a:gd name="connsiteX102" fmla="*/ 4545972 w 4587104"/>
                <a:gd name="connsiteY10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33902 w 4587104"/>
                <a:gd name="connsiteY36" fmla="*/ 3935356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33902 w 4587104"/>
                <a:gd name="connsiteY36" fmla="*/ 3935356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49968 w 4587104"/>
                <a:gd name="connsiteY35" fmla="*/ 3853617 h 4643751"/>
                <a:gd name="connsiteX36" fmla="*/ 1033902 w 4587104"/>
                <a:gd name="connsiteY36" fmla="*/ 3935356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33902 w 4587104"/>
                <a:gd name="connsiteY36" fmla="*/ 3935356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5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3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3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3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3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3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3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3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3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926580 w 4587104"/>
                <a:gd name="connsiteY33" fmla="*/ 3620063 h 4643751"/>
                <a:gd name="connsiteX34" fmla="*/ 967709 w 4587104"/>
                <a:gd name="connsiteY34" fmla="*/ 3736841 h 4643751"/>
                <a:gd name="connsiteX35" fmla="*/ 1008839 w 4587104"/>
                <a:gd name="connsiteY35" fmla="*/ 3795228 h 4643751"/>
                <a:gd name="connsiteX36" fmla="*/ 1049969 w 4587104"/>
                <a:gd name="connsiteY36" fmla="*/ 3970392 h 4643751"/>
                <a:gd name="connsiteX37" fmla="*/ 1091098 w 4587104"/>
                <a:gd name="connsiteY37" fmla="*/ 4028780 h 4643751"/>
                <a:gd name="connsiteX38" fmla="*/ 1137271 w 4587104"/>
                <a:gd name="connsiteY38" fmla="*/ 4105271 h 4643751"/>
                <a:gd name="connsiteX39" fmla="*/ 1132227 w 4587104"/>
                <a:gd name="connsiteY39" fmla="*/ 4203946 h 4643751"/>
                <a:gd name="connsiteX40" fmla="*/ 1214486 w 4587104"/>
                <a:gd name="connsiteY40" fmla="*/ 4203946 h 4643751"/>
                <a:gd name="connsiteX41" fmla="*/ 1324968 w 4587104"/>
                <a:gd name="connsiteY41" fmla="*/ 4172850 h 4643751"/>
                <a:gd name="connsiteX42" fmla="*/ 1356251 w 4587104"/>
                <a:gd name="connsiteY42" fmla="*/ 4205675 h 4643751"/>
                <a:gd name="connsiteX43" fmla="*/ 1379004 w 4587104"/>
                <a:gd name="connsiteY43" fmla="*/ 4262334 h 4643751"/>
                <a:gd name="connsiteX44" fmla="*/ 1420134 w 4587104"/>
                <a:gd name="connsiteY44" fmla="*/ 4203945 h 4643751"/>
                <a:gd name="connsiteX45" fmla="*/ 1463700 w 4587104"/>
                <a:gd name="connsiteY45" fmla="*/ 4180574 h 4643751"/>
                <a:gd name="connsiteX46" fmla="*/ 1502393 w 4587104"/>
                <a:gd name="connsiteY46" fmla="*/ 4145558 h 4643751"/>
                <a:gd name="connsiteX47" fmla="*/ 1592912 w 4587104"/>
                <a:gd name="connsiteY47" fmla="*/ 4120718 h 4643751"/>
                <a:gd name="connsiteX48" fmla="*/ 1645957 w 4587104"/>
                <a:gd name="connsiteY48" fmla="*/ 4074377 h 4643751"/>
                <a:gd name="connsiteX49" fmla="*/ 1749170 w 4587104"/>
                <a:gd name="connsiteY49" fmla="*/ 4028782 h 4643751"/>
                <a:gd name="connsiteX50" fmla="*/ 1678599 w 4587104"/>
                <a:gd name="connsiteY50" fmla="*/ 3985558 h 4643751"/>
                <a:gd name="connsiteX51" fmla="*/ 1625781 w 4587104"/>
                <a:gd name="connsiteY51" fmla="*/ 3912004 h 4643751"/>
                <a:gd name="connsiteX52" fmla="*/ 1790299 w 4587104"/>
                <a:gd name="connsiteY52" fmla="*/ 3853617 h 4643751"/>
                <a:gd name="connsiteX53" fmla="*/ 1954817 w 4587104"/>
                <a:gd name="connsiteY53" fmla="*/ 3795228 h 4643751"/>
                <a:gd name="connsiteX54" fmla="*/ 1995947 w 4587104"/>
                <a:gd name="connsiteY54" fmla="*/ 3678452 h 4643751"/>
                <a:gd name="connsiteX55" fmla="*/ 2078205 w 4587104"/>
                <a:gd name="connsiteY55" fmla="*/ 3678453 h 4643751"/>
                <a:gd name="connsiteX56" fmla="*/ 2242724 w 4587104"/>
                <a:gd name="connsiteY56" fmla="*/ 3561675 h 4643751"/>
                <a:gd name="connsiteX57" fmla="*/ 2283853 w 4587104"/>
                <a:gd name="connsiteY57" fmla="*/ 3678452 h 4643751"/>
                <a:gd name="connsiteX58" fmla="*/ 2366112 w 4587104"/>
                <a:gd name="connsiteY58" fmla="*/ 3678452 h 4643751"/>
                <a:gd name="connsiteX59" fmla="*/ 2448371 w 4587104"/>
                <a:gd name="connsiteY59" fmla="*/ 3678452 h 4643751"/>
                <a:gd name="connsiteX60" fmla="*/ 2448371 w 4587104"/>
                <a:gd name="connsiteY60" fmla="*/ 3795229 h 4643751"/>
                <a:gd name="connsiteX61" fmla="*/ 2571759 w 4587104"/>
                <a:gd name="connsiteY61" fmla="*/ 3795228 h 4643751"/>
                <a:gd name="connsiteX62" fmla="*/ 2612889 w 4587104"/>
                <a:gd name="connsiteY62" fmla="*/ 3912005 h 4643751"/>
                <a:gd name="connsiteX63" fmla="*/ 2654018 w 4587104"/>
                <a:gd name="connsiteY63" fmla="*/ 4028780 h 4643751"/>
                <a:gd name="connsiteX64" fmla="*/ 2695148 w 4587104"/>
                <a:gd name="connsiteY64" fmla="*/ 4028780 h 4643751"/>
                <a:gd name="connsiteX65" fmla="*/ 2695148 w 4587104"/>
                <a:gd name="connsiteY65" fmla="*/ 3970392 h 4643751"/>
                <a:gd name="connsiteX66" fmla="*/ 2777407 w 4587104"/>
                <a:gd name="connsiteY66" fmla="*/ 4028780 h 4643751"/>
                <a:gd name="connsiteX67" fmla="*/ 2840142 w 4587104"/>
                <a:gd name="connsiteY67" fmla="*/ 4041552 h 4643751"/>
                <a:gd name="connsiteX68" fmla="*/ 2983051 w 4587104"/>
                <a:gd name="connsiteY68" fmla="*/ 4087172 h 4643751"/>
                <a:gd name="connsiteX69" fmla="*/ 3011518 w 4587104"/>
                <a:gd name="connsiteY69" fmla="*/ 4153542 h 4643751"/>
                <a:gd name="connsiteX70" fmla="*/ 2983054 w 4587104"/>
                <a:gd name="connsiteY70" fmla="*/ 4262333 h 4643751"/>
                <a:gd name="connsiteX71" fmla="*/ 3024184 w 4587104"/>
                <a:gd name="connsiteY71" fmla="*/ 4262333 h 4643751"/>
                <a:gd name="connsiteX72" fmla="*/ 3106440 w 4587104"/>
                <a:gd name="connsiteY72" fmla="*/ 4320724 h 4643751"/>
                <a:gd name="connsiteX73" fmla="*/ 3182893 w 4587104"/>
                <a:gd name="connsiteY73" fmla="*/ 4483718 h 4643751"/>
                <a:gd name="connsiteX74" fmla="*/ 3270961 w 4587104"/>
                <a:gd name="connsiteY74" fmla="*/ 4612662 h 4643751"/>
                <a:gd name="connsiteX75" fmla="*/ 3394349 w 4587104"/>
                <a:gd name="connsiteY75" fmla="*/ 4612662 h 4643751"/>
                <a:gd name="connsiteX76" fmla="*/ 3476608 w 4587104"/>
                <a:gd name="connsiteY76" fmla="*/ 4495887 h 4643751"/>
                <a:gd name="connsiteX77" fmla="*/ 3764514 w 4587104"/>
                <a:gd name="connsiteY77" fmla="*/ 4379111 h 4643751"/>
                <a:gd name="connsiteX78" fmla="*/ 3887903 w 4587104"/>
                <a:gd name="connsiteY78" fmla="*/ 4320723 h 4643751"/>
                <a:gd name="connsiteX79" fmla="*/ 4011291 w 4587104"/>
                <a:gd name="connsiteY79" fmla="*/ 4203946 h 4643751"/>
                <a:gd name="connsiteX80" fmla="*/ 4052421 w 4587104"/>
                <a:gd name="connsiteY80" fmla="*/ 4145558 h 4643751"/>
                <a:gd name="connsiteX81" fmla="*/ 4093550 w 4587104"/>
                <a:gd name="connsiteY81" fmla="*/ 4145558 h 4643751"/>
                <a:gd name="connsiteX82" fmla="*/ 4093550 w 4587104"/>
                <a:gd name="connsiteY82" fmla="*/ 4028782 h 4643751"/>
                <a:gd name="connsiteX83" fmla="*/ 4134680 w 4587104"/>
                <a:gd name="connsiteY83" fmla="*/ 3970394 h 4643751"/>
                <a:gd name="connsiteX84" fmla="*/ 4143138 w 4587104"/>
                <a:gd name="connsiteY84" fmla="*/ 3871639 h 4643751"/>
                <a:gd name="connsiteX85" fmla="*/ 4134680 w 4587104"/>
                <a:gd name="connsiteY85" fmla="*/ 3736841 h 4643751"/>
                <a:gd name="connsiteX86" fmla="*/ 4175809 w 4587104"/>
                <a:gd name="connsiteY86" fmla="*/ 3678453 h 4643751"/>
                <a:gd name="connsiteX87" fmla="*/ 4190743 w 4587104"/>
                <a:gd name="connsiteY87" fmla="*/ 3562702 h 4643751"/>
                <a:gd name="connsiteX88" fmla="*/ 4216939 w 4587104"/>
                <a:gd name="connsiteY88" fmla="*/ 3444900 h 4643751"/>
                <a:gd name="connsiteX89" fmla="*/ 4258065 w 4587104"/>
                <a:gd name="connsiteY89" fmla="*/ 3269739 h 4643751"/>
                <a:gd name="connsiteX90" fmla="*/ 4322674 w 4587104"/>
                <a:gd name="connsiteY90" fmla="*/ 3151431 h 4643751"/>
                <a:gd name="connsiteX91" fmla="*/ 4381457 w 4587104"/>
                <a:gd name="connsiteY91" fmla="*/ 3094571 h 4643751"/>
                <a:gd name="connsiteX92" fmla="*/ 4422586 w 4587104"/>
                <a:gd name="connsiteY92" fmla="*/ 2977795 h 4643751"/>
                <a:gd name="connsiteX93" fmla="*/ 4381457 w 4587104"/>
                <a:gd name="connsiteY93" fmla="*/ 2919407 h 4643751"/>
                <a:gd name="connsiteX94" fmla="*/ 4422586 w 4587104"/>
                <a:gd name="connsiteY94" fmla="*/ 2861018 h 4643751"/>
                <a:gd name="connsiteX95" fmla="*/ 4381457 w 4587104"/>
                <a:gd name="connsiteY95" fmla="*/ 2802630 h 4643751"/>
                <a:gd name="connsiteX96" fmla="*/ 4436924 w 4587104"/>
                <a:gd name="connsiteY96" fmla="*/ 2666787 h 4643751"/>
                <a:gd name="connsiteX97" fmla="*/ 4463716 w 4587104"/>
                <a:gd name="connsiteY97" fmla="*/ 2569078 h 4643751"/>
                <a:gd name="connsiteX98" fmla="*/ 4504845 w 4587104"/>
                <a:gd name="connsiteY98" fmla="*/ 2452301 h 4643751"/>
                <a:gd name="connsiteX99" fmla="*/ 4463716 w 4587104"/>
                <a:gd name="connsiteY99" fmla="*/ 2452301 h 4643751"/>
                <a:gd name="connsiteX100" fmla="*/ 4463716 w 4587104"/>
                <a:gd name="connsiteY100" fmla="*/ 2393913 h 4643751"/>
                <a:gd name="connsiteX101" fmla="*/ 4504845 w 4587104"/>
                <a:gd name="connsiteY101" fmla="*/ 2335525 h 4643751"/>
                <a:gd name="connsiteX102" fmla="*/ 4587104 w 4587104"/>
                <a:gd name="connsiteY102" fmla="*/ 2277137 h 4643751"/>
                <a:gd name="connsiteX103" fmla="*/ 4545972 w 4587104"/>
                <a:gd name="connsiteY10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58447 w 4587104"/>
                <a:gd name="connsiteY33" fmla="*/ 3471952 h 4643751"/>
                <a:gd name="connsiteX34" fmla="*/ 926580 w 4587104"/>
                <a:gd name="connsiteY34" fmla="*/ 3620063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620063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85451 w 4587104"/>
                <a:gd name="connsiteY34" fmla="*/ 3561675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85451 w 4587104"/>
                <a:gd name="connsiteY34" fmla="*/ 3561675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85451 w 4587104"/>
                <a:gd name="connsiteY34" fmla="*/ 3561675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85451 w 4587104"/>
                <a:gd name="connsiteY34" fmla="*/ 3561675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85451 w 4587104"/>
                <a:gd name="connsiteY34" fmla="*/ 3561675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85451 w 4587104"/>
                <a:gd name="connsiteY34" fmla="*/ 3620063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85451 w 4587104"/>
                <a:gd name="connsiteY34" fmla="*/ 3620063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85451 w 4587104"/>
                <a:gd name="connsiteY34" fmla="*/ 3620063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85451 w 4587104"/>
                <a:gd name="connsiteY34" fmla="*/ 3620063 h 4643751"/>
                <a:gd name="connsiteX35" fmla="*/ 967709 w 4587104"/>
                <a:gd name="connsiteY35" fmla="*/ 3736841 h 4643751"/>
                <a:gd name="connsiteX36" fmla="*/ 1008839 w 4587104"/>
                <a:gd name="connsiteY36" fmla="*/ 3795228 h 4643751"/>
                <a:gd name="connsiteX37" fmla="*/ 1049969 w 4587104"/>
                <a:gd name="connsiteY37" fmla="*/ 3970392 h 4643751"/>
                <a:gd name="connsiteX38" fmla="*/ 1091098 w 4587104"/>
                <a:gd name="connsiteY38" fmla="*/ 4028780 h 4643751"/>
                <a:gd name="connsiteX39" fmla="*/ 1137271 w 4587104"/>
                <a:gd name="connsiteY39" fmla="*/ 4105271 h 4643751"/>
                <a:gd name="connsiteX40" fmla="*/ 1132227 w 4587104"/>
                <a:gd name="connsiteY40" fmla="*/ 4203946 h 4643751"/>
                <a:gd name="connsiteX41" fmla="*/ 1214486 w 4587104"/>
                <a:gd name="connsiteY41" fmla="*/ 4203946 h 4643751"/>
                <a:gd name="connsiteX42" fmla="*/ 1324968 w 4587104"/>
                <a:gd name="connsiteY42" fmla="*/ 4172850 h 4643751"/>
                <a:gd name="connsiteX43" fmla="*/ 1356251 w 4587104"/>
                <a:gd name="connsiteY43" fmla="*/ 4205675 h 4643751"/>
                <a:gd name="connsiteX44" fmla="*/ 1379004 w 4587104"/>
                <a:gd name="connsiteY44" fmla="*/ 4262334 h 4643751"/>
                <a:gd name="connsiteX45" fmla="*/ 1420134 w 4587104"/>
                <a:gd name="connsiteY45" fmla="*/ 4203945 h 4643751"/>
                <a:gd name="connsiteX46" fmla="*/ 1463700 w 4587104"/>
                <a:gd name="connsiteY46" fmla="*/ 4180574 h 4643751"/>
                <a:gd name="connsiteX47" fmla="*/ 1502393 w 4587104"/>
                <a:gd name="connsiteY47" fmla="*/ 4145558 h 4643751"/>
                <a:gd name="connsiteX48" fmla="*/ 1592912 w 4587104"/>
                <a:gd name="connsiteY48" fmla="*/ 4120718 h 4643751"/>
                <a:gd name="connsiteX49" fmla="*/ 1645957 w 4587104"/>
                <a:gd name="connsiteY49" fmla="*/ 4074377 h 4643751"/>
                <a:gd name="connsiteX50" fmla="*/ 1749170 w 4587104"/>
                <a:gd name="connsiteY50" fmla="*/ 4028782 h 4643751"/>
                <a:gd name="connsiteX51" fmla="*/ 1678599 w 4587104"/>
                <a:gd name="connsiteY51" fmla="*/ 3985558 h 4643751"/>
                <a:gd name="connsiteX52" fmla="*/ 1625781 w 4587104"/>
                <a:gd name="connsiteY52" fmla="*/ 3912004 h 4643751"/>
                <a:gd name="connsiteX53" fmla="*/ 1790299 w 4587104"/>
                <a:gd name="connsiteY53" fmla="*/ 3853617 h 4643751"/>
                <a:gd name="connsiteX54" fmla="*/ 1954817 w 4587104"/>
                <a:gd name="connsiteY54" fmla="*/ 3795228 h 4643751"/>
                <a:gd name="connsiteX55" fmla="*/ 1995947 w 4587104"/>
                <a:gd name="connsiteY55" fmla="*/ 3678452 h 4643751"/>
                <a:gd name="connsiteX56" fmla="*/ 2078205 w 4587104"/>
                <a:gd name="connsiteY56" fmla="*/ 3678453 h 4643751"/>
                <a:gd name="connsiteX57" fmla="*/ 2242724 w 4587104"/>
                <a:gd name="connsiteY57" fmla="*/ 3561675 h 4643751"/>
                <a:gd name="connsiteX58" fmla="*/ 2283853 w 4587104"/>
                <a:gd name="connsiteY58" fmla="*/ 3678452 h 4643751"/>
                <a:gd name="connsiteX59" fmla="*/ 2366112 w 4587104"/>
                <a:gd name="connsiteY59" fmla="*/ 3678452 h 4643751"/>
                <a:gd name="connsiteX60" fmla="*/ 2448371 w 4587104"/>
                <a:gd name="connsiteY60" fmla="*/ 3678452 h 4643751"/>
                <a:gd name="connsiteX61" fmla="*/ 2448371 w 4587104"/>
                <a:gd name="connsiteY61" fmla="*/ 3795229 h 4643751"/>
                <a:gd name="connsiteX62" fmla="*/ 2571759 w 4587104"/>
                <a:gd name="connsiteY62" fmla="*/ 3795228 h 4643751"/>
                <a:gd name="connsiteX63" fmla="*/ 2612889 w 4587104"/>
                <a:gd name="connsiteY63" fmla="*/ 3912005 h 4643751"/>
                <a:gd name="connsiteX64" fmla="*/ 2654018 w 4587104"/>
                <a:gd name="connsiteY64" fmla="*/ 4028780 h 4643751"/>
                <a:gd name="connsiteX65" fmla="*/ 2695148 w 4587104"/>
                <a:gd name="connsiteY65" fmla="*/ 4028780 h 4643751"/>
                <a:gd name="connsiteX66" fmla="*/ 2695148 w 4587104"/>
                <a:gd name="connsiteY66" fmla="*/ 3970392 h 4643751"/>
                <a:gd name="connsiteX67" fmla="*/ 2777407 w 4587104"/>
                <a:gd name="connsiteY67" fmla="*/ 4028780 h 4643751"/>
                <a:gd name="connsiteX68" fmla="*/ 2840142 w 4587104"/>
                <a:gd name="connsiteY68" fmla="*/ 4041552 h 4643751"/>
                <a:gd name="connsiteX69" fmla="*/ 2983051 w 4587104"/>
                <a:gd name="connsiteY69" fmla="*/ 4087172 h 4643751"/>
                <a:gd name="connsiteX70" fmla="*/ 3011518 w 4587104"/>
                <a:gd name="connsiteY70" fmla="*/ 4153542 h 4643751"/>
                <a:gd name="connsiteX71" fmla="*/ 2983054 w 4587104"/>
                <a:gd name="connsiteY71" fmla="*/ 4262333 h 4643751"/>
                <a:gd name="connsiteX72" fmla="*/ 3024184 w 4587104"/>
                <a:gd name="connsiteY72" fmla="*/ 4262333 h 4643751"/>
                <a:gd name="connsiteX73" fmla="*/ 3106440 w 4587104"/>
                <a:gd name="connsiteY73" fmla="*/ 4320724 h 4643751"/>
                <a:gd name="connsiteX74" fmla="*/ 3182893 w 4587104"/>
                <a:gd name="connsiteY74" fmla="*/ 4483718 h 4643751"/>
                <a:gd name="connsiteX75" fmla="*/ 3270961 w 4587104"/>
                <a:gd name="connsiteY75" fmla="*/ 4612662 h 4643751"/>
                <a:gd name="connsiteX76" fmla="*/ 3394349 w 4587104"/>
                <a:gd name="connsiteY76" fmla="*/ 4612662 h 4643751"/>
                <a:gd name="connsiteX77" fmla="*/ 3476608 w 4587104"/>
                <a:gd name="connsiteY77" fmla="*/ 4495887 h 4643751"/>
                <a:gd name="connsiteX78" fmla="*/ 3764514 w 4587104"/>
                <a:gd name="connsiteY78" fmla="*/ 4379111 h 4643751"/>
                <a:gd name="connsiteX79" fmla="*/ 3887903 w 4587104"/>
                <a:gd name="connsiteY79" fmla="*/ 4320723 h 4643751"/>
                <a:gd name="connsiteX80" fmla="*/ 4011291 w 4587104"/>
                <a:gd name="connsiteY80" fmla="*/ 4203946 h 4643751"/>
                <a:gd name="connsiteX81" fmla="*/ 4052421 w 4587104"/>
                <a:gd name="connsiteY81" fmla="*/ 4145558 h 4643751"/>
                <a:gd name="connsiteX82" fmla="*/ 4093550 w 4587104"/>
                <a:gd name="connsiteY82" fmla="*/ 4145558 h 4643751"/>
                <a:gd name="connsiteX83" fmla="*/ 4093550 w 4587104"/>
                <a:gd name="connsiteY83" fmla="*/ 4028782 h 4643751"/>
                <a:gd name="connsiteX84" fmla="*/ 4134680 w 4587104"/>
                <a:gd name="connsiteY84" fmla="*/ 3970394 h 4643751"/>
                <a:gd name="connsiteX85" fmla="*/ 4143138 w 4587104"/>
                <a:gd name="connsiteY85" fmla="*/ 3871639 h 4643751"/>
                <a:gd name="connsiteX86" fmla="*/ 4134680 w 4587104"/>
                <a:gd name="connsiteY86" fmla="*/ 3736841 h 4643751"/>
                <a:gd name="connsiteX87" fmla="*/ 4175809 w 4587104"/>
                <a:gd name="connsiteY87" fmla="*/ 3678453 h 4643751"/>
                <a:gd name="connsiteX88" fmla="*/ 4190743 w 4587104"/>
                <a:gd name="connsiteY88" fmla="*/ 3562702 h 4643751"/>
                <a:gd name="connsiteX89" fmla="*/ 4216939 w 4587104"/>
                <a:gd name="connsiteY89" fmla="*/ 3444900 h 4643751"/>
                <a:gd name="connsiteX90" fmla="*/ 4258065 w 4587104"/>
                <a:gd name="connsiteY90" fmla="*/ 3269739 h 4643751"/>
                <a:gd name="connsiteX91" fmla="*/ 4322674 w 4587104"/>
                <a:gd name="connsiteY91" fmla="*/ 3151431 h 4643751"/>
                <a:gd name="connsiteX92" fmla="*/ 4381457 w 4587104"/>
                <a:gd name="connsiteY92" fmla="*/ 3094571 h 4643751"/>
                <a:gd name="connsiteX93" fmla="*/ 4422586 w 4587104"/>
                <a:gd name="connsiteY93" fmla="*/ 2977795 h 4643751"/>
                <a:gd name="connsiteX94" fmla="*/ 4381457 w 4587104"/>
                <a:gd name="connsiteY94" fmla="*/ 2919407 h 4643751"/>
                <a:gd name="connsiteX95" fmla="*/ 4422586 w 4587104"/>
                <a:gd name="connsiteY95" fmla="*/ 2861018 h 4643751"/>
                <a:gd name="connsiteX96" fmla="*/ 4381457 w 4587104"/>
                <a:gd name="connsiteY96" fmla="*/ 2802630 h 4643751"/>
                <a:gd name="connsiteX97" fmla="*/ 4436924 w 4587104"/>
                <a:gd name="connsiteY97" fmla="*/ 2666787 h 4643751"/>
                <a:gd name="connsiteX98" fmla="*/ 4463716 w 4587104"/>
                <a:gd name="connsiteY98" fmla="*/ 2569078 h 4643751"/>
                <a:gd name="connsiteX99" fmla="*/ 4504845 w 4587104"/>
                <a:gd name="connsiteY99" fmla="*/ 2452301 h 4643751"/>
                <a:gd name="connsiteX100" fmla="*/ 4463716 w 4587104"/>
                <a:gd name="connsiteY100" fmla="*/ 2452301 h 4643751"/>
                <a:gd name="connsiteX101" fmla="*/ 4463716 w 4587104"/>
                <a:gd name="connsiteY101" fmla="*/ 2393913 h 4643751"/>
                <a:gd name="connsiteX102" fmla="*/ 4504845 w 4587104"/>
                <a:gd name="connsiteY102" fmla="*/ 2335525 h 4643751"/>
                <a:gd name="connsiteX103" fmla="*/ 4587104 w 4587104"/>
                <a:gd name="connsiteY103" fmla="*/ 2277137 h 4643751"/>
                <a:gd name="connsiteX104" fmla="*/ 4545972 w 4587104"/>
                <a:gd name="connsiteY10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896530 w 4587104"/>
                <a:gd name="connsiteY34" fmla="*/ 3537600 h 4643751"/>
                <a:gd name="connsiteX35" fmla="*/ 885451 w 4587104"/>
                <a:gd name="connsiteY35" fmla="*/ 3620063 h 4643751"/>
                <a:gd name="connsiteX36" fmla="*/ 967709 w 4587104"/>
                <a:gd name="connsiteY36" fmla="*/ 3736841 h 4643751"/>
                <a:gd name="connsiteX37" fmla="*/ 1008839 w 4587104"/>
                <a:gd name="connsiteY37" fmla="*/ 3795228 h 4643751"/>
                <a:gd name="connsiteX38" fmla="*/ 1049969 w 4587104"/>
                <a:gd name="connsiteY38" fmla="*/ 3970392 h 4643751"/>
                <a:gd name="connsiteX39" fmla="*/ 1091098 w 4587104"/>
                <a:gd name="connsiteY39" fmla="*/ 4028780 h 4643751"/>
                <a:gd name="connsiteX40" fmla="*/ 1137271 w 4587104"/>
                <a:gd name="connsiteY40" fmla="*/ 4105271 h 4643751"/>
                <a:gd name="connsiteX41" fmla="*/ 1132227 w 4587104"/>
                <a:gd name="connsiteY41" fmla="*/ 4203946 h 4643751"/>
                <a:gd name="connsiteX42" fmla="*/ 1214486 w 4587104"/>
                <a:gd name="connsiteY42" fmla="*/ 4203946 h 4643751"/>
                <a:gd name="connsiteX43" fmla="*/ 1324968 w 4587104"/>
                <a:gd name="connsiteY43" fmla="*/ 4172850 h 4643751"/>
                <a:gd name="connsiteX44" fmla="*/ 1356251 w 4587104"/>
                <a:gd name="connsiteY44" fmla="*/ 4205675 h 4643751"/>
                <a:gd name="connsiteX45" fmla="*/ 1379004 w 4587104"/>
                <a:gd name="connsiteY45" fmla="*/ 4262334 h 4643751"/>
                <a:gd name="connsiteX46" fmla="*/ 1420134 w 4587104"/>
                <a:gd name="connsiteY46" fmla="*/ 4203945 h 4643751"/>
                <a:gd name="connsiteX47" fmla="*/ 1463700 w 4587104"/>
                <a:gd name="connsiteY47" fmla="*/ 4180574 h 4643751"/>
                <a:gd name="connsiteX48" fmla="*/ 1502393 w 4587104"/>
                <a:gd name="connsiteY48" fmla="*/ 4145558 h 4643751"/>
                <a:gd name="connsiteX49" fmla="*/ 1592912 w 4587104"/>
                <a:gd name="connsiteY49" fmla="*/ 4120718 h 4643751"/>
                <a:gd name="connsiteX50" fmla="*/ 1645957 w 4587104"/>
                <a:gd name="connsiteY50" fmla="*/ 4074377 h 4643751"/>
                <a:gd name="connsiteX51" fmla="*/ 1749170 w 4587104"/>
                <a:gd name="connsiteY51" fmla="*/ 4028782 h 4643751"/>
                <a:gd name="connsiteX52" fmla="*/ 1678599 w 4587104"/>
                <a:gd name="connsiteY52" fmla="*/ 3985558 h 4643751"/>
                <a:gd name="connsiteX53" fmla="*/ 1625781 w 4587104"/>
                <a:gd name="connsiteY53" fmla="*/ 3912004 h 4643751"/>
                <a:gd name="connsiteX54" fmla="*/ 1790299 w 4587104"/>
                <a:gd name="connsiteY54" fmla="*/ 3853617 h 4643751"/>
                <a:gd name="connsiteX55" fmla="*/ 1954817 w 4587104"/>
                <a:gd name="connsiteY55" fmla="*/ 3795228 h 4643751"/>
                <a:gd name="connsiteX56" fmla="*/ 1995947 w 4587104"/>
                <a:gd name="connsiteY56" fmla="*/ 3678452 h 4643751"/>
                <a:gd name="connsiteX57" fmla="*/ 2078205 w 4587104"/>
                <a:gd name="connsiteY57" fmla="*/ 3678453 h 4643751"/>
                <a:gd name="connsiteX58" fmla="*/ 2242724 w 4587104"/>
                <a:gd name="connsiteY58" fmla="*/ 3561675 h 4643751"/>
                <a:gd name="connsiteX59" fmla="*/ 2283853 w 4587104"/>
                <a:gd name="connsiteY59" fmla="*/ 3678452 h 4643751"/>
                <a:gd name="connsiteX60" fmla="*/ 2366112 w 4587104"/>
                <a:gd name="connsiteY60" fmla="*/ 3678452 h 4643751"/>
                <a:gd name="connsiteX61" fmla="*/ 2448371 w 4587104"/>
                <a:gd name="connsiteY61" fmla="*/ 3678452 h 4643751"/>
                <a:gd name="connsiteX62" fmla="*/ 2448371 w 4587104"/>
                <a:gd name="connsiteY62" fmla="*/ 3795229 h 4643751"/>
                <a:gd name="connsiteX63" fmla="*/ 2571759 w 4587104"/>
                <a:gd name="connsiteY63" fmla="*/ 3795228 h 4643751"/>
                <a:gd name="connsiteX64" fmla="*/ 2612889 w 4587104"/>
                <a:gd name="connsiteY64" fmla="*/ 3912005 h 4643751"/>
                <a:gd name="connsiteX65" fmla="*/ 2654018 w 4587104"/>
                <a:gd name="connsiteY65" fmla="*/ 4028780 h 4643751"/>
                <a:gd name="connsiteX66" fmla="*/ 2695148 w 4587104"/>
                <a:gd name="connsiteY66" fmla="*/ 4028780 h 4643751"/>
                <a:gd name="connsiteX67" fmla="*/ 2695148 w 4587104"/>
                <a:gd name="connsiteY67" fmla="*/ 3970392 h 4643751"/>
                <a:gd name="connsiteX68" fmla="*/ 2777407 w 4587104"/>
                <a:gd name="connsiteY68" fmla="*/ 4028780 h 4643751"/>
                <a:gd name="connsiteX69" fmla="*/ 2840142 w 4587104"/>
                <a:gd name="connsiteY69" fmla="*/ 4041552 h 4643751"/>
                <a:gd name="connsiteX70" fmla="*/ 2983051 w 4587104"/>
                <a:gd name="connsiteY70" fmla="*/ 4087172 h 4643751"/>
                <a:gd name="connsiteX71" fmla="*/ 3011518 w 4587104"/>
                <a:gd name="connsiteY71" fmla="*/ 4153542 h 4643751"/>
                <a:gd name="connsiteX72" fmla="*/ 2983054 w 4587104"/>
                <a:gd name="connsiteY72" fmla="*/ 4262333 h 4643751"/>
                <a:gd name="connsiteX73" fmla="*/ 3024184 w 4587104"/>
                <a:gd name="connsiteY73" fmla="*/ 4262333 h 4643751"/>
                <a:gd name="connsiteX74" fmla="*/ 3106440 w 4587104"/>
                <a:gd name="connsiteY74" fmla="*/ 4320724 h 4643751"/>
                <a:gd name="connsiteX75" fmla="*/ 3182893 w 4587104"/>
                <a:gd name="connsiteY75" fmla="*/ 4483718 h 4643751"/>
                <a:gd name="connsiteX76" fmla="*/ 3270961 w 4587104"/>
                <a:gd name="connsiteY76" fmla="*/ 4612662 h 4643751"/>
                <a:gd name="connsiteX77" fmla="*/ 3394349 w 4587104"/>
                <a:gd name="connsiteY77" fmla="*/ 4612662 h 4643751"/>
                <a:gd name="connsiteX78" fmla="*/ 3476608 w 4587104"/>
                <a:gd name="connsiteY78" fmla="*/ 4495887 h 4643751"/>
                <a:gd name="connsiteX79" fmla="*/ 3764514 w 4587104"/>
                <a:gd name="connsiteY79" fmla="*/ 4379111 h 4643751"/>
                <a:gd name="connsiteX80" fmla="*/ 3887903 w 4587104"/>
                <a:gd name="connsiteY80" fmla="*/ 4320723 h 4643751"/>
                <a:gd name="connsiteX81" fmla="*/ 4011291 w 4587104"/>
                <a:gd name="connsiteY81" fmla="*/ 4203946 h 4643751"/>
                <a:gd name="connsiteX82" fmla="*/ 4052421 w 4587104"/>
                <a:gd name="connsiteY82" fmla="*/ 4145558 h 4643751"/>
                <a:gd name="connsiteX83" fmla="*/ 4093550 w 4587104"/>
                <a:gd name="connsiteY83" fmla="*/ 4145558 h 4643751"/>
                <a:gd name="connsiteX84" fmla="*/ 4093550 w 4587104"/>
                <a:gd name="connsiteY84" fmla="*/ 4028782 h 4643751"/>
                <a:gd name="connsiteX85" fmla="*/ 4134680 w 4587104"/>
                <a:gd name="connsiteY85" fmla="*/ 3970394 h 4643751"/>
                <a:gd name="connsiteX86" fmla="*/ 4143138 w 4587104"/>
                <a:gd name="connsiteY86" fmla="*/ 3871639 h 4643751"/>
                <a:gd name="connsiteX87" fmla="*/ 4134680 w 4587104"/>
                <a:gd name="connsiteY87" fmla="*/ 3736841 h 4643751"/>
                <a:gd name="connsiteX88" fmla="*/ 4175809 w 4587104"/>
                <a:gd name="connsiteY88" fmla="*/ 3678453 h 4643751"/>
                <a:gd name="connsiteX89" fmla="*/ 4190743 w 4587104"/>
                <a:gd name="connsiteY89" fmla="*/ 3562702 h 4643751"/>
                <a:gd name="connsiteX90" fmla="*/ 4216939 w 4587104"/>
                <a:gd name="connsiteY90" fmla="*/ 3444900 h 4643751"/>
                <a:gd name="connsiteX91" fmla="*/ 4258065 w 4587104"/>
                <a:gd name="connsiteY91" fmla="*/ 3269739 h 4643751"/>
                <a:gd name="connsiteX92" fmla="*/ 4322674 w 4587104"/>
                <a:gd name="connsiteY92" fmla="*/ 3151431 h 4643751"/>
                <a:gd name="connsiteX93" fmla="*/ 4381457 w 4587104"/>
                <a:gd name="connsiteY93" fmla="*/ 3094571 h 4643751"/>
                <a:gd name="connsiteX94" fmla="*/ 4422586 w 4587104"/>
                <a:gd name="connsiteY94" fmla="*/ 2977795 h 4643751"/>
                <a:gd name="connsiteX95" fmla="*/ 4381457 w 4587104"/>
                <a:gd name="connsiteY95" fmla="*/ 2919407 h 4643751"/>
                <a:gd name="connsiteX96" fmla="*/ 4422586 w 4587104"/>
                <a:gd name="connsiteY96" fmla="*/ 2861018 h 4643751"/>
                <a:gd name="connsiteX97" fmla="*/ 4381457 w 4587104"/>
                <a:gd name="connsiteY97" fmla="*/ 2802630 h 4643751"/>
                <a:gd name="connsiteX98" fmla="*/ 4436924 w 4587104"/>
                <a:gd name="connsiteY98" fmla="*/ 2666787 h 4643751"/>
                <a:gd name="connsiteX99" fmla="*/ 4463716 w 4587104"/>
                <a:gd name="connsiteY99" fmla="*/ 2569078 h 4643751"/>
                <a:gd name="connsiteX100" fmla="*/ 4504845 w 4587104"/>
                <a:gd name="connsiteY100" fmla="*/ 2452301 h 4643751"/>
                <a:gd name="connsiteX101" fmla="*/ 4463716 w 4587104"/>
                <a:gd name="connsiteY101" fmla="*/ 2452301 h 4643751"/>
                <a:gd name="connsiteX102" fmla="*/ 4463716 w 4587104"/>
                <a:gd name="connsiteY102" fmla="*/ 2393913 h 4643751"/>
                <a:gd name="connsiteX103" fmla="*/ 4504845 w 4587104"/>
                <a:gd name="connsiteY103" fmla="*/ 2335525 h 4643751"/>
                <a:gd name="connsiteX104" fmla="*/ 4587104 w 4587104"/>
                <a:gd name="connsiteY104" fmla="*/ 2277137 h 4643751"/>
                <a:gd name="connsiteX105" fmla="*/ 4545972 w 4587104"/>
                <a:gd name="connsiteY10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885451 w 4587104"/>
                <a:gd name="connsiteY35" fmla="*/ 3620063 h 4643751"/>
                <a:gd name="connsiteX36" fmla="*/ 967709 w 4587104"/>
                <a:gd name="connsiteY36" fmla="*/ 3736841 h 4643751"/>
                <a:gd name="connsiteX37" fmla="*/ 1008839 w 4587104"/>
                <a:gd name="connsiteY37" fmla="*/ 3795228 h 4643751"/>
                <a:gd name="connsiteX38" fmla="*/ 1049969 w 4587104"/>
                <a:gd name="connsiteY38" fmla="*/ 3970392 h 4643751"/>
                <a:gd name="connsiteX39" fmla="*/ 1091098 w 4587104"/>
                <a:gd name="connsiteY39" fmla="*/ 4028780 h 4643751"/>
                <a:gd name="connsiteX40" fmla="*/ 1137271 w 4587104"/>
                <a:gd name="connsiteY40" fmla="*/ 4105271 h 4643751"/>
                <a:gd name="connsiteX41" fmla="*/ 1132227 w 4587104"/>
                <a:gd name="connsiteY41" fmla="*/ 4203946 h 4643751"/>
                <a:gd name="connsiteX42" fmla="*/ 1214486 w 4587104"/>
                <a:gd name="connsiteY42" fmla="*/ 4203946 h 4643751"/>
                <a:gd name="connsiteX43" fmla="*/ 1324968 w 4587104"/>
                <a:gd name="connsiteY43" fmla="*/ 4172850 h 4643751"/>
                <a:gd name="connsiteX44" fmla="*/ 1356251 w 4587104"/>
                <a:gd name="connsiteY44" fmla="*/ 4205675 h 4643751"/>
                <a:gd name="connsiteX45" fmla="*/ 1379004 w 4587104"/>
                <a:gd name="connsiteY45" fmla="*/ 4262334 h 4643751"/>
                <a:gd name="connsiteX46" fmla="*/ 1420134 w 4587104"/>
                <a:gd name="connsiteY46" fmla="*/ 4203945 h 4643751"/>
                <a:gd name="connsiteX47" fmla="*/ 1463700 w 4587104"/>
                <a:gd name="connsiteY47" fmla="*/ 4180574 h 4643751"/>
                <a:gd name="connsiteX48" fmla="*/ 1502393 w 4587104"/>
                <a:gd name="connsiteY48" fmla="*/ 4145558 h 4643751"/>
                <a:gd name="connsiteX49" fmla="*/ 1592912 w 4587104"/>
                <a:gd name="connsiteY49" fmla="*/ 4120718 h 4643751"/>
                <a:gd name="connsiteX50" fmla="*/ 1645957 w 4587104"/>
                <a:gd name="connsiteY50" fmla="*/ 4074377 h 4643751"/>
                <a:gd name="connsiteX51" fmla="*/ 1749170 w 4587104"/>
                <a:gd name="connsiteY51" fmla="*/ 4028782 h 4643751"/>
                <a:gd name="connsiteX52" fmla="*/ 1678599 w 4587104"/>
                <a:gd name="connsiteY52" fmla="*/ 3985558 h 4643751"/>
                <a:gd name="connsiteX53" fmla="*/ 1625781 w 4587104"/>
                <a:gd name="connsiteY53" fmla="*/ 3912004 h 4643751"/>
                <a:gd name="connsiteX54" fmla="*/ 1790299 w 4587104"/>
                <a:gd name="connsiteY54" fmla="*/ 3853617 h 4643751"/>
                <a:gd name="connsiteX55" fmla="*/ 1954817 w 4587104"/>
                <a:gd name="connsiteY55" fmla="*/ 3795228 h 4643751"/>
                <a:gd name="connsiteX56" fmla="*/ 1995947 w 4587104"/>
                <a:gd name="connsiteY56" fmla="*/ 3678452 h 4643751"/>
                <a:gd name="connsiteX57" fmla="*/ 2078205 w 4587104"/>
                <a:gd name="connsiteY57" fmla="*/ 3678453 h 4643751"/>
                <a:gd name="connsiteX58" fmla="*/ 2242724 w 4587104"/>
                <a:gd name="connsiteY58" fmla="*/ 3561675 h 4643751"/>
                <a:gd name="connsiteX59" fmla="*/ 2283853 w 4587104"/>
                <a:gd name="connsiteY59" fmla="*/ 3678452 h 4643751"/>
                <a:gd name="connsiteX60" fmla="*/ 2366112 w 4587104"/>
                <a:gd name="connsiteY60" fmla="*/ 3678452 h 4643751"/>
                <a:gd name="connsiteX61" fmla="*/ 2448371 w 4587104"/>
                <a:gd name="connsiteY61" fmla="*/ 3678452 h 4643751"/>
                <a:gd name="connsiteX62" fmla="*/ 2448371 w 4587104"/>
                <a:gd name="connsiteY62" fmla="*/ 3795229 h 4643751"/>
                <a:gd name="connsiteX63" fmla="*/ 2571759 w 4587104"/>
                <a:gd name="connsiteY63" fmla="*/ 3795228 h 4643751"/>
                <a:gd name="connsiteX64" fmla="*/ 2612889 w 4587104"/>
                <a:gd name="connsiteY64" fmla="*/ 3912005 h 4643751"/>
                <a:gd name="connsiteX65" fmla="*/ 2654018 w 4587104"/>
                <a:gd name="connsiteY65" fmla="*/ 4028780 h 4643751"/>
                <a:gd name="connsiteX66" fmla="*/ 2695148 w 4587104"/>
                <a:gd name="connsiteY66" fmla="*/ 4028780 h 4643751"/>
                <a:gd name="connsiteX67" fmla="*/ 2695148 w 4587104"/>
                <a:gd name="connsiteY67" fmla="*/ 3970392 h 4643751"/>
                <a:gd name="connsiteX68" fmla="*/ 2777407 w 4587104"/>
                <a:gd name="connsiteY68" fmla="*/ 4028780 h 4643751"/>
                <a:gd name="connsiteX69" fmla="*/ 2840142 w 4587104"/>
                <a:gd name="connsiteY69" fmla="*/ 4041552 h 4643751"/>
                <a:gd name="connsiteX70" fmla="*/ 2983051 w 4587104"/>
                <a:gd name="connsiteY70" fmla="*/ 4087172 h 4643751"/>
                <a:gd name="connsiteX71" fmla="*/ 3011518 w 4587104"/>
                <a:gd name="connsiteY71" fmla="*/ 4153542 h 4643751"/>
                <a:gd name="connsiteX72" fmla="*/ 2983054 w 4587104"/>
                <a:gd name="connsiteY72" fmla="*/ 4262333 h 4643751"/>
                <a:gd name="connsiteX73" fmla="*/ 3024184 w 4587104"/>
                <a:gd name="connsiteY73" fmla="*/ 4262333 h 4643751"/>
                <a:gd name="connsiteX74" fmla="*/ 3106440 w 4587104"/>
                <a:gd name="connsiteY74" fmla="*/ 4320724 h 4643751"/>
                <a:gd name="connsiteX75" fmla="*/ 3182893 w 4587104"/>
                <a:gd name="connsiteY75" fmla="*/ 4483718 h 4643751"/>
                <a:gd name="connsiteX76" fmla="*/ 3270961 w 4587104"/>
                <a:gd name="connsiteY76" fmla="*/ 4612662 h 4643751"/>
                <a:gd name="connsiteX77" fmla="*/ 3394349 w 4587104"/>
                <a:gd name="connsiteY77" fmla="*/ 4612662 h 4643751"/>
                <a:gd name="connsiteX78" fmla="*/ 3476608 w 4587104"/>
                <a:gd name="connsiteY78" fmla="*/ 4495887 h 4643751"/>
                <a:gd name="connsiteX79" fmla="*/ 3764514 w 4587104"/>
                <a:gd name="connsiteY79" fmla="*/ 4379111 h 4643751"/>
                <a:gd name="connsiteX80" fmla="*/ 3887903 w 4587104"/>
                <a:gd name="connsiteY80" fmla="*/ 4320723 h 4643751"/>
                <a:gd name="connsiteX81" fmla="*/ 4011291 w 4587104"/>
                <a:gd name="connsiteY81" fmla="*/ 4203946 h 4643751"/>
                <a:gd name="connsiteX82" fmla="*/ 4052421 w 4587104"/>
                <a:gd name="connsiteY82" fmla="*/ 4145558 h 4643751"/>
                <a:gd name="connsiteX83" fmla="*/ 4093550 w 4587104"/>
                <a:gd name="connsiteY83" fmla="*/ 4145558 h 4643751"/>
                <a:gd name="connsiteX84" fmla="*/ 4093550 w 4587104"/>
                <a:gd name="connsiteY84" fmla="*/ 4028782 h 4643751"/>
                <a:gd name="connsiteX85" fmla="*/ 4134680 w 4587104"/>
                <a:gd name="connsiteY85" fmla="*/ 3970394 h 4643751"/>
                <a:gd name="connsiteX86" fmla="*/ 4143138 w 4587104"/>
                <a:gd name="connsiteY86" fmla="*/ 3871639 h 4643751"/>
                <a:gd name="connsiteX87" fmla="*/ 4134680 w 4587104"/>
                <a:gd name="connsiteY87" fmla="*/ 3736841 h 4643751"/>
                <a:gd name="connsiteX88" fmla="*/ 4175809 w 4587104"/>
                <a:gd name="connsiteY88" fmla="*/ 3678453 h 4643751"/>
                <a:gd name="connsiteX89" fmla="*/ 4190743 w 4587104"/>
                <a:gd name="connsiteY89" fmla="*/ 3562702 h 4643751"/>
                <a:gd name="connsiteX90" fmla="*/ 4216939 w 4587104"/>
                <a:gd name="connsiteY90" fmla="*/ 3444900 h 4643751"/>
                <a:gd name="connsiteX91" fmla="*/ 4258065 w 4587104"/>
                <a:gd name="connsiteY91" fmla="*/ 3269739 h 4643751"/>
                <a:gd name="connsiteX92" fmla="*/ 4322674 w 4587104"/>
                <a:gd name="connsiteY92" fmla="*/ 3151431 h 4643751"/>
                <a:gd name="connsiteX93" fmla="*/ 4381457 w 4587104"/>
                <a:gd name="connsiteY93" fmla="*/ 3094571 h 4643751"/>
                <a:gd name="connsiteX94" fmla="*/ 4422586 w 4587104"/>
                <a:gd name="connsiteY94" fmla="*/ 2977795 h 4643751"/>
                <a:gd name="connsiteX95" fmla="*/ 4381457 w 4587104"/>
                <a:gd name="connsiteY95" fmla="*/ 2919407 h 4643751"/>
                <a:gd name="connsiteX96" fmla="*/ 4422586 w 4587104"/>
                <a:gd name="connsiteY96" fmla="*/ 2861018 h 4643751"/>
                <a:gd name="connsiteX97" fmla="*/ 4381457 w 4587104"/>
                <a:gd name="connsiteY97" fmla="*/ 2802630 h 4643751"/>
                <a:gd name="connsiteX98" fmla="*/ 4436924 w 4587104"/>
                <a:gd name="connsiteY98" fmla="*/ 2666787 h 4643751"/>
                <a:gd name="connsiteX99" fmla="*/ 4463716 w 4587104"/>
                <a:gd name="connsiteY99" fmla="*/ 2569078 h 4643751"/>
                <a:gd name="connsiteX100" fmla="*/ 4504845 w 4587104"/>
                <a:gd name="connsiteY100" fmla="*/ 2452301 h 4643751"/>
                <a:gd name="connsiteX101" fmla="*/ 4463716 w 4587104"/>
                <a:gd name="connsiteY101" fmla="*/ 2452301 h 4643751"/>
                <a:gd name="connsiteX102" fmla="*/ 4463716 w 4587104"/>
                <a:gd name="connsiteY102" fmla="*/ 2393913 h 4643751"/>
                <a:gd name="connsiteX103" fmla="*/ 4504845 w 4587104"/>
                <a:gd name="connsiteY103" fmla="*/ 2335525 h 4643751"/>
                <a:gd name="connsiteX104" fmla="*/ 4587104 w 4587104"/>
                <a:gd name="connsiteY104" fmla="*/ 2277137 h 4643751"/>
                <a:gd name="connsiteX105" fmla="*/ 4545972 w 4587104"/>
                <a:gd name="connsiteY10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885451 w 4587104"/>
                <a:gd name="connsiteY35" fmla="*/ 3620063 h 4643751"/>
                <a:gd name="connsiteX36" fmla="*/ 967709 w 4587104"/>
                <a:gd name="connsiteY36" fmla="*/ 3736841 h 4643751"/>
                <a:gd name="connsiteX37" fmla="*/ 1008839 w 4587104"/>
                <a:gd name="connsiteY37" fmla="*/ 3795228 h 4643751"/>
                <a:gd name="connsiteX38" fmla="*/ 1049969 w 4587104"/>
                <a:gd name="connsiteY38" fmla="*/ 3970392 h 4643751"/>
                <a:gd name="connsiteX39" fmla="*/ 1091098 w 4587104"/>
                <a:gd name="connsiteY39" fmla="*/ 4028780 h 4643751"/>
                <a:gd name="connsiteX40" fmla="*/ 1137271 w 4587104"/>
                <a:gd name="connsiteY40" fmla="*/ 4105271 h 4643751"/>
                <a:gd name="connsiteX41" fmla="*/ 1132227 w 4587104"/>
                <a:gd name="connsiteY41" fmla="*/ 4203946 h 4643751"/>
                <a:gd name="connsiteX42" fmla="*/ 1214486 w 4587104"/>
                <a:gd name="connsiteY42" fmla="*/ 4203946 h 4643751"/>
                <a:gd name="connsiteX43" fmla="*/ 1324968 w 4587104"/>
                <a:gd name="connsiteY43" fmla="*/ 4172850 h 4643751"/>
                <a:gd name="connsiteX44" fmla="*/ 1356251 w 4587104"/>
                <a:gd name="connsiteY44" fmla="*/ 4205675 h 4643751"/>
                <a:gd name="connsiteX45" fmla="*/ 1379004 w 4587104"/>
                <a:gd name="connsiteY45" fmla="*/ 4262334 h 4643751"/>
                <a:gd name="connsiteX46" fmla="*/ 1420134 w 4587104"/>
                <a:gd name="connsiteY46" fmla="*/ 4203945 h 4643751"/>
                <a:gd name="connsiteX47" fmla="*/ 1463700 w 4587104"/>
                <a:gd name="connsiteY47" fmla="*/ 4180574 h 4643751"/>
                <a:gd name="connsiteX48" fmla="*/ 1502393 w 4587104"/>
                <a:gd name="connsiteY48" fmla="*/ 4145558 h 4643751"/>
                <a:gd name="connsiteX49" fmla="*/ 1592912 w 4587104"/>
                <a:gd name="connsiteY49" fmla="*/ 4120718 h 4643751"/>
                <a:gd name="connsiteX50" fmla="*/ 1645957 w 4587104"/>
                <a:gd name="connsiteY50" fmla="*/ 4074377 h 4643751"/>
                <a:gd name="connsiteX51" fmla="*/ 1749170 w 4587104"/>
                <a:gd name="connsiteY51" fmla="*/ 4028782 h 4643751"/>
                <a:gd name="connsiteX52" fmla="*/ 1678599 w 4587104"/>
                <a:gd name="connsiteY52" fmla="*/ 3985558 h 4643751"/>
                <a:gd name="connsiteX53" fmla="*/ 1625781 w 4587104"/>
                <a:gd name="connsiteY53" fmla="*/ 3912004 h 4643751"/>
                <a:gd name="connsiteX54" fmla="*/ 1790299 w 4587104"/>
                <a:gd name="connsiteY54" fmla="*/ 3853617 h 4643751"/>
                <a:gd name="connsiteX55" fmla="*/ 1954817 w 4587104"/>
                <a:gd name="connsiteY55" fmla="*/ 3795228 h 4643751"/>
                <a:gd name="connsiteX56" fmla="*/ 1995947 w 4587104"/>
                <a:gd name="connsiteY56" fmla="*/ 3678452 h 4643751"/>
                <a:gd name="connsiteX57" fmla="*/ 2078205 w 4587104"/>
                <a:gd name="connsiteY57" fmla="*/ 3678453 h 4643751"/>
                <a:gd name="connsiteX58" fmla="*/ 2242724 w 4587104"/>
                <a:gd name="connsiteY58" fmla="*/ 3561675 h 4643751"/>
                <a:gd name="connsiteX59" fmla="*/ 2283853 w 4587104"/>
                <a:gd name="connsiteY59" fmla="*/ 3678452 h 4643751"/>
                <a:gd name="connsiteX60" fmla="*/ 2366112 w 4587104"/>
                <a:gd name="connsiteY60" fmla="*/ 3678452 h 4643751"/>
                <a:gd name="connsiteX61" fmla="*/ 2448371 w 4587104"/>
                <a:gd name="connsiteY61" fmla="*/ 3678452 h 4643751"/>
                <a:gd name="connsiteX62" fmla="*/ 2448371 w 4587104"/>
                <a:gd name="connsiteY62" fmla="*/ 3795229 h 4643751"/>
                <a:gd name="connsiteX63" fmla="*/ 2571759 w 4587104"/>
                <a:gd name="connsiteY63" fmla="*/ 3795228 h 4643751"/>
                <a:gd name="connsiteX64" fmla="*/ 2612889 w 4587104"/>
                <a:gd name="connsiteY64" fmla="*/ 3912005 h 4643751"/>
                <a:gd name="connsiteX65" fmla="*/ 2654018 w 4587104"/>
                <a:gd name="connsiteY65" fmla="*/ 4028780 h 4643751"/>
                <a:gd name="connsiteX66" fmla="*/ 2695148 w 4587104"/>
                <a:gd name="connsiteY66" fmla="*/ 4028780 h 4643751"/>
                <a:gd name="connsiteX67" fmla="*/ 2695148 w 4587104"/>
                <a:gd name="connsiteY67" fmla="*/ 3970392 h 4643751"/>
                <a:gd name="connsiteX68" fmla="*/ 2777407 w 4587104"/>
                <a:gd name="connsiteY68" fmla="*/ 4028780 h 4643751"/>
                <a:gd name="connsiteX69" fmla="*/ 2840142 w 4587104"/>
                <a:gd name="connsiteY69" fmla="*/ 4041552 h 4643751"/>
                <a:gd name="connsiteX70" fmla="*/ 2983051 w 4587104"/>
                <a:gd name="connsiteY70" fmla="*/ 4087172 h 4643751"/>
                <a:gd name="connsiteX71" fmla="*/ 3011518 w 4587104"/>
                <a:gd name="connsiteY71" fmla="*/ 4153542 h 4643751"/>
                <a:gd name="connsiteX72" fmla="*/ 2983054 w 4587104"/>
                <a:gd name="connsiteY72" fmla="*/ 4262333 h 4643751"/>
                <a:gd name="connsiteX73" fmla="*/ 3024184 w 4587104"/>
                <a:gd name="connsiteY73" fmla="*/ 4262333 h 4643751"/>
                <a:gd name="connsiteX74" fmla="*/ 3106440 w 4587104"/>
                <a:gd name="connsiteY74" fmla="*/ 4320724 h 4643751"/>
                <a:gd name="connsiteX75" fmla="*/ 3182893 w 4587104"/>
                <a:gd name="connsiteY75" fmla="*/ 4483718 h 4643751"/>
                <a:gd name="connsiteX76" fmla="*/ 3270961 w 4587104"/>
                <a:gd name="connsiteY76" fmla="*/ 4612662 h 4643751"/>
                <a:gd name="connsiteX77" fmla="*/ 3394349 w 4587104"/>
                <a:gd name="connsiteY77" fmla="*/ 4612662 h 4643751"/>
                <a:gd name="connsiteX78" fmla="*/ 3476608 w 4587104"/>
                <a:gd name="connsiteY78" fmla="*/ 4495887 h 4643751"/>
                <a:gd name="connsiteX79" fmla="*/ 3764514 w 4587104"/>
                <a:gd name="connsiteY79" fmla="*/ 4379111 h 4643751"/>
                <a:gd name="connsiteX80" fmla="*/ 3887903 w 4587104"/>
                <a:gd name="connsiteY80" fmla="*/ 4320723 h 4643751"/>
                <a:gd name="connsiteX81" fmla="*/ 4011291 w 4587104"/>
                <a:gd name="connsiteY81" fmla="*/ 4203946 h 4643751"/>
                <a:gd name="connsiteX82" fmla="*/ 4052421 w 4587104"/>
                <a:gd name="connsiteY82" fmla="*/ 4145558 h 4643751"/>
                <a:gd name="connsiteX83" fmla="*/ 4093550 w 4587104"/>
                <a:gd name="connsiteY83" fmla="*/ 4145558 h 4643751"/>
                <a:gd name="connsiteX84" fmla="*/ 4093550 w 4587104"/>
                <a:gd name="connsiteY84" fmla="*/ 4028782 h 4643751"/>
                <a:gd name="connsiteX85" fmla="*/ 4134680 w 4587104"/>
                <a:gd name="connsiteY85" fmla="*/ 3970394 h 4643751"/>
                <a:gd name="connsiteX86" fmla="*/ 4143138 w 4587104"/>
                <a:gd name="connsiteY86" fmla="*/ 3871639 h 4643751"/>
                <a:gd name="connsiteX87" fmla="*/ 4134680 w 4587104"/>
                <a:gd name="connsiteY87" fmla="*/ 3736841 h 4643751"/>
                <a:gd name="connsiteX88" fmla="*/ 4175809 w 4587104"/>
                <a:gd name="connsiteY88" fmla="*/ 3678453 h 4643751"/>
                <a:gd name="connsiteX89" fmla="*/ 4190743 w 4587104"/>
                <a:gd name="connsiteY89" fmla="*/ 3562702 h 4643751"/>
                <a:gd name="connsiteX90" fmla="*/ 4216939 w 4587104"/>
                <a:gd name="connsiteY90" fmla="*/ 3444900 h 4643751"/>
                <a:gd name="connsiteX91" fmla="*/ 4258065 w 4587104"/>
                <a:gd name="connsiteY91" fmla="*/ 3269739 h 4643751"/>
                <a:gd name="connsiteX92" fmla="*/ 4322674 w 4587104"/>
                <a:gd name="connsiteY92" fmla="*/ 3151431 h 4643751"/>
                <a:gd name="connsiteX93" fmla="*/ 4381457 w 4587104"/>
                <a:gd name="connsiteY93" fmla="*/ 3094571 h 4643751"/>
                <a:gd name="connsiteX94" fmla="*/ 4422586 w 4587104"/>
                <a:gd name="connsiteY94" fmla="*/ 2977795 h 4643751"/>
                <a:gd name="connsiteX95" fmla="*/ 4381457 w 4587104"/>
                <a:gd name="connsiteY95" fmla="*/ 2919407 h 4643751"/>
                <a:gd name="connsiteX96" fmla="*/ 4422586 w 4587104"/>
                <a:gd name="connsiteY96" fmla="*/ 2861018 h 4643751"/>
                <a:gd name="connsiteX97" fmla="*/ 4381457 w 4587104"/>
                <a:gd name="connsiteY97" fmla="*/ 2802630 h 4643751"/>
                <a:gd name="connsiteX98" fmla="*/ 4436924 w 4587104"/>
                <a:gd name="connsiteY98" fmla="*/ 2666787 h 4643751"/>
                <a:gd name="connsiteX99" fmla="*/ 4463716 w 4587104"/>
                <a:gd name="connsiteY99" fmla="*/ 2569078 h 4643751"/>
                <a:gd name="connsiteX100" fmla="*/ 4504845 w 4587104"/>
                <a:gd name="connsiteY100" fmla="*/ 2452301 h 4643751"/>
                <a:gd name="connsiteX101" fmla="*/ 4463716 w 4587104"/>
                <a:gd name="connsiteY101" fmla="*/ 2452301 h 4643751"/>
                <a:gd name="connsiteX102" fmla="*/ 4463716 w 4587104"/>
                <a:gd name="connsiteY102" fmla="*/ 2393913 h 4643751"/>
                <a:gd name="connsiteX103" fmla="*/ 4504845 w 4587104"/>
                <a:gd name="connsiteY103" fmla="*/ 2335525 h 4643751"/>
                <a:gd name="connsiteX104" fmla="*/ 4587104 w 4587104"/>
                <a:gd name="connsiteY104" fmla="*/ 2277137 h 4643751"/>
                <a:gd name="connsiteX105" fmla="*/ 4545972 w 4587104"/>
                <a:gd name="connsiteY10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885451 w 4587104"/>
                <a:gd name="connsiteY35" fmla="*/ 3620063 h 4643751"/>
                <a:gd name="connsiteX36" fmla="*/ 967709 w 4587104"/>
                <a:gd name="connsiteY36" fmla="*/ 3736841 h 4643751"/>
                <a:gd name="connsiteX37" fmla="*/ 1008839 w 4587104"/>
                <a:gd name="connsiteY37" fmla="*/ 3795228 h 4643751"/>
                <a:gd name="connsiteX38" fmla="*/ 1049969 w 4587104"/>
                <a:gd name="connsiteY38" fmla="*/ 3970392 h 4643751"/>
                <a:gd name="connsiteX39" fmla="*/ 1091098 w 4587104"/>
                <a:gd name="connsiteY39" fmla="*/ 4028780 h 4643751"/>
                <a:gd name="connsiteX40" fmla="*/ 1137271 w 4587104"/>
                <a:gd name="connsiteY40" fmla="*/ 4105271 h 4643751"/>
                <a:gd name="connsiteX41" fmla="*/ 1132227 w 4587104"/>
                <a:gd name="connsiteY41" fmla="*/ 4203946 h 4643751"/>
                <a:gd name="connsiteX42" fmla="*/ 1214486 w 4587104"/>
                <a:gd name="connsiteY42" fmla="*/ 4203946 h 4643751"/>
                <a:gd name="connsiteX43" fmla="*/ 1324968 w 4587104"/>
                <a:gd name="connsiteY43" fmla="*/ 4172850 h 4643751"/>
                <a:gd name="connsiteX44" fmla="*/ 1356251 w 4587104"/>
                <a:gd name="connsiteY44" fmla="*/ 4205675 h 4643751"/>
                <a:gd name="connsiteX45" fmla="*/ 1379004 w 4587104"/>
                <a:gd name="connsiteY45" fmla="*/ 4262334 h 4643751"/>
                <a:gd name="connsiteX46" fmla="*/ 1420134 w 4587104"/>
                <a:gd name="connsiteY46" fmla="*/ 4203945 h 4643751"/>
                <a:gd name="connsiteX47" fmla="*/ 1463700 w 4587104"/>
                <a:gd name="connsiteY47" fmla="*/ 4180574 h 4643751"/>
                <a:gd name="connsiteX48" fmla="*/ 1502393 w 4587104"/>
                <a:gd name="connsiteY48" fmla="*/ 4145558 h 4643751"/>
                <a:gd name="connsiteX49" fmla="*/ 1592912 w 4587104"/>
                <a:gd name="connsiteY49" fmla="*/ 4120718 h 4643751"/>
                <a:gd name="connsiteX50" fmla="*/ 1645957 w 4587104"/>
                <a:gd name="connsiteY50" fmla="*/ 4074377 h 4643751"/>
                <a:gd name="connsiteX51" fmla="*/ 1749170 w 4587104"/>
                <a:gd name="connsiteY51" fmla="*/ 4028782 h 4643751"/>
                <a:gd name="connsiteX52" fmla="*/ 1678599 w 4587104"/>
                <a:gd name="connsiteY52" fmla="*/ 3985558 h 4643751"/>
                <a:gd name="connsiteX53" fmla="*/ 1625781 w 4587104"/>
                <a:gd name="connsiteY53" fmla="*/ 3912004 h 4643751"/>
                <a:gd name="connsiteX54" fmla="*/ 1790299 w 4587104"/>
                <a:gd name="connsiteY54" fmla="*/ 3853617 h 4643751"/>
                <a:gd name="connsiteX55" fmla="*/ 1954817 w 4587104"/>
                <a:gd name="connsiteY55" fmla="*/ 3795228 h 4643751"/>
                <a:gd name="connsiteX56" fmla="*/ 1995947 w 4587104"/>
                <a:gd name="connsiteY56" fmla="*/ 3678452 h 4643751"/>
                <a:gd name="connsiteX57" fmla="*/ 2078205 w 4587104"/>
                <a:gd name="connsiteY57" fmla="*/ 3678453 h 4643751"/>
                <a:gd name="connsiteX58" fmla="*/ 2242724 w 4587104"/>
                <a:gd name="connsiteY58" fmla="*/ 3561675 h 4643751"/>
                <a:gd name="connsiteX59" fmla="*/ 2283853 w 4587104"/>
                <a:gd name="connsiteY59" fmla="*/ 3678452 h 4643751"/>
                <a:gd name="connsiteX60" fmla="*/ 2366112 w 4587104"/>
                <a:gd name="connsiteY60" fmla="*/ 3678452 h 4643751"/>
                <a:gd name="connsiteX61" fmla="*/ 2448371 w 4587104"/>
                <a:gd name="connsiteY61" fmla="*/ 3678452 h 4643751"/>
                <a:gd name="connsiteX62" fmla="*/ 2448371 w 4587104"/>
                <a:gd name="connsiteY62" fmla="*/ 3795229 h 4643751"/>
                <a:gd name="connsiteX63" fmla="*/ 2571759 w 4587104"/>
                <a:gd name="connsiteY63" fmla="*/ 3795228 h 4643751"/>
                <a:gd name="connsiteX64" fmla="*/ 2612889 w 4587104"/>
                <a:gd name="connsiteY64" fmla="*/ 3912005 h 4643751"/>
                <a:gd name="connsiteX65" fmla="*/ 2654018 w 4587104"/>
                <a:gd name="connsiteY65" fmla="*/ 4028780 h 4643751"/>
                <a:gd name="connsiteX66" fmla="*/ 2695148 w 4587104"/>
                <a:gd name="connsiteY66" fmla="*/ 4028780 h 4643751"/>
                <a:gd name="connsiteX67" fmla="*/ 2695148 w 4587104"/>
                <a:gd name="connsiteY67" fmla="*/ 3970392 h 4643751"/>
                <a:gd name="connsiteX68" fmla="*/ 2777407 w 4587104"/>
                <a:gd name="connsiteY68" fmla="*/ 4028780 h 4643751"/>
                <a:gd name="connsiteX69" fmla="*/ 2840142 w 4587104"/>
                <a:gd name="connsiteY69" fmla="*/ 4041552 h 4643751"/>
                <a:gd name="connsiteX70" fmla="*/ 2983051 w 4587104"/>
                <a:gd name="connsiteY70" fmla="*/ 4087172 h 4643751"/>
                <a:gd name="connsiteX71" fmla="*/ 3011518 w 4587104"/>
                <a:gd name="connsiteY71" fmla="*/ 4153542 h 4643751"/>
                <a:gd name="connsiteX72" fmla="*/ 2983054 w 4587104"/>
                <a:gd name="connsiteY72" fmla="*/ 4262333 h 4643751"/>
                <a:gd name="connsiteX73" fmla="*/ 3024184 w 4587104"/>
                <a:gd name="connsiteY73" fmla="*/ 4262333 h 4643751"/>
                <a:gd name="connsiteX74" fmla="*/ 3106440 w 4587104"/>
                <a:gd name="connsiteY74" fmla="*/ 4320724 h 4643751"/>
                <a:gd name="connsiteX75" fmla="*/ 3182893 w 4587104"/>
                <a:gd name="connsiteY75" fmla="*/ 4483718 h 4643751"/>
                <a:gd name="connsiteX76" fmla="*/ 3270961 w 4587104"/>
                <a:gd name="connsiteY76" fmla="*/ 4612662 h 4643751"/>
                <a:gd name="connsiteX77" fmla="*/ 3394349 w 4587104"/>
                <a:gd name="connsiteY77" fmla="*/ 4612662 h 4643751"/>
                <a:gd name="connsiteX78" fmla="*/ 3476608 w 4587104"/>
                <a:gd name="connsiteY78" fmla="*/ 4495887 h 4643751"/>
                <a:gd name="connsiteX79" fmla="*/ 3764514 w 4587104"/>
                <a:gd name="connsiteY79" fmla="*/ 4379111 h 4643751"/>
                <a:gd name="connsiteX80" fmla="*/ 3887903 w 4587104"/>
                <a:gd name="connsiteY80" fmla="*/ 4320723 h 4643751"/>
                <a:gd name="connsiteX81" fmla="*/ 4011291 w 4587104"/>
                <a:gd name="connsiteY81" fmla="*/ 4203946 h 4643751"/>
                <a:gd name="connsiteX82" fmla="*/ 4052421 w 4587104"/>
                <a:gd name="connsiteY82" fmla="*/ 4145558 h 4643751"/>
                <a:gd name="connsiteX83" fmla="*/ 4093550 w 4587104"/>
                <a:gd name="connsiteY83" fmla="*/ 4145558 h 4643751"/>
                <a:gd name="connsiteX84" fmla="*/ 4093550 w 4587104"/>
                <a:gd name="connsiteY84" fmla="*/ 4028782 h 4643751"/>
                <a:gd name="connsiteX85" fmla="*/ 4134680 w 4587104"/>
                <a:gd name="connsiteY85" fmla="*/ 3970394 h 4643751"/>
                <a:gd name="connsiteX86" fmla="*/ 4143138 w 4587104"/>
                <a:gd name="connsiteY86" fmla="*/ 3871639 h 4643751"/>
                <a:gd name="connsiteX87" fmla="*/ 4134680 w 4587104"/>
                <a:gd name="connsiteY87" fmla="*/ 3736841 h 4643751"/>
                <a:gd name="connsiteX88" fmla="*/ 4175809 w 4587104"/>
                <a:gd name="connsiteY88" fmla="*/ 3678453 h 4643751"/>
                <a:gd name="connsiteX89" fmla="*/ 4190743 w 4587104"/>
                <a:gd name="connsiteY89" fmla="*/ 3562702 h 4643751"/>
                <a:gd name="connsiteX90" fmla="*/ 4216939 w 4587104"/>
                <a:gd name="connsiteY90" fmla="*/ 3444900 h 4643751"/>
                <a:gd name="connsiteX91" fmla="*/ 4258065 w 4587104"/>
                <a:gd name="connsiteY91" fmla="*/ 3269739 h 4643751"/>
                <a:gd name="connsiteX92" fmla="*/ 4322674 w 4587104"/>
                <a:gd name="connsiteY92" fmla="*/ 3151431 h 4643751"/>
                <a:gd name="connsiteX93" fmla="*/ 4381457 w 4587104"/>
                <a:gd name="connsiteY93" fmla="*/ 3094571 h 4643751"/>
                <a:gd name="connsiteX94" fmla="*/ 4422586 w 4587104"/>
                <a:gd name="connsiteY94" fmla="*/ 2977795 h 4643751"/>
                <a:gd name="connsiteX95" fmla="*/ 4381457 w 4587104"/>
                <a:gd name="connsiteY95" fmla="*/ 2919407 h 4643751"/>
                <a:gd name="connsiteX96" fmla="*/ 4422586 w 4587104"/>
                <a:gd name="connsiteY96" fmla="*/ 2861018 h 4643751"/>
                <a:gd name="connsiteX97" fmla="*/ 4381457 w 4587104"/>
                <a:gd name="connsiteY97" fmla="*/ 2802630 h 4643751"/>
                <a:gd name="connsiteX98" fmla="*/ 4436924 w 4587104"/>
                <a:gd name="connsiteY98" fmla="*/ 2666787 h 4643751"/>
                <a:gd name="connsiteX99" fmla="*/ 4463716 w 4587104"/>
                <a:gd name="connsiteY99" fmla="*/ 2569078 h 4643751"/>
                <a:gd name="connsiteX100" fmla="*/ 4504845 w 4587104"/>
                <a:gd name="connsiteY100" fmla="*/ 2452301 h 4643751"/>
                <a:gd name="connsiteX101" fmla="*/ 4463716 w 4587104"/>
                <a:gd name="connsiteY101" fmla="*/ 2452301 h 4643751"/>
                <a:gd name="connsiteX102" fmla="*/ 4463716 w 4587104"/>
                <a:gd name="connsiteY102" fmla="*/ 2393913 h 4643751"/>
                <a:gd name="connsiteX103" fmla="*/ 4504845 w 4587104"/>
                <a:gd name="connsiteY103" fmla="*/ 2335525 h 4643751"/>
                <a:gd name="connsiteX104" fmla="*/ 4587104 w 4587104"/>
                <a:gd name="connsiteY104" fmla="*/ 2277137 h 4643751"/>
                <a:gd name="connsiteX105" fmla="*/ 4545972 w 4587104"/>
                <a:gd name="connsiteY10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885451 w 4587104"/>
                <a:gd name="connsiteY35" fmla="*/ 3620063 h 4643751"/>
                <a:gd name="connsiteX36" fmla="*/ 967709 w 4587104"/>
                <a:gd name="connsiteY36" fmla="*/ 3736841 h 4643751"/>
                <a:gd name="connsiteX37" fmla="*/ 1008839 w 4587104"/>
                <a:gd name="connsiteY37" fmla="*/ 3795228 h 4643751"/>
                <a:gd name="connsiteX38" fmla="*/ 1049969 w 4587104"/>
                <a:gd name="connsiteY38" fmla="*/ 3970392 h 4643751"/>
                <a:gd name="connsiteX39" fmla="*/ 1091098 w 4587104"/>
                <a:gd name="connsiteY39" fmla="*/ 4028780 h 4643751"/>
                <a:gd name="connsiteX40" fmla="*/ 1137271 w 4587104"/>
                <a:gd name="connsiteY40" fmla="*/ 4105271 h 4643751"/>
                <a:gd name="connsiteX41" fmla="*/ 1132227 w 4587104"/>
                <a:gd name="connsiteY41" fmla="*/ 4203946 h 4643751"/>
                <a:gd name="connsiteX42" fmla="*/ 1214486 w 4587104"/>
                <a:gd name="connsiteY42" fmla="*/ 4203946 h 4643751"/>
                <a:gd name="connsiteX43" fmla="*/ 1324968 w 4587104"/>
                <a:gd name="connsiteY43" fmla="*/ 4172850 h 4643751"/>
                <a:gd name="connsiteX44" fmla="*/ 1356251 w 4587104"/>
                <a:gd name="connsiteY44" fmla="*/ 4205675 h 4643751"/>
                <a:gd name="connsiteX45" fmla="*/ 1379004 w 4587104"/>
                <a:gd name="connsiteY45" fmla="*/ 4262334 h 4643751"/>
                <a:gd name="connsiteX46" fmla="*/ 1420134 w 4587104"/>
                <a:gd name="connsiteY46" fmla="*/ 4203945 h 4643751"/>
                <a:gd name="connsiteX47" fmla="*/ 1463700 w 4587104"/>
                <a:gd name="connsiteY47" fmla="*/ 4180574 h 4643751"/>
                <a:gd name="connsiteX48" fmla="*/ 1502393 w 4587104"/>
                <a:gd name="connsiteY48" fmla="*/ 4145558 h 4643751"/>
                <a:gd name="connsiteX49" fmla="*/ 1592912 w 4587104"/>
                <a:gd name="connsiteY49" fmla="*/ 4120718 h 4643751"/>
                <a:gd name="connsiteX50" fmla="*/ 1645957 w 4587104"/>
                <a:gd name="connsiteY50" fmla="*/ 4074377 h 4643751"/>
                <a:gd name="connsiteX51" fmla="*/ 1749170 w 4587104"/>
                <a:gd name="connsiteY51" fmla="*/ 4028782 h 4643751"/>
                <a:gd name="connsiteX52" fmla="*/ 1678599 w 4587104"/>
                <a:gd name="connsiteY52" fmla="*/ 3985558 h 4643751"/>
                <a:gd name="connsiteX53" fmla="*/ 1625781 w 4587104"/>
                <a:gd name="connsiteY53" fmla="*/ 3912004 h 4643751"/>
                <a:gd name="connsiteX54" fmla="*/ 1790299 w 4587104"/>
                <a:gd name="connsiteY54" fmla="*/ 3853617 h 4643751"/>
                <a:gd name="connsiteX55" fmla="*/ 1954817 w 4587104"/>
                <a:gd name="connsiteY55" fmla="*/ 3795228 h 4643751"/>
                <a:gd name="connsiteX56" fmla="*/ 1995947 w 4587104"/>
                <a:gd name="connsiteY56" fmla="*/ 3678452 h 4643751"/>
                <a:gd name="connsiteX57" fmla="*/ 2078205 w 4587104"/>
                <a:gd name="connsiteY57" fmla="*/ 3678453 h 4643751"/>
                <a:gd name="connsiteX58" fmla="*/ 2242724 w 4587104"/>
                <a:gd name="connsiteY58" fmla="*/ 3561675 h 4643751"/>
                <a:gd name="connsiteX59" fmla="*/ 2283853 w 4587104"/>
                <a:gd name="connsiteY59" fmla="*/ 3678452 h 4643751"/>
                <a:gd name="connsiteX60" fmla="*/ 2366112 w 4587104"/>
                <a:gd name="connsiteY60" fmla="*/ 3678452 h 4643751"/>
                <a:gd name="connsiteX61" fmla="*/ 2448371 w 4587104"/>
                <a:gd name="connsiteY61" fmla="*/ 3678452 h 4643751"/>
                <a:gd name="connsiteX62" fmla="*/ 2448371 w 4587104"/>
                <a:gd name="connsiteY62" fmla="*/ 3795229 h 4643751"/>
                <a:gd name="connsiteX63" fmla="*/ 2571759 w 4587104"/>
                <a:gd name="connsiteY63" fmla="*/ 3795228 h 4643751"/>
                <a:gd name="connsiteX64" fmla="*/ 2612889 w 4587104"/>
                <a:gd name="connsiteY64" fmla="*/ 3912005 h 4643751"/>
                <a:gd name="connsiteX65" fmla="*/ 2654018 w 4587104"/>
                <a:gd name="connsiteY65" fmla="*/ 4028780 h 4643751"/>
                <a:gd name="connsiteX66" fmla="*/ 2695148 w 4587104"/>
                <a:gd name="connsiteY66" fmla="*/ 4028780 h 4643751"/>
                <a:gd name="connsiteX67" fmla="*/ 2695148 w 4587104"/>
                <a:gd name="connsiteY67" fmla="*/ 3970392 h 4643751"/>
                <a:gd name="connsiteX68" fmla="*/ 2777407 w 4587104"/>
                <a:gd name="connsiteY68" fmla="*/ 4028780 h 4643751"/>
                <a:gd name="connsiteX69" fmla="*/ 2840142 w 4587104"/>
                <a:gd name="connsiteY69" fmla="*/ 4041552 h 4643751"/>
                <a:gd name="connsiteX70" fmla="*/ 2983051 w 4587104"/>
                <a:gd name="connsiteY70" fmla="*/ 4087172 h 4643751"/>
                <a:gd name="connsiteX71" fmla="*/ 3011518 w 4587104"/>
                <a:gd name="connsiteY71" fmla="*/ 4153542 h 4643751"/>
                <a:gd name="connsiteX72" fmla="*/ 2983054 w 4587104"/>
                <a:gd name="connsiteY72" fmla="*/ 4262333 h 4643751"/>
                <a:gd name="connsiteX73" fmla="*/ 3024184 w 4587104"/>
                <a:gd name="connsiteY73" fmla="*/ 4262333 h 4643751"/>
                <a:gd name="connsiteX74" fmla="*/ 3106440 w 4587104"/>
                <a:gd name="connsiteY74" fmla="*/ 4320724 h 4643751"/>
                <a:gd name="connsiteX75" fmla="*/ 3182893 w 4587104"/>
                <a:gd name="connsiteY75" fmla="*/ 4483718 h 4643751"/>
                <a:gd name="connsiteX76" fmla="*/ 3270961 w 4587104"/>
                <a:gd name="connsiteY76" fmla="*/ 4612662 h 4643751"/>
                <a:gd name="connsiteX77" fmla="*/ 3394349 w 4587104"/>
                <a:gd name="connsiteY77" fmla="*/ 4612662 h 4643751"/>
                <a:gd name="connsiteX78" fmla="*/ 3476608 w 4587104"/>
                <a:gd name="connsiteY78" fmla="*/ 4495887 h 4643751"/>
                <a:gd name="connsiteX79" fmla="*/ 3764514 w 4587104"/>
                <a:gd name="connsiteY79" fmla="*/ 4379111 h 4643751"/>
                <a:gd name="connsiteX80" fmla="*/ 3887903 w 4587104"/>
                <a:gd name="connsiteY80" fmla="*/ 4320723 h 4643751"/>
                <a:gd name="connsiteX81" fmla="*/ 4011291 w 4587104"/>
                <a:gd name="connsiteY81" fmla="*/ 4203946 h 4643751"/>
                <a:gd name="connsiteX82" fmla="*/ 4052421 w 4587104"/>
                <a:gd name="connsiteY82" fmla="*/ 4145558 h 4643751"/>
                <a:gd name="connsiteX83" fmla="*/ 4093550 w 4587104"/>
                <a:gd name="connsiteY83" fmla="*/ 4145558 h 4643751"/>
                <a:gd name="connsiteX84" fmla="*/ 4093550 w 4587104"/>
                <a:gd name="connsiteY84" fmla="*/ 4028782 h 4643751"/>
                <a:gd name="connsiteX85" fmla="*/ 4134680 w 4587104"/>
                <a:gd name="connsiteY85" fmla="*/ 3970394 h 4643751"/>
                <a:gd name="connsiteX86" fmla="*/ 4143138 w 4587104"/>
                <a:gd name="connsiteY86" fmla="*/ 3871639 h 4643751"/>
                <a:gd name="connsiteX87" fmla="*/ 4134680 w 4587104"/>
                <a:gd name="connsiteY87" fmla="*/ 3736841 h 4643751"/>
                <a:gd name="connsiteX88" fmla="*/ 4175809 w 4587104"/>
                <a:gd name="connsiteY88" fmla="*/ 3678453 h 4643751"/>
                <a:gd name="connsiteX89" fmla="*/ 4190743 w 4587104"/>
                <a:gd name="connsiteY89" fmla="*/ 3562702 h 4643751"/>
                <a:gd name="connsiteX90" fmla="*/ 4216939 w 4587104"/>
                <a:gd name="connsiteY90" fmla="*/ 3444900 h 4643751"/>
                <a:gd name="connsiteX91" fmla="*/ 4258065 w 4587104"/>
                <a:gd name="connsiteY91" fmla="*/ 3269739 h 4643751"/>
                <a:gd name="connsiteX92" fmla="*/ 4322674 w 4587104"/>
                <a:gd name="connsiteY92" fmla="*/ 3151431 h 4643751"/>
                <a:gd name="connsiteX93" fmla="*/ 4381457 w 4587104"/>
                <a:gd name="connsiteY93" fmla="*/ 3094571 h 4643751"/>
                <a:gd name="connsiteX94" fmla="*/ 4422586 w 4587104"/>
                <a:gd name="connsiteY94" fmla="*/ 2977795 h 4643751"/>
                <a:gd name="connsiteX95" fmla="*/ 4381457 w 4587104"/>
                <a:gd name="connsiteY95" fmla="*/ 2919407 h 4643751"/>
                <a:gd name="connsiteX96" fmla="*/ 4422586 w 4587104"/>
                <a:gd name="connsiteY96" fmla="*/ 2861018 h 4643751"/>
                <a:gd name="connsiteX97" fmla="*/ 4381457 w 4587104"/>
                <a:gd name="connsiteY97" fmla="*/ 2802630 h 4643751"/>
                <a:gd name="connsiteX98" fmla="*/ 4436924 w 4587104"/>
                <a:gd name="connsiteY98" fmla="*/ 2666787 h 4643751"/>
                <a:gd name="connsiteX99" fmla="*/ 4463716 w 4587104"/>
                <a:gd name="connsiteY99" fmla="*/ 2569078 h 4643751"/>
                <a:gd name="connsiteX100" fmla="*/ 4504845 w 4587104"/>
                <a:gd name="connsiteY100" fmla="*/ 2452301 h 4643751"/>
                <a:gd name="connsiteX101" fmla="*/ 4463716 w 4587104"/>
                <a:gd name="connsiteY101" fmla="*/ 2452301 h 4643751"/>
                <a:gd name="connsiteX102" fmla="*/ 4463716 w 4587104"/>
                <a:gd name="connsiteY102" fmla="*/ 2393913 h 4643751"/>
                <a:gd name="connsiteX103" fmla="*/ 4504845 w 4587104"/>
                <a:gd name="connsiteY103" fmla="*/ 2335525 h 4643751"/>
                <a:gd name="connsiteX104" fmla="*/ 4587104 w 4587104"/>
                <a:gd name="connsiteY104" fmla="*/ 2277137 h 4643751"/>
                <a:gd name="connsiteX105" fmla="*/ 4545972 w 4587104"/>
                <a:gd name="connsiteY10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885451 w 4587104"/>
                <a:gd name="connsiteY35" fmla="*/ 3620063 h 4643751"/>
                <a:gd name="connsiteX36" fmla="*/ 967709 w 4587104"/>
                <a:gd name="connsiteY36" fmla="*/ 3736841 h 4643751"/>
                <a:gd name="connsiteX37" fmla="*/ 1008839 w 4587104"/>
                <a:gd name="connsiteY37" fmla="*/ 3795228 h 4643751"/>
                <a:gd name="connsiteX38" fmla="*/ 1049969 w 4587104"/>
                <a:gd name="connsiteY38" fmla="*/ 3970392 h 4643751"/>
                <a:gd name="connsiteX39" fmla="*/ 1091098 w 4587104"/>
                <a:gd name="connsiteY39" fmla="*/ 4028780 h 4643751"/>
                <a:gd name="connsiteX40" fmla="*/ 1137271 w 4587104"/>
                <a:gd name="connsiteY40" fmla="*/ 4105271 h 4643751"/>
                <a:gd name="connsiteX41" fmla="*/ 1132227 w 4587104"/>
                <a:gd name="connsiteY41" fmla="*/ 4203946 h 4643751"/>
                <a:gd name="connsiteX42" fmla="*/ 1214486 w 4587104"/>
                <a:gd name="connsiteY42" fmla="*/ 4203946 h 4643751"/>
                <a:gd name="connsiteX43" fmla="*/ 1324968 w 4587104"/>
                <a:gd name="connsiteY43" fmla="*/ 4172850 h 4643751"/>
                <a:gd name="connsiteX44" fmla="*/ 1356251 w 4587104"/>
                <a:gd name="connsiteY44" fmla="*/ 4205675 h 4643751"/>
                <a:gd name="connsiteX45" fmla="*/ 1379004 w 4587104"/>
                <a:gd name="connsiteY45" fmla="*/ 4262334 h 4643751"/>
                <a:gd name="connsiteX46" fmla="*/ 1420134 w 4587104"/>
                <a:gd name="connsiteY46" fmla="*/ 4203945 h 4643751"/>
                <a:gd name="connsiteX47" fmla="*/ 1463700 w 4587104"/>
                <a:gd name="connsiteY47" fmla="*/ 4180574 h 4643751"/>
                <a:gd name="connsiteX48" fmla="*/ 1502393 w 4587104"/>
                <a:gd name="connsiteY48" fmla="*/ 4145558 h 4643751"/>
                <a:gd name="connsiteX49" fmla="*/ 1592912 w 4587104"/>
                <a:gd name="connsiteY49" fmla="*/ 4120718 h 4643751"/>
                <a:gd name="connsiteX50" fmla="*/ 1645957 w 4587104"/>
                <a:gd name="connsiteY50" fmla="*/ 4074377 h 4643751"/>
                <a:gd name="connsiteX51" fmla="*/ 1749170 w 4587104"/>
                <a:gd name="connsiteY51" fmla="*/ 4028782 h 4643751"/>
                <a:gd name="connsiteX52" fmla="*/ 1678599 w 4587104"/>
                <a:gd name="connsiteY52" fmla="*/ 3985558 h 4643751"/>
                <a:gd name="connsiteX53" fmla="*/ 1625781 w 4587104"/>
                <a:gd name="connsiteY53" fmla="*/ 3912004 h 4643751"/>
                <a:gd name="connsiteX54" fmla="*/ 1790299 w 4587104"/>
                <a:gd name="connsiteY54" fmla="*/ 3853617 h 4643751"/>
                <a:gd name="connsiteX55" fmla="*/ 1954817 w 4587104"/>
                <a:gd name="connsiteY55" fmla="*/ 3795228 h 4643751"/>
                <a:gd name="connsiteX56" fmla="*/ 1995947 w 4587104"/>
                <a:gd name="connsiteY56" fmla="*/ 3678452 h 4643751"/>
                <a:gd name="connsiteX57" fmla="*/ 2078205 w 4587104"/>
                <a:gd name="connsiteY57" fmla="*/ 3678453 h 4643751"/>
                <a:gd name="connsiteX58" fmla="*/ 2242724 w 4587104"/>
                <a:gd name="connsiteY58" fmla="*/ 3561675 h 4643751"/>
                <a:gd name="connsiteX59" fmla="*/ 2283853 w 4587104"/>
                <a:gd name="connsiteY59" fmla="*/ 3678452 h 4643751"/>
                <a:gd name="connsiteX60" fmla="*/ 2366112 w 4587104"/>
                <a:gd name="connsiteY60" fmla="*/ 3678452 h 4643751"/>
                <a:gd name="connsiteX61" fmla="*/ 2448371 w 4587104"/>
                <a:gd name="connsiteY61" fmla="*/ 3678452 h 4643751"/>
                <a:gd name="connsiteX62" fmla="*/ 2448371 w 4587104"/>
                <a:gd name="connsiteY62" fmla="*/ 3795229 h 4643751"/>
                <a:gd name="connsiteX63" fmla="*/ 2571759 w 4587104"/>
                <a:gd name="connsiteY63" fmla="*/ 3795228 h 4643751"/>
                <a:gd name="connsiteX64" fmla="*/ 2612889 w 4587104"/>
                <a:gd name="connsiteY64" fmla="*/ 3912005 h 4643751"/>
                <a:gd name="connsiteX65" fmla="*/ 2654018 w 4587104"/>
                <a:gd name="connsiteY65" fmla="*/ 4028780 h 4643751"/>
                <a:gd name="connsiteX66" fmla="*/ 2695148 w 4587104"/>
                <a:gd name="connsiteY66" fmla="*/ 4028780 h 4643751"/>
                <a:gd name="connsiteX67" fmla="*/ 2695148 w 4587104"/>
                <a:gd name="connsiteY67" fmla="*/ 3970392 h 4643751"/>
                <a:gd name="connsiteX68" fmla="*/ 2777407 w 4587104"/>
                <a:gd name="connsiteY68" fmla="*/ 4028780 h 4643751"/>
                <a:gd name="connsiteX69" fmla="*/ 2840142 w 4587104"/>
                <a:gd name="connsiteY69" fmla="*/ 4041552 h 4643751"/>
                <a:gd name="connsiteX70" fmla="*/ 2983051 w 4587104"/>
                <a:gd name="connsiteY70" fmla="*/ 4087172 h 4643751"/>
                <a:gd name="connsiteX71" fmla="*/ 3011518 w 4587104"/>
                <a:gd name="connsiteY71" fmla="*/ 4153542 h 4643751"/>
                <a:gd name="connsiteX72" fmla="*/ 2983054 w 4587104"/>
                <a:gd name="connsiteY72" fmla="*/ 4262333 h 4643751"/>
                <a:gd name="connsiteX73" fmla="*/ 3024184 w 4587104"/>
                <a:gd name="connsiteY73" fmla="*/ 4262333 h 4643751"/>
                <a:gd name="connsiteX74" fmla="*/ 3106440 w 4587104"/>
                <a:gd name="connsiteY74" fmla="*/ 4320724 h 4643751"/>
                <a:gd name="connsiteX75" fmla="*/ 3182893 w 4587104"/>
                <a:gd name="connsiteY75" fmla="*/ 4483718 h 4643751"/>
                <a:gd name="connsiteX76" fmla="*/ 3270961 w 4587104"/>
                <a:gd name="connsiteY76" fmla="*/ 4612662 h 4643751"/>
                <a:gd name="connsiteX77" fmla="*/ 3394349 w 4587104"/>
                <a:gd name="connsiteY77" fmla="*/ 4612662 h 4643751"/>
                <a:gd name="connsiteX78" fmla="*/ 3476608 w 4587104"/>
                <a:gd name="connsiteY78" fmla="*/ 4495887 h 4643751"/>
                <a:gd name="connsiteX79" fmla="*/ 3764514 w 4587104"/>
                <a:gd name="connsiteY79" fmla="*/ 4379111 h 4643751"/>
                <a:gd name="connsiteX80" fmla="*/ 3887903 w 4587104"/>
                <a:gd name="connsiteY80" fmla="*/ 4320723 h 4643751"/>
                <a:gd name="connsiteX81" fmla="*/ 4011291 w 4587104"/>
                <a:gd name="connsiteY81" fmla="*/ 4203946 h 4643751"/>
                <a:gd name="connsiteX82" fmla="*/ 4052421 w 4587104"/>
                <a:gd name="connsiteY82" fmla="*/ 4145558 h 4643751"/>
                <a:gd name="connsiteX83" fmla="*/ 4093550 w 4587104"/>
                <a:gd name="connsiteY83" fmla="*/ 4145558 h 4643751"/>
                <a:gd name="connsiteX84" fmla="*/ 4093550 w 4587104"/>
                <a:gd name="connsiteY84" fmla="*/ 4028782 h 4643751"/>
                <a:gd name="connsiteX85" fmla="*/ 4134680 w 4587104"/>
                <a:gd name="connsiteY85" fmla="*/ 3970394 h 4643751"/>
                <a:gd name="connsiteX86" fmla="*/ 4143138 w 4587104"/>
                <a:gd name="connsiteY86" fmla="*/ 3871639 h 4643751"/>
                <a:gd name="connsiteX87" fmla="*/ 4134680 w 4587104"/>
                <a:gd name="connsiteY87" fmla="*/ 3736841 h 4643751"/>
                <a:gd name="connsiteX88" fmla="*/ 4175809 w 4587104"/>
                <a:gd name="connsiteY88" fmla="*/ 3678453 h 4643751"/>
                <a:gd name="connsiteX89" fmla="*/ 4190743 w 4587104"/>
                <a:gd name="connsiteY89" fmla="*/ 3562702 h 4643751"/>
                <a:gd name="connsiteX90" fmla="*/ 4216939 w 4587104"/>
                <a:gd name="connsiteY90" fmla="*/ 3444900 h 4643751"/>
                <a:gd name="connsiteX91" fmla="*/ 4258065 w 4587104"/>
                <a:gd name="connsiteY91" fmla="*/ 3269739 h 4643751"/>
                <a:gd name="connsiteX92" fmla="*/ 4322674 w 4587104"/>
                <a:gd name="connsiteY92" fmla="*/ 3151431 h 4643751"/>
                <a:gd name="connsiteX93" fmla="*/ 4381457 w 4587104"/>
                <a:gd name="connsiteY93" fmla="*/ 3094571 h 4643751"/>
                <a:gd name="connsiteX94" fmla="*/ 4422586 w 4587104"/>
                <a:gd name="connsiteY94" fmla="*/ 2977795 h 4643751"/>
                <a:gd name="connsiteX95" fmla="*/ 4381457 w 4587104"/>
                <a:gd name="connsiteY95" fmla="*/ 2919407 h 4643751"/>
                <a:gd name="connsiteX96" fmla="*/ 4422586 w 4587104"/>
                <a:gd name="connsiteY96" fmla="*/ 2861018 h 4643751"/>
                <a:gd name="connsiteX97" fmla="*/ 4381457 w 4587104"/>
                <a:gd name="connsiteY97" fmla="*/ 2802630 h 4643751"/>
                <a:gd name="connsiteX98" fmla="*/ 4436924 w 4587104"/>
                <a:gd name="connsiteY98" fmla="*/ 2666787 h 4643751"/>
                <a:gd name="connsiteX99" fmla="*/ 4463716 w 4587104"/>
                <a:gd name="connsiteY99" fmla="*/ 2569078 h 4643751"/>
                <a:gd name="connsiteX100" fmla="*/ 4504845 w 4587104"/>
                <a:gd name="connsiteY100" fmla="*/ 2452301 h 4643751"/>
                <a:gd name="connsiteX101" fmla="*/ 4463716 w 4587104"/>
                <a:gd name="connsiteY101" fmla="*/ 2452301 h 4643751"/>
                <a:gd name="connsiteX102" fmla="*/ 4463716 w 4587104"/>
                <a:gd name="connsiteY102" fmla="*/ 2393913 h 4643751"/>
                <a:gd name="connsiteX103" fmla="*/ 4504845 w 4587104"/>
                <a:gd name="connsiteY103" fmla="*/ 2335525 h 4643751"/>
                <a:gd name="connsiteX104" fmla="*/ 4587104 w 4587104"/>
                <a:gd name="connsiteY104" fmla="*/ 2277137 h 4643751"/>
                <a:gd name="connsiteX105" fmla="*/ 4545972 w 4587104"/>
                <a:gd name="connsiteY10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885451 w 4587104"/>
                <a:gd name="connsiteY35" fmla="*/ 3620063 h 4643751"/>
                <a:gd name="connsiteX36" fmla="*/ 967709 w 4587104"/>
                <a:gd name="connsiteY36" fmla="*/ 3736841 h 4643751"/>
                <a:gd name="connsiteX37" fmla="*/ 1008839 w 4587104"/>
                <a:gd name="connsiteY37" fmla="*/ 3795228 h 4643751"/>
                <a:gd name="connsiteX38" fmla="*/ 1049969 w 4587104"/>
                <a:gd name="connsiteY38" fmla="*/ 3970392 h 4643751"/>
                <a:gd name="connsiteX39" fmla="*/ 1091098 w 4587104"/>
                <a:gd name="connsiteY39" fmla="*/ 4028780 h 4643751"/>
                <a:gd name="connsiteX40" fmla="*/ 1137271 w 4587104"/>
                <a:gd name="connsiteY40" fmla="*/ 4105271 h 4643751"/>
                <a:gd name="connsiteX41" fmla="*/ 1132227 w 4587104"/>
                <a:gd name="connsiteY41" fmla="*/ 4203946 h 4643751"/>
                <a:gd name="connsiteX42" fmla="*/ 1214486 w 4587104"/>
                <a:gd name="connsiteY42" fmla="*/ 4203946 h 4643751"/>
                <a:gd name="connsiteX43" fmla="*/ 1324968 w 4587104"/>
                <a:gd name="connsiteY43" fmla="*/ 4172850 h 4643751"/>
                <a:gd name="connsiteX44" fmla="*/ 1356251 w 4587104"/>
                <a:gd name="connsiteY44" fmla="*/ 4205675 h 4643751"/>
                <a:gd name="connsiteX45" fmla="*/ 1379004 w 4587104"/>
                <a:gd name="connsiteY45" fmla="*/ 4262334 h 4643751"/>
                <a:gd name="connsiteX46" fmla="*/ 1420134 w 4587104"/>
                <a:gd name="connsiteY46" fmla="*/ 4203945 h 4643751"/>
                <a:gd name="connsiteX47" fmla="*/ 1463700 w 4587104"/>
                <a:gd name="connsiteY47" fmla="*/ 4180574 h 4643751"/>
                <a:gd name="connsiteX48" fmla="*/ 1502393 w 4587104"/>
                <a:gd name="connsiteY48" fmla="*/ 4145558 h 4643751"/>
                <a:gd name="connsiteX49" fmla="*/ 1592912 w 4587104"/>
                <a:gd name="connsiteY49" fmla="*/ 4120718 h 4643751"/>
                <a:gd name="connsiteX50" fmla="*/ 1645957 w 4587104"/>
                <a:gd name="connsiteY50" fmla="*/ 4074377 h 4643751"/>
                <a:gd name="connsiteX51" fmla="*/ 1749170 w 4587104"/>
                <a:gd name="connsiteY51" fmla="*/ 4028782 h 4643751"/>
                <a:gd name="connsiteX52" fmla="*/ 1678599 w 4587104"/>
                <a:gd name="connsiteY52" fmla="*/ 3985558 h 4643751"/>
                <a:gd name="connsiteX53" fmla="*/ 1625781 w 4587104"/>
                <a:gd name="connsiteY53" fmla="*/ 3912004 h 4643751"/>
                <a:gd name="connsiteX54" fmla="*/ 1790299 w 4587104"/>
                <a:gd name="connsiteY54" fmla="*/ 3853617 h 4643751"/>
                <a:gd name="connsiteX55" fmla="*/ 1954817 w 4587104"/>
                <a:gd name="connsiteY55" fmla="*/ 3795228 h 4643751"/>
                <a:gd name="connsiteX56" fmla="*/ 1995947 w 4587104"/>
                <a:gd name="connsiteY56" fmla="*/ 3678452 h 4643751"/>
                <a:gd name="connsiteX57" fmla="*/ 2078205 w 4587104"/>
                <a:gd name="connsiteY57" fmla="*/ 3678453 h 4643751"/>
                <a:gd name="connsiteX58" fmla="*/ 2242724 w 4587104"/>
                <a:gd name="connsiteY58" fmla="*/ 3561675 h 4643751"/>
                <a:gd name="connsiteX59" fmla="*/ 2283853 w 4587104"/>
                <a:gd name="connsiteY59" fmla="*/ 3678452 h 4643751"/>
                <a:gd name="connsiteX60" fmla="*/ 2366112 w 4587104"/>
                <a:gd name="connsiteY60" fmla="*/ 3678452 h 4643751"/>
                <a:gd name="connsiteX61" fmla="*/ 2448371 w 4587104"/>
                <a:gd name="connsiteY61" fmla="*/ 3678452 h 4643751"/>
                <a:gd name="connsiteX62" fmla="*/ 2448371 w 4587104"/>
                <a:gd name="connsiteY62" fmla="*/ 3795229 h 4643751"/>
                <a:gd name="connsiteX63" fmla="*/ 2571759 w 4587104"/>
                <a:gd name="connsiteY63" fmla="*/ 3795228 h 4643751"/>
                <a:gd name="connsiteX64" fmla="*/ 2612889 w 4587104"/>
                <a:gd name="connsiteY64" fmla="*/ 3912005 h 4643751"/>
                <a:gd name="connsiteX65" fmla="*/ 2654018 w 4587104"/>
                <a:gd name="connsiteY65" fmla="*/ 4028780 h 4643751"/>
                <a:gd name="connsiteX66" fmla="*/ 2695148 w 4587104"/>
                <a:gd name="connsiteY66" fmla="*/ 4028780 h 4643751"/>
                <a:gd name="connsiteX67" fmla="*/ 2695148 w 4587104"/>
                <a:gd name="connsiteY67" fmla="*/ 3970392 h 4643751"/>
                <a:gd name="connsiteX68" fmla="*/ 2777407 w 4587104"/>
                <a:gd name="connsiteY68" fmla="*/ 4028780 h 4643751"/>
                <a:gd name="connsiteX69" fmla="*/ 2840142 w 4587104"/>
                <a:gd name="connsiteY69" fmla="*/ 4041552 h 4643751"/>
                <a:gd name="connsiteX70" fmla="*/ 2983051 w 4587104"/>
                <a:gd name="connsiteY70" fmla="*/ 4087172 h 4643751"/>
                <a:gd name="connsiteX71" fmla="*/ 3011518 w 4587104"/>
                <a:gd name="connsiteY71" fmla="*/ 4153542 h 4643751"/>
                <a:gd name="connsiteX72" fmla="*/ 2983054 w 4587104"/>
                <a:gd name="connsiteY72" fmla="*/ 4262333 h 4643751"/>
                <a:gd name="connsiteX73" fmla="*/ 3024184 w 4587104"/>
                <a:gd name="connsiteY73" fmla="*/ 4262333 h 4643751"/>
                <a:gd name="connsiteX74" fmla="*/ 3106440 w 4587104"/>
                <a:gd name="connsiteY74" fmla="*/ 4320724 h 4643751"/>
                <a:gd name="connsiteX75" fmla="*/ 3182893 w 4587104"/>
                <a:gd name="connsiteY75" fmla="*/ 4483718 h 4643751"/>
                <a:gd name="connsiteX76" fmla="*/ 3270961 w 4587104"/>
                <a:gd name="connsiteY76" fmla="*/ 4612662 h 4643751"/>
                <a:gd name="connsiteX77" fmla="*/ 3394349 w 4587104"/>
                <a:gd name="connsiteY77" fmla="*/ 4612662 h 4643751"/>
                <a:gd name="connsiteX78" fmla="*/ 3476608 w 4587104"/>
                <a:gd name="connsiteY78" fmla="*/ 4495887 h 4643751"/>
                <a:gd name="connsiteX79" fmla="*/ 3764514 w 4587104"/>
                <a:gd name="connsiteY79" fmla="*/ 4379111 h 4643751"/>
                <a:gd name="connsiteX80" fmla="*/ 3887903 w 4587104"/>
                <a:gd name="connsiteY80" fmla="*/ 4320723 h 4643751"/>
                <a:gd name="connsiteX81" fmla="*/ 4011291 w 4587104"/>
                <a:gd name="connsiteY81" fmla="*/ 4203946 h 4643751"/>
                <a:gd name="connsiteX82" fmla="*/ 4052421 w 4587104"/>
                <a:gd name="connsiteY82" fmla="*/ 4145558 h 4643751"/>
                <a:gd name="connsiteX83" fmla="*/ 4093550 w 4587104"/>
                <a:gd name="connsiteY83" fmla="*/ 4145558 h 4643751"/>
                <a:gd name="connsiteX84" fmla="*/ 4093550 w 4587104"/>
                <a:gd name="connsiteY84" fmla="*/ 4028782 h 4643751"/>
                <a:gd name="connsiteX85" fmla="*/ 4134680 w 4587104"/>
                <a:gd name="connsiteY85" fmla="*/ 3970394 h 4643751"/>
                <a:gd name="connsiteX86" fmla="*/ 4143138 w 4587104"/>
                <a:gd name="connsiteY86" fmla="*/ 3871639 h 4643751"/>
                <a:gd name="connsiteX87" fmla="*/ 4134680 w 4587104"/>
                <a:gd name="connsiteY87" fmla="*/ 3736841 h 4643751"/>
                <a:gd name="connsiteX88" fmla="*/ 4175809 w 4587104"/>
                <a:gd name="connsiteY88" fmla="*/ 3678453 h 4643751"/>
                <a:gd name="connsiteX89" fmla="*/ 4190743 w 4587104"/>
                <a:gd name="connsiteY89" fmla="*/ 3562702 h 4643751"/>
                <a:gd name="connsiteX90" fmla="*/ 4216939 w 4587104"/>
                <a:gd name="connsiteY90" fmla="*/ 3444900 h 4643751"/>
                <a:gd name="connsiteX91" fmla="*/ 4258065 w 4587104"/>
                <a:gd name="connsiteY91" fmla="*/ 3269739 h 4643751"/>
                <a:gd name="connsiteX92" fmla="*/ 4322674 w 4587104"/>
                <a:gd name="connsiteY92" fmla="*/ 3151431 h 4643751"/>
                <a:gd name="connsiteX93" fmla="*/ 4381457 w 4587104"/>
                <a:gd name="connsiteY93" fmla="*/ 3094571 h 4643751"/>
                <a:gd name="connsiteX94" fmla="*/ 4422586 w 4587104"/>
                <a:gd name="connsiteY94" fmla="*/ 2977795 h 4643751"/>
                <a:gd name="connsiteX95" fmla="*/ 4381457 w 4587104"/>
                <a:gd name="connsiteY95" fmla="*/ 2919407 h 4643751"/>
                <a:gd name="connsiteX96" fmla="*/ 4422586 w 4587104"/>
                <a:gd name="connsiteY96" fmla="*/ 2861018 h 4643751"/>
                <a:gd name="connsiteX97" fmla="*/ 4381457 w 4587104"/>
                <a:gd name="connsiteY97" fmla="*/ 2802630 h 4643751"/>
                <a:gd name="connsiteX98" fmla="*/ 4436924 w 4587104"/>
                <a:gd name="connsiteY98" fmla="*/ 2666787 h 4643751"/>
                <a:gd name="connsiteX99" fmla="*/ 4463716 w 4587104"/>
                <a:gd name="connsiteY99" fmla="*/ 2569078 h 4643751"/>
                <a:gd name="connsiteX100" fmla="*/ 4504845 w 4587104"/>
                <a:gd name="connsiteY100" fmla="*/ 2452301 h 4643751"/>
                <a:gd name="connsiteX101" fmla="*/ 4463716 w 4587104"/>
                <a:gd name="connsiteY101" fmla="*/ 2452301 h 4643751"/>
                <a:gd name="connsiteX102" fmla="*/ 4463716 w 4587104"/>
                <a:gd name="connsiteY102" fmla="*/ 2393913 h 4643751"/>
                <a:gd name="connsiteX103" fmla="*/ 4504845 w 4587104"/>
                <a:gd name="connsiteY103" fmla="*/ 2335525 h 4643751"/>
                <a:gd name="connsiteX104" fmla="*/ 4587104 w 4587104"/>
                <a:gd name="connsiteY104" fmla="*/ 2277137 h 4643751"/>
                <a:gd name="connsiteX105" fmla="*/ 4545972 w 4587104"/>
                <a:gd name="connsiteY10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885451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28124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86511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86511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86511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762062 w 4587104"/>
                <a:gd name="connsiteY32" fmla="*/ 3386511 h 4643751"/>
                <a:gd name="connsiteX33" fmla="*/ 885451 w 4587104"/>
                <a:gd name="connsiteY33" fmla="*/ 3444899 h 4643751"/>
                <a:gd name="connsiteX34" fmla="*/ 926580 w 4587104"/>
                <a:gd name="connsiteY34" fmla="*/ 3503287 h 4643751"/>
                <a:gd name="connsiteX35" fmla="*/ 926580 w 4587104"/>
                <a:gd name="connsiteY35" fmla="*/ 3561675 h 4643751"/>
                <a:gd name="connsiteX36" fmla="*/ 926580 w 4587104"/>
                <a:gd name="connsiteY36" fmla="*/ 3620063 h 4643751"/>
                <a:gd name="connsiteX37" fmla="*/ 967709 w 4587104"/>
                <a:gd name="connsiteY37" fmla="*/ 3736841 h 4643751"/>
                <a:gd name="connsiteX38" fmla="*/ 1008839 w 4587104"/>
                <a:gd name="connsiteY38" fmla="*/ 3795228 h 4643751"/>
                <a:gd name="connsiteX39" fmla="*/ 1049969 w 4587104"/>
                <a:gd name="connsiteY39" fmla="*/ 3970392 h 4643751"/>
                <a:gd name="connsiteX40" fmla="*/ 1091098 w 4587104"/>
                <a:gd name="connsiteY40" fmla="*/ 4028780 h 4643751"/>
                <a:gd name="connsiteX41" fmla="*/ 1137271 w 4587104"/>
                <a:gd name="connsiteY41" fmla="*/ 4105271 h 4643751"/>
                <a:gd name="connsiteX42" fmla="*/ 1132227 w 4587104"/>
                <a:gd name="connsiteY42" fmla="*/ 4203946 h 4643751"/>
                <a:gd name="connsiteX43" fmla="*/ 1214486 w 4587104"/>
                <a:gd name="connsiteY43" fmla="*/ 4203946 h 4643751"/>
                <a:gd name="connsiteX44" fmla="*/ 1324968 w 4587104"/>
                <a:gd name="connsiteY44" fmla="*/ 4172850 h 4643751"/>
                <a:gd name="connsiteX45" fmla="*/ 1356251 w 4587104"/>
                <a:gd name="connsiteY45" fmla="*/ 4205675 h 4643751"/>
                <a:gd name="connsiteX46" fmla="*/ 1379004 w 4587104"/>
                <a:gd name="connsiteY46" fmla="*/ 4262334 h 4643751"/>
                <a:gd name="connsiteX47" fmla="*/ 1420134 w 4587104"/>
                <a:gd name="connsiteY47" fmla="*/ 4203945 h 4643751"/>
                <a:gd name="connsiteX48" fmla="*/ 1463700 w 4587104"/>
                <a:gd name="connsiteY48" fmla="*/ 4180574 h 4643751"/>
                <a:gd name="connsiteX49" fmla="*/ 1502393 w 4587104"/>
                <a:gd name="connsiteY49" fmla="*/ 4145558 h 4643751"/>
                <a:gd name="connsiteX50" fmla="*/ 1592912 w 4587104"/>
                <a:gd name="connsiteY50" fmla="*/ 4120718 h 4643751"/>
                <a:gd name="connsiteX51" fmla="*/ 1645957 w 4587104"/>
                <a:gd name="connsiteY51" fmla="*/ 4074377 h 4643751"/>
                <a:gd name="connsiteX52" fmla="*/ 1749170 w 4587104"/>
                <a:gd name="connsiteY52" fmla="*/ 4028782 h 4643751"/>
                <a:gd name="connsiteX53" fmla="*/ 1678599 w 4587104"/>
                <a:gd name="connsiteY53" fmla="*/ 3985558 h 4643751"/>
                <a:gd name="connsiteX54" fmla="*/ 1625781 w 4587104"/>
                <a:gd name="connsiteY54" fmla="*/ 3912004 h 4643751"/>
                <a:gd name="connsiteX55" fmla="*/ 1790299 w 4587104"/>
                <a:gd name="connsiteY55" fmla="*/ 3853617 h 4643751"/>
                <a:gd name="connsiteX56" fmla="*/ 1954817 w 4587104"/>
                <a:gd name="connsiteY56" fmla="*/ 3795228 h 4643751"/>
                <a:gd name="connsiteX57" fmla="*/ 1995947 w 4587104"/>
                <a:gd name="connsiteY57" fmla="*/ 3678452 h 4643751"/>
                <a:gd name="connsiteX58" fmla="*/ 2078205 w 4587104"/>
                <a:gd name="connsiteY58" fmla="*/ 3678453 h 4643751"/>
                <a:gd name="connsiteX59" fmla="*/ 2242724 w 4587104"/>
                <a:gd name="connsiteY59" fmla="*/ 3561675 h 4643751"/>
                <a:gd name="connsiteX60" fmla="*/ 2283853 w 4587104"/>
                <a:gd name="connsiteY60" fmla="*/ 3678452 h 4643751"/>
                <a:gd name="connsiteX61" fmla="*/ 2366112 w 4587104"/>
                <a:gd name="connsiteY61" fmla="*/ 3678452 h 4643751"/>
                <a:gd name="connsiteX62" fmla="*/ 2448371 w 4587104"/>
                <a:gd name="connsiteY62" fmla="*/ 3678452 h 4643751"/>
                <a:gd name="connsiteX63" fmla="*/ 2448371 w 4587104"/>
                <a:gd name="connsiteY63" fmla="*/ 3795229 h 4643751"/>
                <a:gd name="connsiteX64" fmla="*/ 2571759 w 4587104"/>
                <a:gd name="connsiteY64" fmla="*/ 3795228 h 4643751"/>
                <a:gd name="connsiteX65" fmla="*/ 2612889 w 4587104"/>
                <a:gd name="connsiteY65" fmla="*/ 3912005 h 4643751"/>
                <a:gd name="connsiteX66" fmla="*/ 2654018 w 4587104"/>
                <a:gd name="connsiteY66" fmla="*/ 4028780 h 4643751"/>
                <a:gd name="connsiteX67" fmla="*/ 2695148 w 4587104"/>
                <a:gd name="connsiteY67" fmla="*/ 4028780 h 4643751"/>
                <a:gd name="connsiteX68" fmla="*/ 2695148 w 4587104"/>
                <a:gd name="connsiteY68" fmla="*/ 3970392 h 4643751"/>
                <a:gd name="connsiteX69" fmla="*/ 2777407 w 4587104"/>
                <a:gd name="connsiteY69" fmla="*/ 4028780 h 4643751"/>
                <a:gd name="connsiteX70" fmla="*/ 2840142 w 4587104"/>
                <a:gd name="connsiteY70" fmla="*/ 4041552 h 4643751"/>
                <a:gd name="connsiteX71" fmla="*/ 2983051 w 4587104"/>
                <a:gd name="connsiteY71" fmla="*/ 4087172 h 4643751"/>
                <a:gd name="connsiteX72" fmla="*/ 3011518 w 4587104"/>
                <a:gd name="connsiteY72" fmla="*/ 4153542 h 4643751"/>
                <a:gd name="connsiteX73" fmla="*/ 2983054 w 4587104"/>
                <a:gd name="connsiteY73" fmla="*/ 4262333 h 4643751"/>
                <a:gd name="connsiteX74" fmla="*/ 3024184 w 4587104"/>
                <a:gd name="connsiteY74" fmla="*/ 4262333 h 4643751"/>
                <a:gd name="connsiteX75" fmla="*/ 3106440 w 4587104"/>
                <a:gd name="connsiteY75" fmla="*/ 4320724 h 4643751"/>
                <a:gd name="connsiteX76" fmla="*/ 3182893 w 4587104"/>
                <a:gd name="connsiteY76" fmla="*/ 4483718 h 4643751"/>
                <a:gd name="connsiteX77" fmla="*/ 3270961 w 4587104"/>
                <a:gd name="connsiteY77" fmla="*/ 4612662 h 4643751"/>
                <a:gd name="connsiteX78" fmla="*/ 3394349 w 4587104"/>
                <a:gd name="connsiteY78" fmla="*/ 4612662 h 4643751"/>
                <a:gd name="connsiteX79" fmla="*/ 3476608 w 4587104"/>
                <a:gd name="connsiteY79" fmla="*/ 4495887 h 4643751"/>
                <a:gd name="connsiteX80" fmla="*/ 3764514 w 4587104"/>
                <a:gd name="connsiteY80" fmla="*/ 4379111 h 4643751"/>
                <a:gd name="connsiteX81" fmla="*/ 3887903 w 4587104"/>
                <a:gd name="connsiteY81" fmla="*/ 4320723 h 4643751"/>
                <a:gd name="connsiteX82" fmla="*/ 4011291 w 4587104"/>
                <a:gd name="connsiteY82" fmla="*/ 4203946 h 4643751"/>
                <a:gd name="connsiteX83" fmla="*/ 4052421 w 4587104"/>
                <a:gd name="connsiteY83" fmla="*/ 4145558 h 4643751"/>
                <a:gd name="connsiteX84" fmla="*/ 4093550 w 4587104"/>
                <a:gd name="connsiteY84" fmla="*/ 4145558 h 4643751"/>
                <a:gd name="connsiteX85" fmla="*/ 4093550 w 4587104"/>
                <a:gd name="connsiteY85" fmla="*/ 4028782 h 4643751"/>
                <a:gd name="connsiteX86" fmla="*/ 4134680 w 4587104"/>
                <a:gd name="connsiteY86" fmla="*/ 3970394 h 4643751"/>
                <a:gd name="connsiteX87" fmla="*/ 4143138 w 4587104"/>
                <a:gd name="connsiteY87" fmla="*/ 3871639 h 4643751"/>
                <a:gd name="connsiteX88" fmla="*/ 4134680 w 4587104"/>
                <a:gd name="connsiteY88" fmla="*/ 3736841 h 4643751"/>
                <a:gd name="connsiteX89" fmla="*/ 4175809 w 4587104"/>
                <a:gd name="connsiteY89" fmla="*/ 3678453 h 4643751"/>
                <a:gd name="connsiteX90" fmla="*/ 4190743 w 4587104"/>
                <a:gd name="connsiteY90" fmla="*/ 3562702 h 4643751"/>
                <a:gd name="connsiteX91" fmla="*/ 4216939 w 4587104"/>
                <a:gd name="connsiteY91" fmla="*/ 3444900 h 4643751"/>
                <a:gd name="connsiteX92" fmla="*/ 4258065 w 4587104"/>
                <a:gd name="connsiteY92" fmla="*/ 3269739 h 4643751"/>
                <a:gd name="connsiteX93" fmla="*/ 4322674 w 4587104"/>
                <a:gd name="connsiteY93" fmla="*/ 3151431 h 4643751"/>
                <a:gd name="connsiteX94" fmla="*/ 4381457 w 4587104"/>
                <a:gd name="connsiteY94" fmla="*/ 3094571 h 4643751"/>
                <a:gd name="connsiteX95" fmla="*/ 4422586 w 4587104"/>
                <a:gd name="connsiteY95" fmla="*/ 2977795 h 4643751"/>
                <a:gd name="connsiteX96" fmla="*/ 4381457 w 4587104"/>
                <a:gd name="connsiteY96" fmla="*/ 2919407 h 4643751"/>
                <a:gd name="connsiteX97" fmla="*/ 4422586 w 4587104"/>
                <a:gd name="connsiteY97" fmla="*/ 2861018 h 4643751"/>
                <a:gd name="connsiteX98" fmla="*/ 4381457 w 4587104"/>
                <a:gd name="connsiteY98" fmla="*/ 2802630 h 4643751"/>
                <a:gd name="connsiteX99" fmla="*/ 4436924 w 4587104"/>
                <a:gd name="connsiteY99" fmla="*/ 2666787 h 4643751"/>
                <a:gd name="connsiteX100" fmla="*/ 4463716 w 4587104"/>
                <a:gd name="connsiteY100" fmla="*/ 2569078 h 4643751"/>
                <a:gd name="connsiteX101" fmla="*/ 4504845 w 4587104"/>
                <a:gd name="connsiteY101" fmla="*/ 2452301 h 4643751"/>
                <a:gd name="connsiteX102" fmla="*/ 4463716 w 4587104"/>
                <a:gd name="connsiteY102" fmla="*/ 2452301 h 4643751"/>
                <a:gd name="connsiteX103" fmla="*/ 4463716 w 4587104"/>
                <a:gd name="connsiteY103" fmla="*/ 2393913 h 4643751"/>
                <a:gd name="connsiteX104" fmla="*/ 4504845 w 4587104"/>
                <a:gd name="connsiteY104" fmla="*/ 2335525 h 4643751"/>
                <a:gd name="connsiteX105" fmla="*/ 4587104 w 4587104"/>
                <a:gd name="connsiteY105" fmla="*/ 2277137 h 4643751"/>
                <a:gd name="connsiteX106" fmla="*/ 4545972 w 4587104"/>
                <a:gd name="connsiteY10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643548 w 4587104"/>
                <a:gd name="connsiteY32" fmla="*/ 3363824 h 4643751"/>
                <a:gd name="connsiteX33" fmla="*/ 762062 w 4587104"/>
                <a:gd name="connsiteY33" fmla="*/ 3386511 h 4643751"/>
                <a:gd name="connsiteX34" fmla="*/ 885451 w 4587104"/>
                <a:gd name="connsiteY34" fmla="*/ 3444899 h 4643751"/>
                <a:gd name="connsiteX35" fmla="*/ 926580 w 4587104"/>
                <a:gd name="connsiteY35" fmla="*/ 3503287 h 4643751"/>
                <a:gd name="connsiteX36" fmla="*/ 926580 w 4587104"/>
                <a:gd name="connsiteY36" fmla="*/ 3561675 h 4643751"/>
                <a:gd name="connsiteX37" fmla="*/ 926580 w 4587104"/>
                <a:gd name="connsiteY37" fmla="*/ 3620063 h 4643751"/>
                <a:gd name="connsiteX38" fmla="*/ 967709 w 4587104"/>
                <a:gd name="connsiteY38" fmla="*/ 3736841 h 4643751"/>
                <a:gd name="connsiteX39" fmla="*/ 1008839 w 4587104"/>
                <a:gd name="connsiteY39" fmla="*/ 3795228 h 4643751"/>
                <a:gd name="connsiteX40" fmla="*/ 1049969 w 4587104"/>
                <a:gd name="connsiteY40" fmla="*/ 3970392 h 4643751"/>
                <a:gd name="connsiteX41" fmla="*/ 1091098 w 4587104"/>
                <a:gd name="connsiteY41" fmla="*/ 4028780 h 4643751"/>
                <a:gd name="connsiteX42" fmla="*/ 1137271 w 4587104"/>
                <a:gd name="connsiteY42" fmla="*/ 4105271 h 4643751"/>
                <a:gd name="connsiteX43" fmla="*/ 1132227 w 4587104"/>
                <a:gd name="connsiteY43" fmla="*/ 4203946 h 4643751"/>
                <a:gd name="connsiteX44" fmla="*/ 1214486 w 4587104"/>
                <a:gd name="connsiteY44" fmla="*/ 4203946 h 4643751"/>
                <a:gd name="connsiteX45" fmla="*/ 1324968 w 4587104"/>
                <a:gd name="connsiteY45" fmla="*/ 4172850 h 4643751"/>
                <a:gd name="connsiteX46" fmla="*/ 1356251 w 4587104"/>
                <a:gd name="connsiteY46" fmla="*/ 4205675 h 4643751"/>
                <a:gd name="connsiteX47" fmla="*/ 1379004 w 4587104"/>
                <a:gd name="connsiteY47" fmla="*/ 4262334 h 4643751"/>
                <a:gd name="connsiteX48" fmla="*/ 1420134 w 4587104"/>
                <a:gd name="connsiteY48" fmla="*/ 4203945 h 4643751"/>
                <a:gd name="connsiteX49" fmla="*/ 1463700 w 4587104"/>
                <a:gd name="connsiteY49" fmla="*/ 4180574 h 4643751"/>
                <a:gd name="connsiteX50" fmla="*/ 1502393 w 4587104"/>
                <a:gd name="connsiteY50" fmla="*/ 4145558 h 4643751"/>
                <a:gd name="connsiteX51" fmla="*/ 1592912 w 4587104"/>
                <a:gd name="connsiteY51" fmla="*/ 4120718 h 4643751"/>
                <a:gd name="connsiteX52" fmla="*/ 1645957 w 4587104"/>
                <a:gd name="connsiteY52" fmla="*/ 4074377 h 4643751"/>
                <a:gd name="connsiteX53" fmla="*/ 1749170 w 4587104"/>
                <a:gd name="connsiteY53" fmla="*/ 4028782 h 4643751"/>
                <a:gd name="connsiteX54" fmla="*/ 1678599 w 4587104"/>
                <a:gd name="connsiteY54" fmla="*/ 3985558 h 4643751"/>
                <a:gd name="connsiteX55" fmla="*/ 1625781 w 4587104"/>
                <a:gd name="connsiteY55" fmla="*/ 3912004 h 4643751"/>
                <a:gd name="connsiteX56" fmla="*/ 1790299 w 4587104"/>
                <a:gd name="connsiteY56" fmla="*/ 3853617 h 4643751"/>
                <a:gd name="connsiteX57" fmla="*/ 1954817 w 4587104"/>
                <a:gd name="connsiteY57" fmla="*/ 3795228 h 4643751"/>
                <a:gd name="connsiteX58" fmla="*/ 1995947 w 4587104"/>
                <a:gd name="connsiteY58" fmla="*/ 3678452 h 4643751"/>
                <a:gd name="connsiteX59" fmla="*/ 2078205 w 4587104"/>
                <a:gd name="connsiteY59" fmla="*/ 3678453 h 4643751"/>
                <a:gd name="connsiteX60" fmla="*/ 2242724 w 4587104"/>
                <a:gd name="connsiteY60" fmla="*/ 3561675 h 4643751"/>
                <a:gd name="connsiteX61" fmla="*/ 2283853 w 4587104"/>
                <a:gd name="connsiteY61" fmla="*/ 3678452 h 4643751"/>
                <a:gd name="connsiteX62" fmla="*/ 2366112 w 4587104"/>
                <a:gd name="connsiteY62" fmla="*/ 3678452 h 4643751"/>
                <a:gd name="connsiteX63" fmla="*/ 2448371 w 4587104"/>
                <a:gd name="connsiteY63" fmla="*/ 3678452 h 4643751"/>
                <a:gd name="connsiteX64" fmla="*/ 2448371 w 4587104"/>
                <a:gd name="connsiteY64" fmla="*/ 3795229 h 4643751"/>
                <a:gd name="connsiteX65" fmla="*/ 2571759 w 4587104"/>
                <a:gd name="connsiteY65" fmla="*/ 3795228 h 4643751"/>
                <a:gd name="connsiteX66" fmla="*/ 2612889 w 4587104"/>
                <a:gd name="connsiteY66" fmla="*/ 3912005 h 4643751"/>
                <a:gd name="connsiteX67" fmla="*/ 2654018 w 4587104"/>
                <a:gd name="connsiteY67" fmla="*/ 4028780 h 4643751"/>
                <a:gd name="connsiteX68" fmla="*/ 2695148 w 4587104"/>
                <a:gd name="connsiteY68" fmla="*/ 4028780 h 4643751"/>
                <a:gd name="connsiteX69" fmla="*/ 2695148 w 4587104"/>
                <a:gd name="connsiteY69" fmla="*/ 3970392 h 4643751"/>
                <a:gd name="connsiteX70" fmla="*/ 2777407 w 4587104"/>
                <a:gd name="connsiteY70" fmla="*/ 4028780 h 4643751"/>
                <a:gd name="connsiteX71" fmla="*/ 2840142 w 4587104"/>
                <a:gd name="connsiteY71" fmla="*/ 4041552 h 4643751"/>
                <a:gd name="connsiteX72" fmla="*/ 2983051 w 4587104"/>
                <a:gd name="connsiteY72" fmla="*/ 4087172 h 4643751"/>
                <a:gd name="connsiteX73" fmla="*/ 3011518 w 4587104"/>
                <a:gd name="connsiteY73" fmla="*/ 4153542 h 4643751"/>
                <a:gd name="connsiteX74" fmla="*/ 2983054 w 4587104"/>
                <a:gd name="connsiteY74" fmla="*/ 4262333 h 4643751"/>
                <a:gd name="connsiteX75" fmla="*/ 3024184 w 4587104"/>
                <a:gd name="connsiteY75" fmla="*/ 4262333 h 4643751"/>
                <a:gd name="connsiteX76" fmla="*/ 3106440 w 4587104"/>
                <a:gd name="connsiteY76" fmla="*/ 4320724 h 4643751"/>
                <a:gd name="connsiteX77" fmla="*/ 3182893 w 4587104"/>
                <a:gd name="connsiteY77" fmla="*/ 4483718 h 4643751"/>
                <a:gd name="connsiteX78" fmla="*/ 3270961 w 4587104"/>
                <a:gd name="connsiteY78" fmla="*/ 4612662 h 4643751"/>
                <a:gd name="connsiteX79" fmla="*/ 3394349 w 4587104"/>
                <a:gd name="connsiteY79" fmla="*/ 4612662 h 4643751"/>
                <a:gd name="connsiteX80" fmla="*/ 3476608 w 4587104"/>
                <a:gd name="connsiteY80" fmla="*/ 4495887 h 4643751"/>
                <a:gd name="connsiteX81" fmla="*/ 3764514 w 4587104"/>
                <a:gd name="connsiteY81" fmla="*/ 4379111 h 4643751"/>
                <a:gd name="connsiteX82" fmla="*/ 3887903 w 4587104"/>
                <a:gd name="connsiteY82" fmla="*/ 4320723 h 4643751"/>
                <a:gd name="connsiteX83" fmla="*/ 4011291 w 4587104"/>
                <a:gd name="connsiteY83" fmla="*/ 4203946 h 4643751"/>
                <a:gd name="connsiteX84" fmla="*/ 4052421 w 4587104"/>
                <a:gd name="connsiteY84" fmla="*/ 4145558 h 4643751"/>
                <a:gd name="connsiteX85" fmla="*/ 4093550 w 4587104"/>
                <a:gd name="connsiteY85" fmla="*/ 4145558 h 4643751"/>
                <a:gd name="connsiteX86" fmla="*/ 4093550 w 4587104"/>
                <a:gd name="connsiteY86" fmla="*/ 4028782 h 4643751"/>
                <a:gd name="connsiteX87" fmla="*/ 4134680 w 4587104"/>
                <a:gd name="connsiteY87" fmla="*/ 3970394 h 4643751"/>
                <a:gd name="connsiteX88" fmla="*/ 4143138 w 4587104"/>
                <a:gd name="connsiteY88" fmla="*/ 3871639 h 4643751"/>
                <a:gd name="connsiteX89" fmla="*/ 4134680 w 4587104"/>
                <a:gd name="connsiteY89" fmla="*/ 3736841 h 4643751"/>
                <a:gd name="connsiteX90" fmla="*/ 4175809 w 4587104"/>
                <a:gd name="connsiteY90" fmla="*/ 3678453 h 4643751"/>
                <a:gd name="connsiteX91" fmla="*/ 4190743 w 4587104"/>
                <a:gd name="connsiteY91" fmla="*/ 3562702 h 4643751"/>
                <a:gd name="connsiteX92" fmla="*/ 4216939 w 4587104"/>
                <a:gd name="connsiteY92" fmla="*/ 3444900 h 4643751"/>
                <a:gd name="connsiteX93" fmla="*/ 4258065 w 4587104"/>
                <a:gd name="connsiteY93" fmla="*/ 3269739 h 4643751"/>
                <a:gd name="connsiteX94" fmla="*/ 4322674 w 4587104"/>
                <a:gd name="connsiteY94" fmla="*/ 3151431 h 4643751"/>
                <a:gd name="connsiteX95" fmla="*/ 4381457 w 4587104"/>
                <a:gd name="connsiteY95" fmla="*/ 3094571 h 4643751"/>
                <a:gd name="connsiteX96" fmla="*/ 4422586 w 4587104"/>
                <a:gd name="connsiteY96" fmla="*/ 2977795 h 4643751"/>
                <a:gd name="connsiteX97" fmla="*/ 4381457 w 4587104"/>
                <a:gd name="connsiteY97" fmla="*/ 2919407 h 4643751"/>
                <a:gd name="connsiteX98" fmla="*/ 4422586 w 4587104"/>
                <a:gd name="connsiteY98" fmla="*/ 2861018 h 4643751"/>
                <a:gd name="connsiteX99" fmla="*/ 4381457 w 4587104"/>
                <a:gd name="connsiteY99" fmla="*/ 2802630 h 4643751"/>
                <a:gd name="connsiteX100" fmla="*/ 4436924 w 4587104"/>
                <a:gd name="connsiteY100" fmla="*/ 2666787 h 4643751"/>
                <a:gd name="connsiteX101" fmla="*/ 4463716 w 4587104"/>
                <a:gd name="connsiteY101" fmla="*/ 2569078 h 4643751"/>
                <a:gd name="connsiteX102" fmla="*/ 4504845 w 4587104"/>
                <a:gd name="connsiteY102" fmla="*/ 2452301 h 4643751"/>
                <a:gd name="connsiteX103" fmla="*/ 4463716 w 4587104"/>
                <a:gd name="connsiteY103" fmla="*/ 2452301 h 4643751"/>
                <a:gd name="connsiteX104" fmla="*/ 4463716 w 4587104"/>
                <a:gd name="connsiteY104" fmla="*/ 2393913 h 4643751"/>
                <a:gd name="connsiteX105" fmla="*/ 4504845 w 4587104"/>
                <a:gd name="connsiteY105" fmla="*/ 2335525 h 4643751"/>
                <a:gd name="connsiteX106" fmla="*/ 4587104 w 4587104"/>
                <a:gd name="connsiteY106" fmla="*/ 2277137 h 4643751"/>
                <a:gd name="connsiteX107" fmla="*/ 4545972 w 4587104"/>
                <a:gd name="connsiteY10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643548 w 4587104"/>
                <a:gd name="connsiteY32" fmla="*/ 3363824 h 4643751"/>
                <a:gd name="connsiteX33" fmla="*/ 762062 w 4587104"/>
                <a:gd name="connsiteY33" fmla="*/ 3386511 h 4643751"/>
                <a:gd name="connsiteX34" fmla="*/ 885451 w 4587104"/>
                <a:gd name="connsiteY34" fmla="*/ 3444899 h 4643751"/>
                <a:gd name="connsiteX35" fmla="*/ 926580 w 4587104"/>
                <a:gd name="connsiteY35" fmla="*/ 3503287 h 4643751"/>
                <a:gd name="connsiteX36" fmla="*/ 926580 w 4587104"/>
                <a:gd name="connsiteY36" fmla="*/ 3561675 h 4643751"/>
                <a:gd name="connsiteX37" fmla="*/ 926580 w 4587104"/>
                <a:gd name="connsiteY37" fmla="*/ 3620063 h 4643751"/>
                <a:gd name="connsiteX38" fmla="*/ 967709 w 4587104"/>
                <a:gd name="connsiteY38" fmla="*/ 3736841 h 4643751"/>
                <a:gd name="connsiteX39" fmla="*/ 1008839 w 4587104"/>
                <a:gd name="connsiteY39" fmla="*/ 3795228 h 4643751"/>
                <a:gd name="connsiteX40" fmla="*/ 1049969 w 4587104"/>
                <a:gd name="connsiteY40" fmla="*/ 3970392 h 4643751"/>
                <a:gd name="connsiteX41" fmla="*/ 1091098 w 4587104"/>
                <a:gd name="connsiteY41" fmla="*/ 4028780 h 4643751"/>
                <a:gd name="connsiteX42" fmla="*/ 1137271 w 4587104"/>
                <a:gd name="connsiteY42" fmla="*/ 4105271 h 4643751"/>
                <a:gd name="connsiteX43" fmla="*/ 1132227 w 4587104"/>
                <a:gd name="connsiteY43" fmla="*/ 4203946 h 4643751"/>
                <a:gd name="connsiteX44" fmla="*/ 1214486 w 4587104"/>
                <a:gd name="connsiteY44" fmla="*/ 4203946 h 4643751"/>
                <a:gd name="connsiteX45" fmla="*/ 1324968 w 4587104"/>
                <a:gd name="connsiteY45" fmla="*/ 4172850 h 4643751"/>
                <a:gd name="connsiteX46" fmla="*/ 1356251 w 4587104"/>
                <a:gd name="connsiteY46" fmla="*/ 4205675 h 4643751"/>
                <a:gd name="connsiteX47" fmla="*/ 1379004 w 4587104"/>
                <a:gd name="connsiteY47" fmla="*/ 4262334 h 4643751"/>
                <a:gd name="connsiteX48" fmla="*/ 1420134 w 4587104"/>
                <a:gd name="connsiteY48" fmla="*/ 4203945 h 4643751"/>
                <a:gd name="connsiteX49" fmla="*/ 1463700 w 4587104"/>
                <a:gd name="connsiteY49" fmla="*/ 4180574 h 4643751"/>
                <a:gd name="connsiteX50" fmla="*/ 1502393 w 4587104"/>
                <a:gd name="connsiteY50" fmla="*/ 4145558 h 4643751"/>
                <a:gd name="connsiteX51" fmla="*/ 1592912 w 4587104"/>
                <a:gd name="connsiteY51" fmla="*/ 4120718 h 4643751"/>
                <a:gd name="connsiteX52" fmla="*/ 1645957 w 4587104"/>
                <a:gd name="connsiteY52" fmla="*/ 4074377 h 4643751"/>
                <a:gd name="connsiteX53" fmla="*/ 1749170 w 4587104"/>
                <a:gd name="connsiteY53" fmla="*/ 4028782 h 4643751"/>
                <a:gd name="connsiteX54" fmla="*/ 1678599 w 4587104"/>
                <a:gd name="connsiteY54" fmla="*/ 3985558 h 4643751"/>
                <a:gd name="connsiteX55" fmla="*/ 1625781 w 4587104"/>
                <a:gd name="connsiteY55" fmla="*/ 3912004 h 4643751"/>
                <a:gd name="connsiteX56" fmla="*/ 1790299 w 4587104"/>
                <a:gd name="connsiteY56" fmla="*/ 3853617 h 4643751"/>
                <a:gd name="connsiteX57" fmla="*/ 1954817 w 4587104"/>
                <a:gd name="connsiteY57" fmla="*/ 3795228 h 4643751"/>
                <a:gd name="connsiteX58" fmla="*/ 1995947 w 4587104"/>
                <a:gd name="connsiteY58" fmla="*/ 3678452 h 4643751"/>
                <a:gd name="connsiteX59" fmla="*/ 2078205 w 4587104"/>
                <a:gd name="connsiteY59" fmla="*/ 3678453 h 4643751"/>
                <a:gd name="connsiteX60" fmla="*/ 2242724 w 4587104"/>
                <a:gd name="connsiteY60" fmla="*/ 3561675 h 4643751"/>
                <a:gd name="connsiteX61" fmla="*/ 2283853 w 4587104"/>
                <a:gd name="connsiteY61" fmla="*/ 3678452 h 4643751"/>
                <a:gd name="connsiteX62" fmla="*/ 2366112 w 4587104"/>
                <a:gd name="connsiteY62" fmla="*/ 3678452 h 4643751"/>
                <a:gd name="connsiteX63" fmla="*/ 2448371 w 4587104"/>
                <a:gd name="connsiteY63" fmla="*/ 3678452 h 4643751"/>
                <a:gd name="connsiteX64" fmla="*/ 2448371 w 4587104"/>
                <a:gd name="connsiteY64" fmla="*/ 3795229 h 4643751"/>
                <a:gd name="connsiteX65" fmla="*/ 2571759 w 4587104"/>
                <a:gd name="connsiteY65" fmla="*/ 3795228 h 4643751"/>
                <a:gd name="connsiteX66" fmla="*/ 2612889 w 4587104"/>
                <a:gd name="connsiteY66" fmla="*/ 3912005 h 4643751"/>
                <a:gd name="connsiteX67" fmla="*/ 2654018 w 4587104"/>
                <a:gd name="connsiteY67" fmla="*/ 4028780 h 4643751"/>
                <a:gd name="connsiteX68" fmla="*/ 2695148 w 4587104"/>
                <a:gd name="connsiteY68" fmla="*/ 4028780 h 4643751"/>
                <a:gd name="connsiteX69" fmla="*/ 2695148 w 4587104"/>
                <a:gd name="connsiteY69" fmla="*/ 3970392 h 4643751"/>
                <a:gd name="connsiteX70" fmla="*/ 2777407 w 4587104"/>
                <a:gd name="connsiteY70" fmla="*/ 4028780 h 4643751"/>
                <a:gd name="connsiteX71" fmla="*/ 2840142 w 4587104"/>
                <a:gd name="connsiteY71" fmla="*/ 4041552 h 4643751"/>
                <a:gd name="connsiteX72" fmla="*/ 2983051 w 4587104"/>
                <a:gd name="connsiteY72" fmla="*/ 4087172 h 4643751"/>
                <a:gd name="connsiteX73" fmla="*/ 3011518 w 4587104"/>
                <a:gd name="connsiteY73" fmla="*/ 4153542 h 4643751"/>
                <a:gd name="connsiteX74" fmla="*/ 2983054 w 4587104"/>
                <a:gd name="connsiteY74" fmla="*/ 4262333 h 4643751"/>
                <a:gd name="connsiteX75" fmla="*/ 3024184 w 4587104"/>
                <a:gd name="connsiteY75" fmla="*/ 4262333 h 4643751"/>
                <a:gd name="connsiteX76" fmla="*/ 3106440 w 4587104"/>
                <a:gd name="connsiteY76" fmla="*/ 4320724 h 4643751"/>
                <a:gd name="connsiteX77" fmla="*/ 3182893 w 4587104"/>
                <a:gd name="connsiteY77" fmla="*/ 4483718 h 4643751"/>
                <a:gd name="connsiteX78" fmla="*/ 3270961 w 4587104"/>
                <a:gd name="connsiteY78" fmla="*/ 4612662 h 4643751"/>
                <a:gd name="connsiteX79" fmla="*/ 3394349 w 4587104"/>
                <a:gd name="connsiteY79" fmla="*/ 4612662 h 4643751"/>
                <a:gd name="connsiteX80" fmla="*/ 3476608 w 4587104"/>
                <a:gd name="connsiteY80" fmla="*/ 4495887 h 4643751"/>
                <a:gd name="connsiteX81" fmla="*/ 3764514 w 4587104"/>
                <a:gd name="connsiteY81" fmla="*/ 4379111 h 4643751"/>
                <a:gd name="connsiteX82" fmla="*/ 3887903 w 4587104"/>
                <a:gd name="connsiteY82" fmla="*/ 4320723 h 4643751"/>
                <a:gd name="connsiteX83" fmla="*/ 4011291 w 4587104"/>
                <a:gd name="connsiteY83" fmla="*/ 4203946 h 4643751"/>
                <a:gd name="connsiteX84" fmla="*/ 4052421 w 4587104"/>
                <a:gd name="connsiteY84" fmla="*/ 4145558 h 4643751"/>
                <a:gd name="connsiteX85" fmla="*/ 4093550 w 4587104"/>
                <a:gd name="connsiteY85" fmla="*/ 4145558 h 4643751"/>
                <a:gd name="connsiteX86" fmla="*/ 4093550 w 4587104"/>
                <a:gd name="connsiteY86" fmla="*/ 4028782 h 4643751"/>
                <a:gd name="connsiteX87" fmla="*/ 4134680 w 4587104"/>
                <a:gd name="connsiteY87" fmla="*/ 3970394 h 4643751"/>
                <a:gd name="connsiteX88" fmla="*/ 4143138 w 4587104"/>
                <a:gd name="connsiteY88" fmla="*/ 3871639 h 4643751"/>
                <a:gd name="connsiteX89" fmla="*/ 4134680 w 4587104"/>
                <a:gd name="connsiteY89" fmla="*/ 3736841 h 4643751"/>
                <a:gd name="connsiteX90" fmla="*/ 4175809 w 4587104"/>
                <a:gd name="connsiteY90" fmla="*/ 3678453 h 4643751"/>
                <a:gd name="connsiteX91" fmla="*/ 4190743 w 4587104"/>
                <a:gd name="connsiteY91" fmla="*/ 3562702 h 4643751"/>
                <a:gd name="connsiteX92" fmla="*/ 4216939 w 4587104"/>
                <a:gd name="connsiteY92" fmla="*/ 3444900 h 4643751"/>
                <a:gd name="connsiteX93" fmla="*/ 4258065 w 4587104"/>
                <a:gd name="connsiteY93" fmla="*/ 3269739 h 4643751"/>
                <a:gd name="connsiteX94" fmla="*/ 4322674 w 4587104"/>
                <a:gd name="connsiteY94" fmla="*/ 3151431 h 4643751"/>
                <a:gd name="connsiteX95" fmla="*/ 4381457 w 4587104"/>
                <a:gd name="connsiteY95" fmla="*/ 3094571 h 4643751"/>
                <a:gd name="connsiteX96" fmla="*/ 4422586 w 4587104"/>
                <a:gd name="connsiteY96" fmla="*/ 2977795 h 4643751"/>
                <a:gd name="connsiteX97" fmla="*/ 4381457 w 4587104"/>
                <a:gd name="connsiteY97" fmla="*/ 2919407 h 4643751"/>
                <a:gd name="connsiteX98" fmla="*/ 4422586 w 4587104"/>
                <a:gd name="connsiteY98" fmla="*/ 2861018 h 4643751"/>
                <a:gd name="connsiteX99" fmla="*/ 4381457 w 4587104"/>
                <a:gd name="connsiteY99" fmla="*/ 2802630 h 4643751"/>
                <a:gd name="connsiteX100" fmla="*/ 4436924 w 4587104"/>
                <a:gd name="connsiteY100" fmla="*/ 2666787 h 4643751"/>
                <a:gd name="connsiteX101" fmla="*/ 4463716 w 4587104"/>
                <a:gd name="connsiteY101" fmla="*/ 2569078 h 4643751"/>
                <a:gd name="connsiteX102" fmla="*/ 4504845 w 4587104"/>
                <a:gd name="connsiteY102" fmla="*/ 2452301 h 4643751"/>
                <a:gd name="connsiteX103" fmla="*/ 4463716 w 4587104"/>
                <a:gd name="connsiteY103" fmla="*/ 2452301 h 4643751"/>
                <a:gd name="connsiteX104" fmla="*/ 4463716 w 4587104"/>
                <a:gd name="connsiteY104" fmla="*/ 2393913 h 4643751"/>
                <a:gd name="connsiteX105" fmla="*/ 4504845 w 4587104"/>
                <a:gd name="connsiteY105" fmla="*/ 2335525 h 4643751"/>
                <a:gd name="connsiteX106" fmla="*/ 4587104 w 4587104"/>
                <a:gd name="connsiteY106" fmla="*/ 2277137 h 4643751"/>
                <a:gd name="connsiteX107" fmla="*/ 4545972 w 4587104"/>
                <a:gd name="connsiteY10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643548 w 4587104"/>
                <a:gd name="connsiteY32" fmla="*/ 3363824 h 4643751"/>
                <a:gd name="connsiteX33" fmla="*/ 762062 w 4587104"/>
                <a:gd name="connsiteY33" fmla="*/ 3386511 h 4643751"/>
                <a:gd name="connsiteX34" fmla="*/ 885451 w 4587104"/>
                <a:gd name="connsiteY34" fmla="*/ 3444899 h 4643751"/>
                <a:gd name="connsiteX35" fmla="*/ 926580 w 4587104"/>
                <a:gd name="connsiteY35" fmla="*/ 3503287 h 4643751"/>
                <a:gd name="connsiteX36" fmla="*/ 926580 w 4587104"/>
                <a:gd name="connsiteY36" fmla="*/ 3561675 h 4643751"/>
                <a:gd name="connsiteX37" fmla="*/ 926580 w 4587104"/>
                <a:gd name="connsiteY37" fmla="*/ 3620063 h 4643751"/>
                <a:gd name="connsiteX38" fmla="*/ 967709 w 4587104"/>
                <a:gd name="connsiteY38" fmla="*/ 3736841 h 4643751"/>
                <a:gd name="connsiteX39" fmla="*/ 1008839 w 4587104"/>
                <a:gd name="connsiteY39" fmla="*/ 3795228 h 4643751"/>
                <a:gd name="connsiteX40" fmla="*/ 1049969 w 4587104"/>
                <a:gd name="connsiteY40" fmla="*/ 3970392 h 4643751"/>
                <a:gd name="connsiteX41" fmla="*/ 1091098 w 4587104"/>
                <a:gd name="connsiteY41" fmla="*/ 4028780 h 4643751"/>
                <a:gd name="connsiteX42" fmla="*/ 1137271 w 4587104"/>
                <a:gd name="connsiteY42" fmla="*/ 4105271 h 4643751"/>
                <a:gd name="connsiteX43" fmla="*/ 1132227 w 4587104"/>
                <a:gd name="connsiteY43" fmla="*/ 4203946 h 4643751"/>
                <a:gd name="connsiteX44" fmla="*/ 1214486 w 4587104"/>
                <a:gd name="connsiteY44" fmla="*/ 4203946 h 4643751"/>
                <a:gd name="connsiteX45" fmla="*/ 1324968 w 4587104"/>
                <a:gd name="connsiteY45" fmla="*/ 4172850 h 4643751"/>
                <a:gd name="connsiteX46" fmla="*/ 1356251 w 4587104"/>
                <a:gd name="connsiteY46" fmla="*/ 4205675 h 4643751"/>
                <a:gd name="connsiteX47" fmla="*/ 1379004 w 4587104"/>
                <a:gd name="connsiteY47" fmla="*/ 4262334 h 4643751"/>
                <a:gd name="connsiteX48" fmla="*/ 1420134 w 4587104"/>
                <a:gd name="connsiteY48" fmla="*/ 4203945 h 4643751"/>
                <a:gd name="connsiteX49" fmla="*/ 1463700 w 4587104"/>
                <a:gd name="connsiteY49" fmla="*/ 4180574 h 4643751"/>
                <a:gd name="connsiteX50" fmla="*/ 1502393 w 4587104"/>
                <a:gd name="connsiteY50" fmla="*/ 4145558 h 4643751"/>
                <a:gd name="connsiteX51" fmla="*/ 1592912 w 4587104"/>
                <a:gd name="connsiteY51" fmla="*/ 4120718 h 4643751"/>
                <a:gd name="connsiteX52" fmla="*/ 1645957 w 4587104"/>
                <a:gd name="connsiteY52" fmla="*/ 4074377 h 4643751"/>
                <a:gd name="connsiteX53" fmla="*/ 1749170 w 4587104"/>
                <a:gd name="connsiteY53" fmla="*/ 4028782 h 4643751"/>
                <a:gd name="connsiteX54" fmla="*/ 1678599 w 4587104"/>
                <a:gd name="connsiteY54" fmla="*/ 3985558 h 4643751"/>
                <a:gd name="connsiteX55" fmla="*/ 1625781 w 4587104"/>
                <a:gd name="connsiteY55" fmla="*/ 3912004 h 4643751"/>
                <a:gd name="connsiteX56" fmla="*/ 1790299 w 4587104"/>
                <a:gd name="connsiteY56" fmla="*/ 3853617 h 4643751"/>
                <a:gd name="connsiteX57" fmla="*/ 1954817 w 4587104"/>
                <a:gd name="connsiteY57" fmla="*/ 3795228 h 4643751"/>
                <a:gd name="connsiteX58" fmla="*/ 1995947 w 4587104"/>
                <a:gd name="connsiteY58" fmla="*/ 3678452 h 4643751"/>
                <a:gd name="connsiteX59" fmla="*/ 2078205 w 4587104"/>
                <a:gd name="connsiteY59" fmla="*/ 3678453 h 4643751"/>
                <a:gd name="connsiteX60" fmla="*/ 2242724 w 4587104"/>
                <a:gd name="connsiteY60" fmla="*/ 3561675 h 4643751"/>
                <a:gd name="connsiteX61" fmla="*/ 2283853 w 4587104"/>
                <a:gd name="connsiteY61" fmla="*/ 3678452 h 4643751"/>
                <a:gd name="connsiteX62" fmla="*/ 2366112 w 4587104"/>
                <a:gd name="connsiteY62" fmla="*/ 3678452 h 4643751"/>
                <a:gd name="connsiteX63" fmla="*/ 2448371 w 4587104"/>
                <a:gd name="connsiteY63" fmla="*/ 3678452 h 4643751"/>
                <a:gd name="connsiteX64" fmla="*/ 2448371 w 4587104"/>
                <a:gd name="connsiteY64" fmla="*/ 3795229 h 4643751"/>
                <a:gd name="connsiteX65" fmla="*/ 2571759 w 4587104"/>
                <a:gd name="connsiteY65" fmla="*/ 3795228 h 4643751"/>
                <a:gd name="connsiteX66" fmla="*/ 2612889 w 4587104"/>
                <a:gd name="connsiteY66" fmla="*/ 3912005 h 4643751"/>
                <a:gd name="connsiteX67" fmla="*/ 2654018 w 4587104"/>
                <a:gd name="connsiteY67" fmla="*/ 4028780 h 4643751"/>
                <a:gd name="connsiteX68" fmla="*/ 2695148 w 4587104"/>
                <a:gd name="connsiteY68" fmla="*/ 4028780 h 4643751"/>
                <a:gd name="connsiteX69" fmla="*/ 2695148 w 4587104"/>
                <a:gd name="connsiteY69" fmla="*/ 3970392 h 4643751"/>
                <a:gd name="connsiteX70" fmla="*/ 2777407 w 4587104"/>
                <a:gd name="connsiteY70" fmla="*/ 4028780 h 4643751"/>
                <a:gd name="connsiteX71" fmla="*/ 2840142 w 4587104"/>
                <a:gd name="connsiteY71" fmla="*/ 4041552 h 4643751"/>
                <a:gd name="connsiteX72" fmla="*/ 2983051 w 4587104"/>
                <a:gd name="connsiteY72" fmla="*/ 4087172 h 4643751"/>
                <a:gd name="connsiteX73" fmla="*/ 3011518 w 4587104"/>
                <a:gd name="connsiteY73" fmla="*/ 4153542 h 4643751"/>
                <a:gd name="connsiteX74" fmla="*/ 2983054 w 4587104"/>
                <a:gd name="connsiteY74" fmla="*/ 4262333 h 4643751"/>
                <a:gd name="connsiteX75" fmla="*/ 3024184 w 4587104"/>
                <a:gd name="connsiteY75" fmla="*/ 4262333 h 4643751"/>
                <a:gd name="connsiteX76" fmla="*/ 3106440 w 4587104"/>
                <a:gd name="connsiteY76" fmla="*/ 4320724 h 4643751"/>
                <a:gd name="connsiteX77" fmla="*/ 3182893 w 4587104"/>
                <a:gd name="connsiteY77" fmla="*/ 4483718 h 4643751"/>
                <a:gd name="connsiteX78" fmla="*/ 3270961 w 4587104"/>
                <a:gd name="connsiteY78" fmla="*/ 4612662 h 4643751"/>
                <a:gd name="connsiteX79" fmla="*/ 3394349 w 4587104"/>
                <a:gd name="connsiteY79" fmla="*/ 4612662 h 4643751"/>
                <a:gd name="connsiteX80" fmla="*/ 3476608 w 4587104"/>
                <a:gd name="connsiteY80" fmla="*/ 4495887 h 4643751"/>
                <a:gd name="connsiteX81" fmla="*/ 3764514 w 4587104"/>
                <a:gd name="connsiteY81" fmla="*/ 4379111 h 4643751"/>
                <a:gd name="connsiteX82" fmla="*/ 3887903 w 4587104"/>
                <a:gd name="connsiteY82" fmla="*/ 4320723 h 4643751"/>
                <a:gd name="connsiteX83" fmla="*/ 4011291 w 4587104"/>
                <a:gd name="connsiteY83" fmla="*/ 4203946 h 4643751"/>
                <a:gd name="connsiteX84" fmla="*/ 4052421 w 4587104"/>
                <a:gd name="connsiteY84" fmla="*/ 4145558 h 4643751"/>
                <a:gd name="connsiteX85" fmla="*/ 4093550 w 4587104"/>
                <a:gd name="connsiteY85" fmla="*/ 4145558 h 4643751"/>
                <a:gd name="connsiteX86" fmla="*/ 4093550 w 4587104"/>
                <a:gd name="connsiteY86" fmla="*/ 4028782 h 4643751"/>
                <a:gd name="connsiteX87" fmla="*/ 4134680 w 4587104"/>
                <a:gd name="connsiteY87" fmla="*/ 3970394 h 4643751"/>
                <a:gd name="connsiteX88" fmla="*/ 4143138 w 4587104"/>
                <a:gd name="connsiteY88" fmla="*/ 3871639 h 4643751"/>
                <a:gd name="connsiteX89" fmla="*/ 4134680 w 4587104"/>
                <a:gd name="connsiteY89" fmla="*/ 3736841 h 4643751"/>
                <a:gd name="connsiteX90" fmla="*/ 4175809 w 4587104"/>
                <a:gd name="connsiteY90" fmla="*/ 3678453 h 4643751"/>
                <a:gd name="connsiteX91" fmla="*/ 4190743 w 4587104"/>
                <a:gd name="connsiteY91" fmla="*/ 3562702 h 4643751"/>
                <a:gd name="connsiteX92" fmla="*/ 4216939 w 4587104"/>
                <a:gd name="connsiteY92" fmla="*/ 3444900 h 4643751"/>
                <a:gd name="connsiteX93" fmla="*/ 4258065 w 4587104"/>
                <a:gd name="connsiteY93" fmla="*/ 3269739 h 4643751"/>
                <a:gd name="connsiteX94" fmla="*/ 4322674 w 4587104"/>
                <a:gd name="connsiteY94" fmla="*/ 3151431 h 4643751"/>
                <a:gd name="connsiteX95" fmla="*/ 4381457 w 4587104"/>
                <a:gd name="connsiteY95" fmla="*/ 3094571 h 4643751"/>
                <a:gd name="connsiteX96" fmla="*/ 4422586 w 4587104"/>
                <a:gd name="connsiteY96" fmla="*/ 2977795 h 4643751"/>
                <a:gd name="connsiteX97" fmla="*/ 4381457 w 4587104"/>
                <a:gd name="connsiteY97" fmla="*/ 2919407 h 4643751"/>
                <a:gd name="connsiteX98" fmla="*/ 4422586 w 4587104"/>
                <a:gd name="connsiteY98" fmla="*/ 2861018 h 4643751"/>
                <a:gd name="connsiteX99" fmla="*/ 4381457 w 4587104"/>
                <a:gd name="connsiteY99" fmla="*/ 2802630 h 4643751"/>
                <a:gd name="connsiteX100" fmla="*/ 4436924 w 4587104"/>
                <a:gd name="connsiteY100" fmla="*/ 2666787 h 4643751"/>
                <a:gd name="connsiteX101" fmla="*/ 4463716 w 4587104"/>
                <a:gd name="connsiteY101" fmla="*/ 2569078 h 4643751"/>
                <a:gd name="connsiteX102" fmla="*/ 4504845 w 4587104"/>
                <a:gd name="connsiteY102" fmla="*/ 2452301 h 4643751"/>
                <a:gd name="connsiteX103" fmla="*/ 4463716 w 4587104"/>
                <a:gd name="connsiteY103" fmla="*/ 2452301 h 4643751"/>
                <a:gd name="connsiteX104" fmla="*/ 4463716 w 4587104"/>
                <a:gd name="connsiteY104" fmla="*/ 2393913 h 4643751"/>
                <a:gd name="connsiteX105" fmla="*/ 4504845 w 4587104"/>
                <a:gd name="connsiteY105" fmla="*/ 2335525 h 4643751"/>
                <a:gd name="connsiteX106" fmla="*/ 4587104 w 4587104"/>
                <a:gd name="connsiteY106" fmla="*/ 2277137 h 4643751"/>
                <a:gd name="connsiteX107" fmla="*/ 4545972 w 4587104"/>
                <a:gd name="connsiteY10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643548 w 4587104"/>
                <a:gd name="connsiteY32" fmla="*/ 3363824 h 4643751"/>
                <a:gd name="connsiteX33" fmla="*/ 762062 w 4587104"/>
                <a:gd name="connsiteY33" fmla="*/ 3386511 h 4643751"/>
                <a:gd name="connsiteX34" fmla="*/ 885451 w 4587104"/>
                <a:gd name="connsiteY34" fmla="*/ 3444899 h 4643751"/>
                <a:gd name="connsiteX35" fmla="*/ 926580 w 4587104"/>
                <a:gd name="connsiteY35" fmla="*/ 3503287 h 4643751"/>
                <a:gd name="connsiteX36" fmla="*/ 926580 w 4587104"/>
                <a:gd name="connsiteY36" fmla="*/ 3561675 h 4643751"/>
                <a:gd name="connsiteX37" fmla="*/ 926580 w 4587104"/>
                <a:gd name="connsiteY37" fmla="*/ 3620063 h 4643751"/>
                <a:gd name="connsiteX38" fmla="*/ 967709 w 4587104"/>
                <a:gd name="connsiteY38" fmla="*/ 3736841 h 4643751"/>
                <a:gd name="connsiteX39" fmla="*/ 1008839 w 4587104"/>
                <a:gd name="connsiteY39" fmla="*/ 3795228 h 4643751"/>
                <a:gd name="connsiteX40" fmla="*/ 1049969 w 4587104"/>
                <a:gd name="connsiteY40" fmla="*/ 3970392 h 4643751"/>
                <a:gd name="connsiteX41" fmla="*/ 1091098 w 4587104"/>
                <a:gd name="connsiteY41" fmla="*/ 4028780 h 4643751"/>
                <a:gd name="connsiteX42" fmla="*/ 1137271 w 4587104"/>
                <a:gd name="connsiteY42" fmla="*/ 4105271 h 4643751"/>
                <a:gd name="connsiteX43" fmla="*/ 1132227 w 4587104"/>
                <a:gd name="connsiteY43" fmla="*/ 4203946 h 4643751"/>
                <a:gd name="connsiteX44" fmla="*/ 1214486 w 4587104"/>
                <a:gd name="connsiteY44" fmla="*/ 4203946 h 4643751"/>
                <a:gd name="connsiteX45" fmla="*/ 1324968 w 4587104"/>
                <a:gd name="connsiteY45" fmla="*/ 4172850 h 4643751"/>
                <a:gd name="connsiteX46" fmla="*/ 1356251 w 4587104"/>
                <a:gd name="connsiteY46" fmla="*/ 4205675 h 4643751"/>
                <a:gd name="connsiteX47" fmla="*/ 1379004 w 4587104"/>
                <a:gd name="connsiteY47" fmla="*/ 4262334 h 4643751"/>
                <a:gd name="connsiteX48" fmla="*/ 1420134 w 4587104"/>
                <a:gd name="connsiteY48" fmla="*/ 4203945 h 4643751"/>
                <a:gd name="connsiteX49" fmla="*/ 1463700 w 4587104"/>
                <a:gd name="connsiteY49" fmla="*/ 4180574 h 4643751"/>
                <a:gd name="connsiteX50" fmla="*/ 1502393 w 4587104"/>
                <a:gd name="connsiteY50" fmla="*/ 4145558 h 4643751"/>
                <a:gd name="connsiteX51" fmla="*/ 1592912 w 4587104"/>
                <a:gd name="connsiteY51" fmla="*/ 4120718 h 4643751"/>
                <a:gd name="connsiteX52" fmla="*/ 1645957 w 4587104"/>
                <a:gd name="connsiteY52" fmla="*/ 4074377 h 4643751"/>
                <a:gd name="connsiteX53" fmla="*/ 1749170 w 4587104"/>
                <a:gd name="connsiteY53" fmla="*/ 4028782 h 4643751"/>
                <a:gd name="connsiteX54" fmla="*/ 1678599 w 4587104"/>
                <a:gd name="connsiteY54" fmla="*/ 3985558 h 4643751"/>
                <a:gd name="connsiteX55" fmla="*/ 1625781 w 4587104"/>
                <a:gd name="connsiteY55" fmla="*/ 3912004 h 4643751"/>
                <a:gd name="connsiteX56" fmla="*/ 1790299 w 4587104"/>
                <a:gd name="connsiteY56" fmla="*/ 3853617 h 4643751"/>
                <a:gd name="connsiteX57" fmla="*/ 1954817 w 4587104"/>
                <a:gd name="connsiteY57" fmla="*/ 3795228 h 4643751"/>
                <a:gd name="connsiteX58" fmla="*/ 1995947 w 4587104"/>
                <a:gd name="connsiteY58" fmla="*/ 3678452 h 4643751"/>
                <a:gd name="connsiteX59" fmla="*/ 2078205 w 4587104"/>
                <a:gd name="connsiteY59" fmla="*/ 3678453 h 4643751"/>
                <a:gd name="connsiteX60" fmla="*/ 2242724 w 4587104"/>
                <a:gd name="connsiteY60" fmla="*/ 3561675 h 4643751"/>
                <a:gd name="connsiteX61" fmla="*/ 2283853 w 4587104"/>
                <a:gd name="connsiteY61" fmla="*/ 3678452 h 4643751"/>
                <a:gd name="connsiteX62" fmla="*/ 2366112 w 4587104"/>
                <a:gd name="connsiteY62" fmla="*/ 3678452 h 4643751"/>
                <a:gd name="connsiteX63" fmla="*/ 2448371 w 4587104"/>
                <a:gd name="connsiteY63" fmla="*/ 3678452 h 4643751"/>
                <a:gd name="connsiteX64" fmla="*/ 2448371 w 4587104"/>
                <a:gd name="connsiteY64" fmla="*/ 3795229 h 4643751"/>
                <a:gd name="connsiteX65" fmla="*/ 2571759 w 4587104"/>
                <a:gd name="connsiteY65" fmla="*/ 3795228 h 4643751"/>
                <a:gd name="connsiteX66" fmla="*/ 2612889 w 4587104"/>
                <a:gd name="connsiteY66" fmla="*/ 3912005 h 4643751"/>
                <a:gd name="connsiteX67" fmla="*/ 2654018 w 4587104"/>
                <a:gd name="connsiteY67" fmla="*/ 4028780 h 4643751"/>
                <a:gd name="connsiteX68" fmla="*/ 2695148 w 4587104"/>
                <a:gd name="connsiteY68" fmla="*/ 4028780 h 4643751"/>
                <a:gd name="connsiteX69" fmla="*/ 2695148 w 4587104"/>
                <a:gd name="connsiteY69" fmla="*/ 3970392 h 4643751"/>
                <a:gd name="connsiteX70" fmla="*/ 2777407 w 4587104"/>
                <a:gd name="connsiteY70" fmla="*/ 4028780 h 4643751"/>
                <a:gd name="connsiteX71" fmla="*/ 2840142 w 4587104"/>
                <a:gd name="connsiteY71" fmla="*/ 4041552 h 4643751"/>
                <a:gd name="connsiteX72" fmla="*/ 2983051 w 4587104"/>
                <a:gd name="connsiteY72" fmla="*/ 4087172 h 4643751"/>
                <a:gd name="connsiteX73" fmla="*/ 3011518 w 4587104"/>
                <a:gd name="connsiteY73" fmla="*/ 4153542 h 4643751"/>
                <a:gd name="connsiteX74" fmla="*/ 2983054 w 4587104"/>
                <a:gd name="connsiteY74" fmla="*/ 4262333 h 4643751"/>
                <a:gd name="connsiteX75" fmla="*/ 3024184 w 4587104"/>
                <a:gd name="connsiteY75" fmla="*/ 4262333 h 4643751"/>
                <a:gd name="connsiteX76" fmla="*/ 3106440 w 4587104"/>
                <a:gd name="connsiteY76" fmla="*/ 4320724 h 4643751"/>
                <a:gd name="connsiteX77" fmla="*/ 3182893 w 4587104"/>
                <a:gd name="connsiteY77" fmla="*/ 4483718 h 4643751"/>
                <a:gd name="connsiteX78" fmla="*/ 3270961 w 4587104"/>
                <a:gd name="connsiteY78" fmla="*/ 4612662 h 4643751"/>
                <a:gd name="connsiteX79" fmla="*/ 3394349 w 4587104"/>
                <a:gd name="connsiteY79" fmla="*/ 4612662 h 4643751"/>
                <a:gd name="connsiteX80" fmla="*/ 3476608 w 4587104"/>
                <a:gd name="connsiteY80" fmla="*/ 4495887 h 4643751"/>
                <a:gd name="connsiteX81" fmla="*/ 3764514 w 4587104"/>
                <a:gd name="connsiteY81" fmla="*/ 4379111 h 4643751"/>
                <a:gd name="connsiteX82" fmla="*/ 3887903 w 4587104"/>
                <a:gd name="connsiteY82" fmla="*/ 4320723 h 4643751"/>
                <a:gd name="connsiteX83" fmla="*/ 4011291 w 4587104"/>
                <a:gd name="connsiteY83" fmla="*/ 4203946 h 4643751"/>
                <a:gd name="connsiteX84" fmla="*/ 4052421 w 4587104"/>
                <a:gd name="connsiteY84" fmla="*/ 4145558 h 4643751"/>
                <a:gd name="connsiteX85" fmla="*/ 4093550 w 4587104"/>
                <a:gd name="connsiteY85" fmla="*/ 4145558 h 4643751"/>
                <a:gd name="connsiteX86" fmla="*/ 4093550 w 4587104"/>
                <a:gd name="connsiteY86" fmla="*/ 4028782 h 4643751"/>
                <a:gd name="connsiteX87" fmla="*/ 4134680 w 4587104"/>
                <a:gd name="connsiteY87" fmla="*/ 3970394 h 4643751"/>
                <a:gd name="connsiteX88" fmla="*/ 4143138 w 4587104"/>
                <a:gd name="connsiteY88" fmla="*/ 3871639 h 4643751"/>
                <a:gd name="connsiteX89" fmla="*/ 4134680 w 4587104"/>
                <a:gd name="connsiteY89" fmla="*/ 3736841 h 4643751"/>
                <a:gd name="connsiteX90" fmla="*/ 4175809 w 4587104"/>
                <a:gd name="connsiteY90" fmla="*/ 3678453 h 4643751"/>
                <a:gd name="connsiteX91" fmla="*/ 4190743 w 4587104"/>
                <a:gd name="connsiteY91" fmla="*/ 3562702 h 4643751"/>
                <a:gd name="connsiteX92" fmla="*/ 4216939 w 4587104"/>
                <a:gd name="connsiteY92" fmla="*/ 3444900 h 4643751"/>
                <a:gd name="connsiteX93" fmla="*/ 4258065 w 4587104"/>
                <a:gd name="connsiteY93" fmla="*/ 3269739 h 4643751"/>
                <a:gd name="connsiteX94" fmla="*/ 4322674 w 4587104"/>
                <a:gd name="connsiteY94" fmla="*/ 3151431 h 4643751"/>
                <a:gd name="connsiteX95" fmla="*/ 4381457 w 4587104"/>
                <a:gd name="connsiteY95" fmla="*/ 3094571 h 4643751"/>
                <a:gd name="connsiteX96" fmla="*/ 4422586 w 4587104"/>
                <a:gd name="connsiteY96" fmla="*/ 2977795 h 4643751"/>
                <a:gd name="connsiteX97" fmla="*/ 4381457 w 4587104"/>
                <a:gd name="connsiteY97" fmla="*/ 2919407 h 4643751"/>
                <a:gd name="connsiteX98" fmla="*/ 4422586 w 4587104"/>
                <a:gd name="connsiteY98" fmla="*/ 2861018 h 4643751"/>
                <a:gd name="connsiteX99" fmla="*/ 4381457 w 4587104"/>
                <a:gd name="connsiteY99" fmla="*/ 2802630 h 4643751"/>
                <a:gd name="connsiteX100" fmla="*/ 4436924 w 4587104"/>
                <a:gd name="connsiteY100" fmla="*/ 2666787 h 4643751"/>
                <a:gd name="connsiteX101" fmla="*/ 4463716 w 4587104"/>
                <a:gd name="connsiteY101" fmla="*/ 2569078 h 4643751"/>
                <a:gd name="connsiteX102" fmla="*/ 4504845 w 4587104"/>
                <a:gd name="connsiteY102" fmla="*/ 2452301 h 4643751"/>
                <a:gd name="connsiteX103" fmla="*/ 4463716 w 4587104"/>
                <a:gd name="connsiteY103" fmla="*/ 2452301 h 4643751"/>
                <a:gd name="connsiteX104" fmla="*/ 4463716 w 4587104"/>
                <a:gd name="connsiteY104" fmla="*/ 2393913 h 4643751"/>
                <a:gd name="connsiteX105" fmla="*/ 4504845 w 4587104"/>
                <a:gd name="connsiteY105" fmla="*/ 2335525 h 4643751"/>
                <a:gd name="connsiteX106" fmla="*/ 4587104 w 4587104"/>
                <a:gd name="connsiteY106" fmla="*/ 2277137 h 4643751"/>
                <a:gd name="connsiteX107" fmla="*/ 4545972 w 4587104"/>
                <a:gd name="connsiteY10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474155 w 4587104"/>
                <a:gd name="connsiteY31" fmla="*/ 3328124 h 4643751"/>
                <a:gd name="connsiteX32" fmla="*/ 643548 w 4587104"/>
                <a:gd name="connsiteY32" fmla="*/ 3363824 h 4643751"/>
                <a:gd name="connsiteX33" fmla="*/ 762062 w 4587104"/>
                <a:gd name="connsiteY33" fmla="*/ 3386511 h 4643751"/>
                <a:gd name="connsiteX34" fmla="*/ 885451 w 4587104"/>
                <a:gd name="connsiteY34" fmla="*/ 3444899 h 4643751"/>
                <a:gd name="connsiteX35" fmla="*/ 926580 w 4587104"/>
                <a:gd name="connsiteY35" fmla="*/ 3503287 h 4643751"/>
                <a:gd name="connsiteX36" fmla="*/ 926580 w 4587104"/>
                <a:gd name="connsiteY36" fmla="*/ 3561675 h 4643751"/>
                <a:gd name="connsiteX37" fmla="*/ 926580 w 4587104"/>
                <a:gd name="connsiteY37" fmla="*/ 3620063 h 4643751"/>
                <a:gd name="connsiteX38" fmla="*/ 967709 w 4587104"/>
                <a:gd name="connsiteY38" fmla="*/ 3736841 h 4643751"/>
                <a:gd name="connsiteX39" fmla="*/ 1008839 w 4587104"/>
                <a:gd name="connsiteY39" fmla="*/ 3795228 h 4643751"/>
                <a:gd name="connsiteX40" fmla="*/ 1049969 w 4587104"/>
                <a:gd name="connsiteY40" fmla="*/ 3970392 h 4643751"/>
                <a:gd name="connsiteX41" fmla="*/ 1091098 w 4587104"/>
                <a:gd name="connsiteY41" fmla="*/ 4028780 h 4643751"/>
                <a:gd name="connsiteX42" fmla="*/ 1137271 w 4587104"/>
                <a:gd name="connsiteY42" fmla="*/ 4105271 h 4643751"/>
                <a:gd name="connsiteX43" fmla="*/ 1132227 w 4587104"/>
                <a:gd name="connsiteY43" fmla="*/ 4203946 h 4643751"/>
                <a:gd name="connsiteX44" fmla="*/ 1214486 w 4587104"/>
                <a:gd name="connsiteY44" fmla="*/ 4203946 h 4643751"/>
                <a:gd name="connsiteX45" fmla="*/ 1324968 w 4587104"/>
                <a:gd name="connsiteY45" fmla="*/ 4172850 h 4643751"/>
                <a:gd name="connsiteX46" fmla="*/ 1356251 w 4587104"/>
                <a:gd name="connsiteY46" fmla="*/ 4205675 h 4643751"/>
                <a:gd name="connsiteX47" fmla="*/ 1379004 w 4587104"/>
                <a:gd name="connsiteY47" fmla="*/ 4262334 h 4643751"/>
                <a:gd name="connsiteX48" fmla="*/ 1420134 w 4587104"/>
                <a:gd name="connsiteY48" fmla="*/ 4203945 h 4643751"/>
                <a:gd name="connsiteX49" fmla="*/ 1463700 w 4587104"/>
                <a:gd name="connsiteY49" fmla="*/ 4180574 h 4643751"/>
                <a:gd name="connsiteX50" fmla="*/ 1502393 w 4587104"/>
                <a:gd name="connsiteY50" fmla="*/ 4145558 h 4643751"/>
                <a:gd name="connsiteX51" fmla="*/ 1592912 w 4587104"/>
                <a:gd name="connsiteY51" fmla="*/ 4120718 h 4643751"/>
                <a:gd name="connsiteX52" fmla="*/ 1645957 w 4587104"/>
                <a:gd name="connsiteY52" fmla="*/ 4074377 h 4643751"/>
                <a:gd name="connsiteX53" fmla="*/ 1749170 w 4587104"/>
                <a:gd name="connsiteY53" fmla="*/ 4028782 h 4643751"/>
                <a:gd name="connsiteX54" fmla="*/ 1678599 w 4587104"/>
                <a:gd name="connsiteY54" fmla="*/ 3985558 h 4643751"/>
                <a:gd name="connsiteX55" fmla="*/ 1625781 w 4587104"/>
                <a:gd name="connsiteY55" fmla="*/ 3912004 h 4643751"/>
                <a:gd name="connsiteX56" fmla="*/ 1790299 w 4587104"/>
                <a:gd name="connsiteY56" fmla="*/ 3853617 h 4643751"/>
                <a:gd name="connsiteX57" fmla="*/ 1954817 w 4587104"/>
                <a:gd name="connsiteY57" fmla="*/ 3795228 h 4643751"/>
                <a:gd name="connsiteX58" fmla="*/ 1995947 w 4587104"/>
                <a:gd name="connsiteY58" fmla="*/ 3678452 h 4643751"/>
                <a:gd name="connsiteX59" fmla="*/ 2078205 w 4587104"/>
                <a:gd name="connsiteY59" fmla="*/ 3678453 h 4643751"/>
                <a:gd name="connsiteX60" fmla="*/ 2242724 w 4587104"/>
                <a:gd name="connsiteY60" fmla="*/ 3561675 h 4643751"/>
                <a:gd name="connsiteX61" fmla="*/ 2283853 w 4587104"/>
                <a:gd name="connsiteY61" fmla="*/ 3678452 h 4643751"/>
                <a:gd name="connsiteX62" fmla="*/ 2366112 w 4587104"/>
                <a:gd name="connsiteY62" fmla="*/ 3678452 h 4643751"/>
                <a:gd name="connsiteX63" fmla="*/ 2448371 w 4587104"/>
                <a:gd name="connsiteY63" fmla="*/ 3678452 h 4643751"/>
                <a:gd name="connsiteX64" fmla="*/ 2448371 w 4587104"/>
                <a:gd name="connsiteY64" fmla="*/ 3795229 h 4643751"/>
                <a:gd name="connsiteX65" fmla="*/ 2571759 w 4587104"/>
                <a:gd name="connsiteY65" fmla="*/ 3795228 h 4643751"/>
                <a:gd name="connsiteX66" fmla="*/ 2612889 w 4587104"/>
                <a:gd name="connsiteY66" fmla="*/ 3912005 h 4643751"/>
                <a:gd name="connsiteX67" fmla="*/ 2654018 w 4587104"/>
                <a:gd name="connsiteY67" fmla="*/ 4028780 h 4643751"/>
                <a:gd name="connsiteX68" fmla="*/ 2695148 w 4587104"/>
                <a:gd name="connsiteY68" fmla="*/ 4028780 h 4643751"/>
                <a:gd name="connsiteX69" fmla="*/ 2695148 w 4587104"/>
                <a:gd name="connsiteY69" fmla="*/ 3970392 h 4643751"/>
                <a:gd name="connsiteX70" fmla="*/ 2777407 w 4587104"/>
                <a:gd name="connsiteY70" fmla="*/ 4028780 h 4643751"/>
                <a:gd name="connsiteX71" fmla="*/ 2840142 w 4587104"/>
                <a:gd name="connsiteY71" fmla="*/ 4041552 h 4643751"/>
                <a:gd name="connsiteX72" fmla="*/ 2983051 w 4587104"/>
                <a:gd name="connsiteY72" fmla="*/ 4087172 h 4643751"/>
                <a:gd name="connsiteX73" fmla="*/ 3011518 w 4587104"/>
                <a:gd name="connsiteY73" fmla="*/ 4153542 h 4643751"/>
                <a:gd name="connsiteX74" fmla="*/ 2983054 w 4587104"/>
                <a:gd name="connsiteY74" fmla="*/ 4262333 h 4643751"/>
                <a:gd name="connsiteX75" fmla="*/ 3024184 w 4587104"/>
                <a:gd name="connsiteY75" fmla="*/ 4262333 h 4643751"/>
                <a:gd name="connsiteX76" fmla="*/ 3106440 w 4587104"/>
                <a:gd name="connsiteY76" fmla="*/ 4320724 h 4643751"/>
                <a:gd name="connsiteX77" fmla="*/ 3182893 w 4587104"/>
                <a:gd name="connsiteY77" fmla="*/ 4483718 h 4643751"/>
                <a:gd name="connsiteX78" fmla="*/ 3270961 w 4587104"/>
                <a:gd name="connsiteY78" fmla="*/ 4612662 h 4643751"/>
                <a:gd name="connsiteX79" fmla="*/ 3394349 w 4587104"/>
                <a:gd name="connsiteY79" fmla="*/ 4612662 h 4643751"/>
                <a:gd name="connsiteX80" fmla="*/ 3476608 w 4587104"/>
                <a:gd name="connsiteY80" fmla="*/ 4495887 h 4643751"/>
                <a:gd name="connsiteX81" fmla="*/ 3764514 w 4587104"/>
                <a:gd name="connsiteY81" fmla="*/ 4379111 h 4643751"/>
                <a:gd name="connsiteX82" fmla="*/ 3887903 w 4587104"/>
                <a:gd name="connsiteY82" fmla="*/ 4320723 h 4643751"/>
                <a:gd name="connsiteX83" fmla="*/ 4011291 w 4587104"/>
                <a:gd name="connsiteY83" fmla="*/ 4203946 h 4643751"/>
                <a:gd name="connsiteX84" fmla="*/ 4052421 w 4587104"/>
                <a:gd name="connsiteY84" fmla="*/ 4145558 h 4643751"/>
                <a:gd name="connsiteX85" fmla="*/ 4093550 w 4587104"/>
                <a:gd name="connsiteY85" fmla="*/ 4145558 h 4643751"/>
                <a:gd name="connsiteX86" fmla="*/ 4093550 w 4587104"/>
                <a:gd name="connsiteY86" fmla="*/ 4028782 h 4643751"/>
                <a:gd name="connsiteX87" fmla="*/ 4134680 w 4587104"/>
                <a:gd name="connsiteY87" fmla="*/ 3970394 h 4643751"/>
                <a:gd name="connsiteX88" fmla="*/ 4143138 w 4587104"/>
                <a:gd name="connsiteY88" fmla="*/ 3871639 h 4643751"/>
                <a:gd name="connsiteX89" fmla="*/ 4134680 w 4587104"/>
                <a:gd name="connsiteY89" fmla="*/ 3736841 h 4643751"/>
                <a:gd name="connsiteX90" fmla="*/ 4175809 w 4587104"/>
                <a:gd name="connsiteY90" fmla="*/ 3678453 h 4643751"/>
                <a:gd name="connsiteX91" fmla="*/ 4190743 w 4587104"/>
                <a:gd name="connsiteY91" fmla="*/ 3562702 h 4643751"/>
                <a:gd name="connsiteX92" fmla="*/ 4216939 w 4587104"/>
                <a:gd name="connsiteY92" fmla="*/ 3444900 h 4643751"/>
                <a:gd name="connsiteX93" fmla="*/ 4258065 w 4587104"/>
                <a:gd name="connsiteY93" fmla="*/ 3269739 h 4643751"/>
                <a:gd name="connsiteX94" fmla="*/ 4322674 w 4587104"/>
                <a:gd name="connsiteY94" fmla="*/ 3151431 h 4643751"/>
                <a:gd name="connsiteX95" fmla="*/ 4381457 w 4587104"/>
                <a:gd name="connsiteY95" fmla="*/ 3094571 h 4643751"/>
                <a:gd name="connsiteX96" fmla="*/ 4422586 w 4587104"/>
                <a:gd name="connsiteY96" fmla="*/ 2977795 h 4643751"/>
                <a:gd name="connsiteX97" fmla="*/ 4381457 w 4587104"/>
                <a:gd name="connsiteY97" fmla="*/ 2919407 h 4643751"/>
                <a:gd name="connsiteX98" fmla="*/ 4422586 w 4587104"/>
                <a:gd name="connsiteY98" fmla="*/ 2861018 h 4643751"/>
                <a:gd name="connsiteX99" fmla="*/ 4381457 w 4587104"/>
                <a:gd name="connsiteY99" fmla="*/ 2802630 h 4643751"/>
                <a:gd name="connsiteX100" fmla="*/ 4436924 w 4587104"/>
                <a:gd name="connsiteY100" fmla="*/ 2666787 h 4643751"/>
                <a:gd name="connsiteX101" fmla="*/ 4463716 w 4587104"/>
                <a:gd name="connsiteY101" fmla="*/ 2569078 h 4643751"/>
                <a:gd name="connsiteX102" fmla="*/ 4504845 w 4587104"/>
                <a:gd name="connsiteY102" fmla="*/ 2452301 h 4643751"/>
                <a:gd name="connsiteX103" fmla="*/ 4463716 w 4587104"/>
                <a:gd name="connsiteY103" fmla="*/ 2452301 h 4643751"/>
                <a:gd name="connsiteX104" fmla="*/ 4463716 w 4587104"/>
                <a:gd name="connsiteY104" fmla="*/ 2393913 h 4643751"/>
                <a:gd name="connsiteX105" fmla="*/ 4504845 w 4587104"/>
                <a:gd name="connsiteY105" fmla="*/ 2335525 h 4643751"/>
                <a:gd name="connsiteX106" fmla="*/ 4587104 w 4587104"/>
                <a:gd name="connsiteY106" fmla="*/ 2277137 h 4643751"/>
                <a:gd name="connsiteX107" fmla="*/ 4545972 w 4587104"/>
                <a:gd name="connsiteY10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393286 w 4587104"/>
                <a:gd name="connsiteY31" fmla="*/ 329817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391897 w 4587104"/>
                <a:gd name="connsiteY31" fmla="*/ 326973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391897 w 4587104"/>
                <a:gd name="connsiteY31" fmla="*/ 326973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391897 w 4587104"/>
                <a:gd name="connsiteY31" fmla="*/ 326973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391897 w 4587104"/>
                <a:gd name="connsiteY31" fmla="*/ 326973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7 w 4587104"/>
                <a:gd name="connsiteY30" fmla="*/ 3269736 h 4643751"/>
                <a:gd name="connsiteX31" fmla="*/ 391897 w 4587104"/>
                <a:gd name="connsiteY31" fmla="*/ 326973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8 w 4587104"/>
                <a:gd name="connsiteY30" fmla="*/ 3269735 h 4643751"/>
                <a:gd name="connsiteX31" fmla="*/ 391897 w 4587104"/>
                <a:gd name="connsiteY31" fmla="*/ 326973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309638 w 4587104"/>
                <a:gd name="connsiteY30" fmla="*/ 3269735 h 4643751"/>
                <a:gd name="connsiteX31" fmla="*/ 391897 w 4587104"/>
                <a:gd name="connsiteY31" fmla="*/ 326973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268509 w 4587104"/>
                <a:gd name="connsiteY30" fmla="*/ 3269735 h 4643751"/>
                <a:gd name="connsiteX31" fmla="*/ 391897 w 4587104"/>
                <a:gd name="connsiteY31" fmla="*/ 326973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268509 w 4587104"/>
                <a:gd name="connsiteY30" fmla="*/ 3269735 h 4643751"/>
                <a:gd name="connsiteX31" fmla="*/ 391897 w 4587104"/>
                <a:gd name="connsiteY31" fmla="*/ 3269735 h 4643751"/>
                <a:gd name="connsiteX32" fmla="*/ 474155 w 4587104"/>
                <a:gd name="connsiteY32" fmla="*/ 3328124 h 4643751"/>
                <a:gd name="connsiteX33" fmla="*/ 643548 w 4587104"/>
                <a:gd name="connsiteY33" fmla="*/ 3363824 h 4643751"/>
                <a:gd name="connsiteX34" fmla="*/ 762062 w 4587104"/>
                <a:gd name="connsiteY34" fmla="*/ 3386511 h 4643751"/>
                <a:gd name="connsiteX35" fmla="*/ 885451 w 4587104"/>
                <a:gd name="connsiteY35" fmla="*/ 3444899 h 4643751"/>
                <a:gd name="connsiteX36" fmla="*/ 926580 w 4587104"/>
                <a:gd name="connsiteY36" fmla="*/ 3503287 h 4643751"/>
                <a:gd name="connsiteX37" fmla="*/ 926580 w 4587104"/>
                <a:gd name="connsiteY37" fmla="*/ 3561675 h 4643751"/>
                <a:gd name="connsiteX38" fmla="*/ 926580 w 4587104"/>
                <a:gd name="connsiteY38" fmla="*/ 3620063 h 4643751"/>
                <a:gd name="connsiteX39" fmla="*/ 967709 w 4587104"/>
                <a:gd name="connsiteY39" fmla="*/ 3736841 h 4643751"/>
                <a:gd name="connsiteX40" fmla="*/ 1008839 w 4587104"/>
                <a:gd name="connsiteY40" fmla="*/ 3795228 h 4643751"/>
                <a:gd name="connsiteX41" fmla="*/ 1049969 w 4587104"/>
                <a:gd name="connsiteY41" fmla="*/ 3970392 h 4643751"/>
                <a:gd name="connsiteX42" fmla="*/ 1091098 w 4587104"/>
                <a:gd name="connsiteY42" fmla="*/ 4028780 h 4643751"/>
                <a:gd name="connsiteX43" fmla="*/ 1137271 w 4587104"/>
                <a:gd name="connsiteY43" fmla="*/ 4105271 h 4643751"/>
                <a:gd name="connsiteX44" fmla="*/ 1132227 w 4587104"/>
                <a:gd name="connsiteY44" fmla="*/ 4203946 h 4643751"/>
                <a:gd name="connsiteX45" fmla="*/ 1214486 w 4587104"/>
                <a:gd name="connsiteY45" fmla="*/ 4203946 h 4643751"/>
                <a:gd name="connsiteX46" fmla="*/ 1324968 w 4587104"/>
                <a:gd name="connsiteY46" fmla="*/ 4172850 h 4643751"/>
                <a:gd name="connsiteX47" fmla="*/ 1356251 w 4587104"/>
                <a:gd name="connsiteY47" fmla="*/ 4205675 h 4643751"/>
                <a:gd name="connsiteX48" fmla="*/ 1379004 w 4587104"/>
                <a:gd name="connsiteY48" fmla="*/ 4262334 h 4643751"/>
                <a:gd name="connsiteX49" fmla="*/ 1420134 w 4587104"/>
                <a:gd name="connsiteY49" fmla="*/ 4203945 h 4643751"/>
                <a:gd name="connsiteX50" fmla="*/ 1463700 w 4587104"/>
                <a:gd name="connsiteY50" fmla="*/ 4180574 h 4643751"/>
                <a:gd name="connsiteX51" fmla="*/ 1502393 w 4587104"/>
                <a:gd name="connsiteY51" fmla="*/ 4145558 h 4643751"/>
                <a:gd name="connsiteX52" fmla="*/ 1592912 w 4587104"/>
                <a:gd name="connsiteY52" fmla="*/ 4120718 h 4643751"/>
                <a:gd name="connsiteX53" fmla="*/ 1645957 w 4587104"/>
                <a:gd name="connsiteY53" fmla="*/ 4074377 h 4643751"/>
                <a:gd name="connsiteX54" fmla="*/ 1749170 w 4587104"/>
                <a:gd name="connsiteY54" fmla="*/ 4028782 h 4643751"/>
                <a:gd name="connsiteX55" fmla="*/ 1678599 w 4587104"/>
                <a:gd name="connsiteY55" fmla="*/ 3985558 h 4643751"/>
                <a:gd name="connsiteX56" fmla="*/ 1625781 w 4587104"/>
                <a:gd name="connsiteY56" fmla="*/ 3912004 h 4643751"/>
                <a:gd name="connsiteX57" fmla="*/ 1790299 w 4587104"/>
                <a:gd name="connsiteY57" fmla="*/ 3853617 h 4643751"/>
                <a:gd name="connsiteX58" fmla="*/ 1954817 w 4587104"/>
                <a:gd name="connsiteY58" fmla="*/ 3795228 h 4643751"/>
                <a:gd name="connsiteX59" fmla="*/ 1995947 w 4587104"/>
                <a:gd name="connsiteY59" fmla="*/ 3678452 h 4643751"/>
                <a:gd name="connsiteX60" fmla="*/ 2078205 w 4587104"/>
                <a:gd name="connsiteY60" fmla="*/ 3678453 h 4643751"/>
                <a:gd name="connsiteX61" fmla="*/ 2242724 w 4587104"/>
                <a:gd name="connsiteY61" fmla="*/ 3561675 h 4643751"/>
                <a:gd name="connsiteX62" fmla="*/ 2283853 w 4587104"/>
                <a:gd name="connsiteY62" fmla="*/ 3678452 h 4643751"/>
                <a:gd name="connsiteX63" fmla="*/ 2366112 w 4587104"/>
                <a:gd name="connsiteY63" fmla="*/ 3678452 h 4643751"/>
                <a:gd name="connsiteX64" fmla="*/ 2448371 w 4587104"/>
                <a:gd name="connsiteY64" fmla="*/ 3678452 h 4643751"/>
                <a:gd name="connsiteX65" fmla="*/ 2448371 w 4587104"/>
                <a:gd name="connsiteY65" fmla="*/ 3795229 h 4643751"/>
                <a:gd name="connsiteX66" fmla="*/ 2571759 w 4587104"/>
                <a:gd name="connsiteY66" fmla="*/ 3795228 h 4643751"/>
                <a:gd name="connsiteX67" fmla="*/ 2612889 w 4587104"/>
                <a:gd name="connsiteY67" fmla="*/ 3912005 h 4643751"/>
                <a:gd name="connsiteX68" fmla="*/ 2654018 w 4587104"/>
                <a:gd name="connsiteY68" fmla="*/ 4028780 h 4643751"/>
                <a:gd name="connsiteX69" fmla="*/ 2695148 w 4587104"/>
                <a:gd name="connsiteY69" fmla="*/ 4028780 h 4643751"/>
                <a:gd name="connsiteX70" fmla="*/ 2695148 w 4587104"/>
                <a:gd name="connsiteY70" fmla="*/ 3970392 h 4643751"/>
                <a:gd name="connsiteX71" fmla="*/ 2777407 w 4587104"/>
                <a:gd name="connsiteY71" fmla="*/ 4028780 h 4643751"/>
                <a:gd name="connsiteX72" fmla="*/ 2840142 w 4587104"/>
                <a:gd name="connsiteY72" fmla="*/ 4041552 h 4643751"/>
                <a:gd name="connsiteX73" fmla="*/ 2983051 w 4587104"/>
                <a:gd name="connsiteY73" fmla="*/ 4087172 h 4643751"/>
                <a:gd name="connsiteX74" fmla="*/ 3011518 w 4587104"/>
                <a:gd name="connsiteY74" fmla="*/ 4153542 h 4643751"/>
                <a:gd name="connsiteX75" fmla="*/ 2983054 w 4587104"/>
                <a:gd name="connsiteY75" fmla="*/ 4262333 h 4643751"/>
                <a:gd name="connsiteX76" fmla="*/ 3024184 w 4587104"/>
                <a:gd name="connsiteY76" fmla="*/ 4262333 h 4643751"/>
                <a:gd name="connsiteX77" fmla="*/ 3106440 w 4587104"/>
                <a:gd name="connsiteY77" fmla="*/ 4320724 h 4643751"/>
                <a:gd name="connsiteX78" fmla="*/ 3182893 w 4587104"/>
                <a:gd name="connsiteY78" fmla="*/ 4483718 h 4643751"/>
                <a:gd name="connsiteX79" fmla="*/ 3270961 w 4587104"/>
                <a:gd name="connsiteY79" fmla="*/ 4612662 h 4643751"/>
                <a:gd name="connsiteX80" fmla="*/ 3394349 w 4587104"/>
                <a:gd name="connsiteY80" fmla="*/ 4612662 h 4643751"/>
                <a:gd name="connsiteX81" fmla="*/ 3476608 w 4587104"/>
                <a:gd name="connsiteY81" fmla="*/ 4495887 h 4643751"/>
                <a:gd name="connsiteX82" fmla="*/ 3764514 w 4587104"/>
                <a:gd name="connsiteY82" fmla="*/ 4379111 h 4643751"/>
                <a:gd name="connsiteX83" fmla="*/ 3887903 w 4587104"/>
                <a:gd name="connsiteY83" fmla="*/ 4320723 h 4643751"/>
                <a:gd name="connsiteX84" fmla="*/ 4011291 w 4587104"/>
                <a:gd name="connsiteY84" fmla="*/ 4203946 h 4643751"/>
                <a:gd name="connsiteX85" fmla="*/ 4052421 w 4587104"/>
                <a:gd name="connsiteY85" fmla="*/ 4145558 h 4643751"/>
                <a:gd name="connsiteX86" fmla="*/ 4093550 w 4587104"/>
                <a:gd name="connsiteY86" fmla="*/ 4145558 h 4643751"/>
                <a:gd name="connsiteX87" fmla="*/ 4093550 w 4587104"/>
                <a:gd name="connsiteY87" fmla="*/ 4028782 h 4643751"/>
                <a:gd name="connsiteX88" fmla="*/ 4134680 w 4587104"/>
                <a:gd name="connsiteY88" fmla="*/ 3970394 h 4643751"/>
                <a:gd name="connsiteX89" fmla="*/ 4143138 w 4587104"/>
                <a:gd name="connsiteY89" fmla="*/ 3871639 h 4643751"/>
                <a:gd name="connsiteX90" fmla="*/ 4134680 w 4587104"/>
                <a:gd name="connsiteY90" fmla="*/ 3736841 h 4643751"/>
                <a:gd name="connsiteX91" fmla="*/ 4175809 w 4587104"/>
                <a:gd name="connsiteY91" fmla="*/ 3678453 h 4643751"/>
                <a:gd name="connsiteX92" fmla="*/ 4190743 w 4587104"/>
                <a:gd name="connsiteY92" fmla="*/ 3562702 h 4643751"/>
                <a:gd name="connsiteX93" fmla="*/ 4216939 w 4587104"/>
                <a:gd name="connsiteY93" fmla="*/ 3444900 h 4643751"/>
                <a:gd name="connsiteX94" fmla="*/ 4258065 w 4587104"/>
                <a:gd name="connsiteY94" fmla="*/ 3269739 h 4643751"/>
                <a:gd name="connsiteX95" fmla="*/ 4322674 w 4587104"/>
                <a:gd name="connsiteY95" fmla="*/ 3151431 h 4643751"/>
                <a:gd name="connsiteX96" fmla="*/ 4381457 w 4587104"/>
                <a:gd name="connsiteY96" fmla="*/ 3094571 h 4643751"/>
                <a:gd name="connsiteX97" fmla="*/ 4422586 w 4587104"/>
                <a:gd name="connsiteY97" fmla="*/ 2977795 h 4643751"/>
                <a:gd name="connsiteX98" fmla="*/ 4381457 w 4587104"/>
                <a:gd name="connsiteY98" fmla="*/ 2919407 h 4643751"/>
                <a:gd name="connsiteX99" fmla="*/ 4422586 w 4587104"/>
                <a:gd name="connsiteY99" fmla="*/ 2861018 h 4643751"/>
                <a:gd name="connsiteX100" fmla="*/ 4381457 w 4587104"/>
                <a:gd name="connsiteY100" fmla="*/ 2802630 h 4643751"/>
                <a:gd name="connsiteX101" fmla="*/ 4436924 w 4587104"/>
                <a:gd name="connsiteY101" fmla="*/ 2666787 h 4643751"/>
                <a:gd name="connsiteX102" fmla="*/ 4463716 w 4587104"/>
                <a:gd name="connsiteY102" fmla="*/ 2569078 h 4643751"/>
                <a:gd name="connsiteX103" fmla="*/ 4504845 w 4587104"/>
                <a:gd name="connsiteY103" fmla="*/ 2452301 h 4643751"/>
                <a:gd name="connsiteX104" fmla="*/ 4463716 w 4587104"/>
                <a:gd name="connsiteY104" fmla="*/ 2452301 h 4643751"/>
                <a:gd name="connsiteX105" fmla="*/ 4463716 w 4587104"/>
                <a:gd name="connsiteY105" fmla="*/ 2393913 h 4643751"/>
                <a:gd name="connsiteX106" fmla="*/ 4504845 w 4587104"/>
                <a:gd name="connsiteY106" fmla="*/ 2335525 h 4643751"/>
                <a:gd name="connsiteX107" fmla="*/ 4587104 w 4587104"/>
                <a:gd name="connsiteY107" fmla="*/ 2277137 h 4643751"/>
                <a:gd name="connsiteX108" fmla="*/ 4545972 w 4587104"/>
                <a:gd name="connsiteY10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268509 w 4587104"/>
                <a:gd name="connsiteY30" fmla="*/ 3269735 h 4643751"/>
                <a:gd name="connsiteX31" fmla="*/ 317119 w 4587104"/>
                <a:gd name="connsiteY31" fmla="*/ 3273074 h 4643751"/>
                <a:gd name="connsiteX32" fmla="*/ 391897 w 4587104"/>
                <a:gd name="connsiteY32" fmla="*/ 3269735 h 4643751"/>
                <a:gd name="connsiteX33" fmla="*/ 474155 w 4587104"/>
                <a:gd name="connsiteY33" fmla="*/ 3328124 h 4643751"/>
                <a:gd name="connsiteX34" fmla="*/ 643548 w 4587104"/>
                <a:gd name="connsiteY34" fmla="*/ 3363824 h 4643751"/>
                <a:gd name="connsiteX35" fmla="*/ 762062 w 4587104"/>
                <a:gd name="connsiteY35" fmla="*/ 3386511 h 4643751"/>
                <a:gd name="connsiteX36" fmla="*/ 885451 w 4587104"/>
                <a:gd name="connsiteY36" fmla="*/ 3444899 h 4643751"/>
                <a:gd name="connsiteX37" fmla="*/ 926580 w 4587104"/>
                <a:gd name="connsiteY37" fmla="*/ 3503287 h 4643751"/>
                <a:gd name="connsiteX38" fmla="*/ 926580 w 4587104"/>
                <a:gd name="connsiteY38" fmla="*/ 3561675 h 4643751"/>
                <a:gd name="connsiteX39" fmla="*/ 926580 w 4587104"/>
                <a:gd name="connsiteY39" fmla="*/ 3620063 h 4643751"/>
                <a:gd name="connsiteX40" fmla="*/ 967709 w 4587104"/>
                <a:gd name="connsiteY40" fmla="*/ 3736841 h 4643751"/>
                <a:gd name="connsiteX41" fmla="*/ 1008839 w 4587104"/>
                <a:gd name="connsiteY41" fmla="*/ 3795228 h 4643751"/>
                <a:gd name="connsiteX42" fmla="*/ 1049969 w 4587104"/>
                <a:gd name="connsiteY42" fmla="*/ 3970392 h 4643751"/>
                <a:gd name="connsiteX43" fmla="*/ 1091098 w 4587104"/>
                <a:gd name="connsiteY43" fmla="*/ 4028780 h 4643751"/>
                <a:gd name="connsiteX44" fmla="*/ 1137271 w 4587104"/>
                <a:gd name="connsiteY44" fmla="*/ 4105271 h 4643751"/>
                <a:gd name="connsiteX45" fmla="*/ 1132227 w 4587104"/>
                <a:gd name="connsiteY45" fmla="*/ 4203946 h 4643751"/>
                <a:gd name="connsiteX46" fmla="*/ 1214486 w 4587104"/>
                <a:gd name="connsiteY46" fmla="*/ 4203946 h 4643751"/>
                <a:gd name="connsiteX47" fmla="*/ 1324968 w 4587104"/>
                <a:gd name="connsiteY47" fmla="*/ 4172850 h 4643751"/>
                <a:gd name="connsiteX48" fmla="*/ 1356251 w 4587104"/>
                <a:gd name="connsiteY48" fmla="*/ 4205675 h 4643751"/>
                <a:gd name="connsiteX49" fmla="*/ 1379004 w 4587104"/>
                <a:gd name="connsiteY49" fmla="*/ 4262334 h 4643751"/>
                <a:gd name="connsiteX50" fmla="*/ 1420134 w 4587104"/>
                <a:gd name="connsiteY50" fmla="*/ 4203945 h 4643751"/>
                <a:gd name="connsiteX51" fmla="*/ 1463700 w 4587104"/>
                <a:gd name="connsiteY51" fmla="*/ 4180574 h 4643751"/>
                <a:gd name="connsiteX52" fmla="*/ 1502393 w 4587104"/>
                <a:gd name="connsiteY52" fmla="*/ 4145558 h 4643751"/>
                <a:gd name="connsiteX53" fmla="*/ 1592912 w 4587104"/>
                <a:gd name="connsiteY53" fmla="*/ 4120718 h 4643751"/>
                <a:gd name="connsiteX54" fmla="*/ 1645957 w 4587104"/>
                <a:gd name="connsiteY54" fmla="*/ 4074377 h 4643751"/>
                <a:gd name="connsiteX55" fmla="*/ 1749170 w 4587104"/>
                <a:gd name="connsiteY55" fmla="*/ 4028782 h 4643751"/>
                <a:gd name="connsiteX56" fmla="*/ 1678599 w 4587104"/>
                <a:gd name="connsiteY56" fmla="*/ 3985558 h 4643751"/>
                <a:gd name="connsiteX57" fmla="*/ 1625781 w 4587104"/>
                <a:gd name="connsiteY57" fmla="*/ 3912004 h 4643751"/>
                <a:gd name="connsiteX58" fmla="*/ 1790299 w 4587104"/>
                <a:gd name="connsiteY58" fmla="*/ 3853617 h 4643751"/>
                <a:gd name="connsiteX59" fmla="*/ 1954817 w 4587104"/>
                <a:gd name="connsiteY59" fmla="*/ 3795228 h 4643751"/>
                <a:gd name="connsiteX60" fmla="*/ 1995947 w 4587104"/>
                <a:gd name="connsiteY60" fmla="*/ 3678452 h 4643751"/>
                <a:gd name="connsiteX61" fmla="*/ 2078205 w 4587104"/>
                <a:gd name="connsiteY61" fmla="*/ 3678453 h 4643751"/>
                <a:gd name="connsiteX62" fmla="*/ 2242724 w 4587104"/>
                <a:gd name="connsiteY62" fmla="*/ 3561675 h 4643751"/>
                <a:gd name="connsiteX63" fmla="*/ 2283853 w 4587104"/>
                <a:gd name="connsiteY63" fmla="*/ 3678452 h 4643751"/>
                <a:gd name="connsiteX64" fmla="*/ 2366112 w 4587104"/>
                <a:gd name="connsiteY64" fmla="*/ 3678452 h 4643751"/>
                <a:gd name="connsiteX65" fmla="*/ 2448371 w 4587104"/>
                <a:gd name="connsiteY65" fmla="*/ 3678452 h 4643751"/>
                <a:gd name="connsiteX66" fmla="*/ 2448371 w 4587104"/>
                <a:gd name="connsiteY66" fmla="*/ 3795229 h 4643751"/>
                <a:gd name="connsiteX67" fmla="*/ 2571759 w 4587104"/>
                <a:gd name="connsiteY67" fmla="*/ 3795228 h 4643751"/>
                <a:gd name="connsiteX68" fmla="*/ 2612889 w 4587104"/>
                <a:gd name="connsiteY68" fmla="*/ 3912005 h 4643751"/>
                <a:gd name="connsiteX69" fmla="*/ 2654018 w 4587104"/>
                <a:gd name="connsiteY69" fmla="*/ 4028780 h 4643751"/>
                <a:gd name="connsiteX70" fmla="*/ 2695148 w 4587104"/>
                <a:gd name="connsiteY70" fmla="*/ 4028780 h 4643751"/>
                <a:gd name="connsiteX71" fmla="*/ 2695148 w 4587104"/>
                <a:gd name="connsiteY71" fmla="*/ 3970392 h 4643751"/>
                <a:gd name="connsiteX72" fmla="*/ 2777407 w 4587104"/>
                <a:gd name="connsiteY72" fmla="*/ 4028780 h 4643751"/>
                <a:gd name="connsiteX73" fmla="*/ 2840142 w 4587104"/>
                <a:gd name="connsiteY73" fmla="*/ 4041552 h 4643751"/>
                <a:gd name="connsiteX74" fmla="*/ 2983051 w 4587104"/>
                <a:gd name="connsiteY74" fmla="*/ 4087172 h 4643751"/>
                <a:gd name="connsiteX75" fmla="*/ 3011518 w 4587104"/>
                <a:gd name="connsiteY75" fmla="*/ 4153542 h 4643751"/>
                <a:gd name="connsiteX76" fmla="*/ 2983054 w 4587104"/>
                <a:gd name="connsiteY76" fmla="*/ 4262333 h 4643751"/>
                <a:gd name="connsiteX77" fmla="*/ 3024184 w 4587104"/>
                <a:gd name="connsiteY77" fmla="*/ 4262333 h 4643751"/>
                <a:gd name="connsiteX78" fmla="*/ 3106440 w 4587104"/>
                <a:gd name="connsiteY78" fmla="*/ 4320724 h 4643751"/>
                <a:gd name="connsiteX79" fmla="*/ 3182893 w 4587104"/>
                <a:gd name="connsiteY79" fmla="*/ 4483718 h 4643751"/>
                <a:gd name="connsiteX80" fmla="*/ 3270961 w 4587104"/>
                <a:gd name="connsiteY80" fmla="*/ 4612662 h 4643751"/>
                <a:gd name="connsiteX81" fmla="*/ 3394349 w 4587104"/>
                <a:gd name="connsiteY81" fmla="*/ 4612662 h 4643751"/>
                <a:gd name="connsiteX82" fmla="*/ 3476608 w 4587104"/>
                <a:gd name="connsiteY82" fmla="*/ 4495887 h 4643751"/>
                <a:gd name="connsiteX83" fmla="*/ 3764514 w 4587104"/>
                <a:gd name="connsiteY83" fmla="*/ 4379111 h 4643751"/>
                <a:gd name="connsiteX84" fmla="*/ 3887903 w 4587104"/>
                <a:gd name="connsiteY84" fmla="*/ 4320723 h 4643751"/>
                <a:gd name="connsiteX85" fmla="*/ 4011291 w 4587104"/>
                <a:gd name="connsiteY85" fmla="*/ 4203946 h 4643751"/>
                <a:gd name="connsiteX86" fmla="*/ 4052421 w 4587104"/>
                <a:gd name="connsiteY86" fmla="*/ 4145558 h 4643751"/>
                <a:gd name="connsiteX87" fmla="*/ 4093550 w 4587104"/>
                <a:gd name="connsiteY87" fmla="*/ 4145558 h 4643751"/>
                <a:gd name="connsiteX88" fmla="*/ 4093550 w 4587104"/>
                <a:gd name="connsiteY88" fmla="*/ 4028782 h 4643751"/>
                <a:gd name="connsiteX89" fmla="*/ 4134680 w 4587104"/>
                <a:gd name="connsiteY89" fmla="*/ 3970394 h 4643751"/>
                <a:gd name="connsiteX90" fmla="*/ 4143138 w 4587104"/>
                <a:gd name="connsiteY90" fmla="*/ 3871639 h 4643751"/>
                <a:gd name="connsiteX91" fmla="*/ 4134680 w 4587104"/>
                <a:gd name="connsiteY91" fmla="*/ 3736841 h 4643751"/>
                <a:gd name="connsiteX92" fmla="*/ 4175809 w 4587104"/>
                <a:gd name="connsiteY92" fmla="*/ 3678453 h 4643751"/>
                <a:gd name="connsiteX93" fmla="*/ 4190743 w 4587104"/>
                <a:gd name="connsiteY93" fmla="*/ 3562702 h 4643751"/>
                <a:gd name="connsiteX94" fmla="*/ 4216939 w 4587104"/>
                <a:gd name="connsiteY94" fmla="*/ 3444900 h 4643751"/>
                <a:gd name="connsiteX95" fmla="*/ 4258065 w 4587104"/>
                <a:gd name="connsiteY95" fmla="*/ 3269739 h 4643751"/>
                <a:gd name="connsiteX96" fmla="*/ 4322674 w 4587104"/>
                <a:gd name="connsiteY96" fmla="*/ 3151431 h 4643751"/>
                <a:gd name="connsiteX97" fmla="*/ 4381457 w 4587104"/>
                <a:gd name="connsiteY97" fmla="*/ 3094571 h 4643751"/>
                <a:gd name="connsiteX98" fmla="*/ 4422586 w 4587104"/>
                <a:gd name="connsiteY98" fmla="*/ 2977795 h 4643751"/>
                <a:gd name="connsiteX99" fmla="*/ 4381457 w 4587104"/>
                <a:gd name="connsiteY99" fmla="*/ 2919407 h 4643751"/>
                <a:gd name="connsiteX100" fmla="*/ 4422586 w 4587104"/>
                <a:gd name="connsiteY100" fmla="*/ 2861018 h 4643751"/>
                <a:gd name="connsiteX101" fmla="*/ 4381457 w 4587104"/>
                <a:gd name="connsiteY101" fmla="*/ 2802630 h 4643751"/>
                <a:gd name="connsiteX102" fmla="*/ 4436924 w 4587104"/>
                <a:gd name="connsiteY102" fmla="*/ 2666787 h 4643751"/>
                <a:gd name="connsiteX103" fmla="*/ 4463716 w 4587104"/>
                <a:gd name="connsiteY103" fmla="*/ 2569078 h 4643751"/>
                <a:gd name="connsiteX104" fmla="*/ 4504845 w 4587104"/>
                <a:gd name="connsiteY104" fmla="*/ 2452301 h 4643751"/>
                <a:gd name="connsiteX105" fmla="*/ 4463716 w 4587104"/>
                <a:gd name="connsiteY105" fmla="*/ 2452301 h 4643751"/>
                <a:gd name="connsiteX106" fmla="*/ 4463716 w 4587104"/>
                <a:gd name="connsiteY106" fmla="*/ 2393913 h 4643751"/>
                <a:gd name="connsiteX107" fmla="*/ 4504845 w 4587104"/>
                <a:gd name="connsiteY107" fmla="*/ 2335525 h 4643751"/>
                <a:gd name="connsiteX108" fmla="*/ 4587104 w 4587104"/>
                <a:gd name="connsiteY108" fmla="*/ 2277137 h 4643751"/>
                <a:gd name="connsiteX109" fmla="*/ 4545972 w 4587104"/>
                <a:gd name="connsiteY10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268509 w 4587104"/>
                <a:gd name="connsiteY30" fmla="*/ 3269735 h 4643751"/>
                <a:gd name="connsiteX31" fmla="*/ 309638 w 4587104"/>
                <a:gd name="connsiteY31" fmla="*/ 3328123 h 4643751"/>
                <a:gd name="connsiteX32" fmla="*/ 391897 w 4587104"/>
                <a:gd name="connsiteY32" fmla="*/ 3269735 h 4643751"/>
                <a:gd name="connsiteX33" fmla="*/ 474155 w 4587104"/>
                <a:gd name="connsiteY33" fmla="*/ 3328124 h 4643751"/>
                <a:gd name="connsiteX34" fmla="*/ 643548 w 4587104"/>
                <a:gd name="connsiteY34" fmla="*/ 3363824 h 4643751"/>
                <a:gd name="connsiteX35" fmla="*/ 762062 w 4587104"/>
                <a:gd name="connsiteY35" fmla="*/ 3386511 h 4643751"/>
                <a:gd name="connsiteX36" fmla="*/ 885451 w 4587104"/>
                <a:gd name="connsiteY36" fmla="*/ 3444899 h 4643751"/>
                <a:gd name="connsiteX37" fmla="*/ 926580 w 4587104"/>
                <a:gd name="connsiteY37" fmla="*/ 3503287 h 4643751"/>
                <a:gd name="connsiteX38" fmla="*/ 926580 w 4587104"/>
                <a:gd name="connsiteY38" fmla="*/ 3561675 h 4643751"/>
                <a:gd name="connsiteX39" fmla="*/ 926580 w 4587104"/>
                <a:gd name="connsiteY39" fmla="*/ 3620063 h 4643751"/>
                <a:gd name="connsiteX40" fmla="*/ 967709 w 4587104"/>
                <a:gd name="connsiteY40" fmla="*/ 3736841 h 4643751"/>
                <a:gd name="connsiteX41" fmla="*/ 1008839 w 4587104"/>
                <a:gd name="connsiteY41" fmla="*/ 3795228 h 4643751"/>
                <a:gd name="connsiteX42" fmla="*/ 1049969 w 4587104"/>
                <a:gd name="connsiteY42" fmla="*/ 3970392 h 4643751"/>
                <a:gd name="connsiteX43" fmla="*/ 1091098 w 4587104"/>
                <a:gd name="connsiteY43" fmla="*/ 4028780 h 4643751"/>
                <a:gd name="connsiteX44" fmla="*/ 1137271 w 4587104"/>
                <a:gd name="connsiteY44" fmla="*/ 4105271 h 4643751"/>
                <a:gd name="connsiteX45" fmla="*/ 1132227 w 4587104"/>
                <a:gd name="connsiteY45" fmla="*/ 4203946 h 4643751"/>
                <a:gd name="connsiteX46" fmla="*/ 1214486 w 4587104"/>
                <a:gd name="connsiteY46" fmla="*/ 4203946 h 4643751"/>
                <a:gd name="connsiteX47" fmla="*/ 1324968 w 4587104"/>
                <a:gd name="connsiteY47" fmla="*/ 4172850 h 4643751"/>
                <a:gd name="connsiteX48" fmla="*/ 1356251 w 4587104"/>
                <a:gd name="connsiteY48" fmla="*/ 4205675 h 4643751"/>
                <a:gd name="connsiteX49" fmla="*/ 1379004 w 4587104"/>
                <a:gd name="connsiteY49" fmla="*/ 4262334 h 4643751"/>
                <a:gd name="connsiteX50" fmla="*/ 1420134 w 4587104"/>
                <a:gd name="connsiteY50" fmla="*/ 4203945 h 4643751"/>
                <a:gd name="connsiteX51" fmla="*/ 1463700 w 4587104"/>
                <a:gd name="connsiteY51" fmla="*/ 4180574 h 4643751"/>
                <a:gd name="connsiteX52" fmla="*/ 1502393 w 4587104"/>
                <a:gd name="connsiteY52" fmla="*/ 4145558 h 4643751"/>
                <a:gd name="connsiteX53" fmla="*/ 1592912 w 4587104"/>
                <a:gd name="connsiteY53" fmla="*/ 4120718 h 4643751"/>
                <a:gd name="connsiteX54" fmla="*/ 1645957 w 4587104"/>
                <a:gd name="connsiteY54" fmla="*/ 4074377 h 4643751"/>
                <a:gd name="connsiteX55" fmla="*/ 1749170 w 4587104"/>
                <a:gd name="connsiteY55" fmla="*/ 4028782 h 4643751"/>
                <a:gd name="connsiteX56" fmla="*/ 1678599 w 4587104"/>
                <a:gd name="connsiteY56" fmla="*/ 3985558 h 4643751"/>
                <a:gd name="connsiteX57" fmla="*/ 1625781 w 4587104"/>
                <a:gd name="connsiteY57" fmla="*/ 3912004 h 4643751"/>
                <a:gd name="connsiteX58" fmla="*/ 1790299 w 4587104"/>
                <a:gd name="connsiteY58" fmla="*/ 3853617 h 4643751"/>
                <a:gd name="connsiteX59" fmla="*/ 1954817 w 4587104"/>
                <a:gd name="connsiteY59" fmla="*/ 3795228 h 4643751"/>
                <a:gd name="connsiteX60" fmla="*/ 1995947 w 4587104"/>
                <a:gd name="connsiteY60" fmla="*/ 3678452 h 4643751"/>
                <a:gd name="connsiteX61" fmla="*/ 2078205 w 4587104"/>
                <a:gd name="connsiteY61" fmla="*/ 3678453 h 4643751"/>
                <a:gd name="connsiteX62" fmla="*/ 2242724 w 4587104"/>
                <a:gd name="connsiteY62" fmla="*/ 3561675 h 4643751"/>
                <a:gd name="connsiteX63" fmla="*/ 2283853 w 4587104"/>
                <a:gd name="connsiteY63" fmla="*/ 3678452 h 4643751"/>
                <a:gd name="connsiteX64" fmla="*/ 2366112 w 4587104"/>
                <a:gd name="connsiteY64" fmla="*/ 3678452 h 4643751"/>
                <a:gd name="connsiteX65" fmla="*/ 2448371 w 4587104"/>
                <a:gd name="connsiteY65" fmla="*/ 3678452 h 4643751"/>
                <a:gd name="connsiteX66" fmla="*/ 2448371 w 4587104"/>
                <a:gd name="connsiteY66" fmla="*/ 3795229 h 4643751"/>
                <a:gd name="connsiteX67" fmla="*/ 2571759 w 4587104"/>
                <a:gd name="connsiteY67" fmla="*/ 3795228 h 4643751"/>
                <a:gd name="connsiteX68" fmla="*/ 2612889 w 4587104"/>
                <a:gd name="connsiteY68" fmla="*/ 3912005 h 4643751"/>
                <a:gd name="connsiteX69" fmla="*/ 2654018 w 4587104"/>
                <a:gd name="connsiteY69" fmla="*/ 4028780 h 4643751"/>
                <a:gd name="connsiteX70" fmla="*/ 2695148 w 4587104"/>
                <a:gd name="connsiteY70" fmla="*/ 4028780 h 4643751"/>
                <a:gd name="connsiteX71" fmla="*/ 2695148 w 4587104"/>
                <a:gd name="connsiteY71" fmla="*/ 3970392 h 4643751"/>
                <a:gd name="connsiteX72" fmla="*/ 2777407 w 4587104"/>
                <a:gd name="connsiteY72" fmla="*/ 4028780 h 4643751"/>
                <a:gd name="connsiteX73" fmla="*/ 2840142 w 4587104"/>
                <a:gd name="connsiteY73" fmla="*/ 4041552 h 4643751"/>
                <a:gd name="connsiteX74" fmla="*/ 2983051 w 4587104"/>
                <a:gd name="connsiteY74" fmla="*/ 4087172 h 4643751"/>
                <a:gd name="connsiteX75" fmla="*/ 3011518 w 4587104"/>
                <a:gd name="connsiteY75" fmla="*/ 4153542 h 4643751"/>
                <a:gd name="connsiteX76" fmla="*/ 2983054 w 4587104"/>
                <a:gd name="connsiteY76" fmla="*/ 4262333 h 4643751"/>
                <a:gd name="connsiteX77" fmla="*/ 3024184 w 4587104"/>
                <a:gd name="connsiteY77" fmla="*/ 4262333 h 4643751"/>
                <a:gd name="connsiteX78" fmla="*/ 3106440 w 4587104"/>
                <a:gd name="connsiteY78" fmla="*/ 4320724 h 4643751"/>
                <a:gd name="connsiteX79" fmla="*/ 3182893 w 4587104"/>
                <a:gd name="connsiteY79" fmla="*/ 4483718 h 4643751"/>
                <a:gd name="connsiteX80" fmla="*/ 3270961 w 4587104"/>
                <a:gd name="connsiteY80" fmla="*/ 4612662 h 4643751"/>
                <a:gd name="connsiteX81" fmla="*/ 3394349 w 4587104"/>
                <a:gd name="connsiteY81" fmla="*/ 4612662 h 4643751"/>
                <a:gd name="connsiteX82" fmla="*/ 3476608 w 4587104"/>
                <a:gd name="connsiteY82" fmla="*/ 4495887 h 4643751"/>
                <a:gd name="connsiteX83" fmla="*/ 3764514 w 4587104"/>
                <a:gd name="connsiteY83" fmla="*/ 4379111 h 4643751"/>
                <a:gd name="connsiteX84" fmla="*/ 3887903 w 4587104"/>
                <a:gd name="connsiteY84" fmla="*/ 4320723 h 4643751"/>
                <a:gd name="connsiteX85" fmla="*/ 4011291 w 4587104"/>
                <a:gd name="connsiteY85" fmla="*/ 4203946 h 4643751"/>
                <a:gd name="connsiteX86" fmla="*/ 4052421 w 4587104"/>
                <a:gd name="connsiteY86" fmla="*/ 4145558 h 4643751"/>
                <a:gd name="connsiteX87" fmla="*/ 4093550 w 4587104"/>
                <a:gd name="connsiteY87" fmla="*/ 4145558 h 4643751"/>
                <a:gd name="connsiteX88" fmla="*/ 4093550 w 4587104"/>
                <a:gd name="connsiteY88" fmla="*/ 4028782 h 4643751"/>
                <a:gd name="connsiteX89" fmla="*/ 4134680 w 4587104"/>
                <a:gd name="connsiteY89" fmla="*/ 3970394 h 4643751"/>
                <a:gd name="connsiteX90" fmla="*/ 4143138 w 4587104"/>
                <a:gd name="connsiteY90" fmla="*/ 3871639 h 4643751"/>
                <a:gd name="connsiteX91" fmla="*/ 4134680 w 4587104"/>
                <a:gd name="connsiteY91" fmla="*/ 3736841 h 4643751"/>
                <a:gd name="connsiteX92" fmla="*/ 4175809 w 4587104"/>
                <a:gd name="connsiteY92" fmla="*/ 3678453 h 4643751"/>
                <a:gd name="connsiteX93" fmla="*/ 4190743 w 4587104"/>
                <a:gd name="connsiteY93" fmla="*/ 3562702 h 4643751"/>
                <a:gd name="connsiteX94" fmla="*/ 4216939 w 4587104"/>
                <a:gd name="connsiteY94" fmla="*/ 3444900 h 4643751"/>
                <a:gd name="connsiteX95" fmla="*/ 4258065 w 4587104"/>
                <a:gd name="connsiteY95" fmla="*/ 3269739 h 4643751"/>
                <a:gd name="connsiteX96" fmla="*/ 4322674 w 4587104"/>
                <a:gd name="connsiteY96" fmla="*/ 3151431 h 4643751"/>
                <a:gd name="connsiteX97" fmla="*/ 4381457 w 4587104"/>
                <a:gd name="connsiteY97" fmla="*/ 3094571 h 4643751"/>
                <a:gd name="connsiteX98" fmla="*/ 4422586 w 4587104"/>
                <a:gd name="connsiteY98" fmla="*/ 2977795 h 4643751"/>
                <a:gd name="connsiteX99" fmla="*/ 4381457 w 4587104"/>
                <a:gd name="connsiteY99" fmla="*/ 2919407 h 4643751"/>
                <a:gd name="connsiteX100" fmla="*/ 4422586 w 4587104"/>
                <a:gd name="connsiteY100" fmla="*/ 2861018 h 4643751"/>
                <a:gd name="connsiteX101" fmla="*/ 4381457 w 4587104"/>
                <a:gd name="connsiteY101" fmla="*/ 2802630 h 4643751"/>
                <a:gd name="connsiteX102" fmla="*/ 4436924 w 4587104"/>
                <a:gd name="connsiteY102" fmla="*/ 2666787 h 4643751"/>
                <a:gd name="connsiteX103" fmla="*/ 4463716 w 4587104"/>
                <a:gd name="connsiteY103" fmla="*/ 2569078 h 4643751"/>
                <a:gd name="connsiteX104" fmla="*/ 4504845 w 4587104"/>
                <a:gd name="connsiteY104" fmla="*/ 2452301 h 4643751"/>
                <a:gd name="connsiteX105" fmla="*/ 4463716 w 4587104"/>
                <a:gd name="connsiteY105" fmla="*/ 2452301 h 4643751"/>
                <a:gd name="connsiteX106" fmla="*/ 4463716 w 4587104"/>
                <a:gd name="connsiteY106" fmla="*/ 2393913 h 4643751"/>
                <a:gd name="connsiteX107" fmla="*/ 4504845 w 4587104"/>
                <a:gd name="connsiteY107" fmla="*/ 2335525 h 4643751"/>
                <a:gd name="connsiteX108" fmla="*/ 4587104 w 4587104"/>
                <a:gd name="connsiteY108" fmla="*/ 2277137 h 4643751"/>
                <a:gd name="connsiteX109" fmla="*/ 4545972 w 4587104"/>
                <a:gd name="connsiteY10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268509 w 4587104"/>
                <a:gd name="connsiteY30" fmla="*/ 3269735 h 4643751"/>
                <a:gd name="connsiteX31" fmla="*/ 309638 w 4587104"/>
                <a:gd name="connsiteY31" fmla="*/ 3328123 h 4643751"/>
                <a:gd name="connsiteX32" fmla="*/ 391897 w 4587104"/>
                <a:gd name="connsiteY32" fmla="*/ 3269735 h 4643751"/>
                <a:gd name="connsiteX33" fmla="*/ 474155 w 4587104"/>
                <a:gd name="connsiteY33" fmla="*/ 3328124 h 4643751"/>
                <a:gd name="connsiteX34" fmla="*/ 643548 w 4587104"/>
                <a:gd name="connsiteY34" fmla="*/ 3363824 h 4643751"/>
                <a:gd name="connsiteX35" fmla="*/ 762062 w 4587104"/>
                <a:gd name="connsiteY35" fmla="*/ 3386511 h 4643751"/>
                <a:gd name="connsiteX36" fmla="*/ 885451 w 4587104"/>
                <a:gd name="connsiteY36" fmla="*/ 3444899 h 4643751"/>
                <a:gd name="connsiteX37" fmla="*/ 926580 w 4587104"/>
                <a:gd name="connsiteY37" fmla="*/ 3503287 h 4643751"/>
                <a:gd name="connsiteX38" fmla="*/ 926580 w 4587104"/>
                <a:gd name="connsiteY38" fmla="*/ 3561675 h 4643751"/>
                <a:gd name="connsiteX39" fmla="*/ 926580 w 4587104"/>
                <a:gd name="connsiteY39" fmla="*/ 3620063 h 4643751"/>
                <a:gd name="connsiteX40" fmla="*/ 967709 w 4587104"/>
                <a:gd name="connsiteY40" fmla="*/ 3736841 h 4643751"/>
                <a:gd name="connsiteX41" fmla="*/ 1008839 w 4587104"/>
                <a:gd name="connsiteY41" fmla="*/ 3795228 h 4643751"/>
                <a:gd name="connsiteX42" fmla="*/ 1049969 w 4587104"/>
                <a:gd name="connsiteY42" fmla="*/ 3970392 h 4643751"/>
                <a:gd name="connsiteX43" fmla="*/ 1091098 w 4587104"/>
                <a:gd name="connsiteY43" fmla="*/ 4028780 h 4643751"/>
                <a:gd name="connsiteX44" fmla="*/ 1137271 w 4587104"/>
                <a:gd name="connsiteY44" fmla="*/ 4105271 h 4643751"/>
                <a:gd name="connsiteX45" fmla="*/ 1132227 w 4587104"/>
                <a:gd name="connsiteY45" fmla="*/ 4203946 h 4643751"/>
                <a:gd name="connsiteX46" fmla="*/ 1214486 w 4587104"/>
                <a:gd name="connsiteY46" fmla="*/ 4203946 h 4643751"/>
                <a:gd name="connsiteX47" fmla="*/ 1324968 w 4587104"/>
                <a:gd name="connsiteY47" fmla="*/ 4172850 h 4643751"/>
                <a:gd name="connsiteX48" fmla="*/ 1356251 w 4587104"/>
                <a:gd name="connsiteY48" fmla="*/ 4205675 h 4643751"/>
                <a:gd name="connsiteX49" fmla="*/ 1379004 w 4587104"/>
                <a:gd name="connsiteY49" fmla="*/ 4262334 h 4643751"/>
                <a:gd name="connsiteX50" fmla="*/ 1420134 w 4587104"/>
                <a:gd name="connsiteY50" fmla="*/ 4203945 h 4643751"/>
                <a:gd name="connsiteX51" fmla="*/ 1463700 w 4587104"/>
                <a:gd name="connsiteY51" fmla="*/ 4180574 h 4643751"/>
                <a:gd name="connsiteX52" fmla="*/ 1502393 w 4587104"/>
                <a:gd name="connsiteY52" fmla="*/ 4145558 h 4643751"/>
                <a:gd name="connsiteX53" fmla="*/ 1592912 w 4587104"/>
                <a:gd name="connsiteY53" fmla="*/ 4120718 h 4643751"/>
                <a:gd name="connsiteX54" fmla="*/ 1645957 w 4587104"/>
                <a:gd name="connsiteY54" fmla="*/ 4074377 h 4643751"/>
                <a:gd name="connsiteX55" fmla="*/ 1749170 w 4587104"/>
                <a:gd name="connsiteY55" fmla="*/ 4028782 h 4643751"/>
                <a:gd name="connsiteX56" fmla="*/ 1678599 w 4587104"/>
                <a:gd name="connsiteY56" fmla="*/ 3985558 h 4643751"/>
                <a:gd name="connsiteX57" fmla="*/ 1625781 w 4587104"/>
                <a:gd name="connsiteY57" fmla="*/ 3912004 h 4643751"/>
                <a:gd name="connsiteX58" fmla="*/ 1790299 w 4587104"/>
                <a:gd name="connsiteY58" fmla="*/ 3853617 h 4643751"/>
                <a:gd name="connsiteX59" fmla="*/ 1954817 w 4587104"/>
                <a:gd name="connsiteY59" fmla="*/ 3795228 h 4643751"/>
                <a:gd name="connsiteX60" fmla="*/ 1995947 w 4587104"/>
                <a:gd name="connsiteY60" fmla="*/ 3678452 h 4643751"/>
                <a:gd name="connsiteX61" fmla="*/ 2078205 w 4587104"/>
                <a:gd name="connsiteY61" fmla="*/ 3678453 h 4643751"/>
                <a:gd name="connsiteX62" fmla="*/ 2242724 w 4587104"/>
                <a:gd name="connsiteY62" fmla="*/ 3561675 h 4643751"/>
                <a:gd name="connsiteX63" fmla="*/ 2283853 w 4587104"/>
                <a:gd name="connsiteY63" fmla="*/ 3678452 h 4643751"/>
                <a:gd name="connsiteX64" fmla="*/ 2366112 w 4587104"/>
                <a:gd name="connsiteY64" fmla="*/ 3678452 h 4643751"/>
                <a:gd name="connsiteX65" fmla="*/ 2448371 w 4587104"/>
                <a:gd name="connsiteY65" fmla="*/ 3678452 h 4643751"/>
                <a:gd name="connsiteX66" fmla="*/ 2448371 w 4587104"/>
                <a:gd name="connsiteY66" fmla="*/ 3795229 h 4643751"/>
                <a:gd name="connsiteX67" fmla="*/ 2571759 w 4587104"/>
                <a:gd name="connsiteY67" fmla="*/ 3795228 h 4643751"/>
                <a:gd name="connsiteX68" fmla="*/ 2612889 w 4587104"/>
                <a:gd name="connsiteY68" fmla="*/ 3912005 h 4643751"/>
                <a:gd name="connsiteX69" fmla="*/ 2654018 w 4587104"/>
                <a:gd name="connsiteY69" fmla="*/ 4028780 h 4643751"/>
                <a:gd name="connsiteX70" fmla="*/ 2695148 w 4587104"/>
                <a:gd name="connsiteY70" fmla="*/ 4028780 h 4643751"/>
                <a:gd name="connsiteX71" fmla="*/ 2695148 w 4587104"/>
                <a:gd name="connsiteY71" fmla="*/ 3970392 h 4643751"/>
                <a:gd name="connsiteX72" fmla="*/ 2777407 w 4587104"/>
                <a:gd name="connsiteY72" fmla="*/ 4028780 h 4643751"/>
                <a:gd name="connsiteX73" fmla="*/ 2840142 w 4587104"/>
                <a:gd name="connsiteY73" fmla="*/ 4041552 h 4643751"/>
                <a:gd name="connsiteX74" fmla="*/ 2983051 w 4587104"/>
                <a:gd name="connsiteY74" fmla="*/ 4087172 h 4643751"/>
                <a:gd name="connsiteX75" fmla="*/ 3011518 w 4587104"/>
                <a:gd name="connsiteY75" fmla="*/ 4153542 h 4643751"/>
                <a:gd name="connsiteX76" fmla="*/ 2983054 w 4587104"/>
                <a:gd name="connsiteY76" fmla="*/ 4262333 h 4643751"/>
                <a:gd name="connsiteX77" fmla="*/ 3024184 w 4587104"/>
                <a:gd name="connsiteY77" fmla="*/ 4262333 h 4643751"/>
                <a:gd name="connsiteX78" fmla="*/ 3106440 w 4587104"/>
                <a:gd name="connsiteY78" fmla="*/ 4320724 h 4643751"/>
                <a:gd name="connsiteX79" fmla="*/ 3182893 w 4587104"/>
                <a:gd name="connsiteY79" fmla="*/ 4483718 h 4643751"/>
                <a:gd name="connsiteX80" fmla="*/ 3270961 w 4587104"/>
                <a:gd name="connsiteY80" fmla="*/ 4612662 h 4643751"/>
                <a:gd name="connsiteX81" fmla="*/ 3394349 w 4587104"/>
                <a:gd name="connsiteY81" fmla="*/ 4612662 h 4643751"/>
                <a:gd name="connsiteX82" fmla="*/ 3476608 w 4587104"/>
                <a:gd name="connsiteY82" fmla="*/ 4495887 h 4643751"/>
                <a:gd name="connsiteX83" fmla="*/ 3764514 w 4587104"/>
                <a:gd name="connsiteY83" fmla="*/ 4379111 h 4643751"/>
                <a:gd name="connsiteX84" fmla="*/ 3887903 w 4587104"/>
                <a:gd name="connsiteY84" fmla="*/ 4320723 h 4643751"/>
                <a:gd name="connsiteX85" fmla="*/ 4011291 w 4587104"/>
                <a:gd name="connsiteY85" fmla="*/ 4203946 h 4643751"/>
                <a:gd name="connsiteX86" fmla="*/ 4052421 w 4587104"/>
                <a:gd name="connsiteY86" fmla="*/ 4145558 h 4643751"/>
                <a:gd name="connsiteX87" fmla="*/ 4093550 w 4587104"/>
                <a:gd name="connsiteY87" fmla="*/ 4145558 h 4643751"/>
                <a:gd name="connsiteX88" fmla="*/ 4093550 w 4587104"/>
                <a:gd name="connsiteY88" fmla="*/ 4028782 h 4643751"/>
                <a:gd name="connsiteX89" fmla="*/ 4134680 w 4587104"/>
                <a:gd name="connsiteY89" fmla="*/ 3970394 h 4643751"/>
                <a:gd name="connsiteX90" fmla="*/ 4143138 w 4587104"/>
                <a:gd name="connsiteY90" fmla="*/ 3871639 h 4643751"/>
                <a:gd name="connsiteX91" fmla="*/ 4134680 w 4587104"/>
                <a:gd name="connsiteY91" fmla="*/ 3736841 h 4643751"/>
                <a:gd name="connsiteX92" fmla="*/ 4175809 w 4587104"/>
                <a:gd name="connsiteY92" fmla="*/ 3678453 h 4643751"/>
                <a:gd name="connsiteX93" fmla="*/ 4190743 w 4587104"/>
                <a:gd name="connsiteY93" fmla="*/ 3562702 h 4643751"/>
                <a:gd name="connsiteX94" fmla="*/ 4216939 w 4587104"/>
                <a:gd name="connsiteY94" fmla="*/ 3444900 h 4643751"/>
                <a:gd name="connsiteX95" fmla="*/ 4258065 w 4587104"/>
                <a:gd name="connsiteY95" fmla="*/ 3269739 h 4643751"/>
                <a:gd name="connsiteX96" fmla="*/ 4322674 w 4587104"/>
                <a:gd name="connsiteY96" fmla="*/ 3151431 h 4643751"/>
                <a:gd name="connsiteX97" fmla="*/ 4381457 w 4587104"/>
                <a:gd name="connsiteY97" fmla="*/ 3094571 h 4643751"/>
                <a:gd name="connsiteX98" fmla="*/ 4422586 w 4587104"/>
                <a:gd name="connsiteY98" fmla="*/ 2977795 h 4643751"/>
                <a:gd name="connsiteX99" fmla="*/ 4381457 w 4587104"/>
                <a:gd name="connsiteY99" fmla="*/ 2919407 h 4643751"/>
                <a:gd name="connsiteX100" fmla="*/ 4422586 w 4587104"/>
                <a:gd name="connsiteY100" fmla="*/ 2861018 h 4643751"/>
                <a:gd name="connsiteX101" fmla="*/ 4381457 w 4587104"/>
                <a:gd name="connsiteY101" fmla="*/ 2802630 h 4643751"/>
                <a:gd name="connsiteX102" fmla="*/ 4436924 w 4587104"/>
                <a:gd name="connsiteY102" fmla="*/ 2666787 h 4643751"/>
                <a:gd name="connsiteX103" fmla="*/ 4463716 w 4587104"/>
                <a:gd name="connsiteY103" fmla="*/ 2569078 h 4643751"/>
                <a:gd name="connsiteX104" fmla="*/ 4504845 w 4587104"/>
                <a:gd name="connsiteY104" fmla="*/ 2452301 h 4643751"/>
                <a:gd name="connsiteX105" fmla="*/ 4463716 w 4587104"/>
                <a:gd name="connsiteY105" fmla="*/ 2452301 h 4643751"/>
                <a:gd name="connsiteX106" fmla="*/ 4463716 w 4587104"/>
                <a:gd name="connsiteY106" fmla="*/ 2393913 h 4643751"/>
                <a:gd name="connsiteX107" fmla="*/ 4504845 w 4587104"/>
                <a:gd name="connsiteY107" fmla="*/ 2335525 h 4643751"/>
                <a:gd name="connsiteX108" fmla="*/ 4587104 w 4587104"/>
                <a:gd name="connsiteY108" fmla="*/ 2277137 h 4643751"/>
                <a:gd name="connsiteX109" fmla="*/ 4545972 w 4587104"/>
                <a:gd name="connsiteY10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268509 w 4587104"/>
                <a:gd name="connsiteY30" fmla="*/ 3269735 h 4643751"/>
                <a:gd name="connsiteX31" fmla="*/ 309638 w 4587104"/>
                <a:gd name="connsiteY31" fmla="*/ 3328123 h 4643751"/>
                <a:gd name="connsiteX32" fmla="*/ 391897 w 4587104"/>
                <a:gd name="connsiteY32" fmla="*/ 3269735 h 4643751"/>
                <a:gd name="connsiteX33" fmla="*/ 474155 w 4587104"/>
                <a:gd name="connsiteY33" fmla="*/ 3328124 h 4643751"/>
                <a:gd name="connsiteX34" fmla="*/ 643548 w 4587104"/>
                <a:gd name="connsiteY34" fmla="*/ 3363824 h 4643751"/>
                <a:gd name="connsiteX35" fmla="*/ 762062 w 4587104"/>
                <a:gd name="connsiteY35" fmla="*/ 3386511 h 4643751"/>
                <a:gd name="connsiteX36" fmla="*/ 885451 w 4587104"/>
                <a:gd name="connsiteY36" fmla="*/ 3444899 h 4643751"/>
                <a:gd name="connsiteX37" fmla="*/ 926580 w 4587104"/>
                <a:gd name="connsiteY37" fmla="*/ 3503287 h 4643751"/>
                <a:gd name="connsiteX38" fmla="*/ 926580 w 4587104"/>
                <a:gd name="connsiteY38" fmla="*/ 3561675 h 4643751"/>
                <a:gd name="connsiteX39" fmla="*/ 926580 w 4587104"/>
                <a:gd name="connsiteY39" fmla="*/ 3620063 h 4643751"/>
                <a:gd name="connsiteX40" fmla="*/ 967709 w 4587104"/>
                <a:gd name="connsiteY40" fmla="*/ 3736841 h 4643751"/>
                <a:gd name="connsiteX41" fmla="*/ 1008839 w 4587104"/>
                <a:gd name="connsiteY41" fmla="*/ 3795228 h 4643751"/>
                <a:gd name="connsiteX42" fmla="*/ 1049969 w 4587104"/>
                <a:gd name="connsiteY42" fmla="*/ 3970392 h 4643751"/>
                <a:gd name="connsiteX43" fmla="*/ 1091098 w 4587104"/>
                <a:gd name="connsiteY43" fmla="*/ 4028780 h 4643751"/>
                <a:gd name="connsiteX44" fmla="*/ 1137271 w 4587104"/>
                <a:gd name="connsiteY44" fmla="*/ 4105271 h 4643751"/>
                <a:gd name="connsiteX45" fmla="*/ 1132227 w 4587104"/>
                <a:gd name="connsiteY45" fmla="*/ 4203946 h 4643751"/>
                <a:gd name="connsiteX46" fmla="*/ 1214486 w 4587104"/>
                <a:gd name="connsiteY46" fmla="*/ 4203946 h 4643751"/>
                <a:gd name="connsiteX47" fmla="*/ 1324968 w 4587104"/>
                <a:gd name="connsiteY47" fmla="*/ 4172850 h 4643751"/>
                <a:gd name="connsiteX48" fmla="*/ 1356251 w 4587104"/>
                <a:gd name="connsiteY48" fmla="*/ 4205675 h 4643751"/>
                <a:gd name="connsiteX49" fmla="*/ 1379004 w 4587104"/>
                <a:gd name="connsiteY49" fmla="*/ 4262334 h 4643751"/>
                <a:gd name="connsiteX50" fmla="*/ 1420134 w 4587104"/>
                <a:gd name="connsiteY50" fmla="*/ 4203945 h 4643751"/>
                <a:gd name="connsiteX51" fmla="*/ 1463700 w 4587104"/>
                <a:gd name="connsiteY51" fmla="*/ 4180574 h 4643751"/>
                <a:gd name="connsiteX52" fmla="*/ 1502393 w 4587104"/>
                <a:gd name="connsiteY52" fmla="*/ 4145558 h 4643751"/>
                <a:gd name="connsiteX53" fmla="*/ 1592912 w 4587104"/>
                <a:gd name="connsiteY53" fmla="*/ 4120718 h 4643751"/>
                <a:gd name="connsiteX54" fmla="*/ 1645957 w 4587104"/>
                <a:gd name="connsiteY54" fmla="*/ 4074377 h 4643751"/>
                <a:gd name="connsiteX55" fmla="*/ 1749170 w 4587104"/>
                <a:gd name="connsiteY55" fmla="*/ 4028782 h 4643751"/>
                <a:gd name="connsiteX56" fmla="*/ 1678599 w 4587104"/>
                <a:gd name="connsiteY56" fmla="*/ 3985558 h 4643751"/>
                <a:gd name="connsiteX57" fmla="*/ 1625781 w 4587104"/>
                <a:gd name="connsiteY57" fmla="*/ 3912004 h 4643751"/>
                <a:gd name="connsiteX58" fmla="*/ 1790299 w 4587104"/>
                <a:gd name="connsiteY58" fmla="*/ 3853617 h 4643751"/>
                <a:gd name="connsiteX59" fmla="*/ 1954817 w 4587104"/>
                <a:gd name="connsiteY59" fmla="*/ 3795228 h 4643751"/>
                <a:gd name="connsiteX60" fmla="*/ 1995947 w 4587104"/>
                <a:gd name="connsiteY60" fmla="*/ 3678452 h 4643751"/>
                <a:gd name="connsiteX61" fmla="*/ 2078205 w 4587104"/>
                <a:gd name="connsiteY61" fmla="*/ 3678453 h 4643751"/>
                <a:gd name="connsiteX62" fmla="*/ 2242724 w 4587104"/>
                <a:gd name="connsiteY62" fmla="*/ 3561675 h 4643751"/>
                <a:gd name="connsiteX63" fmla="*/ 2283853 w 4587104"/>
                <a:gd name="connsiteY63" fmla="*/ 3678452 h 4643751"/>
                <a:gd name="connsiteX64" fmla="*/ 2366112 w 4587104"/>
                <a:gd name="connsiteY64" fmla="*/ 3678452 h 4643751"/>
                <a:gd name="connsiteX65" fmla="*/ 2448371 w 4587104"/>
                <a:gd name="connsiteY65" fmla="*/ 3678452 h 4643751"/>
                <a:gd name="connsiteX66" fmla="*/ 2448371 w 4587104"/>
                <a:gd name="connsiteY66" fmla="*/ 3795229 h 4643751"/>
                <a:gd name="connsiteX67" fmla="*/ 2571759 w 4587104"/>
                <a:gd name="connsiteY67" fmla="*/ 3795228 h 4643751"/>
                <a:gd name="connsiteX68" fmla="*/ 2612889 w 4587104"/>
                <a:gd name="connsiteY68" fmla="*/ 3912005 h 4643751"/>
                <a:gd name="connsiteX69" fmla="*/ 2654018 w 4587104"/>
                <a:gd name="connsiteY69" fmla="*/ 4028780 h 4643751"/>
                <a:gd name="connsiteX70" fmla="*/ 2695148 w 4587104"/>
                <a:gd name="connsiteY70" fmla="*/ 4028780 h 4643751"/>
                <a:gd name="connsiteX71" fmla="*/ 2695148 w 4587104"/>
                <a:gd name="connsiteY71" fmla="*/ 3970392 h 4643751"/>
                <a:gd name="connsiteX72" fmla="*/ 2777407 w 4587104"/>
                <a:gd name="connsiteY72" fmla="*/ 4028780 h 4643751"/>
                <a:gd name="connsiteX73" fmla="*/ 2840142 w 4587104"/>
                <a:gd name="connsiteY73" fmla="*/ 4041552 h 4643751"/>
                <a:gd name="connsiteX74" fmla="*/ 2983051 w 4587104"/>
                <a:gd name="connsiteY74" fmla="*/ 4087172 h 4643751"/>
                <a:gd name="connsiteX75" fmla="*/ 3011518 w 4587104"/>
                <a:gd name="connsiteY75" fmla="*/ 4153542 h 4643751"/>
                <a:gd name="connsiteX76" fmla="*/ 2983054 w 4587104"/>
                <a:gd name="connsiteY76" fmla="*/ 4262333 h 4643751"/>
                <a:gd name="connsiteX77" fmla="*/ 3024184 w 4587104"/>
                <a:gd name="connsiteY77" fmla="*/ 4262333 h 4643751"/>
                <a:gd name="connsiteX78" fmla="*/ 3106440 w 4587104"/>
                <a:gd name="connsiteY78" fmla="*/ 4320724 h 4643751"/>
                <a:gd name="connsiteX79" fmla="*/ 3182893 w 4587104"/>
                <a:gd name="connsiteY79" fmla="*/ 4483718 h 4643751"/>
                <a:gd name="connsiteX80" fmla="*/ 3270961 w 4587104"/>
                <a:gd name="connsiteY80" fmla="*/ 4612662 h 4643751"/>
                <a:gd name="connsiteX81" fmla="*/ 3394349 w 4587104"/>
                <a:gd name="connsiteY81" fmla="*/ 4612662 h 4643751"/>
                <a:gd name="connsiteX82" fmla="*/ 3476608 w 4587104"/>
                <a:gd name="connsiteY82" fmla="*/ 4495887 h 4643751"/>
                <a:gd name="connsiteX83" fmla="*/ 3764514 w 4587104"/>
                <a:gd name="connsiteY83" fmla="*/ 4379111 h 4643751"/>
                <a:gd name="connsiteX84" fmla="*/ 3887903 w 4587104"/>
                <a:gd name="connsiteY84" fmla="*/ 4320723 h 4643751"/>
                <a:gd name="connsiteX85" fmla="*/ 4011291 w 4587104"/>
                <a:gd name="connsiteY85" fmla="*/ 4203946 h 4643751"/>
                <a:gd name="connsiteX86" fmla="*/ 4052421 w 4587104"/>
                <a:gd name="connsiteY86" fmla="*/ 4145558 h 4643751"/>
                <a:gd name="connsiteX87" fmla="*/ 4093550 w 4587104"/>
                <a:gd name="connsiteY87" fmla="*/ 4145558 h 4643751"/>
                <a:gd name="connsiteX88" fmla="*/ 4093550 w 4587104"/>
                <a:gd name="connsiteY88" fmla="*/ 4028782 h 4643751"/>
                <a:gd name="connsiteX89" fmla="*/ 4134680 w 4587104"/>
                <a:gd name="connsiteY89" fmla="*/ 3970394 h 4643751"/>
                <a:gd name="connsiteX90" fmla="*/ 4143138 w 4587104"/>
                <a:gd name="connsiteY90" fmla="*/ 3871639 h 4643751"/>
                <a:gd name="connsiteX91" fmla="*/ 4134680 w 4587104"/>
                <a:gd name="connsiteY91" fmla="*/ 3736841 h 4643751"/>
                <a:gd name="connsiteX92" fmla="*/ 4175809 w 4587104"/>
                <a:gd name="connsiteY92" fmla="*/ 3678453 h 4643751"/>
                <a:gd name="connsiteX93" fmla="*/ 4190743 w 4587104"/>
                <a:gd name="connsiteY93" fmla="*/ 3562702 h 4643751"/>
                <a:gd name="connsiteX94" fmla="*/ 4216939 w 4587104"/>
                <a:gd name="connsiteY94" fmla="*/ 3444900 h 4643751"/>
                <a:gd name="connsiteX95" fmla="*/ 4258065 w 4587104"/>
                <a:gd name="connsiteY95" fmla="*/ 3269739 h 4643751"/>
                <a:gd name="connsiteX96" fmla="*/ 4322674 w 4587104"/>
                <a:gd name="connsiteY96" fmla="*/ 3151431 h 4643751"/>
                <a:gd name="connsiteX97" fmla="*/ 4381457 w 4587104"/>
                <a:gd name="connsiteY97" fmla="*/ 3094571 h 4643751"/>
                <a:gd name="connsiteX98" fmla="*/ 4422586 w 4587104"/>
                <a:gd name="connsiteY98" fmla="*/ 2977795 h 4643751"/>
                <a:gd name="connsiteX99" fmla="*/ 4381457 w 4587104"/>
                <a:gd name="connsiteY99" fmla="*/ 2919407 h 4643751"/>
                <a:gd name="connsiteX100" fmla="*/ 4422586 w 4587104"/>
                <a:gd name="connsiteY100" fmla="*/ 2861018 h 4643751"/>
                <a:gd name="connsiteX101" fmla="*/ 4381457 w 4587104"/>
                <a:gd name="connsiteY101" fmla="*/ 2802630 h 4643751"/>
                <a:gd name="connsiteX102" fmla="*/ 4436924 w 4587104"/>
                <a:gd name="connsiteY102" fmla="*/ 2666787 h 4643751"/>
                <a:gd name="connsiteX103" fmla="*/ 4463716 w 4587104"/>
                <a:gd name="connsiteY103" fmla="*/ 2569078 h 4643751"/>
                <a:gd name="connsiteX104" fmla="*/ 4504845 w 4587104"/>
                <a:gd name="connsiteY104" fmla="*/ 2452301 h 4643751"/>
                <a:gd name="connsiteX105" fmla="*/ 4463716 w 4587104"/>
                <a:gd name="connsiteY105" fmla="*/ 2452301 h 4643751"/>
                <a:gd name="connsiteX106" fmla="*/ 4463716 w 4587104"/>
                <a:gd name="connsiteY106" fmla="*/ 2393913 h 4643751"/>
                <a:gd name="connsiteX107" fmla="*/ 4504845 w 4587104"/>
                <a:gd name="connsiteY107" fmla="*/ 2335525 h 4643751"/>
                <a:gd name="connsiteX108" fmla="*/ 4587104 w 4587104"/>
                <a:gd name="connsiteY108" fmla="*/ 2277137 h 4643751"/>
                <a:gd name="connsiteX109" fmla="*/ 4545972 w 4587104"/>
                <a:gd name="connsiteY10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268509 w 4587104"/>
                <a:gd name="connsiteY30" fmla="*/ 3269735 h 4643751"/>
                <a:gd name="connsiteX31" fmla="*/ 309638 w 4587104"/>
                <a:gd name="connsiteY31" fmla="*/ 3328123 h 4643751"/>
                <a:gd name="connsiteX32" fmla="*/ 391897 w 4587104"/>
                <a:gd name="connsiteY32" fmla="*/ 3269735 h 4643751"/>
                <a:gd name="connsiteX33" fmla="*/ 474155 w 4587104"/>
                <a:gd name="connsiteY33" fmla="*/ 3328124 h 4643751"/>
                <a:gd name="connsiteX34" fmla="*/ 643548 w 4587104"/>
                <a:gd name="connsiteY34" fmla="*/ 3363824 h 4643751"/>
                <a:gd name="connsiteX35" fmla="*/ 762062 w 4587104"/>
                <a:gd name="connsiteY35" fmla="*/ 3386511 h 4643751"/>
                <a:gd name="connsiteX36" fmla="*/ 885451 w 4587104"/>
                <a:gd name="connsiteY36" fmla="*/ 3444899 h 4643751"/>
                <a:gd name="connsiteX37" fmla="*/ 926580 w 4587104"/>
                <a:gd name="connsiteY37" fmla="*/ 3503287 h 4643751"/>
                <a:gd name="connsiteX38" fmla="*/ 926580 w 4587104"/>
                <a:gd name="connsiteY38" fmla="*/ 3561675 h 4643751"/>
                <a:gd name="connsiteX39" fmla="*/ 926580 w 4587104"/>
                <a:gd name="connsiteY39" fmla="*/ 3620063 h 4643751"/>
                <a:gd name="connsiteX40" fmla="*/ 967709 w 4587104"/>
                <a:gd name="connsiteY40" fmla="*/ 3736841 h 4643751"/>
                <a:gd name="connsiteX41" fmla="*/ 1008839 w 4587104"/>
                <a:gd name="connsiteY41" fmla="*/ 3795228 h 4643751"/>
                <a:gd name="connsiteX42" fmla="*/ 1049969 w 4587104"/>
                <a:gd name="connsiteY42" fmla="*/ 3970392 h 4643751"/>
                <a:gd name="connsiteX43" fmla="*/ 1091098 w 4587104"/>
                <a:gd name="connsiteY43" fmla="*/ 4028780 h 4643751"/>
                <a:gd name="connsiteX44" fmla="*/ 1137271 w 4587104"/>
                <a:gd name="connsiteY44" fmla="*/ 4105271 h 4643751"/>
                <a:gd name="connsiteX45" fmla="*/ 1132227 w 4587104"/>
                <a:gd name="connsiteY45" fmla="*/ 4203946 h 4643751"/>
                <a:gd name="connsiteX46" fmla="*/ 1214486 w 4587104"/>
                <a:gd name="connsiteY46" fmla="*/ 4203946 h 4643751"/>
                <a:gd name="connsiteX47" fmla="*/ 1324968 w 4587104"/>
                <a:gd name="connsiteY47" fmla="*/ 4172850 h 4643751"/>
                <a:gd name="connsiteX48" fmla="*/ 1356251 w 4587104"/>
                <a:gd name="connsiteY48" fmla="*/ 4205675 h 4643751"/>
                <a:gd name="connsiteX49" fmla="*/ 1379004 w 4587104"/>
                <a:gd name="connsiteY49" fmla="*/ 4262334 h 4643751"/>
                <a:gd name="connsiteX50" fmla="*/ 1420134 w 4587104"/>
                <a:gd name="connsiteY50" fmla="*/ 4203945 h 4643751"/>
                <a:gd name="connsiteX51" fmla="*/ 1463700 w 4587104"/>
                <a:gd name="connsiteY51" fmla="*/ 4180574 h 4643751"/>
                <a:gd name="connsiteX52" fmla="*/ 1502393 w 4587104"/>
                <a:gd name="connsiteY52" fmla="*/ 4145558 h 4643751"/>
                <a:gd name="connsiteX53" fmla="*/ 1592912 w 4587104"/>
                <a:gd name="connsiteY53" fmla="*/ 4120718 h 4643751"/>
                <a:gd name="connsiteX54" fmla="*/ 1645957 w 4587104"/>
                <a:gd name="connsiteY54" fmla="*/ 4074377 h 4643751"/>
                <a:gd name="connsiteX55" fmla="*/ 1749170 w 4587104"/>
                <a:gd name="connsiteY55" fmla="*/ 4028782 h 4643751"/>
                <a:gd name="connsiteX56" fmla="*/ 1678599 w 4587104"/>
                <a:gd name="connsiteY56" fmla="*/ 3985558 h 4643751"/>
                <a:gd name="connsiteX57" fmla="*/ 1625781 w 4587104"/>
                <a:gd name="connsiteY57" fmla="*/ 3912004 h 4643751"/>
                <a:gd name="connsiteX58" fmla="*/ 1790299 w 4587104"/>
                <a:gd name="connsiteY58" fmla="*/ 3853617 h 4643751"/>
                <a:gd name="connsiteX59" fmla="*/ 1954817 w 4587104"/>
                <a:gd name="connsiteY59" fmla="*/ 3795228 h 4643751"/>
                <a:gd name="connsiteX60" fmla="*/ 1995947 w 4587104"/>
                <a:gd name="connsiteY60" fmla="*/ 3678452 h 4643751"/>
                <a:gd name="connsiteX61" fmla="*/ 2078205 w 4587104"/>
                <a:gd name="connsiteY61" fmla="*/ 3678453 h 4643751"/>
                <a:gd name="connsiteX62" fmla="*/ 2242724 w 4587104"/>
                <a:gd name="connsiteY62" fmla="*/ 3561675 h 4643751"/>
                <a:gd name="connsiteX63" fmla="*/ 2283853 w 4587104"/>
                <a:gd name="connsiteY63" fmla="*/ 3678452 h 4643751"/>
                <a:gd name="connsiteX64" fmla="*/ 2366112 w 4587104"/>
                <a:gd name="connsiteY64" fmla="*/ 3678452 h 4643751"/>
                <a:gd name="connsiteX65" fmla="*/ 2448371 w 4587104"/>
                <a:gd name="connsiteY65" fmla="*/ 3678452 h 4643751"/>
                <a:gd name="connsiteX66" fmla="*/ 2448371 w 4587104"/>
                <a:gd name="connsiteY66" fmla="*/ 3795229 h 4643751"/>
                <a:gd name="connsiteX67" fmla="*/ 2571759 w 4587104"/>
                <a:gd name="connsiteY67" fmla="*/ 3795228 h 4643751"/>
                <a:gd name="connsiteX68" fmla="*/ 2612889 w 4587104"/>
                <a:gd name="connsiteY68" fmla="*/ 3912005 h 4643751"/>
                <a:gd name="connsiteX69" fmla="*/ 2654018 w 4587104"/>
                <a:gd name="connsiteY69" fmla="*/ 4028780 h 4643751"/>
                <a:gd name="connsiteX70" fmla="*/ 2695148 w 4587104"/>
                <a:gd name="connsiteY70" fmla="*/ 4028780 h 4643751"/>
                <a:gd name="connsiteX71" fmla="*/ 2695148 w 4587104"/>
                <a:gd name="connsiteY71" fmla="*/ 3970392 h 4643751"/>
                <a:gd name="connsiteX72" fmla="*/ 2777407 w 4587104"/>
                <a:gd name="connsiteY72" fmla="*/ 4028780 h 4643751"/>
                <a:gd name="connsiteX73" fmla="*/ 2840142 w 4587104"/>
                <a:gd name="connsiteY73" fmla="*/ 4041552 h 4643751"/>
                <a:gd name="connsiteX74" fmla="*/ 2983051 w 4587104"/>
                <a:gd name="connsiteY74" fmla="*/ 4087172 h 4643751"/>
                <a:gd name="connsiteX75" fmla="*/ 3011518 w 4587104"/>
                <a:gd name="connsiteY75" fmla="*/ 4153542 h 4643751"/>
                <a:gd name="connsiteX76" fmla="*/ 2983054 w 4587104"/>
                <a:gd name="connsiteY76" fmla="*/ 4262333 h 4643751"/>
                <a:gd name="connsiteX77" fmla="*/ 3024184 w 4587104"/>
                <a:gd name="connsiteY77" fmla="*/ 4262333 h 4643751"/>
                <a:gd name="connsiteX78" fmla="*/ 3106440 w 4587104"/>
                <a:gd name="connsiteY78" fmla="*/ 4320724 h 4643751"/>
                <a:gd name="connsiteX79" fmla="*/ 3182893 w 4587104"/>
                <a:gd name="connsiteY79" fmla="*/ 4483718 h 4643751"/>
                <a:gd name="connsiteX80" fmla="*/ 3270961 w 4587104"/>
                <a:gd name="connsiteY80" fmla="*/ 4612662 h 4643751"/>
                <a:gd name="connsiteX81" fmla="*/ 3394349 w 4587104"/>
                <a:gd name="connsiteY81" fmla="*/ 4612662 h 4643751"/>
                <a:gd name="connsiteX82" fmla="*/ 3476608 w 4587104"/>
                <a:gd name="connsiteY82" fmla="*/ 4495887 h 4643751"/>
                <a:gd name="connsiteX83" fmla="*/ 3764514 w 4587104"/>
                <a:gd name="connsiteY83" fmla="*/ 4379111 h 4643751"/>
                <a:gd name="connsiteX84" fmla="*/ 3887903 w 4587104"/>
                <a:gd name="connsiteY84" fmla="*/ 4320723 h 4643751"/>
                <a:gd name="connsiteX85" fmla="*/ 4011291 w 4587104"/>
                <a:gd name="connsiteY85" fmla="*/ 4203946 h 4643751"/>
                <a:gd name="connsiteX86" fmla="*/ 4052421 w 4587104"/>
                <a:gd name="connsiteY86" fmla="*/ 4145558 h 4643751"/>
                <a:gd name="connsiteX87" fmla="*/ 4093550 w 4587104"/>
                <a:gd name="connsiteY87" fmla="*/ 4145558 h 4643751"/>
                <a:gd name="connsiteX88" fmla="*/ 4093550 w 4587104"/>
                <a:gd name="connsiteY88" fmla="*/ 4028782 h 4643751"/>
                <a:gd name="connsiteX89" fmla="*/ 4134680 w 4587104"/>
                <a:gd name="connsiteY89" fmla="*/ 3970394 h 4643751"/>
                <a:gd name="connsiteX90" fmla="*/ 4143138 w 4587104"/>
                <a:gd name="connsiteY90" fmla="*/ 3871639 h 4643751"/>
                <a:gd name="connsiteX91" fmla="*/ 4134680 w 4587104"/>
                <a:gd name="connsiteY91" fmla="*/ 3736841 h 4643751"/>
                <a:gd name="connsiteX92" fmla="*/ 4175809 w 4587104"/>
                <a:gd name="connsiteY92" fmla="*/ 3678453 h 4643751"/>
                <a:gd name="connsiteX93" fmla="*/ 4190743 w 4587104"/>
                <a:gd name="connsiteY93" fmla="*/ 3562702 h 4643751"/>
                <a:gd name="connsiteX94" fmla="*/ 4216939 w 4587104"/>
                <a:gd name="connsiteY94" fmla="*/ 3444900 h 4643751"/>
                <a:gd name="connsiteX95" fmla="*/ 4258065 w 4587104"/>
                <a:gd name="connsiteY95" fmla="*/ 3269739 h 4643751"/>
                <a:gd name="connsiteX96" fmla="*/ 4322674 w 4587104"/>
                <a:gd name="connsiteY96" fmla="*/ 3151431 h 4643751"/>
                <a:gd name="connsiteX97" fmla="*/ 4381457 w 4587104"/>
                <a:gd name="connsiteY97" fmla="*/ 3094571 h 4643751"/>
                <a:gd name="connsiteX98" fmla="*/ 4422586 w 4587104"/>
                <a:gd name="connsiteY98" fmla="*/ 2977795 h 4643751"/>
                <a:gd name="connsiteX99" fmla="*/ 4381457 w 4587104"/>
                <a:gd name="connsiteY99" fmla="*/ 2919407 h 4643751"/>
                <a:gd name="connsiteX100" fmla="*/ 4422586 w 4587104"/>
                <a:gd name="connsiteY100" fmla="*/ 2861018 h 4643751"/>
                <a:gd name="connsiteX101" fmla="*/ 4381457 w 4587104"/>
                <a:gd name="connsiteY101" fmla="*/ 2802630 h 4643751"/>
                <a:gd name="connsiteX102" fmla="*/ 4436924 w 4587104"/>
                <a:gd name="connsiteY102" fmla="*/ 2666787 h 4643751"/>
                <a:gd name="connsiteX103" fmla="*/ 4463716 w 4587104"/>
                <a:gd name="connsiteY103" fmla="*/ 2569078 h 4643751"/>
                <a:gd name="connsiteX104" fmla="*/ 4504845 w 4587104"/>
                <a:gd name="connsiteY104" fmla="*/ 2452301 h 4643751"/>
                <a:gd name="connsiteX105" fmla="*/ 4463716 w 4587104"/>
                <a:gd name="connsiteY105" fmla="*/ 2452301 h 4643751"/>
                <a:gd name="connsiteX106" fmla="*/ 4463716 w 4587104"/>
                <a:gd name="connsiteY106" fmla="*/ 2393913 h 4643751"/>
                <a:gd name="connsiteX107" fmla="*/ 4504845 w 4587104"/>
                <a:gd name="connsiteY107" fmla="*/ 2335525 h 4643751"/>
                <a:gd name="connsiteX108" fmla="*/ 4587104 w 4587104"/>
                <a:gd name="connsiteY108" fmla="*/ 2277137 h 4643751"/>
                <a:gd name="connsiteX109" fmla="*/ 4545972 w 4587104"/>
                <a:gd name="connsiteY10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86249 w 4587104"/>
                <a:gd name="connsiteY29" fmla="*/ 3269736 h 4643751"/>
                <a:gd name="connsiteX30" fmla="*/ 268509 w 4587104"/>
                <a:gd name="connsiteY30" fmla="*/ 3269735 h 4643751"/>
                <a:gd name="connsiteX31" fmla="*/ 309638 w 4587104"/>
                <a:gd name="connsiteY31" fmla="*/ 3328123 h 4643751"/>
                <a:gd name="connsiteX32" fmla="*/ 391897 w 4587104"/>
                <a:gd name="connsiteY32" fmla="*/ 3269735 h 4643751"/>
                <a:gd name="connsiteX33" fmla="*/ 474155 w 4587104"/>
                <a:gd name="connsiteY33" fmla="*/ 3328124 h 4643751"/>
                <a:gd name="connsiteX34" fmla="*/ 643548 w 4587104"/>
                <a:gd name="connsiteY34" fmla="*/ 3363824 h 4643751"/>
                <a:gd name="connsiteX35" fmla="*/ 762062 w 4587104"/>
                <a:gd name="connsiteY35" fmla="*/ 3386511 h 4643751"/>
                <a:gd name="connsiteX36" fmla="*/ 885451 w 4587104"/>
                <a:gd name="connsiteY36" fmla="*/ 3444899 h 4643751"/>
                <a:gd name="connsiteX37" fmla="*/ 926580 w 4587104"/>
                <a:gd name="connsiteY37" fmla="*/ 3503287 h 4643751"/>
                <a:gd name="connsiteX38" fmla="*/ 926580 w 4587104"/>
                <a:gd name="connsiteY38" fmla="*/ 3561675 h 4643751"/>
                <a:gd name="connsiteX39" fmla="*/ 926580 w 4587104"/>
                <a:gd name="connsiteY39" fmla="*/ 3620063 h 4643751"/>
                <a:gd name="connsiteX40" fmla="*/ 967709 w 4587104"/>
                <a:gd name="connsiteY40" fmla="*/ 3736841 h 4643751"/>
                <a:gd name="connsiteX41" fmla="*/ 1008839 w 4587104"/>
                <a:gd name="connsiteY41" fmla="*/ 3795228 h 4643751"/>
                <a:gd name="connsiteX42" fmla="*/ 1049969 w 4587104"/>
                <a:gd name="connsiteY42" fmla="*/ 3970392 h 4643751"/>
                <a:gd name="connsiteX43" fmla="*/ 1091098 w 4587104"/>
                <a:gd name="connsiteY43" fmla="*/ 4028780 h 4643751"/>
                <a:gd name="connsiteX44" fmla="*/ 1137271 w 4587104"/>
                <a:gd name="connsiteY44" fmla="*/ 4105271 h 4643751"/>
                <a:gd name="connsiteX45" fmla="*/ 1132227 w 4587104"/>
                <a:gd name="connsiteY45" fmla="*/ 4203946 h 4643751"/>
                <a:gd name="connsiteX46" fmla="*/ 1214486 w 4587104"/>
                <a:gd name="connsiteY46" fmla="*/ 4203946 h 4643751"/>
                <a:gd name="connsiteX47" fmla="*/ 1324968 w 4587104"/>
                <a:gd name="connsiteY47" fmla="*/ 4172850 h 4643751"/>
                <a:gd name="connsiteX48" fmla="*/ 1356251 w 4587104"/>
                <a:gd name="connsiteY48" fmla="*/ 4205675 h 4643751"/>
                <a:gd name="connsiteX49" fmla="*/ 1379004 w 4587104"/>
                <a:gd name="connsiteY49" fmla="*/ 4262334 h 4643751"/>
                <a:gd name="connsiteX50" fmla="*/ 1420134 w 4587104"/>
                <a:gd name="connsiteY50" fmla="*/ 4203945 h 4643751"/>
                <a:gd name="connsiteX51" fmla="*/ 1463700 w 4587104"/>
                <a:gd name="connsiteY51" fmla="*/ 4180574 h 4643751"/>
                <a:gd name="connsiteX52" fmla="*/ 1502393 w 4587104"/>
                <a:gd name="connsiteY52" fmla="*/ 4145558 h 4643751"/>
                <a:gd name="connsiteX53" fmla="*/ 1592912 w 4587104"/>
                <a:gd name="connsiteY53" fmla="*/ 4120718 h 4643751"/>
                <a:gd name="connsiteX54" fmla="*/ 1645957 w 4587104"/>
                <a:gd name="connsiteY54" fmla="*/ 4074377 h 4643751"/>
                <a:gd name="connsiteX55" fmla="*/ 1749170 w 4587104"/>
                <a:gd name="connsiteY55" fmla="*/ 4028782 h 4643751"/>
                <a:gd name="connsiteX56" fmla="*/ 1678599 w 4587104"/>
                <a:gd name="connsiteY56" fmla="*/ 3985558 h 4643751"/>
                <a:gd name="connsiteX57" fmla="*/ 1625781 w 4587104"/>
                <a:gd name="connsiteY57" fmla="*/ 3912004 h 4643751"/>
                <a:gd name="connsiteX58" fmla="*/ 1790299 w 4587104"/>
                <a:gd name="connsiteY58" fmla="*/ 3853617 h 4643751"/>
                <a:gd name="connsiteX59" fmla="*/ 1954817 w 4587104"/>
                <a:gd name="connsiteY59" fmla="*/ 3795228 h 4643751"/>
                <a:gd name="connsiteX60" fmla="*/ 1995947 w 4587104"/>
                <a:gd name="connsiteY60" fmla="*/ 3678452 h 4643751"/>
                <a:gd name="connsiteX61" fmla="*/ 2078205 w 4587104"/>
                <a:gd name="connsiteY61" fmla="*/ 3678453 h 4643751"/>
                <a:gd name="connsiteX62" fmla="*/ 2242724 w 4587104"/>
                <a:gd name="connsiteY62" fmla="*/ 3561675 h 4643751"/>
                <a:gd name="connsiteX63" fmla="*/ 2283853 w 4587104"/>
                <a:gd name="connsiteY63" fmla="*/ 3678452 h 4643751"/>
                <a:gd name="connsiteX64" fmla="*/ 2366112 w 4587104"/>
                <a:gd name="connsiteY64" fmla="*/ 3678452 h 4643751"/>
                <a:gd name="connsiteX65" fmla="*/ 2448371 w 4587104"/>
                <a:gd name="connsiteY65" fmla="*/ 3678452 h 4643751"/>
                <a:gd name="connsiteX66" fmla="*/ 2448371 w 4587104"/>
                <a:gd name="connsiteY66" fmla="*/ 3795229 h 4643751"/>
                <a:gd name="connsiteX67" fmla="*/ 2571759 w 4587104"/>
                <a:gd name="connsiteY67" fmla="*/ 3795228 h 4643751"/>
                <a:gd name="connsiteX68" fmla="*/ 2612889 w 4587104"/>
                <a:gd name="connsiteY68" fmla="*/ 3912005 h 4643751"/>
                <a:gd name="connsiteX69" fmla="*/ 2654018 w 4587104"/>
                <a:gd name="connsiteY69" fmla="*/ 4028780 h 4643751"/>
                <a:gd name="connsiteX70" fmla="*/ 2695148 w 4587104"/>
                <a:gd name="connsiteY70" fmla="*/ 4028780 h 4643751"/>
                <a:gd name="connsiteX71" fmla="*/ 2695148 w 4587104"/>
                <a:gd name="connsiteY71" fmla="*/ 3970392 h 4643751"/>
                <a:gd name="connsiteX72" fmla="*/ 2777407 w 4587104"/>
                <a:gd name="connsiteY72" fmla="*/ 4028780 h 4643751"/>
                <a:gd name="connsiteX73" fmla="*/ 2840142 w 4587104"/>
                <a:gd name="connsiteY73" fmla="*/ 4041552 h 4643751"/>
                <a:gd name="connsiteX74" fmla="*/ 2983051 w 4587104"/>
                <a:gd name="connsiteY74" fmla="*/ 4087172 h 4643751"/>
                <a:gd name="connsiteX75" fmla="*/ 3011518 w 4587104"/>
                <a:gd name="connsiteY75" fmla="*/ 4153542 h 4643751"/>
                <a:gd name="connsiteX76" fmla="*/ 2983054 w 4587104"/>
                <a:gd name="connsiteY76" fmla="*/ 4262333 h 4643751"/>
                <a:gd name="connsiteX77" fmla="*/ 3024184 w 4587104"/>
                <a:gd name="connsiteY77" fmla="*/ 4262333 h 4643751"/>
                <a:gd name="connsiteX78" fmla="*/ 3106440 w 4587104"/>
                <a:gd name="connsiteY78" fmla="*/ 4320724 h 4643751"/>
                <a:gd name="connsiteX79" fmla="*/ 3182893 w 4587104"/>
                <a:gd name="connsiteY79" fmla="*/ 4483718 h 4643751"/>
                <a:gd name="connsiteX80" fmla="*/ 3270961 w 4587104"/>
                <a:gd name="connsiteY80" fmla="*/ 4612662 h 4643751"/>
                <a:gd name="connsiteX81" fmla="*/ 3394349 w 4587104"/>
                <a:gd name="connsiteY81" fmla="*/ 4612662 h 4643751"/>
                <a:gd name="connsiteX82" fmla="*/ 3476608 w 4587104"/>
                <a:gd name="connsiteY82" fmla="*/ 4495887 h 4643751"/>
                <a:gd name="connsiteX83" fmla="*/ 3764514 w 4587104"/>
                <a:gd name="connsiteY83" fmla="*/ 4379111 h 4643751"/>
                <a:gd name="connsiteX84" fmla="*/ 3887903 w 4587104"/>
                <a:gd name="connsiteY84" fmla="*/ 4320723 h 4643751"/>
                <a:gd name="connsiteX85" fmla="*/ 4011291 w 4587104"/>
                <a:gd name="connsiteY85" fmla="*/ 4203946 h 4643751"/>
                <a:gd name="connsiteX86" fmla="*/ 4052421 w 4587104"/>
                <a:gd name="connsiteY86" fmla="*/ 4145558 h 4643751"/>
                <a:gd name="connsiteX87" fmla="*/ 4093550 w 4587104"/>
                <a:gd name="connsiteY87" fmla="*/ 4145558 h 4643751"/>
                <a:gd name="connsiteX88" fmla="*/ 4093550 w 4587104"/>
                <a:gd name="connsiteY88" fmla="*/ 4028782 h 4643751"/>
                <a:gd name="connsiteX89" fmla="*/ 4134680 w 4587104"/>
                <a:gd name="connsiteY89" fmla="*/ 3970394 h 4643751"/>
                <a:gd name="connsiteX90" fmla="*/ 4143138 w 4587104"/>
                <a:gd name="connsiteY90" fmla="*/ 3871639 h 4643751"/>
                <a:gd name="connsiteX91" fmla="*/ 4134680 w 4587104"/>
                <a:gd name="connsiteY91" fmla="*/ 3736841 h 4643751"/>
                <a:gd name="connsiteX92" fmla="*/ 4175809 w 4587104"/>
                <a:gd name="connsiteY92" fmla="*/ 3678453 h 4643751"/>
                <a:gd name="connsiteX93" fmla="*/ 4190743 w 4587104"/>
                <a:gd name="connsiteY93" fmla="*/ 3562702 h 4643751"/>
                <a:gd name="connsiteX94" fmla="*/ 4216939 w 4587104"/>
                <a:gd name="connsiteY94" fmla="*/ 3444900 h 4643751"/>
                <a:gd name="connsiteX95" fmla="*/ 4258065 w 4587104"/>
                <a:gd name="connsiteY95" fmla="*/ 3269739 h 4643751"/>
                <a:gd name="connsiteX96" fmla="*/ 4322674 w 4587104"/>
                <a:gd name="connsiteY96" fmla="*/ 3151431 h 4643751"/>
                <a:gd name="connsiteX97" fmla="*/ 4381457 w 4587104"/>
                <a:gd name="connsiteY97" fmla="*/ 3094571 h 4643751"/>
                <a:gd name="connsiteX98" fmla="*/ 4422586 w 4587104"/>
                <a:gd name="connsiteY98" fmla="*/ 2977795 h 4643751"/>
                <a:gd name="connsiteX99" fmla="*/ 4381457 w 4587104"/>
                <a:gd name="connsiteY99" fmla="*/ 2919407 h 4643751"/>
                <a:gd name="connsiteX100" fmla="*/ 4422586 w 4587104"/>
                <a:gd name="connsiteY100" fmla="*/ 2861018 h 4643751"/>
                <a:gd name="connsiteX101" fmla="*/ 4381457 w 4587104"/>
                <a:gd name="connsiteY101" fmla="*/ 2802630 h 4643751"/>
                <a:gd name="connsiteX102" fmla="*/ 4436924 w 4587104"/>
                <a:gd name="connsiteY102" fmla="*/ 2666787 h 4643751"/>
                <a:gd name="connsiteX103" fmla="*/ 4463716 w 4587104"/>
                <a:gd name="connsiteY103" fmla="*/ 2569078 h 4643751"/>
                <a:gd name="connsiteX104" fmla="*/ 4504845 w 4587104"/>
                <a:gd name="connsiteY104" fmla="*/ 2452301 h 4643751"/>
                <a:gd name="connsiteX105" fmla="*/ 4463716 w 4587104"/>
                <a:gd name="connsiteY105" fmla="*/ 2452301 h 4643751"/>
                <a:gd name="connsiteX106" fmla="*/ 4463716 w 4587104"/>
                <a:gd name="connsiteY106" fmla="*/ 2393913 h 4643751"/>
                <a:gd name="connsiteX107" fmla="*/ 4504845 w 4587104"/>
                <a:gd name="connsiteY107" fmla="*/ 2335525 h 4643751"/>
                <a:gd name="connsiteX108" fmla="*/ 4587104 w 4587104"/>
                <a:gd name="connsiteY108" fmla="*/ 2277137 h 4643751"/>
                <a:gd name="connsiteX109" fmla="*/ 4545972 w 4587104"/>
                <a:gd name="connsiteY10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13100 w 4587104"/>
                <a:gd name="connsiteY29" fmla="*/ 3232526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7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69735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11346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69735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69735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69735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69735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1 w 4587104"/>
                <a:gd name="connsiteY26" fmla="*/ 2919407 h 4643751"/>
                <a:gd name="connsiteX27" fmla="*/ 21731 w 4587104"/>
                <a:gd name="connsiteY27" fmla="*/ 3094571 h 4643751"/>
                <a:gd name="connsiteX28" fmla="*/ 62861 w 4587104"/>
                <a:gd name="connsiteY28" fmla="*/ 3269735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21732 w 4587104"/>
                <a:gd name="connsiteY26" fmla="*/ 2919406 h 4643751"/>
                <a:gd name="connsiteX27" fmla="*/ 21731 w 4587104"/>
                <a:gd name="connsiteY27" fmla="*/ 3094571 h 4643751"/>
                <a:gd name="connsiteX28" fmla="*/ 62861 w 4587104"/>
                <a:gd name="connsiteY28" fmla="*/ 3269735 h 4643751"/>
                <a:gd name="connsiteX29" fmla="*/ 103991 w 4587104"/>
                <a:gd name="connsiteY29" fmla="*/ 3269735 h 4643751"/>
                <a:gd name="connsiteX30" fmla="*/ 186249 w 4587104"/>
                <a:gd name="connsiteY30" fmla="*/ 3269736 h 4643751"/>
                <a:gd name="connsiteX31" fmla="*/ 268509 w 4587104"/>
                <a:gd name="connsiteY31" fmla="*/ 3269735 h 4643751"/>
                <a:gd name="connsiteX32" fmla="*/ 309638 w 4587104"/>
                <a:gd name="connsiteY32" fmla="*/ 3328123 h 4643751"/>
                <a:gd name="connsiteX33" fmla="*/ 391897 w 4587104"/>
                <a:gd name="connsiteY33" fmla="*/ 3269735 h 4643751"/>
                <a:gd name="connsiteX34" fmla="*/ 474155 w 4587104"/>
                <a:gd name="connsiteY34" fmla="*/ 3328124 h 4643751"/>
                <a:gd name="connsiteX35" fmla="*/ 643548 w 4587104"/>
                <a:gd name="connsiteY35" fmla="*/ 3363824 h 4643751"/>
                <a:gd name="connsiteX36" fmla="*/ 762062 w 4587104"/>
                <a:gd name="connsiteY36" fmla="*/ 3386511 h 4643751"/>
                <a:gd name="connsiteX37" fmla="*/ 885451 w 4587104"/>
                <a:gd name="connsiteY37" fmla="*/ 3444899 h 4643751"/>
                <a:gd name="connsiteX38" fmla="*/ 926580 w 4587104"/>
                <a:gd name="connsiteY38" fmla="*/ 3503287 h 4643751"/>
                <a:gd name="connsiteX39" fmla="*/ 926580 w 4587104"/>
                <a:gd name="connsiteY39" fmla="*/ 3561675 h 4643751"/>
                <a:gd name="connsiteX40" fmla="*/ 926580 w 4587104"/>
                <a:gd name="connsiteY40" fmla="*/ 3620063 h 4643751"/>
                <a:gd name="connsiteX41" fmla="*/ 967709 w 4587104"/>
                <a:gd name="connsiteY41" fmla="*/ 3736841 h 4643751"/>
                <a:gd name="connsiteX42" fmla="*/ 1008839 w 4587104"/>
                <a:gd name="connsiteY42" fmla="*/ 3795228 h 4643751"/>
                <a:gd name="connsiteX43" fmla="*/ 1049969 w 4587104"/>
                <a:gd name="connsiteY43" fmla="*/ 3970392 h 4643751"/>
                <a:gd name="connsiteX44" fmla="*/ 1091098 w 4587104"/>
                <a:gd name="connsiteY44" fmla="*/ 4028780 h 4643751"/>
                <a:gd name="connsiteX45" fmla="*/ 1137271 w 4587104"/>
                <a:gd name="connsiteY45" fmla="*/ 4105271 h 4643751"/>
                <a:gd name="connsiteX46" fmla="*/ 1132227 w 4587104"/>
                <a:gd name="connsiteY46" fmla="*/ 4203946 h 4643751"/>
                <a:gd name="connsiteX47" fmla="*/ 1214486 w 4587104"/>
                <a:gd name="connsiteY47" fmla="*/ 4203946 h 4643751"/>
                <a:gd name="connsiteX48" fmla="*/ 1324968 w 4587104"/>
                <a:gd name="connsiteY48" fmla="*/ 4172850 h 4643751"/>
                <a:gd name="connsiteX49" fmla="*/ 1356251 w 4587104"/>
                <a:gd name="connsiteY49" fmla="*/ 4205675 h 4643751"/>
                <a:gd name="connsiteX50" fmla="*/ 1379004 w 4587104"/>
                <a:gd name="connsiteY50" fmla="*/ 4262334 h 4643751"/>
                <a:gd name="connsiteX51" fmla="*/ 1420134 w 4587104"/>
                <a:gd name="connsiteY51" fmla="*/ 4203945 h 4643751"/>
                <a:gd name="connsiteX52" fmla="*/ 1463700 w 4587104"/>
                <a:gd name="connsiteY52" fmla="*/ 4180574 h 4643751"/>
                <a:gd name="connsiteX53" fmla="*/ 1502393 w 4587104"/>
                <a:gd name="connsiteY53" fmla="*/ 4145558 h 4643751"/>
                <a:gd name="connsiteX54" fmla="*/ 1592912 w 4587104"/>
                <a:gd name="connsiteY54" fmla="*/ 4120718 h 4643751"/>
                <a:gd name="connsiteX55" fmla="*/ 1645957 w 4587104"/>
                <a:gd name="connsiteY55" fmla="*/ 4074377 h 4643751"/>
                <a:gd name="connsiteX56" fmla="*/ 1749170 w 4587104"/>
                <a:gd name="connsiteY56" fmla="*/ 4028782 h 4643751"/>
                <a:gd name="connsiteX57" fmla="*/ 1678599 w 4587104"/>
                <a:gd name="connsiteY57" fmla="*/ 3985558 h 4643751"/>
                <a:gd name="connsiteX58" fmla="*/ 1625781 w 4587104"/>
                <a:gd name="connsiteY58" fmla="*/ 3912004 h 4643751"/>
                <a:gd name="connsiteX59" fmla="*/ 1790299 w 4587104"/>
                <a:gd name="connsiteY59" fmla="*/ 3853617 h 4643751"/>
                <a:gd name="connsiteX60" fmla="*/ 1954817 w 4587104"/>
                <a:gd name="connsiteY60" fmla="*/ 3795228 h 4643751"/>
                <a:gd name="connsiteX61" fmla="*/ 1995947 w 4587104"/>
                <a:gd name="connsiteY61" fmla="*/ 3678452 h 4643751"/>
                <a:gd name="connsiteX62" fmla="*/ 2078205 w 4587104"/>
                <a:gd name="connsiteY62" fmla="*/ 3678453 h 4643751"/>
                <a:gd name="connsiteX63" fmla="*/ 2242724 w 4587104"/>
                <a:gd name="connsiteY63" fmla="*/ 3561675 h 4643751"/>
                <a:gd name="connsiteX64" fmla="*/ 2283853 w 4587104"/>
                <a:gd name="connsiteY64" fmla="*/ 3678452 h 4643751"/>
                <a:gd name="connsiteX65" fmla="*/ 2366112 w 4587104"/>
                <a:gd name="connsiteY65" fmla="*/ 3678452 h 4643751"/>
                <a:gd name="connsiteX66" fmla="*/ 2448371 w 4587104"/>
                <a:gd name="connsiteY66" fmla="*/ 3678452 h 4643751"/>
                <a:gd name="connsiteX67" fmla="*/ 2448371 w 4587104"/>
                <a:gd name="connsiteY67" fmla="*/ 3795229 h 4643751"/>
                <a:gd name="connsiteX68" fmla="*/ 2571759 w 4587104"/>
                <a:gd name="connsiteY68" fmla="*/ 3795228 h 4643751"/>
                <a:gd name="connsiteX69" fmla="*/ 2612889 w 4587104"/>
                <a:gd name="connsiteY69" fmla="*/ 3912005 h 4643751"/>
                <a:gd name="connsiteX70" fmla="*/ 2654018 w 4587104"/>
                <a:gd name="connsiteY70" fmla="*/ 4028780 h 4643751"/>
                <a:gd name="connsiteX71" fmla="*/ 2695148 w 4587104"/>
                <a:gd name="connsiteY71" fmla="*/ 4028780 h 4643751"/>
                <a:gd name="connsiteX72" fmla="*/ 2695148 w 4587104"/>
                <a:gd name="connsiteY72" fmla="*/ 3970392 h 4643751"/>
                <a:gd name="connsiteX73" fmla="*/ 2777407 w 4587104"/>
                <a:gd name="connsiteY73" fmla="*/ 4028780 h 4643751"/>
                <a:gd name="connsiteX74" fmla="*/ 2840142 w 4587104"/>
                <a:gd name="connsiteY74" fmla="*/ 4041552 h 4643751"/>
                <a:gd name="connsiteX75" fmla="*/ 2983051 w 4587104"/>
                <a:gd name="connsiteY75" fmla="*/ 4087172 h 4643751"/>
                <a:gd name="connsiteX76" fmla="*/ 3011518 w 4587104"/>
                <a:gd name="connsiteY76" fmla="*/ 4153542 h 4643751"/>
                <a:gd name="connsiteX77" fmla="*/ 2983054 w 4587104"/>
                <a:gd name="connsiteY77" fmla="*/ 4262333 h 4643751"/>
                <a:gd name="connsiteX78" fmla="*/ 3024184 w 4587104"/>
                <a:gd name="connsiteY78" fmla="*/ 4262333 h 4643751"/>
                <a:gd name="connsiteX79" fmla="*/ 3106440 w 4587104"/>
                <a:gd name="connsiteY79" fmla="*/ 4320724 h 4643751"/>
                <a:gd name="connsiteX80" fmla="*/ 3182893 w 4587104"/>
                <a:gd name="connsiteY80" fmla="*/ 4483718 h 4643751"/>
                <a:gd name="connsiteX81" fmla="*/ 3270961 w 4587104"/>
                <a:gd name="connsiteY81" fmla="*/ 4612662 h 4643751"/>
                <a:gd name="connsiteX82" fmla="*/ 3394349 w 4587104"/>
                <a:gd name="connsiteY82" fmla="*/ 4612662 h 4643751"/>
                <a:gd name="connsiteX83" fmla="*/ 3476608 w 4587104"/>
                <a:gd name="connsiteY83" fmla="*/ 4495887 h 4643751"/>
                <a:gd name="connsiteX84" fmla="*/ 3764514 w 4587104"/>
                <a:gd name="connsiteY84" fmla="*/ 4379111 h 4643751"/>
                <a:gd name="connsiteX85" fmla="*/ 3887903 w 4587104"/>
                <a:gd name="connsiteY85" fmla="*/ 4320723 h 4643751"/>
                <a:gd name="connsiteX86" fmla="*/ 4011291 w 4587104"/>
                <a:gd name="connsiteY86" fmla="*/ 4203946 h 4643751"/>
                <a:gd name="connsiteX87" fmla="*/ 4052421 w 4587104"/>
                <a:gd name="connsiteY87" fmla="*/ 4145558 h 4643751"/>
                <a:gd name="connsiteX88" fmla="*/ 4093550 w 4587104"/>
                <a:gd name="connsiteY88" fmla="*/ 4145558 h 4643751"/>
                <a:gd name="connsiteX89" fmla="*/ 4093550 w 4587104"/>
                <a:gd name="connsiteY89" fmla="*/ 4028782 h 4643751"/>
                <a:gd name="connsiteX90" fmla="*/ 4134680 w 4587104"/>
                <a:gd name="connsiteY90" fmla="*/ 3970394 h 4643751"/>
                <a:gd name="connsiteX91" fmla="*/ 4143138 w 4587104"/>
                <a:gd name="connsiteY91" fmla="*/ 3871639 h 4643751"/>
                <a:gd name="connsiteX92" fmla="*/ 4134680 w 4587104"/>
                <a:gd name="connsiteY92" fmla="*/ 3736841 h 4643751"/>
                <a:gd name="connsiteX93" fmla="*/ 4175809 w 4587104"/>
                <a:gd name="connsiteY93" fmla="*/ 3678453 h 4643751"/>
                <a:gd name="connsiteX94" fmla="*/ 4190743 w 4587104"/>
                <a:gd name="connsiteY94" fmla="*/ 3562702 h 4643751"/>
                <a:gd name="connsiteX95" fmla="*/ 4216939 w 4587104"/>
                <a:gd name="connsiteY95" fmla="*/ 3444900 h 4643751"/>
                <a:gd name="connsiteX96" fmla="*/ 4258065 w 4587104"/>
                <a:gd name="connsiteY96" fmla="*/ 3269739 h 4643751"/>
                <a:gd name="connsiteX97" fmla="*/ 4322674 w 4587104"/>
                <a:gd name="connsiteY97" fmla="*/ 3151431 h 4643751"/>
                <a:gd name="connsiteX98" fmla="*/ 4381457 w 4587104"/>
                <a:gd name="connsiteY98" fmla="*/ 3094571 h 4643751"/>
                <a:gd name="connsiteX99" fmla="*/ 4422586 w 4587104"/>
                <a:gd name="connsiteY99" fmla="*/ 2977795 h 4643751"/>
                <a:gd name="connsiteX100" fmla="*/ 4381457 w 4587104"/>
                <a:gd name="connsiteY100" fmla="*/ 2919407 h 4643751"/>
                <a:gd name="connsiteX101" fmla="*/ 4422586 w 4587104"/>
                <a:gd name="connsiteY101" fmla="*/ 2861018 h 4643751"/>
                <a:gd name="connsiteX102" fmla="*/ 4381457 w 4587104"/>
                <a:gd name="connsiteY102" fmla="*/ 2802630 h 4643751"/>
                <a:gd name="connsiteX103" fmla="*/ 4436924 w 4587104"/>
                <a:gd name="connsiteY103" fmla="*/ 2666787 h 4643751"/>
                <a:gd name="connsiteX104" fmla="*/ 4463716 w 4587104"/>
                <a:gd name="connsiteY104" fmla="*/ 2569078 h 4643751"/>
                <a:gd name="connsiteX105" fmla="*/ 4504845 w 4587104"/>
                <a:gd name="connsiteY105" fmla="*/ 2452301 h 4643751"/>
                <a:gd name="connsiteX106" fmla="*/ 4463716 w 4587104"/>
                <a:gd name="connsiteY106" fmla="*/ 2452301 h 4643751"/>
                <a:gd name="connsiteX107" fmla="*/ 4463716 w 4587104"/>
                <a:gd name="connsiteY107" fmla="*/ 2393913 h 4643751"/>
                <a:gd name="connsiteX108" fmla="*/ 4504845 w 4587104"/>
                <a:gd name="connsiteY108" fmla="*/ 2335525 h 4643751"/>
                <a:gd name="connsiteX109" fmla="*/ 4587104 w 4587104"/>
                <a:gd name="connsiteY109" fmla="*/ 2277137 h 4643751"/>
                <a:gd name="connsiteX110" fmla="*/ 4545972 w 4587104"/>
                <a:gd name="connsiteY11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186248 w 4587104"/>
                <a:gd name="connsiteY24" fmla="*/ 2744242 h 4643751"/>
                <a:gd name="connsiteX25" fmla="*/ 145119 w 4587104"/>
                <a:gd name="connsiteY25" fmla="*/ 2861018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227379 w 4587104"/>
                <a:gd name="connsiteY24" fmla="*/ 2744241 h 4643751"/>
                <a:gd name="connsiteX25" fmla="*/ 145119 w 4587104"/>
                <a:gd name="connsiteY25" fmla="*/ 2861018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227379 w 4587104"/>
                <a:gd name="connsiteY24" fmla="*/ 2744241 h 4643751"/>
                <a:gd name="connsiteX25" fmla="*/ 145120 w 4587104"/>
                <a:gd name="connsiteY25" fmla="*/ 2802629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227379 w 4587104"/>
                <a:gd name="connsiteY24" fmla="*/ 2744241 h 4643751"/>
                <a:gd name="connsiteX25" fmla="*/ 145120 w 4587104"/>
                <a:gd name="connsiteY25" fmla="*/ 2802629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227379 w 4587104"/>
                <a:gd name="connsiteY24" fmla="*/ 2744241 h 4643751"/>
                <a:gd name="connsiteX25" fmla="*/ 145120 w 4587104"/>
                <a:gd name="connsiteY25" fmla="*/ 2802629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227379 w 4587104"/>
                <a:gd name="connsiteY24" fmla="*/ 2744241 h 4643751"/>
                <a:gd name="connsiteX25" fmla="*/ 145120 w 4587104"/>
                <a:gd name="connsiteY25" fmla="*/ 2802629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227379 w 4587104"/>
                <a:gd name="connsiteY24" fmla="*/ 2744241 h 4643751"/>
                <a:gd name="connsiteX25" fmla="*/ 145120 w 4587104"/>
                <a:gd name="connsiteY25" fmla="*/ 2802629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227379 w 4587104"/>
                <a:gd name="connsiteY24" fmla="*/ 2744241 h 4643751"/>
                <a:gd name="connsiteX25" fmla="*/ 145120 w 4587104"/>
                <a:gd name="connsiteY25" fmla="*/ 2802629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227379 w 4587104"/>
                <a:gd name="connsiteY24" fmla="*/ 2744241 h 4643751"/>
                <a:gd name="connsiteX25" fmla="*/ 145120 w 4587104"/>
                <a:gd name="connsiteY25" fmla="*/ 2802629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186249 w 4587104"/>
                <a:gd name="connsiteY23" fmla="*/ 2627466 h 4643751"/>
                <a:gd name="connsiteX24" fmla="*/ 227379 w 4587104"/>
                <a:gd name="connsiteY24" fmla="*/ 2744241 h 4643751"/>
                <a:gd name="connsiteX25" fmla="*/ 145120 w 4587104"/>
                <a:gd name="connsiteY25" fmla="*/ 2802629 h 4643751"/>
                <a:gd name="connsiteX26" fmla="*/ 88618 w 4587104"/>
                <a:gd name="connsiteY26" fmla="*/ 2888834 h 4643751"/>
                <a:gd name="connsiteX27" fmla="*/ 21732 w 4587104"/>
                <a:gd name="connsiteY27" fmla="*/ 2919406 h 4643751"/>
                <a:gd name="connsiteX28" fmla="*/ 21731 w 4587104"/>
                <a:gd name="connsiteY28" fmla="*/ 3094571 h 4643751"/>
                <a:gd name="connsiteX29" fmla="*/ 62861 w 4587104"/>
                <a:gd name="connsiteY29" fmla="*/ 3269735 h 4643751"/>
                <a:gd name="connsiteX30" fmla="*/ 103991 w 4587104"/>
                <a:gd name="connsiteY30" fmla="*/ 3269735 h 4643751"/>
                <a:gd name="connsiteX31" fmla="*/ 186249 w 4587104"/>
                <a:gd name="connsiteY31" fmla="*/ 3269736 h 4643751"/>
                <a:gd name="connsiteX32" fmla="*/ 268509 w 4587104"/>
                <a:gd name="connsiteY32" fmla="*/ 3269735 h 4643751"/>
                <a:gd name="connsiteX33" fmla="*/ 309638 w 4587104"/>
                <a:gd name="connsiteY33" fmla="*/ 3328123 h 4643751"/>
                <a:gd name="connsiteX34" fmla="*/ 391897 w 4587104"/>
                <a:gd name="connsiteY34" fmla="*/ 3269735 h 4643751"/>
                <a:gd name="connsiteX35" fmla="*/ 474155 w 4587104"/>
                <a:gd name="connsiteY35" fmla="*/ 3328124 h 4643751"/>
                <a:gd name="connsiteX36" fmla="*/ 643548 w 4587104"/>
                <a:gd name="connsiteY36" fmla="*/ 3363824 h 4643751"/>
                <a:gd name="connsiteX37" fmla="*/ 762062 w 4587104"/>
                <a:gd name="connsiteY37" fmla="*/ 3386511 h 4643751"/>
                <a:gd name="connsiteX38" fmla="*/ 885451 w 4587104"/>
                <a:gd name="connsiteY38" fmla="*/ 3444899 h 4643751"/>
                <a:gd name="connsiteX39" fmla="*/ 926580 w 4587104"/>
                <a:gd name="connsiteY39" fmla="*/ 3503287 h 4643751"/>
                <a:gd name="connsiteX40" fmla="*/ 926580 w 4587104"/>
                <a:gd name="connsiteY40" fmla="*/ 3561675 h 4643751"/>
                <a:gd name="connsiteX41" fmla="*/ 926580 w 4587104"/>
                <a:gd name="connsiteY41" fmla="*/ 3620063 h 4643751"/>
                <a:gd name="connsiteX42" fmla="*/ 967709 w 4587104"/>
                <a:gd name="connsiteY42" fmla="*/ 3736841 h 4643751"/>
                <a:gd name="connsiteX43" fmla="*/ 1008839 w 4587104"/>
                <a:gd name="connsiteY43" fmla="*/ 3795228 h 4643751"/>
                <a:gd name="connsiteX44" fmla="*/ 1049969 w 4587104"/>
                <a:gd name="connsiteY44" fmla="*/ 3970392 h 4643751"/>
                <a:gd name="connsiteX45" fmla="*/ 1091098 w 4587104"/>
                <a:gd name="connsiteY45" fmla="*/ 4028780 h 4643751"/>
                <a:gd name="connsiteX46" fmla="*/ 1137271 w 4587104"/>
                <a:gd name="connsiteY46" fmla="*/ 4105271 h 4643751"/>
                <a:gd name="connsiteX47" fmla="*/ 1132227 w 4587104"/>
                <a:gd name="connsiteY47" fmla="*/ 4203946 h 4643751"/>
                <a:gd name="connsiteX48" fmla="*/ 1214486 w 4587104"/>
                <a:gd name="connsiteY48" fmla="*/ 4203946 h 4643751"/>
                <a:gd name="connsiteX49" fmla="*/ 1324968 w 4587104"/>
                <a:gd name="connsiteY49" fmla="*/ 4172850 h 4643751"/>
                <a:gd name="connsiteX50" fmla="*/ 1356251 w 4587104"/>
                <a:gd name="connsiteY50" fmla="*/ 4205675 h 4643751"/>
                <a:gd name="connsiteX51" fmla="*/ 1379004 w 4587104"/>
                <a:gd name="connsiteY51" fmla="*/ 4262334 h 4643751"/>
                <a:gd name="connsiteX52" fmla="*/ 1420134 w 4587104"/>
                <a:gd name="connsiteY52" fmla="*/ 4203945 h 4643751"/>
                <a:gd name="connsiteX53" fmla="*/ 1463700 w 4587104"/>
                <a:gd name="connsiteY53" fmla="*/ 4180574 h 4643751"/>
                <a:gd name="connsiteX54" fmla="*/ 1502393 w 4587104"/>
                <a:gd name="connsiteY54" fmla="*/ 4145558 h 4643751"/>
                <a:gd name="connsiteX55" fmla="*/ 1592912 w 4587104"/>
                <a:gd name="connsiteY55" fmla="*/ 4120718 h 4643751"/>
                <a:gd name="connsiteX56" fmla="*/ 1645957 w 4587104"/>
                <a:gd name="connsiteY56" fmla="*/ 4074377 h 4643751"/>
                <a:gd name="connsiteX57" fmla="*/ 1749170 w 4587104"/>
                <a:gd name="connsiteY57" fmla="*/ 4028782 h 4643751"/>
                <a:gd name="connsiteX58" fmla="*/ 1678599 w 4587104"/>
                <a:gd name="connsiteY58" fmla="*/ 3985558 h 4643751"/>
                <a:gd name="connsiteX59" fmla="*/ 1625781 w 4587104"/>
                <a:gd name="connsiteY59" fmla="*/ 3912004 h 4643751"/>
                <a:gd name="connsiteX60" fmla="*/ 1790299 w 4587104"/>
                <a:gd name="connsiteY60" fmla="*/ 3853617 h 4643751"/>
                <a:gd name="connsiteX61" fmla="*/ 1954817 w 4587104"/>
                <a:gd name="connsiteY61" fmla="*/ 3795228 h 4643751"/>
                <a:gd name="connsiteX62" fmla="*/ 1995947 w 4587104"/>
                <a:gd name="connsiteY62" fmla="*/ 3678452 h 4643751"/>
                <a:gd name="connsiteX63" fmla="*/ 2078205 w 4587104"/>
                <a:gd name="connsiteY63" fmla="*/ 3678453 h 4643751"/>
                <a:gd name="connsiteX64" fmla="*/ 2242724 w 4587104"/>
                <a:gd name="connsiteY64" fmla="*/ 3561675 h 4643751"/>
                <a:gd name="connsiteX65" fmla="*/ 2283853 w 4587104"/>
                <a:gd name="connsiteY65" fmla="*/ 3678452 h 4643751"/>
                <a:gd name="connsiteX66" fmla="*/ 2366112 w 4587104"/>
                <a:gd name="connsiteY66" fmla="*/ 3678452 h 4643751"/>
                <a:gd name="connsiteX67" fmla="*/ 2448371 w 4587104"/>
                <a:gd name="connsiteY67" fmla="*/ 3678452 h 4643751"/>
                <a:gd name="connsiteX68" fmla="*/ 2448371 w 4587104"/>
                <a:gd name="connsiteY68" fmla="*/ 3795229 h 4643751"/>
                <a:gd name="connsiteX69" fmla="*/ 2571759 w 4587104"/>
                <a:gd name="connsiteY69" fmla="*/ 3795228 h 4643751"/>
                <a:gd name="connsiteX70" fmla="*/ 2612889 w 4587104"/>
                <a:gd name="connsiteY70" fmla="*/ 3912005 h 4643751"/>
                <a:gd name="connsiteX71" fmla="*/ 2654018 w 4587104"/>
                <a:gd name="connsiteY71" fmla="*/ 4028780 h 4643751"/>
                <a:gd name="connsiteX72" fmla="*/ 2695148 w 4587104"/>
                <a:gd name="connsiteY72" fmla="*/ 4028780 h 4643751"/>
                <a:gd name="connsiteX73" fmla="*/ 2695148 w 4587104"/>
                <a:gd name="connsiteY73" fmla="*/ 3970392 h 4643751"/>
                <a:gd name="connsiteX74" fmla="*/ 2777407 w 4587104"/>
                <a:gd name="connsiteY74" fmla="*/ 4028780 h 4643751"/>
                <a:gd name="connsiteX75" fmla="*/ 2840142 w 4587104"/>
                <a:gd name="connsiteY75" fmla="*/ 4041552 h 4643751"/>
                <a:gd name="connsiteX76" fmla="*/ 2983051 w 4587104"/>
                <a:gd name="connsiteY76" fmla="*/ 4087172 h 4643751"/>
                <a:gd name="connsiteX77" fmla="*/ 3011518 w 4587104"/>
                <a:gd name="connsiteY77" fmla="*/ 4153542 h 4643751"/>
                <a:gd name="connsiteX78" fmla="*/ 2983054 w 4587104"/>
                <a:gd name="connsiteY78" fmla="*/ 4262333 h 4643751"/>
                <a:gd name="connsiteX79" fmla="*/ 3024184 w 4587104"/>
                <a:gd name="connsiteY79" fmla="*/ 4262333 h 4643751"/>
                <a:gd name="connsiteX80" fmla="*/ 3106440 w 4587104"/>
                <a:gd name="connsiteY80" fmla="*/ 4320724 h 4643751"/>
                <a:gd name="connsiteX81" fmla="*/ 3182893 w 4587104"/>
                <a:gd name="connsiteY81" fmla="*/ 4483718 h 4643751"/>
                <a:gd name="connsiteX82" fmla="*/ 3270961 w 4587104"/>
                <a:gd name="connsiteY82" fmla="*/ 4612662 h 4643751"/>
                <a:gd name="connsiteX83" fmla="*/ 3394349 w 4587104"/>
                <a:gd name="connsiteY83" fmla="*/ 4612662 h 4643751"/>
                <a:gd name="connsiteX84" fmla="*/ 3476608 w 4587104"/>
                <a:gd name="connsiteY84" fmla="*/ 4495887 h 4643751"/>
                <a:gd name="connsiteX85" fmla="*/ 3764514 w 4587104"/>
                <a:gd name="connsiteY85" fmla="*/ 4379111 h 4643751"/>
                <a:gd name="connsiteX86" fmla="*/ 3887903 w 4587104"/>
                <a:gd name="connsiteY86" fmla="*/ 4320723 h 4643751"/>
                <a:gd name="connsiteX87" fmla="*/ 4011291 w 4587104"/>
                <a:gd name="connsiteY87" fmla="*/ 4203946 h 4643751"/>
                <a:gd name="connsiteX88" fmla="*/ 4052421 w 4587104"/>
                <a:gd name="connsiteY88" fmla="*/ 4145558 h 4643751"/>
                <a:gd name="connsiteX89" fmla="*/ 4093550 w 4587104"/>
                <a:gd name="connsiteY89" fmla="*/ 4145558 h 4643751"/>
                <a:gd name="connsiteX90" fmla="*/ 4093550 w 4587104"/>
                <a:gd name="connsiteY90" fmla="*/ 4028782 h 4643751"/>
                <a:gd name="connsiteX91" fmla="*/ 4134680 w 4587104"/>
                <a:gd name="connsiteY91" fmla="*/ 3970394 h 4643751"/>
                <a:gd name="connsiteX92" fmla="*/ 4143138 w 4587104"/>
                <a:gd name="connsiteY92" fmla="*/ 3871639 h 4643751"/>
                <a:gd name="connsiteX93" fmla="*/ 4134680 w 4587104"/>
                <a:gd name="connsiteY93" fmla="*/ 3736841 h 4643751"/>
                <a:gd name="connsiteX94" fmla="*/ 4175809 w 4587104"/>
                <a:gd name="connsiteY94" fmla="*/ 3678453 h 4643751"/>
                <a:gd name="connsiteX95" fmla="*/ 4190743 w 4587104"/>
                <a:gd name="connsiteY95" fmla="*/ 3562702 h 4643751"/>
                <a:gd name="connsiteX96" fmla="*/ 4216939 w 4587104"/>
                <a:gd name="connsiteY96" fmla="*/ 3444900 h 4643751"/>
                <a:gd name="connsiteX97" fmla="*/ 4258065 w 4587104"/>
                <a:gd name="connsiteY97" fmla="*/ 3269739 h 4643751"/>
                <a:gd name="connsiteX98" fmla="*/ 4322674 w 4587104"/>
                <a:gd name="connsiteY98" fmla="*/ 3151431 h 4643751"/>
                <a:gd name="connsiteX99" fmla="*/ 4381457 w 4587104"/>
                <a:gd name="connsiteY99" fmla="*/ 3094571 h 4643751"/>
                <a:gd name="connsiteX100" fmla="*/ 4422586 w 4587104"/>
                <a:gd name="connsiteY100" fmla="*/ 2977795 h 4643751"/>
                <a:gd name="connsiteX101" fmla="*/ 4381457 w 4587104"/>
                <a:gd name="connsiteY101" fmla="*/ 2919407 h 4643751"/>
                <a:gd name="connsiteX102" fmla="*/ 4422586 w 4587104"/>
                <a:gd name="connsiteY102" fmla="*/ 2861018 h 4643751"/>
                <a:gd name="connsiteX103" fmla="*/ 4381457 w 4587104"/>
                <a:gd name="connsiteY103" fmla="*/ 2802630 h 4643751"/>
                <a:gd name="connsiteX104" fmla="*/ 4436924 w 4587104"/>
                <a:gd name="connsiteY104" fmla="*/ 2666787 h 4643751"/>
                <a:gd name="connsiteX105" fmla="*/ 4463716 w 4587104"/>
                <a:gd name="connsiteY105" fmla="*/ 2569078 h 4643751"/>
                <a:gd name="connsiteX106" fmla="*/ 4504845 w 4587104"/>
                <a:gd name="connsiteY106" fmla="*/ 2452301 h 4643751"/>
                <a:gd name="connsiteX107" fmla="*/ 4463716 w 4587104"/>
                <a:gd name="connsiteY107" fmla="*/ 2452301 h 4643751"/>
                <a:gd name="connsiteX108" fmla="*/ 4463716 w 4587104"/>
                <a:gd name="connsiteY108" fmla="*/ 2393913 h 4643751"/>
                <a:gd name="connsiteX109" fmla="*/ 4504845 w 4587104"/>
                <a:gd name="connsiteY109" fmla="*/ 2335525 h 4643751"/>
                <a:gd name="connsiteX110" fmla="*/ 4587104 w 4587104"/>
                <a:gd name="connsiteY110" fmla="*/ 2277137 h 4643751"/>
                <a:gd name="connsiteX111" fmla="*/ 4545972 w 4587104"/>
                <a:gd name="connsiteY11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200148 w 4587104"/>
                <a:gd name="connsiteY23" fmla="*/ 2560590 h 4643751"/>
                <a:gd name="connsiteX24" fmla="*/ 186249 w 4587104"/>
                <a:gd name="connsiteY24" fmla="*/ 2627466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200148 w 4587104"/>
                <a:gd name="connsiteY23" fmla="*/ 2560590 h 4643751"/>
                <a:gd name="connsiteX24" fmla="*/ 186249 w 4587104"/>
                <a:gd name="connsiteY24" fmla="*/ 2627466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200148 w 4587104"/>
                <a:gd name="connsiteY23" fmla="*/ 2560590 h 4643751"/>
                <a:gd name="connsiteX24" fmla="*/ 186250 w 4587104"/>
                <a:gd name="connsiteY24" fmla="*/ 2685853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200148 w 4587104"/>
                <a:gd name="connsiteY23" fmla="*/ 2560590 h 4643751"/>
                <a:gd name="connsiteX24" fmla="*/ 186250 w 4587104"/>
                <a:gd name="connsiteY24" fmla="*/ 2685853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200148 w 4587104"/>
                <a:gd name="connsiteY23" fmla="*/ 2560590 h 4643751"/>
                <a:gd name="connsiteX24" fmla="*/ 186250 w 4587104"/>
                <a:gd name="connsiteY24" fmla="*/ 2685853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200148 w 4587104"/>
                <a:gd name="connsiteY23" fmla="*/ 2560590 h 4643751"/>
                <a:gd name="connsiteX24" fmla="*/ 186250 w 4587104"/>
                <a:gd name="connsiteY24" fmla="*/ 2685853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200148 w 4587104"/>
                <a:gd name="connsiteY23" fmla="*/ 2560590 h 4643751"/>
                <a:gd name="connsiteX24" fmla="*/ 186250 w 4587104"/>
                <a:gd name="connsiteY24" fmla="*/ 2685853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200148 w 4587104"/>
                <a:gd name="connsiteY23" fmla="*/ 2560590 h 4643751"/>
                <a:gd name="connsiteX24" fmla="*/ 186250 w 4587104"/>
                <a:gd name="connsiteY24" fmla="*/ 2685853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8 w 4587104"/>
                <a:gd name="connsiteY22" fmla="*/ 2452301 h 4643751"/>
                <a:gd name="connsiteX23" fmla="*/ 200148 w 4587104"/>
                <a:gd name="connsiteY23" fmla="*/ 2560590 h 4643751"/>
                <a:gd name="connsiteX24" fmla="*/ 186250 w 4587104"/>
                <a:gd name="connsiteY24" fmla="*/ 2685853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68509 w 4587104"/>
                <a:gd name="connsiteY22" fmla="*/ 2393912 h 4643751"/>
                <a:gd name="connsiteX23" fmla="*/ 200148 w 4587104"/>
                <a:gd name="connsiteY23" fmla="*/ 2560590 h 4643751"/>
                <a:gd name="connsiteX24" fmla="*/ 186250 w 4587104"/>
                <a:gd name="connsiteY24" fmla="*/ 2685853 h 4643751"/>
                <a:gd name="connsiteX25" fmla="*/ 227379 w 4587104"/>
                <a:gd name="connsiteY25" fmla="*/ 2744241 h 4643751"/>
                <a:gd name="connsiteX26" fmla="*/ 145120 w 4587104"/>
                <a:gd name="connsiteY26" fmla="*/ 2802629 h 4643751"/>
                <a:gd name="connsiteX27" fmla="*/ 88618 w 4587104"/>
                <a:gd name="connsiteY27" fmla="*/ 2888834 h 4643751"/>
                <a:gd name="connsiteX28" fmla="*/ 21732 w 4587104"/>
                <a:gd name="connsiteY28" fmla="*/ 2919406 h 4643751"/>
                <a:gd name="connsiteX29" fmla="*/ 21731 w 4587104"/>
                <a:gd name="connsiteY29" fmla="*/ 3094571 h 4643751"/>
                <a:gd name="connsiteX30" fmla="*/ 62861 w 4587104"/>
                <a:gd name="connsiteY30" fmla="*/ 3269735 h 4643751"/>
                <a:gd name="connsiteX31" fmla="*/ 103991 w 4587104"/>
                <a:gd name="connsiteY31" fmla="*/ 3269735 h 4643751"/>
                <a:gd name="connsiteX32" fmla="*/ 186249 w 4587104"/>
                <a:gd name="connsiteY32" fmla="*/ 3269736 h 4643751"/>
                <a:gd name="connsiteX33" fmla="*/ 268509 w 4587104"/>
                <a:gd name="connsiteY33" fmla="*/ 3269735 h 4643751"/>
                <a:gd name="connsiteX34" fmla="*/ 309638 w 4587104"/>
                <a:gd name="connsiteY34" fmla="*/ 3328123 h 4643751"/>
                <a:gd name="connsiteX35" fmla="*/ 391897 w 4587104"/>
                <a:gd name="connsiteY35" fmla="*/ 3269735 h 4643751"/>
                <a:gd name="connsiteX36" fmla="*/ 474155 w 4587104"/>
                <a:gd name="connsiteY36" fmla="*/ 3328124 h 4643751"/>
                <a:gd name="connsiteX37" fmla="*/ 643548 w 4587104"/>
                <a:gd name="connsiteY37" fmla="*/ 3363824 h 4643751"/>
                <a:gd name="connsiteX38" fmla="*/ 762062 w 4587104"/>
                <a:gd name="connsiteY38" fmla="*/ 3386511 h 4643751"/>
                <a:gd name="connsiteX39" fmla="*/ 885451 w 4587104"/>
                <a:gd name="connsiteY39" fmla="*/ 3444899 h 4643751"/>
                <a:gd name="connsiteX40" fmla="*/ 926580 w 4587104"/>
                <a:gd name="connsiteY40" fmla="*/ 3503287 h 4643751"/>
                <a:gd name="connsiteX41" fmla="*/ 926580 w 4587104"/>
                <a:gd name="connsiteY41" fmla="*/ 3561675 h 4643751"/>
                <a:gd name="connsiteX42" fmla="*/ 926580 w 4587104"/>
                <a:gd name="connsiteY42" fmla="*/ 3620063 h 4643751"/>
                <a:gd name="connsiteX43" fmla="*/ 967709 w 4587104"/>
                <a:gd name="connsiteY43" fmla="*/ 3736841 h 4643751"/>
                <a:gd name="connsiteX44" fmla="*/ 1008839 w 4587104"/>
                <a:gd name="connsiteY44" fmla="*/ 3795228 h 4643751"/>
                <a:gd name="connsiteX45" fmla="*/ 1049969 w 4587104"/>
                <a:gd name="connsiteY45" fmla="*/ 3970392 h 4643751"/>
                <a:gd name="connsiteX46" fmla="*/ 1091098 w 4587104"/>
                <a:gd name="connsiteY46" fmla="*/ 4028780 h 4643751"/>
                <a:gd name="connsiteX47" fmla="*/ 1137271 w 4587104"/>
                <a:gd name="connsiteY47" fmla="*/ 4105271 h 4643751"/>
                <a:gd name="connsiteX48" fmla="*/ 1132227 w 4587104"/>
                <a:gd name="connsiteY48" fmla="*/ 4203946 h 4643751"/>
                <a:gd name="connsiteX49" fmla="*/ 1214486 w 4587104"/>
                <a:gd name="connsiteY49" fmla="*/ 4203946 h 4643751"/>
                <a:gd name="connsiteX50" fmla="*/ 1324968 w 4587104"/>
                <a:gd name="connsiteY50" fmla="*/ 4172850 h 4643751"/>
                <a:gd name="connsiteX51" fmla="*/ 1356251 w 4587104"/>
                <a:gd name="connsiteY51" fmla="*/ 4205675 h 4643751"/>
                <a:gd name="connsiteX52" fmla="*/ 1379004 w 4587104"/>
                <a:gd name="connsiteY52" fmla="*/ 4262334 h 4643751"/>
                <a:gd name="connsiteX53" fmla="*/ 1420134 w 4587104"/>
                <a:gd name="connsiteY53" fmla="*/ 4203945 h 4643751"/>
                <a:gd name="connsiteX54" fmla="*/ 1463700 w 4587104"/>
                <a:gd name="connsiteY54" fmla="*/ 4180574 h 4643751"/>
                <a:gd name="connsiteX55" fmla="*/ 1502393 w 4587104"/>
                <a:gd name="connsiteY55" fmla="*/ 4145558 h 4643751"/>
                <a:gd name="connsiteX56" fmla="*/ 1592912 w 4587104"/>
                <a:gd name="connsiteY56" fmla="*/ 4120718 h 4643751"/>
                <a:gd name="connsiteX57" fmla="*/ 1645957 w 4587104"/>
                <a:gd name="connsiteY57" fmla="*/ 4074377 h 4643751"/>
                <a:gd name="connsiteX58" fmla="*/ 1749170 w 4587104"/>
                <a:gd name="connsiteY58" fmla="*/ 4028782 h 4643751"/>
                <a:gd name="connsiteX59" fmla="*/ 1678599 w 4587104"/>
                <a:gd name="connsiteY59" fmla="*/ 3985558 h 4643751"/>
                <a:gd name="connsiteX60" fmla="*/ 1625781 w 4587104"/>
                <a:gd name="connsiteY60" fmla="*/ 3912004 h 4643751"/>
                <a:gd name="connsiteX61" fmla="*/ 1790299 w 4587104"/>
                <a:gd name="connsiteY61" fmla="*/ 3853617 h 4643751"/>
                <a:gd name="connsiteX62" fmla="*/ 1954817 w 4587104"/>
                <a:gd name="connsiteY62" fmla="*/ 3795228 h 4643751"/>
                <a:gd name="connsiteX63" fmla="*/ 1995947 w 4587104"/>
                <a:gd name="connsiteY63" fmla="*/ 3678452 h 4643751"/>
                <a:gd name="connsiteX64" fmla="*/ 2078205 w 4587104"/>
                <a:gd name="connsiteY64" fmla="*/ 3678453 h 4643751"/>
                <a:gd name="connsiteX65" fmla="*/ 2242724 w 4587104"/>
                <a:gd name="connsiteY65" fmla="*/ 3561675 h 4643751"/>
                <a:gd name="connsiteX66" fmla="*/ 2283853 w 4587104"/>
                <a:gd name="connsiteY66" fmla="*/ 3678452 h 4643751"/>
                <a:gd name="connsiteX67" fmla="*/ 2366112 w 4587104"/>
                <a:gd name="connsiteY67" fmla="*/ 3678452 h 4643751"/>
                <a:gd name="connsiteX68" fmla="*/ 2448371 w 4587104"/>
                <a:gd name="connsiteY68" fmla="*/ 3678452 h 4643751"/>
                <a:gd name="connsiteX69" fmla="*/ 2448371 w 4587104"/>
                <a:gd name="connsiteY69" fmla="*/ 3795229 h 4643751"/>
                <a:gd name="connsiteX70" fmla="*/ 2571759 w 4587104"/>
                <a:gd name="connsiteY70" fmla="*/ 3795228 h 4643751"/>
                <a:gd name="connsiteX71" fmla="*/ 2612889 w 4587104"/>
                <a:gd name="connsiteY71" fmla="*/ 3912005 h 4643751"/>
                <a:gd name="connsiteX72" fmla="*/ 2654018 w 4587104"/>
                <a:gd name="connsiteY72" fmla="*/ 4028780 h 4643751"/>
                <a:gd name="connsiteX73" fmla="*/ 2695148 w 4587104"/>
                <a:gd name="connsiteY73" fmla="*/ 4028780 h 4643751"/>
                <a:gd name="connsiteX74" fmla="*/ 2695148 w 4587104"/>
                <a:gd name="connsiteY74" fmla="*/ 3970392 h 4643751"/>
                <a:gd name="connsiteX75" fmla="*/ 2777407 w 4587104"/>
                <a:gd name="connsiteY75" fmla="*/ 4028780 h 4643751"/>
                <a:gd name="connsiteX76" fmla="*/ 2840142 w 4587104"/>
                <a:gd name="connsiteY76" fmla="*/ 4041552 h 4643751"/>
                <a:gd name="connsiteX77" fmla="*/ 2983051 w 4587104"/>
                <a:gd name="connsiteY77" fmla="*/ 4087172 h 4643751"/>
                <a:gd name="connsiteX78" fmla="*/ 3011518 w 4587104"/>
                <a:gd name="connsiteY78" fmla="*/ 4153542 h 4643751"/>
                <a:gd name="connsiteX79" fmla="*/ 2983054 w 4587104"/>
                <a:gd name="connsiteY79" fmla="*/ 4262333 h 4643751"/>
                <a:gd name="connsiteX80" fmla="*/ 3024184 w 4587104"/>
                <a:gd name="connsiteY80" fmla="*/ 4262333 h 4643751"/>
                <a:gd name="connsiteX81" fmla="*/ 3106440 w 4587104"/>
                <a:gd name="connsiteY81" fmla="*/ 4320724 h 4643751"/>
                <a:gd name="connsiteX82" fmla="*/ 3182893 w 4587104"/>
                <a:gd name="connsiteY82" fmla="*/ 4483718 h 4643751"/>
                <a:gd name="connsiteX83" fmla="*/ 3270961 w 4587104"/>
                <a:gd name="connsiteY83" fmla="*/ 4612662 h 4643751"/>
                <a:gd name="connsiteX84" fmla="*/ 3394349 w 4587104"/>
                <a:gd name="connsiteY84" fmla="*/ 4612662 h 4643751"/>
                <a:gd name="connsiteX85" fmla="*/ 3476608 w 4587104"/>
                <a:gd name="connsiteY85" fmla="*/ 4495887 h 4643751"/>
                <a:gd name="connsiteX86" fmla="*/ 3764514 w 4587104"/>
                <a:gd name="connsiteY86" fmla="*/ 4379111 h 4643751"/>
                <a:gd name="connsiteX87" fmla="*/ 3887903 w 4587104"/>
                <a:gd name="connsiteY87" fmla="*/ 4320723 h 4643751"/>
                <a:gd name="connsiteX88" fmla="*/ 4011291 w 4587104"/>
                <a:gd name="connsiteY88" fmla="*/ 4203946 h 4643751"/>
                <a:gd name="connsiteX89" fmla="*/ 4052421 w 4587104"/>
                <a:gd name="connsiteY89" fmla="*/ 4145558 h 4643751"/>
                <a:gd name="connsiteX90" fmla="*/ 4093550 w 4587104"/>
                <a:gd name="connsiteY90" fmla="*/ 4145558 h 4643751"/>
                <a:gd name="connsiteX91" fmla="*/ 4093550 w 4587104"/>
                <a:gd name="connsiteY91" fmla="*/ 4028782 h 4643751"/>
                <a:gd name="connsiteX92" fmla="*/ 4134680 w 4587104"/>
                <a:gd name="connsiteY92" fmla="*/ 3970394 h 4643751"/>
                <a:gd name="connsiteX93" fmla="*/ 4143138 w 4587104"/>
                <a:gd name="connsiteY93" fmla="*/ 3871639 h 4643751"/>
                <a:gd name="connsiteX94" fmla="*/ 4134680 w 4587104"/>
                <a:gd name="connsiteY94" fmla="*/ 3736841 h 4643751"/>
                <a:gd name="connsiteX95" fmla="*/ 4175809 w 4587104"/>
                <a:gd name="connsiteY95" fmla="*/ 3678453 h 4643751"/>
                <a:gd name="connsiteX96" fmla="*/ 4190743 w 4587104"/>
                <a:gd name="connsiteY96" fmla="*/ 3562702 h 4643751"/>
                <a:gd name="connsiteX97" fmla="*/ 4216939 w 4587104"/>
                <a:gd name="connsiteY97" fmla="*/ 3444900 h 4643751"/>
                <a:gd name="connsiteX98" fmla="*/ 4258065 w 4587104"/>
                <a:gd name="connsiteY98" fmla="*/ 3269739 h 4643751"/>
                <a:gd name="connsiteX99" fmla="*/ 4322674 w 4587104"/>
                <a:gd name="connsiteY99" fmla="*/ 3151431 h 4643751"/>
                <a:gd name="connsiteX100" fmla="*/ 4381457 w 4587104"/>
                <a:gd name="connsiteY100" fmla="*/ 3094571 h 4643751"/>
                <a:gd name="connsiteX101" fmla="*/ 4422586 w 4587104"/>
                <a:gd name="connsiteY101" fmla="*/ 2977795 h 4643751"/>
                <a:gd name="connsiteX102" fmla="*/ 4381457 w 4587104"/>
                <a:gd name="connsiteY102" fmla="*/ 2919407 h 4643751"/>
                <a:gd name="connsiteX103" fmla="*/ 4422586 w 4587104"/>
                <a:gd name="connsiteY103" fmla="*/ 2861018 h 4643751"/>
                <a:gd name="connsiteX104" fmla="*/ 4381457 w 4587104"/>
                <a:gd name="connsiteY104" fmla="*/ 2802630 h 4643751"/>
                <a:gd name="connsiteX105" fmla="*/ 4436924 w 4587104"/>
                <a:gd name="connsiteY105" fmla="*/ 2666787 h 4643751"/>
                <a:gd name="connsiteX106" fmla="*/ 4463716 w 4587104"/>
                <a:gd name="connsiteY106" fmla="*/ 2569078 h 4643751"/>
                <a:gd name="connsiteX107" fmla="*/ 4504845 w 4587104"/>
                <a:gd name="connsiteY107" fmla="*/ 2452301 h 4643751"/>
                <a:gd name="connsiteX108" fmla="*/ 4463716 w 4587104"/>
                <a:gd name="connsiteY108" fmla="*/ 2452301 h 4643751"/>
                <a:gd name="connsiteX109" fmla="*/ 4463716 w 4587104"/>
                <a:gd name="connsiteY109" fmla="*/ 2393913 h 4643751"/>
                <a:gd name="connsiteX110" fmla="*/ 4504845 w 4587104"/>
                <a:gd name="connsiteY110" fmla="*/ 2335525 h 4643751"/>
                <a:gd name="connsiteX111" fmla="*/ 4587104 w 4587104"/>
                <a:gd name="connsiteY111" fmla="*/ 2277137 h 4643751"/>
                <a:gd name="connsiteX112" fmla="*/ 4545972 w 4587104"/>
                <a:gd name="connsiteY11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68509 w 4587104"/>
                <a:gd name="connsiteY22" fmla="*/ 2393912 h 4643751"/>
                <a:gd name="connsiteX23" fmla="*/ 213750 w 4587104"/>
                <a:gd name="connsiteY23" fmla="*/ 2477563 h 4643751"/>
                <a:gd name="connsiteX24" fmla="*/ 200148 w 4587104"/>
                <a:gd name="connsiteY24" fmla="*/ 2560590 h 4643751"/>
                <a:gd name="connsiteX25" fmla="*/ 186250 w 4587104"/>
                <a:gd name="connsiteY25" fmla="*/ 2685853 h 4643751"/>
                <a:gd name="connsiteX26" fmla="*/ 227379 w 4587104"/>
                <a:gd name="connsiteY26" fmla="*/ 2744241 h 4643751"/>
                <a:gd name="connsiteX27" fmla="*/ 145120 w 4587104"/>
                <a:gd name="connsiteY27" fmla="*/ 2802629 h 4643751"/>
                <a:gd name="connsiteX28" fmla="*/ 88618 w 4587104"/>
                <a:gd name="connsiteY28" fmla="*/ 2888834 h 4643751"/>
                <a:gd name="connsiteX29" fmla="*/ 21732 w 4587104"/>
                <a:gd name="connsiteY29" fmla="*/ 2919406 h 4643751"/>
                <a:gd name="connsiteX30" fmla="*/ 21731 w 4587104"/>
                <a:gd name="connsiteY30" fmla="*/ 3094571 h 4643751"/>
                <a:gd name="connsiteX31" fmla="*/ 62861 w 4587104"/>
                <a:gd name="connsiteY31" fmla="*/ 3269735 h 4643751"/>
                <a:gd name="connsiteX32" fmla="*/ 103991 w 4587104"/>
                <a:gd name="connsiteY32" fmla="*/ 3269735 h 4643751"/>
                <a:gd name="connsiteX33" fmla="*/ 186249 w 4587104"/>
                <a:gd name="connsiteY33" fmla="*/ 3269736 h 4643751"/>
                <a:gd name="connsiteX34" fmla="*/ 268509 w 4587104"/>
                <a:gd name="connsiteY34" fmla="*/ 3269735 h 4643751"/>
                <a:gd name="connsiteX35" fmla="*/ 309638 w 4587104"/>
                <a:gd name="connsiteY35" fmla="*/ 3328123 h 4643751"/>
                <a:gd name="connsiteX36" fmla="*/ 391897 w 4587104"/>
                <a:gd name="connsiteY36" fmla="*/ 3269735 h 4643751"/>
                <a:gd name="connsiteX37" fmla="*/ 474155 w 4587104"/>
                <a:gd name="connsiteY37" fmla="*/ 3328124 h 4643751"/>
                <a:gd name="connsiteX38" fmla="*/ 643548 w 4587104"/>
                <a:gd name="connsiteY38" fmla="*/ 3363824 h 4643751"/>
                <a:gd name="connsiteX39" fmla="*/ 762062 w 4587104"/>
                <a:gd name="connsiteY39" fmla="*/ 3386511 h 4643751"/>
                <a:gd name="connsiteX40" fmla="*/ 885451 w 4587104"/>
                <a:gd name="connsiteY40" fmla="*/ 3444899 h 4643751"/>
                <a:gd name="connsiteX41" fmla="*/ 926580 w 4587104"/>
                <a:gd name="connsiteY41" fmla="*/ 3503287 h 4643751"/>
                <a:gd name="connsiteX42" fmla="*/ 926580 w 4587104"/>
                <a:gd name="connsiteY42" fmla="*/ 3561675 h 4643751"/>
                <a:gd name="connsiteX43" fmla="*/ 926580 w 4587104"/>
                <a:gd name="connsiteY43" fmla="*/ 3620063 h 4643751"/>
                <a:gd name="connsiteX44" fmla="*/ 967709 w 4587104"/>
                <a:gd name="connsiteY44" fmla="*/ 3736841 h 4643751"/>
                <a:gd name="connsiteX45" fmla="*/ 1008839 w 4587104"/>
                <a:gd name="connsiteY45" fmla="*/ 3795228 h 4643751"/>
                <a:gd name="connsiteX46" fmla="*/ 1049969 w 4587104"/>
                <a:gd name="connsiteY46" fmla="*/ 3970392 h 4643751"/>
                <a:gd name="connsiteX47" fmla="*/ 1091098 w 4587104"/>
                <a:gd name="connsiteY47" fmla="*/ 4028780 h 4643751"/>
                <a:gd name="connsiteX48" fmla="*/ 1137271 w 4587104"/>
                <a:gd name="connsiteY48" fmla="*/ 4105271 h 4643751"/>
                <a:gd name="connsiteX49" fmla="*/ 1132227 w 4587104"/>
                <a:gd name="connsiteY49" fmla="*/ 4203946 h 4643751"/>
                <a:gd name="connsiteX50" fmla="*/ 1214486 w 4587104"/>
                <a:gd name="connsiteY50" fmla="*/ 4203946 h 4643751"/>
                <a:gd name="connsiteX51" fmla="*/ 1324968 w 4587104"/>
                <a:gd name="connsiteY51" fmla="*/ 4172850 h 4643751"/>
                <a:gd name="connsiteX52" fmla="*/ 1356251 w 4587104"/>
                <a:gd name="connsiteY52" fmla="*/ 4205675 h 4643751"/>
                <a:gd name="connsiteX53" fmla="*/ 1379004 w 4587104"/>
                <a:gd name="connsiteY53" fmla="*/ 4262334 h 4643751"/>
                <a:gd name="connsiteX54" fmla="*/ 1420134 w 4587104"/>
                <a:gd name="connsiteY54" fmla="*/ 4203945 h 4643751"/>
                <a:gd name="connsiteX55" fmla="*/ 1463700 w 4587104"/>
                <a:gd name="connsiteY55" fmla="*/ 4180574 h 4643751"/>
                <a:gd name="connsiteX56" fmla="*/ 1502393 w 4587104"/>
                <a:gd name="connsiteY56" fmla="*/ 4145558 h 4643751"/>
                <a:gd name="connsiteX57" fmla="*/ 1592912 w 4587104"/>
                <a:gd name="connsiteY57" fmla="*/ 4120718 h 4643751"/>
                <a:gd name="connsiteX58" fmla="*/ 1645957 w 4587104"/>
                <a:gd name="connsiteY58" fmla="*/ 4074377 h 4643751"/>
                <a:gd name="connsiteX59" fmla="*/ 1749170 w 4587104"/>
                <a:gd name="connsiteY59" fmla="*/ 4028782 h 4643751"/>
                <a:gd name="connsiteX60" fmla="*/ 1678599 w 4587104"/>
                <a:gd name="connsiteY60" fmla="*/ 3985558 h 4643751"/>
                <a:gd name="connsiteX61" fmla="*/ 1625781 w 4587104"/>
                <a:gd name="connsiteY61" fmla="*/ 3912004 h 4643751"/>
                <a:gd name="connsiteX62" fmla="*/ 1790299 w 4587104"/>
                <a:gd name="connsiteY62" fmla="*/ 3853617 h 4643751"/>
                <a:gd name="connsiteX63" fmla="*/ 1954817 w 4587104"/>
                <a:gd name="connsiteY63" fmla="*/ 3795228 h 4643751"/>
                <a:gd name="connsiteX64" fmla="*/ 1995947 w 4587104"/>
                <a:gd name="connsiteY64" fmla="*/ 3678452 h 4643751"/>
                <a:gd name="connsiteX65" fmla="*/ 2078205 w 4587104"/>
                <a:gd name="connsiteY65" fmla="*/ 3678453 h 4643751"/>
                <a:gd name="connsiteX66" fmla="*/ 2242724 w 4587104"/>
                <a:gd name="connsiteY66" fmla="*/ 3561675 h 4643751"/>
                <a:gd name="connsiteX67" fmla="*/ 2283853 w 4587104"/>
                <a:gd name="connsiteY67" fmla="*/ 3678452 h 4643751"/>
                <a:gd name="connsiteX68" fmla="*/ 2366112 w 4587104"/>
                <a:gd name="connsiteY68" fmla="*/ 3678452 h 4643751"/>
                <a:gd name="connsiteX69" fmla="*/ 2448371 w 4587104"/>
                <a:gd name="connsiteY69" fmla="*/ 3678452 h 4643751"/>
                <a:gd name="connsiteX70" fmla="*/ 2448371 w 4587104"/>
                <a:gd name="connsiteY70" fmla="*/ 3795229 h 4643751"/>
                <a:gd name="connsiteX71" fmla="*/ 2571759 w 4587104"/>
                <a:gd name="connsiteY71" fmla="*/ 3795228 h 4643751"/>
                <a:gd name="connsiteX72" fmla="*/ 2612889 w 4587104"/>
                <a:gd name="connsiteY72" fmla="*/ 3912005 h 4643751"/>
                <a:gd name="connsiteX73" fmla="*/ 2654018 w 4587104"/>
                <a:gd name="connsiteY73" fmla="*/ 4028780 h 4643751"/>
                <a:gd name="connsiteX74" fmla="*/ 2695148 w 4587104"/>
                <a:gd name="connsiteY74" fmla="*/ 4028780 h 4643751"/>
                <a:gd name="connsiteX75" fmla="*/ 2695148 w 4587104"/>
                <a:gd name="connsiteY75" fmla="*/ 3970392 h 4643751"/>
                <a:gd name="connsiteX76" fmla="*/ 2777407 w 4587104"/>
                <a:gd name="connsiteY76" fmla="*/ 4028780 h 4643751"/>
                <a:gd name="connsiteX77" fmla="*/ 2840142 w 4587104"/>
                <a:gd name="connsiteY77" fmla="*/ 4041552 h 4643751"/>
                <a:gd name="connsiteX78" fmla="*/ 2983051 w 4587104"/>
                <a:gd name="connsiteY78" fmla="*/ 4087172 h 4643751"/>
                <a:gd name="connsiteX79" fmla="*/ 3011518 w 4587104"/>
                <a:gd name="connsiteY79" fmla="*/ 4153542 h 4643751"/>
                <a:gd name="connsiteX80" fmla="*/ 2983054 w 4587104"/>
                <a:gd name="connsiteY80" fmla="*/ 4262333 h 4643751"/>
                <a:gd name="connsiteX81" fmla="*/ 3024184 w 4587104"/>
                <a:gd name="connsiteY81" fmla="*/ 4262333 h 4643751"/>
                <a:gd name="connsiteX82" fmla="*/ 3106440 w 4587104"/>
                <a:gd name="connsiteY82" fmla="*/ 4320724 h 4643751"/>
                <a:gd name="connsiteX83" fmla="*/ 3182893 w 4587104"/>
                <a:gd name="connsiteY83" fmla="*/ 4483718 h 4643751"/>
                <a:gd name="connsiteX84" fmla="*/ 3270961 w 4587104"/>
                <a:gd name="connsiteY84" fmla="*/ 4612662 h 4643751"/>
                <a:gd name="connsiteX85" fmla="*/ 3394349 w 4587104"/>
                <a:gd name="connsiteY85" fmla="*/ 4612662 h 4643751"/>
                <a:gd name="connsiteX86" fmla="*/ 3476608 w 4587104"/>
                <a:gd name="connsiteY86" fmla="*/ 4495887 h 4643751"/>
                <a:gd name="connsiteX87" fmla="*/ 3764514 w 4587104"/>
                <a:gd name="connsiteY87" fmla="*/ 4379111 h 4643751"/>
                <a:gd name="connsiteX88" fmla="*/ 3887903 w 4587104"/>
                <a:gd name="connsiteY88" fmla="*/ 4320723 h 4643751"/>
                <a:gd name="connsiteX89" fmla="*/ 4011291 w 4587104"/>
                <a:gd name="connsiteY89" fmla="*/ 4203946 h 4643751"/>
                <a:gd name="connsiteX90" fmla="*/ 4052421 w 4587104"/>
                <a:gd name="connsiteY90" fmla="*/ 4145558 h 4643751"/>
                <a:gd name="connsiteX91" fmla="*/ 4093550 w 4587104"/>
                <a:gd name="connsiteY91" fmla="*/ 4145558 h 4643751"/>
                <a:gd name="connsiteX92" fmla="*/ 4093550 w 4587104"/>
                <a:gd name="connsiteY92" fmla="*/ 4028782 h 4643751"/>
                <a:gd name="connsiteX93" fmla="*/ 4134680 w 4587104"/>
                <a:gd name="connsiteY93" fmla="*/ 3970394 h 4643751"/>
                <a:gd name="connsiteX94" fmla="*/ 4143138 w 4587104"/>
                <a:gd name="connsiteY94" fmla="*/ 3871639 h 4643751"/>
                <a:gd name="connsiteX95" fmla="*/ 4134680 w 4587104"/>
                <a:gd name="connsiteY95" fmla="*/ 3736841 h 4643751"/>
                <a:gd name="connsiteX96" fmla="*/ 4175809 w 4587104"/>
                <a:gd name="connsiteY96" fmla="*/ 3678453 h 4643751"/>
                <a:gd name="connsiteX97" fmla="*/ 4190743 w 4587104"/>
                <a:gd name="connsiteY97" fmla="*/ 3562702 h 4643751"/>
                <a:gd name="connsiteX98" fmla="*/ 4216939 w 4587104"/>
                <a:gd name="connsiteY98" fmla="*/ 3444900 h 4643751"/>
                <a:gd name="connsiteX99" fmla="*/ 4258065 w 4587104"/>
                <a:gd name="connsiteY99" fmla="*/ 3269739 h 4643751"/>
                <a:gd name="connsiteX100" fmla="*/ 4322674 w 4587104"/>
                <a:gd name="connsiteY100" fmla="*/ 3151431 h 4643751"/>
                <a:gd name="connsiteX101" fmla="*/ 4381457 w 4587104"/>
                <a:gd name="connsiteY101" fmla="*/ 3094571 h 4643751"/>
                <a:gd name="connsiteX102" fmla="*/ 4422586 w 4587104"/>
                <a:gd name="connsiteY102" fmla="*/ 2977795 h 4643751"/>
                <a:gd name="connsiteX103" fmla="*/ 4381457 w 4587104"/>
                <a:gd name="connsiteY103" fmla="*/ 2919407 h 4643751"/>
                <a:gd name="connsiteX104" fmla="*/ 4422586 w 4587104"/>
                <a:gd name="connsiteY104" fmla="*/ 2861018 h 4643751"/>
                <a:gd name="connsiteX105" fmla="*/ 4381457 w 4587104"/>
                <a:gd name="connsiteY105" fmla="*/ 2802630 h 4643751"/>
                <a:gd name="connsiteX106" fmla="*/ 4436924 w 4587104"/>
                <a:gd name="connsiteY106" fmla="*/ 2666787 h 4643751"/>
                <a:gd name="connsiteX107" fmla="*/ 4463716 w 4587104"/>
                <a:gd name="connsiteY107" fmla="*/ 2569078 h 4643751"/>
                <a:gd name="connsiteX108" fmla="*/ 4504845 w 4587104"/>
                <a:gd name="connsiteY108" fmla="*/ 2452301 h 4643751"/>
                <a:gd name="connsiteX109" fmla="*/ 4463716 w 4587104"/>
                <a:gd name="connsiteY109" fmla="*/ 2452301 h 4643751"/>
                <a:gd name="connsiteX110" fmla="*/ 4463716 w 4587104"/>
                <a:gd name="connsiteY110" fmla="*/ 2393913 h 4643751"/>
                <a:gd name="connsiteX111" fmla="*/ 4504845 w 4587104"/>
                <a:gd name="connsiteY111" fmla="*/ 2335525 h 4643751"/>
                <a:gd name="connsiteX112" fmla="*/ 4587104 w 4587104"/>
                <a:gd name="connsiteY112" fmla="*/ 2277137 h 4643751"/>
                <a:gd name="connsiteX113" fmla="*/ 4545972 w 4587104"/>
                <a:gd name="connsiteY11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68509 w 4587104"/>
                <a:gd name="connsiteY22" fmla="*/ 2393912 h 4643751"/>
                <a:gd name="connsiteX23" fmla="*/ 213750 w 4587104"/>
                <a:gd name="connsiteY23" fmla="*/ 2477563 h 4643751"/>
                <a:gd name="connsiteX24" fmla="*/ 200148 w 4587104"/>
                <a:gd name="connsiteY24" fmla="*/ 2560590 h 4643751"/>
                <a:gd name="connsiteX25" fmla="*/ 186250 w 4587104"/>
                <a:gd name="connsiteY25" fmla="*/ 2685853 h 4643751"/>
                <a:gd name="connsiteX26" fmla="*/ 227379 w 4587104"/>
                <a:gd name="connsiteY26" fmla="*/ 2744241 h 4643751"/>
                <a:gd name="connsiteX27" fmla="*/ 145120 w 4587104"/>
                <a:gd name="connsiteY27" fmla="*/ 2802629 h 4643751"/>
                <a:gd name="connsiteX28" fmla="*/ 88618 w 4587104"/>
                <a:gd name="connsiteY28" fmla="*/ 2888834 h 4643751"/>
                <a:gd name="connsiteX29" fmla="*/ 21732 w 4587104"/>
                <a:gd name="connsiteY29" fmla="*/ 2919406 h 4643751"/>
                <a:gd name="connsiteX30" fmla="*/ 21731 w 4587104"/>
                <a:gd name="connsiteY30" fmla="*/ 3094571 h 4643751"/>
                <a:gd name="connsiteX31" fmla="*/ 62861 w 4587104"/>
                <a:gd name="connsiteY31" fmla="*/ 3269735 h 4643751"/>
                <a:gd name="connsiteX32" fmla="*/ 103991 w 4587104"/>
                <a:gd name="connsiteY32" fmla="*/ 3269735 h 4643751"/>
                <a:gd name="connsiteX33" fmla="*/ 186249 w 4587104"/>
                <a:gd name="connsiteY33" fmla="*/ 3269736 h 4643751"/>
                <a:gd name="connsiteX34" fmla="*/ 268509 w 4587104"/>
                <a:gd name="connsiteY34" fmla="*/ 3269735 h 4643751"/>
                <a:gd name="connsiteX35" fmla="*/ 309638 w 4587104"/>
                <a:gd name="connsiteY35" fmla="*/ 3328123 h 4643751"/>
                <a:gd name="connsiteX36" fmla="*/ 391897 w 4587104"/>
                <a:gd name="connsiteY36" fmla="*/ 3269735 h 4643751"/>
                <a:gd name="connsiteX37" fmla="*/ 474155 w 4587104"/>
                <a:gd name="connsiteY37" fmla="*/ 3328124 h 4643751"/>
                <a:gd name="connsiteX38" fmla="*/ 643548 w 4587104"/>
                <a:gd name="connsiteY38" fmla="*/ 3363824 h 4643751"/>
                <a:gd name="connsiteX39" fmla="*/ 762062 w 4587104"/>
                <a:gd name="connsiteY39" fmla="*/ 3386511 h 4643751"/>
                <a:gd name="connsiteX40" fmla="*/ 885451 w 4587104"/>
                <a:gd name="connsiteY40" fmla="*/ 3444899 h 4643751"/>
                <a:gd name="connsiteX41" fmla="*/ 926580 w 4587104"/>
                <a:gd name="connsiteY41" fmla="*/ 3503287 h 4643751"/>
                <a:gd name="connsiteX42" fmla="*/ 926580 w 4587104"/>
                <a:gd name="connsiteY42" fmla="*/ 3561675 h 4643751"/>
                <a:gd name="connsiteX43" fmla="*/ 926580 w 4587104"/>
                <a:gd name="connsiteY43" fmla="*/ 3620063 h 4643751"/>
                <a:gd name="connsiteX44" fmla="*/ 967709 w 4587104"/>
                <a:gd name="connsiteY44" fmla="*/ 3736841 h 4643751"/>
                <a:gd name="connsiteX45" fmla="*/ 1008839 w 4587104"/>
                <a:gd name="connsiteY45" fmla="*/ 3795228 h 4643751"/>
                <a:gd name="connsiteX46" fmla="*/ 1049969 w 4587104"/>
                <a:gd name="connsiteY46" fmla="*/ 3970392 h 4643751"/>
                <a:gd name="connsiteX47" fmla="*/ 1091098 w 4587104"/>
                <a:gd name="connsiteY47" fmla="*/ 4028780 h 4643751"/>
                <a:gd name="connsiteX48" fmla="*/ 1137271 w 4587104"/>
                <a:gd name="connsiteY48" fmla="*/ 4105271 h 4643751"/>
                <a:gd name="connsiteX49" fmla="*/ 1132227 w 4587104"/>
                <a:gd name="connsiteY49" fmla="*/ 4203946 h 4643751"/>
                <a:gd name="connsiteX50" fmla="*/ 1214486 w 4587104"/>
                <a:gd name="connsiteY50" fmla="*/ 4203946 h 4643751"/>
                <a:gd name="connsiteX51" fmla="*/ 1324968 w 4587104"/>
                <a:gd name="connsiteY51" fmla="*/ 4172850 h 4643751"/>
                <a:gd name="connsiteX52" fmla="*/ 1356251 w 4587104"/>
                <a:gd name="connsiteY52" fmla="*/ 4205675 h 4643751"/>
                <a:gd name="connsiteX53" fmla="*/ 1379004 w 4587104"/>
                <a:gd name="connsiteY53" fmla="*/ 4262334 h 4643751"/>
                <a:gd name="connsiteX54" fmla="*/ 1420134 w 4587104"/>
                <a:gd name="connsiteY54" fmla="*/ 4203945 h 4643751"/>
                <a:gd name="connsiteX55" fmla="*/ 1463700 w 4587104"/>
                <a:gd name="connsiteY55" fmla="*/ 4180574 h 4643751"/>
                <a:gd name="connsiteX56" fmla="*/ 1502393 w 4587104"/>
                <a:gd name="connsiteY56" fmla="*/ 4145558 h 4643751"/>
                <a:gd name="connsiteX57" fmla="*/ 1592912 w 4587104"/>
                <a:gd name="connsiteY57" fmla="*/ 4120718 h 4643751"/>
                <a:gd name="connsiteX58" fmla="*/ 1645957 w 4587104"/>
                <a:gd name="connsiteY58" fmla="*/ 4074377 h 4643751"/>
                <a:gd name="connsiteX59" fmla="*/ 1749170 w 4587104"/>
                <a:gd name="connsiteY59" fmla="*/ 4028782 h 4643751"/>
                <a:gd name="connsiteX60" fmla="*/ 1678599 w 4587104"/>
                <a:gd name="connsiteY60" fmla="*/ 3985558 h 4643751"/>
                <a:gd name="connsiteX61" fmla="*/ 1625781 w 4587104"/>
                <a:gd name="connsiteY61" fmla="*/ 3912004 h 4643751"/>
                <a:gd name="connsiteX62" fmla="*/ 1790299 w 4587104"/>
                <a:gd name="connsiteY62" fmla="*/ 3853617 h 4643751"/>
                <a:gd name="connsiteX63" fmla="*/ 1954817 w 4587104"/>
                <a:gd name="connsiteY63" fmla="*/ 3795228 h 4643751"/>
                <a:gd name="connsiteX64" fmla="*/ 1995947 w 4587104"/>
                <a:gd name="connsiteY64" fmla="*/ 3678452 h 4643751"/>
                <a:gd name="connsiteX65" fmla="*/ 2078205 w 4587104"/>
                <a:gd name="connsiteY65" fmla="*/ 3678453 h 4643751"/>
                <a:gd name="connsiteX66" fmla="*/ 2242724 w 4587104"/>
                <a:gd name="connsiteY66" fmla="*/ 3561675 h 4643751"/>
                <a:gd name="connsiteX67" fmla="*/ 2283853 w 4587104"/>
                <a:gd name="connsiteY67" fmla="*/ 3678452 h 4643751"/>
                <a:gd name="connsiteX68" fmla="*/ 2366112 w 4587104"/>
                <a:gd name="connsiteY68" fmla="*/ 3678452 h 4643751"/>
                <a:gd name="connsiteX69" fmla="*/ 2448371 w 4587104"/>
                <a:gd name="connsiteY69" fmla="*/ 3678452 h 4643751"/>
                <a:gd name="connsiteX70" fmla="*/ 2448371 w 4587104"/>
                <a:gd name="connsiteY70" fmla="*/ 3795229 h 4643751"/>
                <a:gd name="connsiteX71" fmla="*/ 2571759 w 4587104"/>
                <a:gd name="connsiteY71" fmla="*/ 3795228 h 4643751"/>
                <a:gd name="connsiteX72" fmla="*/ 2612889 w 4587104"/>
                <a:gd name="connsiteY72" fmla="*/ 3912005 h 4643751"/>
                <a:gd name="connsiteX73" fmla="*/ 2654018 w 4587104"/>
                <a:gd name="connsiteY73" fmla="*/ 4028780 h 4643751"/>
                <a:gd name="connsiteX74" fmla="*/ 2695148 w 4587104"/>
                <a:gd name="connsiteY74" fmla="*/ 4028780 h 4643751"/>
                <a:gd name="connsiteX75" fmla="*/ 2695148 w 4587104"/>
                <a:gd name="connsiteY75" fmla="*/ 3970392 h 4643751"/>
                <a:gd name="connsiteX76" fmla="*/ 2777407 w 4587104"/>
                <a:gd name="connsiteY76" fmla="*/ 4028780 h 4643751"/>
                <a:gd name="connsiteX77" fmla="*/ 2840142 w 4587104"/>
                <a:gd name="connsiteY77" fmla="*/ 4041552 h 4643751"/>
                <a:gd name="connsiteX78" fmla="*/ 2983051 w 4587104"/>
                <a:gd name="connsiteY78" fmla="*/ 4087172 h 4643751"/>
                <a:gd name="connsiteX79" fmla="*/ 3011518 w 4587104"/>
                <a:gd name="connsiteY79" fmla="*/ 4153542 h 4643751"/>
                <a:gd name="connsiteX80" fmla="*/ 2983054 w 4587104"/>
                <a:gd name="connsiteY80" fmla="*/ 4262333 h 4643751"/>
                <a:gd name="connsiteX81" fmla="*/ 3024184 w 4587104"/>
                <a:gd name="connsiteY81" fmla="*/ 4262333 h 4643751"/>
                <a:gd name="connsiteX82" fmla="*/ 3106440 w 4587104"/>
                <a:gd name="connsiteY82" fmla="*/ 4320724 h 4643751"/>
                <a:gd name="connsiteX83" fmla="*/ 3182893 w 4587104"/>
                <a:gd name="connsiteY83" fmla="*/ 4483718 h 4643751"/>
                <a:gd name="connsiteX84" fmla="*/ 3270961 w 4587104"/>
                <a:gd name="connsiteY84" fmla="*/ 4612662 h 4643751"/>
                <a:gd name="connsiteX85" fmla="*/ 3394349 w 4587104"/>
                <a:gd name="connsiteY85" fmla="*/ 4612662 h 4643751"/>
                <a:gd name="connsiteX86" fmla="*/ 3476608 w 4587104"/>
                <a:gd name="connsiteY86" fmla="*/ 4495887 h 4643751"/>
                <a:gd name="connsiteX87" fmla="*/ 3764514 w 4587104"/>
                <a:gd name="connsiteY87" fmla="*/ 4379111 h 4643751"/>
                <a:gd name="connsiteX88" fmla="*/ 3887903 w 4587104"/>
                <a:gd name="connsiteY88" fmla="*/ 4320723 h 4643751"/>
                <a:gd name="connsiteX89" fmla="*/ 4011291 w 4587104"/>
                <a:gd name="connsiteY89" fmla="*/ 4203946 h 4643751"/>
                <a:gd name="connsiteX90" fmla="*/ 4052421 w 4587104"/>
                <a:gd name="connsiteY90" fmla="*/ 4145558 h 4643751"/>
                <a:gd name="connsiteX91" fmla="*/ 4093550 w 4587104"/>
                <a:gd name="connsiteY91" fmla="*/ 4145558 h 4643751"/>
                <a:gd name="connsiteX92" fmla="*/ 4093550 w 4587104"/>
                <a:gd name="connsiteY92" fmla="*/ 4028782 h 4643751"/>
                <a:gd name="connsiteX93" fmla="*/ 4134680 w 4587104"/>
                <a:gd name="connsiteY93" fmla="*/ 3970394 h 4643751"/>
                <a:gd name="connsiteX94" fmla="*/ 4143138 w 4587104"/>
                <a:gd name="connsiteY94" fmla="*/ 3871639 h 4643751"/>
                <a:gd name="connsiteX95" fmla="*/ 4134680 w 4587104"/>
                <a:gd name="connsiteY95" fmla="*/ 3736841 h 4643751"/>
                <a:gd name="connsiteX96" fmla="*/ 4175809 w 4587104"/>
                <a:gd name="connsiteY96" fmla="*/ 3678453 h 4643751"/>
                <a:gd name="connsiteX97" fmla="*/ 4190743 w 4587104"/>
                <a:gd name="connsiteY97" fmla="*/ 3562702 h 4643751"/>
                <a:gd name="connsiteX98" fmla="*/ 4216939 w 4587104"/>
                <a:gd name="connsiteY98" fmla="*/ 3444900 h 4643751"/>
                <a:gd name="connsiteX99" fmla="*/ 4258065 w 4587104"/>
                <a:gd name="connsiteY99" fmla="*/ 3269739 h 4643751"/>
                <a:gd name="connsiteX100" fmla="*/ 4322674 w 4587104"/>
                <a:gd name="connsiteY100" fmla="*/ 3151431 h 4643751"/>
                <a:gd name="connsiteX101" fmla="*/ 4381457 w 4587104"/>
                <a:gd name="connsiteY101" fmla="*/ 3094571 h 4643751"/>
                <a:gd name="connsiteX102" fmla="*/ 4422586 w 4587104"/>
                <a:gd name="connsiteY102" fmla="*/ 2977795 h 4643751"/>
                <a:gd name="connsiteX103" fmla="*/ 4381457 w 4587104"/>
                <a:gd name="connsiteY103" fmla="*/ 2919407 h 4643751"/>
                <a:gd name="connsiteX104" fmla="*/ 4422586 w 4587104"/>
                <a:gd name="connsiteY104" fmla="*/ 2861018 h 4643751"/>
                <a:gd name="connsiteX105" fmla="*/ 4381457 w 4587104"/>
                <a:gd name="connsiteY105" fmla="*/ 2802630 h 4643751"/>
                <a:gd name="connsiteX106" fmla="*/ 4436924 w 4587104"/>
                <a:gd name="connsiteY106" fmla="*/ 2666787 h 4643751"/>
                <a:gd name="connsiteX107" fmla="*/ 4463716 w 4587104"/>
                <a:gd name="connsiteY107" fmla="*/ 2569078 h 4643751"/>
                <a:gd name="connsiteX108" fmla="*/ 4504845 w 4587104"/>
                <a:gd name="connsiteY108" fmla="*/ 2452301 h 4643751"/>
                <a:gd name="connsiteX109" fmla="*/ 4463716 w 4587104"/>
                <a:gd name="connsiteY109" fmla="*/ 2452301 h 4643751"/>
                <a:gd name="connsiteX110" fmla="*/ 4463716 w 4587104"/>
                <a:gd name="connsiteY110" fmla="*/ 2393913 h 4643751"/>
                <a:gd name="connsiteX111" fmla="*/ 4504845 w 4587104"/>
                <a:gd name="connsiteY111" fmla="*/ 2335525 h 4643751"/>
                <a:gd name="connsiteX112" fmla="*/ 4587104 w 4587104"/>
                <a:gd name="connsiteY112" fmla="*/ 2277137 h 4643751"/>
                <a:gd name="connsiteX113" fmla="*/ 4545972 w 4587104"/>
                <a:gd name="connsiteY11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68509 w 4587104"/>
                <a:gd name="connsiteY22" fmla="*/ 2393912 h 4643751"/>
                <a:gd name="connsiteX23" fmla="*/ 213750 w 4587104"/>
                <a:gd name="connsiteY23" fmla="*/ 2477563 h 4643751"/>
                <a:gd name="connsiteX24" fmla="*/ 200148 w 4587104"/>
                <a:gd name="connsiteY24" fmla="*/ 2560590 h 4643751"/>
                <a:gd name="connsiteX25" fmla="*/ 186250 w 4587104"/>
                <a:gd name="connsiteY25" fmla="*/ 2685853 h 4643751"/>
                <a:gd name="connsiteX26" fmla="*/ 227379 w 4587104"/>
                <a:gd name="connsiteY26" fmla="*/ 2744241 h 4643751"/>
                <a:gd name="connsiteX27" fmla="*/ 145120 w 4587104"/>
                <a:gd name="connsiteY27" fmla="*/ 2802629 h 4643751"/>
                <a:gd name="connsiteX28" fmla="*/ 88618 w 4587104"/>
                <a:gd name="connsiteY28" fmla="*/ 2888834 h 4643751"/>
                <a:gd name="connsiteX29" fmla="*/ 21732 w 4587104"/>
                <a:gd name="connsiteY29" fmla="*/ 2919406 h 4643751"/>
                <a:gd name="connsiteX30" fmla="*/ 21731 w 4587104"/>
                <a:gd name="connsiteY30" fmla="*/ 3094571 h 4643751"/>
                <a:gd name="connsiteX31" fmla="*/ 62861 w 4587104"/>
                <a:gd name="connsiteY31" fmla="*/ 3269735 h 4643751"/>
                <a:gd name="connsiteX32" fmla="*/ 103991 w 4587104"/>
                <a:gd name="connsiteY32" fmla="*/ 3269735 h 4643751"/>
                <a:gd name="connsiteX33" fmla="*/ 186249 w 4587104"/>
                <a:gd name="connsiteY33" fmla="*/ 3269736 h 4643751"/>
                <a:gd name="connsiteX34" fmla="*/ 268509 w 4587104"/>
                <a:gd name="connsiteY34" fmla="*/ 3269735 h 4643751"/>
                <a:gd name="connsiteX35" fmla="*/ 309638 w 4587104"/>
                <a:gd name="connsiteY35" fmla="*/ 3328123 h 4643751"/>
                <a:gd name="connsiteX36" fmla="*/ 391897 w 4587104"/>
                <a:gd name="connsiteY36" fmla="*/ 3269735 h 4643751"/>
                <a:gd name="connsiteX37" fmla="*/ 474155 w 4587104"/>
                <a:gd name="connsiteY37" fmla="*/ 3328124 h 4643751"/>
                <a:gd name="connsiteX38" fmla="*/ 643548 w 4587104"/>
                <a:gd name="connsiteY38" fmla="*/ 3363824 h 4643751"/>
                <a:gd name="connsiteX39" fmla="*/ 762062 w 4587104"/>
                <a:gd name="connsiteY39" fmla="*/ 3386511 h 4643751"/>
                <a:gd name="connsiteX40" fmla="*/ 885451 w 4587104"/>
                <a:gd name="connsiteY40" fmla="*/ 3444899 h 4643751"/>
                <a:gd name="connsiteX41" fmla="*/ 926580 w 4587104"/>
                <a:gd name="connsiteY41" fmla="*/ 3503287 h 4643751"/>
                <a:gd name="connsiteX42" fmla="*/ 926580 w 4587104"/>
                <a:gd name="connsiteY42" fmla="*/ 3561675 h 4643751"/>
                <a:gd name="connsiteX43" fmla="*/ 926580 w 4587104"/>
                <a:gd name="connsiteY43" fmla="*/ 3620063 h 4643751"/>
                <a:gd name="connsiteX44" fmla="*/ 967709 w 4587104"/>
                <a:gd name="connsiteY44" fmla="*/ 3736841 h 4643751"/>
                <a:gd name="connsiteX45" fmla="*/ 1008839 w 4587104"/>
                <a:gd name="connsiteY45" fmla="*/ 3795228 h 4643751"/>
                <a:gd name="connsiteX46" fmla="*/ 1049969 w 4587104"/>
                <a:gd name="connsiteY46" fmla="*/ 3970392 h 4643751"/>
                <a:gd name="connsiteX47" fmla="*/ 1091098 w 4587104"/>
                <a:gd name="connsiteY47" fmla="*/ 4028780 h 4643751"/>
                <a:gd name="connsiteX48" fmla="*/ 1137271 w 4587104"/>
                <a:gd name="connsiteY48" fmla="*/ 4105271 h 4643751"/>
                <a:gd name="connsiteX49" fmla="*/ 1132227 w 4587104"/>
                <a:gd name="connsiteY49" fmla="*/ 4203946 h 4643751"/>
                <a:gd name="connsiteX50" fmla="*/ 1214486 w 4587104"/>
                <a:gd name="connsiteY50" fmla="*/ 4203946 h 4643751"/>
                <a:gd name="connsiteX51" fmla="*/ 1324968 w 4587104"/>
                <a:gd name="connsiteY51" fmla="*/ 4172850 h 4643751"/>
                <a:gd name="connsiteX52" fmla="*/ 1356251 w 4587104"/>
                <a:gd name="connsiteY52" fmla="*/ 4205675 h 4643751"/>
                <a:gd name="connsiteX53" fmla="*/ 1379004 w 4587104"/>
                <a:gd name="connsiteY53" fmla="*/ 4262334 h 4643751"/>
                <a:gd name="connsiteX54" fmla="*/ 1420134 w 4587104"/>
                <a:gd name="connsiteY54" fmla="*/ 4203945 h 4643751"/>
                <a:gd name="connsiteX55" fmla="*/ 1463700 w 4587104"/>
                <a:gd name="connsiteY55" fmla="*/ 4180574 h 4643751"/>
                <a:gd name="connsiteX56" fmla="*/ 1502393 w 4587104"/>
                <a:gd name="connsiteY56" fmla="*/ 4145558 h 4643751"/>
                <a:gd name="connsiteX57" fmla="*/ 1592912 w 4587104"/>
                <a:gd name="connsiteY57" fmla="*/ 4120718 h 4643751"/>
                <a:gd name="connsiteX58" fmla="*/ 1645957 w 4587104"/>
                <a:gd name="connsiteY58" fmla="*/ 4074377 h 4643751"/>
                <a:gd name="connsiteX59" fmla="*/ 1749170 w 4587104"/>
                <a:gd name="connsiteY59" fmla="*/ 4028782 h 4643751"/>
                <a:gd name="connsiteX60" fmla="*/ 1678599 w 4587104"/>
                <a:gd name="connsiteY60" fmla="*/ 3985558 h 4643751"/>
                <a:gd name="connsiteX61" fmla="*/ 1625781 w 4587104"/>
                <a:gd name="connsiteY61" fmla="*/ 3912004 h 4643751"/>
                <a:gd name="connsiteX62" fmla="*/ 1790299 w 4587104"/>
                <a:gd name="connsiteY62" fmla="*/ 3853617 h 4643751"/>
                <a:gd name="connsiteX63" fmla="*/ 1954817 w 4587104"/>
                <a:gd name="connsiteY63" fmla="*/ 3795228 h 4643751"/>
                <a:gd name="connsiteX64" fmla="*/ 1995947 w 4587104"/>
                <a:gd name="connsiteY64" fmla="*/ 3678452 h 4643751"/>
                <a:gd name="connsiteX65" fmla="*/ 2078205 w 4587104"/>
                <a:gd name="connsiteY65" fmla="*/ 3678453 h 4643751"/>
                <a:gd name="connsiteX66" fmla="*/ 2242724 w 4587104"/>
                <a:gd name="connsiteY66" fmla="*/ 3561675 h 4643751"/>
                <a:gd name="connsiteX67" fmla="*/ 2283853 w 4587104"/>
                <a:gd name="connsiteY67" fmla="*/ 3678452 h 4643751"/>
                <a:gd name="connsiteX68" fmla="*/ 2366112 w 4587104"/>
                <a:gd name="connsiteY68" fmla="*/ 3678452 h 4643751"/>
                <a:gd name="connsiteX69" fmla="*/ 2448371 w 4587104"/>
                <a:gd name="connsiteY69" fmla="*/ 3678452 h 4643751"/>
                <a:gd name="connsiteX70" fmla="*/ 2448371 w 4587104"/>
                <a:gd name="connsiteY70" fmla="*/ 3795229 h 4643751"/>
                <a:gd name="connsiteX71" fmla="*/ 2571759 w 4587104"/>
                <a:gd name="connsiteY71" fmla="*/ 3795228 h 4643751"/>
                <a:gd name="connsiteX72" fmla="*/ 2612889 w 4587104"/>
                <a:gd name="connsiteY72" fmla="*/ 3912005 h 4643751"/>
                <a:gd name="connsiteX73" fmla="*/ 2654018 w 4587104"/>
                <a:gd name="connsiteY73" fmla="*/ 4028780 h 4643751"/>
                <a:gd name="connsiteX74" fmla="*/ 2695148 w 4587104"/>
                <a:gd name="connsiteY74" fmla="*/ 4028780 h 4643751"/>
                <a:gd name="connsiteX75" fmla="*/ 2695148 w 4587104"/>
                <a:gd name="connsiteY75" fmla="*/ 3970392 h 4643751"/>
                <a:gd name="connsiteX76" fmla="*/ 2777407 w 4587104"/>
                <a:gd name="connsiteY76" fmla="*/ 4028780 h 4643751"/>
                <a:gd name="connsiteX77" fmla="*/ 2840142 w 4587104"/>
                <a:gd name="connsiteY77" fmla="*/ 4041552 h 4643751"/>
                <a:gd name="connsiteX78" fmla="*/ 2983051 w 4587104"/>
                <a:gd name="connsiteY78" fmla="*/ 4087172 h 4643751"/>
                <a:gd name="connsiteX79" fmla="*/ 3011518 w 4587104"/>
                <a:gd name="connsiteY79" fmla="*/ 4153542 h 4643751"/>
                <a:gd name="connsiteX80" fmla="*/ 2983054 w 4587104"/>
                <a:gd name="connsiteY80" fmla="*/ 4262333 h 4643751"/>
                <a:gd name="connsiteX81" fmla="*/ 3024184 w 4587104"/>
                <a:gd name="connsiteY81" fmla="*/ 4262333 h 4643751"/>
                <a:gd name="connsiteX82" fmla="*/ 3106440 w 4587104"/>
                <a:gd name="connsiteY82" fmla="*/ 4320724 h 4643751"/>
                <a:gd name="connsiteX83" fmla="*/ 3182893 w 4587104"/>
                <a:gd name="connsiteY83" fmla="*/ 4483718 h 4643751"/>
                <a:gd name="connsiteX84" fmla="*/ 3270961 w 4587104"/>
                <a:gd name="connsiteY84" fmla="*/ 4612662 h 4643751"/>
                <a:gd name="connsiteX85" fmla="*/ 3394349 w 4587104"/>
                <a:gd name="connsiteY85" fmla="*/ 4612662 h 4643751"/>
                <a:gd name="connsiteX86" fmla="*/ 3476608 w 4587104"/>
                <a:gd name="connsiteY86" fmla="*/ 4495887 h 4643751"/>
                <a:gd name="connsiteX87" fmla="*/ 3764514 w 4587104"/>
                <a:gd name="connsiteY87" fmla="*/ 4379111 h 4643751"/>
                <a:gd name="connsiteX88" fmla="*/ 3887903 w 4587104"/>
                <a:gd name="connsiteY88" fmla="*/ 4320723 h 4643751"/>
                <a:gd name="connsiteX89" fmla="*/ 4011291 w 4587104"/>
                <a:gd name="connsiteY89" fmla="*/ 4203946 h 4643751"/>
                <a:gd name="connsiteX90" fmla="*/ 4052421 w 4587104"/>
                <a:gd name="connsiteY90" fmla="*/ 4145558 h 4643751"/>
                <a:gd name="connsiteX91" fmla="*/ 4093550 w 4587104"/>
                <a:gd name="connsiteY91" fmla="*/ 4145558 h 4643751"/>
                <a:gd name="connsiteX92" fmla="*/ 4093550 w 4587104"/>
                <a:gd name="connsiteY92" fmla="*/ 4028782 h 4643751"/>
                <a:gd name="connsiteX93" fmla="*/ 4134680 w 4587104"/>
                <a:gd name="connsiteY93" fmla="*/ 3970394 h 4643751"/>
                <a:gd name="connsiteX94" fmla="*/ 4143138 w 4587104"/>
                <a:gd name="connsiteY94" fmla="*/ 3871639 h 4643751"/>
                <a:gd name="connsiteX95" fmla="*/ 4134680 w 4587104"/>
                <a:gd name="connsiteY95" fmla="*/ 3736841 h 4643751"/>
                <a:gd name="connsiteX96" fmla="*/ 4175809 w 4587104"/>
                <a:gd name="connsiteY96" fmla="*/ 3678453 h 4643751"/>
                <a:gd name="connsiteX97" fmla="*/ 4190743 w 4587104"/>
                <a:gd name="connsiteY97" fmla="*/ 3562702 h 4643751"/>
                <a:gd name="connsiteX98" fmla="*/ 4216939 w 4587104"/>
                <a:gd name="connsiteY98" fmla="*/ 3444900 h 4643751"/>
                <a:gd name="connsiteX99" fmla="*/ 4258065 w 4587104"/>
                <a:gd name="connsiteY99" fmla="*/ 3269739 h 4643751"/>
                <a:gd name="connsiteX100" fmla="*/ 4322674 w 4587104"/>
                <a:gd name="connsiteY100" fmla="*/ 3151431 h 4643751"/>
                <a:gd name="connsiteX101" fmla="*/ 4381457 w 4587104"/>
                <a:gd name="connsiteY101" fmla="*/ 3094571 h 4643751"/>
                <a:gd name="connsiteX102" fmla="*/ 4422586 w 4587104"/>
                <a:gd name="connsiteY102" fmla="*/ 2977795 h 4643751"/>
                <a:gd name="connsiteX103" fmla="*/ 4381457 w 4587104"/>
                <a:gd name="connsiteY103" fmla="*/ 2919407 h 4643751"/>
                <a:gd name="connsiteX104" fmla="*/ 4422586 w 4587104"/>
                <a:gd name="connsiteY104" fmla="*/ 2861018 h 4643751"/>
                <a:gd name="connsiteX105" fmla="*/ 4381457 w 4587104"/>
                <a:gd name="connsiteY105" fmla="*/ 2802630 h 4643751"/>
                <a:gd name="connsiteX106" fmla="*/ 4436924 w 4587104"/>
                <a:gd name="connsiteY106" fmla="*/ 2666787 h 4643751"/>
                <a:gd name="connsiteX107" fmla="*/ 4463716 w 4587104"/>
                <a:gd name="connsiteY107" fmla="*/ 2569078 h 4643751"/>
                <a:gd name="connsiteX108" fmla="*/ 4504845 w 4587104"/>
                <a:gd name="connsiteY108" fmla="*/ 2452301 h 4643751"/>
                <a:gd name="connsiteX109" fmla="*/ 4463716 w 4587104"/>
                <a:gd name="connsiteY109" fmla="*/ 2452301 h 4643751"/>
                <a:gd name="connsiteX110" fmla="*/ 4463716 w 4587104"/>
                <a:gd name="connsiteY110" fmla="*/ 2393913 h 4643751"/>
                <a:gd name="connsiteX111" fmla="*/ 4504845 w 4587104"/>
                <a:gd name="connsiteY111" fmla="*/ 2335525 h 4643751"/>
                <a:gd name="connsiteX112" fmla="*/ 4587104 w 4587104"/>
                <a:gd name="connsiteY112" fmla="*/ 2277137 h 4643751"/>
                <a:gd name="connsiteX113" fmla="*/ 4545972 w 4587104"/>
                <a:gd name="connsiteY11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9 w 4587104"/>
                <a:gd name="connsiteY22" fmla="*/ 2335524 h 4643751"/>
                <a:gd name="connsiteX23" fmla="*/ 213750 w 4587104"/>
                <a:gd name="connsiteY23" fmla="*/ 2477563 h 4643751"/>
                <a:gd name="connsiteX24" fmla="*/ 200148 w 4587104"/>
                <a:gd name="connsiteY24" fmla="*/ 2560590 h 4643751"/>
                <a:gd name="connsiteX25" fmla="*/ 186250 w 4587104"/>
                <a:gd name="connsiteY25" fmla="*/ 2685853 h 4643751"/>
                <a:gd name="connsiteX26" fmla="*/ 227379 w 4587104"/>
                <a:gd name="connsiteY26" fmla="*/ 2744241 h 4643751"/>
                <a:gd name="connsiteX27" fmla="*/ 145120 w 4587104"/>
                <a:gd name="connsiteY27" fmla="*/ 2802629 h 4643751"/>
                <a:gd name="connsiteX28" fmla="*/ 88618 w 4587104"/>
                <a:gd name="connsiteY28" fmla="*/ 2888834 h 4643751"/>
                <a:gd name="connsiteX29" fmla="*/ 21732 w 4587104"/>
                <a:gd name="connsiteY29" fmla="*/ 2919406 h 4643751"/>
                <a:gd name="connsiteX30" fmla="*/ 21731 w 4587104"/>
                <a:gd name="connsiteY30" fmla="*/ 3094571 h 4643751"/>
                <a:gd name="connsiteX31" fmla="*/ 62861 w 4587104"/>
                <a:gd name="connsiteY31" fmla="*/ 3269735 h 4643751"/>
                <a:gd name="connsiteX32" fmla="*/ 103991 w 4587104"/>
                <a:gd name="connsiteY32" fmla="*/ 3269735 h 4643751"/>
                <a:gd name="connsiteX33" fmla="*/ 186249 w 4587104"/>
                <a:gd name="connsiteY33" fmla="*/ 3269736 h 4643751"/>
                <a:gd name="connsiteX34" fmla="*/ 268509 w 4587104"/>
                <a:gd name="connsiteY34" fmla="*/ 3269735 h 4643751"/>
                <a:gd name="connsiteX35" fmla="*/ 309638 w 4587104"/>
                <a:gd name="connsiteY35" fmla="*/ 3328123 h 4643751"/>
                <a:gd name="connsiteX36" fmla="*/ 391897 w 4587104"/>
                <a:gd name="connsiteY36" fmla="*/ 3269735 h 4643751"/>
                <a:gd name="connsiteX37" fmla="*/ 474155 w 4587104"/>
                <a:gd name="connsiteY37" fmla="*/ 3328124 h 4643751"/>
                <a:gd name="connsiteX38" fmla="*/ 643548 w 4587104"/>
                <a:gd name="connsiteY38" fmla="*/ 3363824 h 4643751"/>
                <a:gd name="connsiteX39" fmla="*/ 762062 w 4587104"/>
                <a:gd name="connsiteY39" fmla="*/ 3386511 h 4643751"/>
                <a:gd name="connsiteX40" fmla="*/ 885451 w 4587104"/>
                <a:gd name="connsiteY40" fmla="*/ 3444899 h 4643751"/>
                <a:gd name="connsiteX41" fmla="*/ 926580 w 4587104"/>
                <a:gd name="connsiteY41" fmla="*/ 3503287 h 4643751"/>
                <a:gd name="connsiteX42" fmla="*/ 926580 w 4587104"/>
                <a:gd name="connsiteY42" fmla="*/ 3561675 h 4643751"/>
                <a:gd name="connsiteX43" fmla="*/ 926580 w 4587104"/>
                <a:gd name="connsiteY43" fmla="*/ 3620063 h 4643751"/>
                <a:gd name="connsiteX44" fmla="*/ 967709 w 4587104"/>
                <a:gd name="connsiteY44" fmla="*/ 3736841 h 4643751"/>
                <a:gd name="connsiteX45" fmla="*/ 1008839 w 4587104"/>
                <a:gd name="connsiteY45" fmla="*/ 3795228 h 4643751"/>
                <a:gd name="connsiteX46" fmla="*/ 1049969 w 4587104"/>
                <a:gd name="connsiteY46" fmla="*/ 3970392 h 4643751"/>
                <a:gd name="connsiteX47" fmla="*/ 1091098 w 4587104"/>
                <a:gd name="connsiteY47" fmla="*/ 4028780 h 4643751"/>
                <a:gd name="connsiteX48" fmla="*/ 1137271 w 4587104"/>
                <a:gd name="connsiteY48" fmla="*/ 4105271 h 4643751"/>
                <a:gd name="connsiteX49" fmla="*/ 1132227 w 4587104"/>
                <a:gd name="connsiteY49" fmla="*/ 4203946 h 4643751"/>
                <a:gd name="connsiteX50" fmla="*/ 1214486 w 4587104"/>
                <a:gd name="connsiteY50" fmla="*/ 4203946 h 4643751"/>
                <a:gd name="connsiteX51" fmla="*/ 1324968 w 4587104"/>
                <a:gd name="connsiteY51" fmla="*/ 4172850 h 4643751"/>
                <a:gd name="connsiteX52" fmla="*/ 1356251 w 4587104"/>
                <a:gd name="connsiteY52" fmla="*/ 4205675 h 4643751"/>
                <a:gd name="connsiteX53" fmla="*/ 1379004 w 4587104"/>
                <a:gd name="connsiteY53" fmla="*/ 4262334 h 4643751"/>
                <a:gd name="connsiteX54" fmla="*/ 1420134 w 4587104"/>
                <a:gd name="connsiteY54" fmla="*/ 4203945 h 4643751"/>
                <a:gd name="connsiteX55" fmla="*/ 1463700 w 4587104"/>
                <a:gd name="connsiteY55" fmla="*/ 4180574 h 4643751"/>
                <a:gd name="connsiteX56" fmla="*/ 1502393 w 4587104"/>
                <a:gd name="connsiteY56" fmla="*/ 4145558 h 4643751"/>
                <a:gd name="connsiteX57" fmla="*/ 1592912 w 4587104"/>
                <a:gd name="connsiteY57" fmla="*/ 4120718 h 4643751"/>
                <a:gd name="connsiteX58" fmla="*/ 1645957 w 4587104"/>
                <a:gd name="connsiteY58" fmla="*/ 4074377 h 4643751"/>
                <a:gd name="connsiteX59" fmla="*/ 1749170 w 4587104"/>
                <a:gd name="connsiteY59" fmla="*/ 4028782 h 4643751"/>
                <a:gd name="connsiteX60" fmla="*/ 1678599 w 4587104"/>
                <a:gd name="connsiteY60" fmla="*/ 3985558 h 4643751"/>
                <a:gd name="connsiteX61" fmla="*/ 1625781 w 4587104"/>
                <a:gd name="connsiteY61" fmla="*/ 3912004 h 4643751"/>
                <a:gd name="connsiteX62" fmla="*/ 1790299 w 4587104"/>
                <a:gd name="connsiteY62" fmla="*/ 3853617 h 4643751"/>
                <a:gd name="connsiteX63" fmla="*/ 1954817 w 4587104"/>
                <a:gd name="connsiteY63" fmla="*/ 3795228 h 4643751"/>
                <a:gd name="connsiteX64" fmla="*/ 1995947 w 4587104"/>
                <a:gd name="connsiteY64" fmla="*/ 3678452 h 4643751"/>
                <a:gd name="connsiteX65" fmla="*/ 2078205 w 4587104"/>
                <a:gd name="connsiteY65" fmla="*/ 3678453 h 4643751"/>
                <a:gd name="connsiteX66" fmla="*/ 2242724 w 4587104"/>
                <a:gd name="connsiteY66" fmla="*/ 3561675 h 4643751"/>
                <a:gd name="connsiteX67" fmla="*/ 2283853 w 4587104"/>
                <a:gd name="connsiteY67" fmla="*/ 3678452 h 4643751"/>
                <a:gd name="connsiteX68" fmla="*/ 2366112 w 4587104"/>
                <a:gd name="connsiteY68" fmla="*/ 3678452 h 4643751"/>
                <a:gd name="connsiteX69" fmla="*/ 2448371 w 4587104"/>
                <a:gd name="connsiteY69" fmla="*/ 3678452 h 4643751"/>
                <a:gd name="connsiteX70" fmla="*/ 2448371 w 4587104"/>
                <a:gd name="connsiteY70" fmla="*/ 3795229 h 4643751"/>
                <a:gd name="connsiteX71" fmla="*/ 2571759 w 4587104"/>
                <a:gd name="connsiteY71" fmla="*/ 3795228 h 4643751"/>
                <a:gd name="connsiteX72" fmla="*/ 2612889 w 4587104"/>
                <a:gd name="connsiteY72" fmla="*/ 3912005 h 4643751"/>
                <a:gd name="connsiteX73" fmla="*/ 2654018 w 4587104"/>
                <a:gd name="connsiteY73" fmla="*/ 4028780 h 4643751"/>
                <a:gd name="connsiteX74" fmla="*/ 2695148 w 4587104"/>
                <a:gd name="connsiteY74" fmla="*/ 4028780 h 4643751"/>
                <a:gd name="connsiteX75" fmla="*/ 2695148 w 4587104"/>
                <a:gd name="connsiteY75" fmla="*/ 3970392 h 4643751"/>
                <a:gd name="connsiteX76" fmla="*/ 2777407 w 4587104"/>
                <a:gd name="connsiteY76" fmla="*/ 4028780 h 4643751"/>
                <a:gd name="connsiteX77" fmla="*/ 2840142 w 4587104"/>
                <a:gd name="connsiteY77" fmla="*/ 4041552 h 4643751"/>
                <a:gd name="connsiteX78" fmla="*/ 2983051 w 4587104"/>
                <a:gd name="connsiteY78" fmla="*/ 4087172 h 4643751"/>
                <a:gd name="connsiteX79" fmla="*/ 3011518 w 4587104"/>
                <a:gd name="connsiteY79" fmla="*/ 4153542 h 4643751"/>
                <a:gd name="connsiteX80" fmla="*/ 2983054 w 4587104"/>
                <a:gd name="connsiteY80" fmla="*/ 4262333 h 4643751"/>
                <a:gd name="connsiteX81" fmla="*/ 3024184 w 4587104"/>
                <a:gd name="connsiteY81" fmla="*/ 4262333 h 4643751"/>
                <a:gd name="connsiteX82" fmla="*/ 3106440 w 4587104"/>
                <a:gd name="connsiteY82" fmla="*/ 4320724 h 4643751"/>
                <a:gd name="connsiteX83" fmla="*/ 3182893 w 4587104"/>
                <a:gd name="connsiteY83" fmla="*/ 4483718 h 4643751"/>
                <a:gd name="connsiteX84" fmla="*/ 3270961 w 4587104"/>
                <a:gd name="connsiteY84" fmla="*/ 4612662 h 4643751"/>
                <a:gd name="connsiteX85" fmla="*/ 3394349 w 4587104"/>
                <a:gd name="connsiteY85" fmla="*/ 4612662 h 4643751"/>
                <a:gd name="connsiteX86" fmla="*/ 3476608 w 4587104"/>
                <a:gd name="connsiteY86" fmla="*/ 4495887 h 4643751"/>
                <a:gd name="connsiteX87" fmla="*/ 3764514 w 4587104"/>
                <a:gd name="connsiteY87" fmla="*/ 4379111 h 4643751"/>
                <a:gd name="connsiteX88" fmla="*/ 3887903 w 4587104"/>
                <a:gd name="connsiteY88" fmla="*/ 4320723 h 4643751"/>
                <a:gd name="connsiteX89" fmla="*/ 4011291 w 4587104"/>
                <a:gd name="connsiteY89" fmla="*/ 4203946 h 4643751"/>
                <a:gd name="connsiteX90" fmla="*/ 4052421 w 4587104"/>
                <a:gd name="connsiteY90" fmla="*/ 4145558 h 4643751"/>
                <a:gd name="connsiteX91" fmla="*/ 4093550 w 4587104"/>
                <a:gd name="connsiteY91" fmla="*/ 4145558 h 4643751"/>
                <a:gd name="connsiteX92" fmla="*/ 4093550 w 4587104"/>
                <a:gd name="connsiteY92" fmla="*/ 4028782 h 4643751"/>
                <a:gd name="connsiteX93" fmla="*/ 4134680 w 4587104"/>
                <a:gd name="connsiteY93" fmla="*/ 3970394 h 4643751"/>
                <a:gd name="connsiteX94" fmla="*/ 4143138 w 4587104"/>
                <a:gd name="connsiteY94" fmla="*/ 3871639 h 4643751"/>
                <a:gd name="connsiteX95" fmla="*/ 4134680 w 4587104"/>
                <a:gd name="connsiteY95" fmla="*/ 3736841 h 4643751"/>
                <a:gd name="connsiteX96" fmla="*/ 4175809 w 4587104"/>
                <a:gd name="connsiteY96" fmla="*/ 3678453 h 4643751"/>
                <a:gd name="connsiteX97" fmla="*/ 4190743 w 4587104"/>
                <a:gd name="connsiteY97" fmla="*/ 3562702 h 4643751"/>
                <a:gd name="connsiteX98" fmla="*/ 4216939 w 4587104"/>
                <a:gd name="connsiteY98" fmla="*/ 3444900 h 4643751"/>
                <a:gd name="connsiteX99" fmla="*/ 4258065 w 4587104"/>
                <a:gd name="connsiteY99" fmla="*/ 3269739 h 4643751"/>
                <a:gd name="connsiteX100" fmla="*/ 4322674 w 4587104"/>
                <a:gd name="connsiteY100" fmla="*/ 3151431 h 4643751"/>
                <a:gd name="connsiteX101" fmla="*/ 4381457 w 4587104"/>
                <a:gd name="connsiteY101" fmla="*/ 3094571 h 4643751"/>
                <a:gd name="connsiteX102" fmla="*/ 4422586 w 4587104"/>
                <a:gd name="connsiteY102" fmla="*/ 2977795 h 4643751"/>
                <a:gd name="connsiteX103" fmla="*/ 4381457 w 4587104"/>
                <a:gd name="connsiteY103" fmla="*/ 2919407 h 4643751"/>
                <a:gd name="connsiteX104" fmla="*/ 4422586 w 4587104"/>
                <a:gd name="connsiteY104" fmla="*/ 2861018 h 4643751"/>
                <a:gd name="connsiteX105" fmla="*/ 4381457 w 4587104"/>
                <a:gd name="connsiteY105" fmla="*/ 2802630 h 4643751"/>
                <a:gd name="connsiteX106" fmla="*/ 4436924 w 4587104"/>
                <a:gd name="connsiteY106" fmla="*/ 2666787 h 4643751"/>
                <a:gd name="connsiteX107" fmla="*/ 4463716 w 4587104"/>
                <a:gd name="connsiteY107" fmla="*/ 2569078 h 4643751"/>
                <a:gd name="connsiteX108" fmla="*/ 4504845 w 4587104"/>
                <a:gd name="connsiteY108" fmla="*/ 2452301 h 4643751"/>
                <a:gd name="connsiteX109" fmla="*/ 4463716 w 4587104"/>
                <a:gd name="connsiteY109" fmla="*/ 2452301 h 4643751"/>
                <a:gd name="connsiteX110" fmla="*/ 4463716 w 4587104"/>
                <a:gd name="connsiteY110" fmla="*/ 2393913 h 4643751"/>
                <a:gd name="connsiteX111" fmla="*/ 4504845 w 4587104"/>
                <a:gd name="connsiteY111" fmla="*/ 2335525 h 4643751"/>
                <a:gd name="connsiteX112" fmla="*/ 4587104 w 4587104"/>
                <a:gd name="connsiteY112" fmla="*/ 2277137 h 4643751"/>
                <a:gd name="connsiteX113" fmla="*/ 4545972 w 4587104"/>
                <a:gd name="connsiteY11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9 w 4587104"/>
                <a:gd name="connsiteY22" fmla="*/ 2335524 h 4643751"/>
                <a:gd name="connsiteX23" fmla="*/ 227379 w 4587104"/>
                <a:gd name="connsiteY23" fmla="*/ 2510689 h 4643751"/>
                <a:gd name="connsiteX24" fmla="*/ 200148 w 4587104"/>
                <a:gd name="connsiteY24" fmla="*/ 2560590 h 4643751"/>
                <a:gd name="connsiteX25" fmla="*/ 186250 w 4587104"/>
                <a:gd name="connsiteY25" fmla="*/ 2685853 h 4643751"/>
                <a:gd name="connsiteX26" fmla="*/ 227379 w 4587104"/>
                <a:gd name="connsiteY26" fmla="*/ 2744241 h 4643751"/>
                <a:gd name="connsiteX27" fmla="*/ 145120 w 4587104"/>
                <a:gd name="connsiteY27" fmla="*/ 2802629 h 4643751"/>
                <a:gd name="connsiteX28" fmla="*/ 88618 w 4587104"/>
                <a:gd name="connsiteY28" fmla="*/ 2888834 h 4643751"/>
                <a:gd name="connsiteX29" fmla="*/ 21732 w 4587104"/>
                <a:gd name="connsiteY29" fmla="*/ 2919406 h 4643751"/>
                <a:gd name="connsiteX30" fmla="*/ 21731 w 4587104"/>
                <a:gd name="connsiteY30" fmla="*/ 3094571 h 4643751"/>
                <a:gd name="connsiteX31" fmla="*/ 62861 w 4587104"/>
                <a:gd name="connsiteY31" fmla="*/ 3269735 h 4643751"/>
                <a:gd name="connsiteX32" fmla="*/ 103991 w 4587104"/>
                <a:gd name="connsiteY32" fmla="*/ 3269735 h 4643751"/>
                <a:gd name="connsiteX33" fmla="*/ 186249 w 4587104"/>
                <a:gd name="connsiteY33" fmla="*/ 3269736 h 4643751"/>
                <a:gd name="connsiteX34" fmla="*/ 268509 w 4587104"/>
                <a:gd name="connsiteY34" fmla="*/ 3269735 h 4643751"/>
                <a:gd name="connsiteX35" fmla="*/ 309638 w 4587104"/>
                <a:gd name="connsiteY35" fmla="*/ 3328123 h 4643751"/>
                <a:gd name="connsiteX36" fmla="*/ 391897 w 4587104"/>
                <a:gd name="connsiteY36" fmla="*/ 3269735 h 4643751"/>
                <a:gd name="connsiteX37" fmla="*/ 474155 w 4587104"/>
                <a:gd name="connsiteY37" fmla="*/ 3328124 h 4643751"/>
                <a:gd name="connsiteX38" fmla="*/ 643548 w 4587104"/>
                <a:gd name="connsiteY38" fmla="*/ 3363824 h 4643751"/>
                <a:gd name="connsiteX39" fmla="*/ 762062 w 4587104"/>
                <a:gd name="connsiteY39" fmla="*/ 3386511 h 4643751"/>
                <a:gd name="connsiteX40" fmla="*/ 885451 w 4587104"/>
                <a:gd name="connsiteY40" fmla="*/ 3444899 h 4643751"/>
                <a:gd name="connsiteX41" fmla="*/ 926580 w 4587104"/>
                <a:gd name="connsiteY41" fmla="*/ 3503287 h 4643751"/>
                <a:gd name="connsiteX42" fmla="*/ 926580 w 4587104"/>
                <a:gd name="connsiteY42" fmla="*/ 3561675 h 4643751"/>
                <a:gd name="connsiteX43" fmla="*/ 926580 w 4587104"/>
                <a:gd name="connsiteY43" fmla="*/ 3620063 h 4643751"/>
                <a:gd name="connsiteX44" fmla="*/ 967709 w 4587104"/>
                <a:gd name="connsiteY44" fmla="*/ 3736841 h 4643751"/>
                <a:gd name="connsiteX45" fmla="*/ 1008839 w 4587104"/>
                <a:gd name="connsiteY45" fmla="*/ 3795228 h 4643751"/>
                <a:gd name="connsiteX46" fmla="*/ 1049969 w 4587104"/>
                <a:gd name="connsiteY46" fmla="*/ 3970392 h 4643751"/>
                <a:gd name="connsiteX47" fmla="*/ 1091098 w 4587104"/>
                <a:gd name="connsiteY47" fmla="*/ 4028780 h 4643751"/>
                <a:gd name="connsiteX48" fmla="*/ 1137271 w 4587104"/>
                <a:gd name="connsiteY48" fmla="*/ 4105271 h 4643751"/>
                <a:gd name="connsiteX49" fmla="*/ 1132227 w 4587104"/>
                <a:gd name="connsiteY49" fmla="*/ 4203946 h 4643751"/>
                <a:gd name="connsiteX50" fmla="*/ 1214486 w 4587104"/>
                <a:gd name="connsiteY50" fmla="*/ 4203946 h 4643751"/>
                <a:gd name="connsiteX51" fmla="*/ 1324968 w 4587104"/>
                <a:gd name="connsiteY51" fmla="*/ 4172850 h 4643751"/>
                <a:gd name="connsiteX52" fmla="*/ 1356251 w 4587104"/>
                <a:gd name="connsiteY52" fmla="*/ 4205675 h 4643751"/>
                <a:gd name="connsiteX53" fmla="*/ 1379004 w 4587104"/>
                <a:gd name="connsiteY53" fmla="*/ 4262334 h 4643751"/>
                <a:gd name="connsiteX54" fmla="*/ 1420134 w 4587104"/>
                <a:gd name="connsiteY54" fmla="*/ 4203945 h 4643751"/>
                <a:gd name="connsiteX55" fmla="*/ 1463700 w 4587104"/>
                <a:gd name="connsiteY55" fmla="*/ 4180574 h 4643751"/>
                <a:gd name="connsiteX56" fmla="*/ 1502393 w 4587104"/>
                <a:gd name="connsiteY56" fmla="*/ 4145558 h 4643751"/>
                <a:gd name="connsiteX57" fmla="*/ 1592912 w 4587104"/>
                <a:gd name="connsiteY57" fmla="*/ 4120718 h 4643751"/>
                <a:gd name="connsiteX58" fmla="*/ 1645957 w 4587104"/>
                <a:gd name="connsiteY58" fmla="*/ 4074377 h 4643751"/>
                <a:gd name="connsiteX59" fmla="*/ 1749170 w 4587104"/>
                <a:gd name="connsiteY59" fmla="*/ 4028782 h 4643751"/>
                <a:gd name="connsiteX60" fmla="*/ 1678599 w 4587104"/>
                <a:gd name="connsiteY60" fmla="*/ 3985558 h 4643751"/>
                <a:gd name="connsiteX61" fmla="*/ 1625781 w 4587104"/>
                <a:gd name="connsiteY61" fmla="*/ 3912004 h 4643751"/>
                <a:gd name="connsiteX62" fmla="*/ 1790299 w 4587104"/>
                <a:gd name="connsiteY62" fmla="*/ 3853617 h 4643751"/>
                <a:gd name="connsiteX63" fmla="*/ 1954817 w 4587104"/>
                <a:gd name="connsiteY63" fmla="*/ 3795228 h 4643751"/>
                <a:gd name="connsiteX64" fmla="*/ 1995947 w 4587104"/>
                <a:gd name="connsiteY64" fmla="*/ 3678452 h 4643751"/>
                <a:gd name="connsiteX65" fmla="*/ 2078205 w 4587104"/>
                <a:gd name="connsiteY65" fmla="*/ 3678453 h 4643751"/>
                <a:gd name="connsiteX66" fmla="*/ 2242724 w 4587104"/>
                <a:gd name="connsiteY66" fmla="*/ 3561675 h 4643751"/>
                <a:gd name="connsiteX67" fmla="*/ 2283853 w 4587104"/>
                <a:gd name="connsiteY67" fmla="*/ 3678452 h 4643751"/>
                <a:gd name="connsiteX68" fmla="*/ 2366112 w 4587104"/>
                <a:gd name="connsiteY68" fmla="*/ 3678452 h 4643751"/>
                <a:gd name="connsiteX69" fmla="*/ 2448371 w 4587104"/>
                <a:gd name="connsiteY69" fmla="*/ 3678452 h 4643751"/>
                <a:gd name="connsiteX70" fmla="*/ 2448371 w 4587104"/>
                <a:gd name="connsiteY70" fmla="*/ 3795229 h 4643751"/>
                <a:gd name="connsiteX71" fmla="*/ 2571759 w 4587104"/>
                <a:gd name="connsiteY71" fmla="*/ 3795228 h 4643751"/>
                <a:gd name="connsiteX72" fmla="*/ 2612889 w 4587104"/>
                <a:gd name="connsiteY72" fmla="*/ 3912005 h 4643751"/>
                <a:gd name="connsiteX73" fmla="*/ 2654018 w 4587104"/>
                <a:gd name="connsiteY73" fmla="*/ 4028780 h 4643751"/>
                <a:gd name="connsiteX74" fmla="*/ 2695148 w 4587104"/>
                <a:gd name="connsiteY74" fmla="*/ 4028780 h 4643751"/>
                <a:gd name="connsiteX75" fmla="*/ 2695148 w 4587104"/>
                <a:gd name="connsiteY75" fmla="*/ 3970392 h 4643751"/>
                <a:gd name="connsiteX76" fmla="*/ 2777407 w 4587104"/>
                <a:gd name="connsiteY76" fmla="*/ 4028780 h 4643751"/>
                <a:gd name="connsiteX77" fmla="*/ 2840142 w 4587104"/>
                <a:gd name="connsiteY77" fmla="*/ 4041552 h 4643751"/>
                <a:gd name="connsiteX78" fmla="*/ 2983051 w 4587104"/>
                <a:gd name="connsiteY78" fmla="*/ 4087172 h 4643751"/>
                <a:gd name="connsiteX79" fmla="*/ 3011518 w 4587104"/>
                <a:gd name="connsiteY79" fmla="*/ 4153542 h 4643751"/>
                <a:gd name="connsiteX80" fmla="*/ 2983054 w 4587104"/>
                <a:gd name="connsiteY80" fmla="*/ 4262333 h 4643751"/>
                <a:gd name="connsiteX81" fmla="*/ 3024184 w 4587104"/>
                <a:gd name="connsiteY81" fmla="*/ 4262333 h 4643751"/>
                <a:gd name="connsiteX82" fmla="*/ 3106440 w 4587104"/>
                <a:gd name="connsiteY82" fmla="*/ 4320724 h 4643751"/>
                <a:gd name="connsiteX83" fmla="*/ 3182893 w 4587104"/>
                <a:gd name="connsiteY83" fmla="*/ 4483718 h 4643751"/>
                <a:gd name="connsiteX84" fmla="*/ 3270961 w 4587104"/>
                <a:gd name="connsiteY84" fmla="*/ 4612662 h 4643751"/>
                <a:gd name="connsiteX85" fmla="*/ 3394349 w 4587104"/>
                <a:gd name="connsiteY85" fmla="*/ 4612662 h 4643751"/>
                <a:gd name="connsiteX86" fmla="*/ 3476608 w 4587104"/>
                <a:gd name="connsiteY86" fmla="*/ 4495887 h 4643751"/>
                <a:gd name="connsiteX87" fmla="*/ 3764514 w 4587104"/>
                <a:gd name="connsiteY87" fmla="*/ 4379111 h 4643751"/>
                <a:gd name="connsiteX88" fmla="*/ 3887903 w 4587104"/>
                <a:gd name="connsiteY88" fmla="*/ 4320723 h 4643751"/>
                <a:gd name="connsiteX89" fmla="*/ 4011291 w 4587104"/>
                <a:gd name="connsiteY89" fmla="*/ 4203946 h 4643751"/>
                <a:gd name="connsiteX90" fmla="*/ 4052421 w 4587104"/>
                <a:gd name="connsiteY90" fmla="*/ 4145558 h 4643751"/>
                <a:gd name="connsiteX91" fmla="*/ 4093550 w 4587104"/>
                <a:gd name="connsiteY91" fmla="*/ 4145558 h 4643751"/>
                <a:gd name="connsiteX92" fmla="*/ 4093550 w 4587104"/>
                <a:gd name="connsiteY92" fmla="*/ 4028782 h 4643751"/>
                <a:gd name="connsiteX93" fmla="*/ 4134680 w 4587104"/>
                <a:gd name="connsiteY93" fmla="*/ 3970394 h 4643751"/>
                <a:gd name="connsiteX94" fmla="*/ 4143138 w 4587104"/>
                <a:gd name="connsiteY94" fmla="*/ 3871639 h 4643751"/>
                <a:gd name="connsiteX95" fmla="*/ 4134680 w 4587104"/>
                <a:gd name="connsiteY95" fmla="*/ 3736841 h 4643751"/>
                <a:gd name="connsiteX96" fmla="*/ 4175809 w 4587104"/>
                <a:gd name="connsiteY96" fmla="*/ 3678453 h 4643751"/>
                <a:gd name="connsiteX97" fmla="*/ 4190743 w 4587104"/>
                <a:gd name="connsiteY97" fmla="*/ 3562702 h 4643751"/>
                <a:gd name="connsiteX98" fmla="*/ 4216939 w 4587104"/>
                <a:gd name="connsiteY98" fmla="*/ 3444900 h 4643751"/>
                <a:gd name="connsiteX99" fmla="*/ 4258065 w 4587104"/>
                <a:gd name="connsiteY99" fmla="*/ 3269739 h 4643751"/>
                <a:gd name="connsiteX100" fmla="*/ 4322674 w 4587104"/>
                <a:gd name="connsiteY100" fmla="*/ 3151431 h 4643751"/>
                <a:gd name="connsiteX101" fmla="*/ 4381457 w 4587104"/>
                <a:gd name="connsiteY101" fmla="*/ 3094571 h 4643751"/>
                <a:gd name="connsiteX102" fmla="*/ 4422586 w 4587104"/>
                <a:gd name="connsiteY102" fmla="*/ 2977795 h 4643751"/>
                <a:gd name="connsiteX103" fmla="*/ 4381457 w 4587104"/>
                <a:gd name="connsiteY103" fmla="*/ 2919407 h 4643751"/>
                <a:gd name="connsiteX104" fmla="*/ 4422586 w 4587104"/>
                <a:gd name="connsiteY104" fmla="*/ 2861018 h 4643751"/>
                <a:gd name="connsiteX105" fmla="*/ 4381457 w 4587104"/>
                <a:gd name="connsiteY105" fmla="*/ 2802630 h 4643751"/>
                <a:gd name="connsiteX106" fmla="*/ 4436924 w 4587104"/>
                <a:gd name="connsiteY106" fmla="*/ 2666787 h 4643751"/>
                <a:gd name="connsiteX107" fmla="*/ 4463716 w 4587104"/>
                <a:gd name="connsiteY107" fmla="*/ 2569078 h 4643751"/>
                <a:gd name="connsiteX108" fmla="*/ 4504845 w 4587104"/>
                <a:gd name="connsiteY108" fmla="*/ 2452301 h 4643751"/>
                <a:gd name="connsiteX109" fmla="*/ 4463716 w 4587104"/>
                <a:gd name="connsiteY109" fmla="*/ 2452301 h 4643751"/>
                <a:gd name="connsiteX110" fmla="*/ 4463716 w 4587104"/>
                <a:gd name="connsiteY110" fmla="*/ 2393913 h 4643751"/>
                <a:gd name="connsiteX111" fmla="*/ 4504845 w 4587104"/>
                <a:gd name="connsiteY111" fmla="*/ 2335525 h 4643751"/>
                <a:gd name="connsiteX112" fmla="*/ 4587104 w 4587104"/>
                <a:gd name="connsiteY112" fmla="*/ 2277137 h 4643751"/>
                <a:gd name="connsiteX113" fmla="*/ 4545972 w 4587104"/>
                <a:gd name="connsiteY11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9 w 4587104"/>
                <a:gd name="connsiteY22" fmla="*/ 2335524 h 4643751"/>
                <a:gd name="connsiteX23" fmla="*/ 227379 w 4587104"/>
                <a:gd name="connsiteY23" fmla="*/ 2510689 h 4643751"/>
                <a:gd name="connsiteX24" fmla="*/ 200148 w 4587104"/>
                <a:gd name="connsiteY24" fmla="*/ 2560590 h 4643751"/>
                <a:gd name="connsiteX25" fmla="*/ 186250 w 4587104"/>
                <a:gd name="connsiteY25" fmla="*/ 2685853 h 4643751"/>
                <a:gd name="connsiteX26" fmla="*/ 227379 w 4587104"/>
                <a:gd name="connsiteY26" fmla="*/ 2744241 h 4643751"/>
                <a:gd name="connsiteX27" fmla="*/ 145120 w 4587104"/>
                <a:gd name="connsiteY27" fmla="*/ 2802629 h 4643751"/>
                <a:gd name="connsiteX28" fmla="*/ 88618 w 4587104"/>
                <a:gd name="connsiteY28" fmla="*/ 2888834 h 4643751"/>
                <a:gd name="connsiteX29" fmla="*/ 21732 w 4587104"/>
                <a:gd name="connsiteY29" fmla="*/ 2919406 h 4643751"/>
                <a:gd name="connsiteX30" fmla="*/ 21731 w 4587104"/>
                <a:gd name="connsiteY30" fmla="*/ 3094571 h 4643751"/>
                <a:gd name="connsiteX31" fmla="*/ 62861 w 4587104"/>
                <a:gd name="connsiteY31" fmla="*/ 3269735 h 4643751"/>
                <a:gd name="connsiteX32" fmla="*/ 103991 w 4587104"/>
                <a:gd name="connsiteY32" fmla="*/ 3269735 h 4643751"/>
                <a:gd name="connsiteX33" fmla="*/ 186249 w 4587104"/>
                <a:gd name="connsiteY33" fmla="*/ 3269736 h 4643751"/>
                <a:gd name="connsiteX34" fmla="*/ 268509 w 4587104"/>
                <a:gd name="connsiteY34" fmla="*/ 3269735 h 4643751"/>
                <a:gd name="connsiteX35" fmla="*/ 309638 w 4587104"/>
                <a:gd name="connsiteY35" fmla="*/ 3328123 h 4643751"/>
                <a:gd name="connsiteX36" fmla="*/ 391897 w 4587104"/>
                <a:gd name="connsiteY36" fmla="*/ 3269735 h 4643751"/>
                <a:gd name="connsiteX37" fmla="*/ 474155 w 4587104"/>
                <a:gd name="connsiteY37" fmla="*/ 3328124 h 4643751"/>
                <a:gd name="connsiteX38" fmla="*/ 643548 w 4587104"/>
                <a:gd name="connsiteY38" fmla="*/ 3363824 h 4643751"/>
                <a:gd name="connsiteX39" fmla="*/ 762062 w 4587104"/>
                <a:gd name="connsiteY39" fmla="*/ 3386511 h 4643751"/>
                <a:gd name="connsiteX40" fmla="*/ 885451 w 4587104"/>
                <a:gd name="connsiteY40" fmla="*/ 3444899 h 4643751"/>
                <a:gd name="connsiteX41" fmla="*/ 926580 w 4587104"/>
                <a:gd name="connsiteY41" fmla="*/ 3503287 h 4643751"/>
                <a:gd name="connsiteX42" fmla="*/ 926580 w 4587104"/>
                <a:gd name="connsiteY42" fmla="*/ 3561675 h 4643751"/>
                <a:gd name="connsiteX43" fmla="*/ 926580 w 4587104"/>
                <a:gd name="connsiteY43" fmla="*/ 3620063 h 4643751"/>
                <a:gd name="connsiteX44" fmla="*/ 967709 w 4587104"/>
                <a:gd name="connsiteY44" fmla="*/ 3736841 h 4643751"/>
                <a:gd name="connsiteX45" fmla="*/ 1008839 w 4587104"/>
                <a:gd name="connsiteY45" fmla="*/ 3795228 h 4643751"/>
                <a:gd name="connsiteX46" fmla="*/ 1049969 w 4587104"/>
                <a:gd name="connsiteY46" fmla="*/ 3970392 h 4643751"/>
                <a:gd name="connsiteX47" fmla="*/ 1091098 w 4587104"/>
                <a:gd name="connsiteY47" fmla="*/ 4028780 h 4643751"/>
                <a:gd name="connsiteX48" fmla="*/ 1137271 w 4587104"/>
                <a:gd name="connsiteY48" fmla="*/ 4105271 h 4643751"/>
                <a:gd name="connsiteX49" fmla="*/ 1132227 w 4587104"/>
                <a:gd name="connsiteY49" fmla="*/ 4203946 h 4643751"/>
                <a:gd name="connsiteX50" fmla="*/ 1214486 w 4587104"/>
                <a:gd name="connsiteY50" fmla="*/ 4203946 h 4643751"/>
                <a:gd name="connsiteX51" fmla="*/ 1324968 w 4587104"/>
                <a:gd name="connsiteY51" fmla="*/ 4172850 h 4643751"/>
                <a:gd name="connsiteX52" fmla="*/ 1356251 w 4587104"/>
                <a:gd name="connsiteY52" fmla="*/ 4205675 h 4643751"/>
                <a:gd name="connsiteX53" fmla="*/ 1379004 w 4587104"/>
                <a:gd name="connsiteY53" fmla="*/ 4262334 h 4643751"/>
                <a:gd name="connsiteX54" fmla="*/ 1420134 w 4587104"/>
                <a:gd name="connsiteY54" fmla="*/ 4203945 h 4643751"/>
                <a:gd name="connsiteX55" fmla="*/ 1463700 w 4587104"/>
                <a:gd name="connsiteY55" fmla="*/ 4180574 h 4643751"/>
                <a:gd name="connsiteX56" fmla="*/ 1502393 w 4587104"/>
                <a:gd name="connsiteY56" fmla="*/ 4145558 h 4643751"/>
                <a:gd name="connsiteX57" fmla="*/ 1592912 w 4587104"/>
                <a:gd name="connsiteY57" fmla="*/ 4120718 h 4643751"/>
                <a:gd name="connsiteX58" fmla="*/ 1645957 w 4587104"/>
                <a:gd name="connsiteY58" fmla="*/ 4074377 h 4643751"/>
                <a:gd name="connsiteX59" fmla="*/ 1749170 w 4587104"/>
                <a:gd name="connsiteY59" fmla="*/ 4028782 h 4643751"/>
                <a:gd name="connsiteX60" fmla="*/ 1678599 w 4587104"/>
                <a:gd name="connsiteY60" fmla="*/ 3985558 h 4643751"/>
                <a:gd name="connsiteX61" fmla="*/ 1625781 w 4587104"/>
                <a:gd name="connsiteY61" fmla="*/ 3912004 h 4643751"/>
                <a:gd name="connsiteX62" fmla="*/ 1790299 w 4587104"/>
                <a:gd name="connsiteY62" fmla="*/ 3853617 h 4643751"/>
                <a:gd name="connsiteX63" fmla="*/ 1954817 w 4587104"/>
                <a:gd name="connsiteY63" fmla="*/ 3795228 h 4643751"/>
                <a:gd name="connsiteX64" fmla="*/ 1995947 w 4587104"/>
                <a:gd name="connsiteY64" fmla="*/ 3678452 h 4643751"/>
                <a:gd name="connsiteX65" fmla="*/ 2078205 w 4587104"/>
                <a:gd name="connsiteY65" fmla="*/ 3678453 h 4643751"/>
                <a:gd name="connsiteX66" fmla="*/ 2242724 w 4587104"/>
                <a:gd name="connsiteY66" fmla="*/ 3561675 h 4643751"/>
                <a:gd name="connsiteX67" fmla="*/ 2283853 w 4587104"/>
                <a:gd name="connsiteY67" fmla="*/ 3678452 h 4643751"/>
                <a:gd name="connsiteX68" fmla="*/ 2366112 w 4587104"/>
                <a:gd name="connsiteY68" fmla="*/ 3678452 h 4643751"/>
                <a:gd name="connsiteX69" fmla="*/ 2448371 w 4587104"/>
                <a:gd name="connsiteY69" fmla="*/ 3678452 h 4643751"/>
                <a:gd name="connsiteX70" fmla="*/ 2448371 w 4587104"/>
                <a:gd name="connsiteY70" fmla="*/ 3795229 h 4643751"/>
                <a:gd name="connsiteX71" fmla="*/ 2571759 w 4587104"/>
                <a:gd name="connsiteY71" fmla="*/ 3795228 h 4643751"/>
                <a:gd name="connsiteX72" fmla="*/ 2612889 w 4587104"/>
                <a:gd name="connsiteY72" fmla="*/ 3912005 h 4643751"/>
                <a:gd name="connsiteX73" fmla="*/ 2654018 w 4587104"/>
                <a:gd name="connsiteY73" fmla="*/ 4028780 h 4643751"/>
                <a:gd name="connsiteX74" fmla="*/ 2695148 w 4587104"/>
                <a:gd name="connsiteY74" fmla="*/ 4028780 h 4643751"/>
                <a:gd name="connsiteX75" fmla="*/ 2695148 w 4587104"/>
                <a:gd name="connsiteY75" fmla="*/ 3970392 h 4643751"/>
                <a:gd name="connsiteX76" fmla="*/ 2777407 w 4587104"/>
                <a:gd name="connsiteY76" fmla="*/ 4028780 h 4643751"/>
                <a:gd name="connsiteX77" fmla="*/ 2840142 w 4587104"/>
                <a:gd name="connsiteY77" fmla="*/ 4041552 h 4643751"/>
                <a:gd name="connsiteX78" fmla="*/ 2983051 w 4587104"/>
                <a:gd name="connsiteY78" fmla="*/ 4087172 h 4643751"/>
                <a:gd name="connsiteX79" fmla="*/ 3011518 w 4587104"/>
                <a:gd name="connsiteY79" fmla="*/ 4153542 h 4643751"/>
                <a:gd name="connsiteX80" fmla="*/ 2983054 w 4587104"/>
                <a:gd name="connsiteY80" fmla="*/ 4262333 h 4643751"/>
                <a:gd name="connsiteX81" fmla="*/ 3024184 w 4587104"/>
                <a:gd name="connsiteY81" fmla="*/ 4262333 h 4643751"/>
                <a:gd name="connsiteX82" fmla="*/ 3106440 w 4587104"/>
                <a:gd name="connsiteY82" fmla="*/ 4320724 h 4643751"/>
                <a:gd name="connsiteX83" fmla="*/ 3182893 w 4587104"/>
                <a:gd name="connsiteY83" fmla="*/ 4483718 h 4643751"/>
                <a:gd name="connsiteX84" fmla="*/ 3270961 w 4587104"/>
                <a:gd name="connsiteY84" fmla="*/ 4612662 h 4643751"/>
                <a:gd name="connsiteX85" fmla="*/ 3394349 w 4587104"/>
                <a:gd name="connsiteY85" fmla="*/ 4612662 h 4643751"/>
                <a:gd name="connsiteX86" fmla="*/ 3476608 w 4587104"/>
                <a:gd name="connsiteY86" fmla="*/ 4495887 h 4643751"/>
                <a:gd name="connsiteX87" fmla="*/ 3764514 w 4587104"/>
                <a:gd name="connsiteY87" fmla="*/ 4379111 h 4643751"/>
                <a:gd name="connsiteX88" fmla="*/ 3887903 w 4587104"/>
                <a:gd name="connsiteY88" fmla="*/ 4320723 h 4643751"/>
                <a:gd name="connsiteX89" fmla="*/ 4011291 w 4587104"/>
                <a:gd name="connsiteY89" fmla="*/ 4203946 h 4643751"/>
                <a:gd name="connsiteX90" fmla="*/ 4052421 w 4587104"/>
                <a:gd name="connsiteY90" fmla="*/ 4145558 h 4643751"/>
                <a:gd name="connsiteX91" fmla="*/ 4093550 w 4587104"/>
                <a:gd name="connsiteY91" fmla="*/ 4145558 h 4643751"/>
                <a:gd name="connsiteX92" fmla="*/ 4093550 w 4587104"/>
                <a:gd name="connsiteY92" fmla="*/ 4028782 h 4643751"/>
                <a:gd name="connsiteX93" fmla="*/ 4134680 w 4587104"/>
                <a:gd name="connsiteY93" fmla="*/ 3970394 h 4643751"/>
                <a:gd name="connsiteX94" fmla="*/ 4143138 w 4587104"/>
                <a:gd name="connsiteY94" fmla="*/ 3871639 h 4643751"/>
                <a:gd name="connsiteX95" fmla="*/ 4134680 w 4587104"/>
                <a:gd name="connsiteY95" fmla="*/ 3736841 h 4643751"/>
                <a:gd name="connsiteX96" fmla="*/ 4175809 w 4587104"/>
                <a:gd name="connsiteY96" fmla="*/ 3678453 h 4643751"/>
                <a:gd name="connsiteX97" fmla="*/ 4190743 w 4587104"/>
                <a:gd name="connsiteY97" fmla="*/ 3562702 h 4643751"/>
                <a:gd name="connsiteX98" fmla="*/ 4216939 w 4587104"/>
                <a:gd name="connsiteY98" fmla="*/ 3444900 h 4643751"/>
                <a:gd name="connsiteX99" fmla="*/ 4258065 w 4587104"/>
                <a:gd name="connsiteY99" fmla="*/ 3269739 h 4643751"/>
                <a:gd name="connsiteX100" fmla="*/ 4322674 w 4587104"/>
                <a:gd name="connsiteY100" fmla="*/ 3151431 h 4643751"/>
                <a:gd name="connsiteX101" fmla="*/ 4381457 w 4587104"/>
                <a:gd name="connsiteY101" fmla="*/ 3094571 h 4643751"/>
                <a:gd name="connsiteX102" fmla="*/ 4422586 w 4587104"/>
                <a:gd name="connsiteY102" fmla="*/ 2977795 h 4643751"/>
                <a:gd name="connsiteX103" fmla="*/ 4381457 w 4587104"/>
                <a:gd name="connsiteY103" fmla="*/ 2919407 h 4643751"/>
                <a:gd name="connsiteX104" fmla="*/ 4422586 w 4587104"/>
                <a:gd name="connsiteY104" fmla="*/ 2861018 h 4643751"/>
                <a:gd name="connsiteX105" fmla="*/ 4381457 w 4587104"/>
                <a:gd name="connsiteY105" fmla="*/ 2802630 h 4643751"/>
                <a:gd name="connsiteX106" fmla="*/ 4436924 w 4587104"/>
                <a:gd name="connsiteY106" fmla="*/ 2666787 h 4643751"/>
                <a:gd name="connsiteX107" fmla="*/ 4463716 w 4587104"/>
                <a:gd name="connsiteY107" fmla="*/ 2569078 h 4643751"/>
                <a:gd name="connsiteX108" fmla="*/ 4504845 w 4587104"/>
                <a:gd name="connsiteY108" fmla="*/ 2452301 h 4643751"/>
                <a:gd name="connsiteX109" fmla="*/ 4463716 w 4587104"/>
                <a:gd name="connsiteY109" fmla="*/ 2452301 h 4643751"/>
                <a:gd name="connsiteX110" fmla="*/ 4463716 w 4587104"/>
                <a:gd name="connsiteY110" fmla="*/ 2393913 h 4643751"/>
                <a:gd name="connsiteX111" fmla="*/ 4504845 w 4587104"/>
                <a:gd name="connsiteY111" fmla="*/ 2335525 h 4643751"/>
                <a:gd name="connsiteX112" fmla="*/ 4587104 w 4587104"/>
                <a:gd name="connsiteY112" fmla="*/ 2277137 h 4643751"/>
                <a:gd name="connsiteX113" fmla="*/ 4545972 w 4587104"/>
                <a:gd name="connsiteY11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9 w 4587104"/>
                <a:gd name="connsiteY22" fmla="*/ 2335524 h 4643751"/>
                <a:gd name="connsiteX23" fmla="*/ 227379 w 4587104"/>
                <a:gd name="connsiteY23" fmla="*/ 2510689 h 4643751"/>
                <a:gd name="connsiteX24" fmla="*/ 200148 w 4587104"/>
                <a:gd name="connsiteY24" fmla="*/ 2560590 h 4643751"/>
                <a:gd name="connsiteX25" fmla="*/ 186250 w 4587104"/>
                <a:gd name="connsiteY25" fmla="*/ 2685853 h 4643751"/>
                <a:gd name="connsiteX26" fmla="*/ 227379 w 4587104"/>
                <a:gd name="connsiteY26" fmla="*/ 2744241 h 4643751"/>
                <a:gd name="connsiteX27" fmla="*/ 145120 w 4587104"/>
                <a:gd name="connsiteY27" fmla="*/ 2802629 h 4643751"/>
                <a:gd name="connsiteX28" fmla="*/ 88618 w 4587104"/>
                <a:gd name="connsiteY28" fmla="*/ 2888834 h 4643751"/>
                <a:gd name="connsiteX29" fmla="*/ 21732 w 4587104"/>
                <a:gd name="connsiteY29" fmla="*/ 2919406 h 4643751"/>
                <a:gd name="connsiteX30" fmla="*/ 21731 w 4587104"/>
                <a:gd name="connsiteY30" fmla="*/ 3094571 h 4643751"/>
                <a:gd name="connsiteX31" fmla="*/ 62861 w 4587104"/>
                <a:gd name="connsiteY31" fmla="*/ 3269735 h 4643751"/>
                <a:gd name="connsiteX32" fmla="*/ 103991 w 4587104"/>
                <a:gd name="connsiteY32" fmla="*/ 3269735 h 4643751"/>
                <a:gd name="connsiteX33" fmla="*/ 186249 w 4587104"/>
                <a:gd name="connsiteY33" fmla="*/ 3269736 h 4643751"/>
                <a:gd name="connsiteX34" fmla="*/ 268509 w 4587104"/>
                <a:gd name="connsiteY34" fmla="*/ 3269735 h 4643751"/>
                <a:gd name="connsiteX35" fmla="*/ 309638 w 4587104"/>
                <a:gd name="connsiteY35" fmla="*/ 3328123 h 4643751"/>
                <a:gd name="connsiteX36" fmla="*/ 391897 w 4587104"/>
                <a:gd name="connsiteY36" fmla="*/ 3269735 h 4643751"/>
                <a:gd name="connsiteX37" fmla="*/ 474155 w 4587104"/>
                <a:gd name="connsiteY37" fmla="*/ 3328124 h 4643751"/>
                <a:gd name="connsiteX38" fmla="*/ 643548 w 4587104"/>
                <a:gd name="connsiteY38" fmla="*/ 3363824 h 4643751"/>
                <a:gd name="connsiteX39" fmla="*/ 762062 w 4587104"/>
                <a:gd name="connsiteY39" fmla="*/ 3386511 h 4643751"/>
                <a:gd name="connsiteX40" fmla="*/ 885451 w 4587104"/>
                <a:gd name="connsiteY40" fmla="*/ 3444899 h 4643751"/>
                <a:gd name="connsiteX41" fmla="*/ 926580 w 4587104"/>
                <a:gd name="connsiteY41" fmla="*/ 3503287 h 4643751"/>
                <a:gd name="connsiteX42" fmla="*/ 926580 w 4587104"/>
                <a:gd name="connsiteY42" fmla="*/ 3561675 h 4643751"/>
                <a:gd name="connsiteX43" fmla="*/ 926580 w 4587104"/>
                <a:gd name="connsiteY43" fmla="*/ 3620063 h 4643751"/>
                <a:gd name="connsiteX44" fmla="*/ 967709 w 4587104"/>
                <a:gd name="connsiteY44" fmla="*/ 3736841 h 4643751"/>
                <a:gd name="connsiteX45" fmla="*/ 1008839 w 4587104"/>
                <a:gd name="connsiteY45" fmla="*/ 3795228 h 4643751"/>
                <a:gd name="connsiteX46" fmla="*/ 1049969 w 4587104"/>
                <a:gd name="connsiteY46" fmla="*/ 3970392 h 4643751"/>
                <a:gd name="connsiteX47" fmla="*/ 1091098 w 4587104"/>
                <a:gd name="connsiteY47" fmla="*/ 4028780 h 4643751"/>
                <a:gd name="connsiteX48" fmla="*/ 1137271 w 4587104"/>
                <a:gd name="connsiteY48" fmla="*/ 4105271 h 4643751"/>
                <a:gd name="connsiteX49" fmla="*/ 1132227 w 4587104"/>
                <a:gd name="connsiteY49" fmla="*/ 4203946 h 4643751"/>
                <a:gd name="connsiteX50" fmla="*/ 1214486 w 4587104"/>
                <a:gd name="connsiteY50" fmla="*/ 4203946 h 4643751"/>
                <a:gd name="connsiteX51" fmla="*/ 1324968 w 4587104"/>
                <a:gd name="connsiteY51" fmla="*/ 4172850 h 4643751"/>
                <a:gd name="connsiteX52" fmla="*/ 1356251 w 4587104"/>
                <a:gd name="connsiteY52" fmla="*/ 4205675 h 4643751"/>
                <a:gd name="connsiteX53" fmla="*/ 1379004 w 4587104"/>
                <a:gd name="connsiteY53" fmla="*/ 4262334 h 4643751"/>
                <a:gd name="connsiteX54" fmla="*/ 1420134 w 4587104"/>
                <a:gd name="connsiteY54" fmla="*/ 4203945 h 4643751"/>
                <a:gd name="connsiteX55" fmla="*/ 1463700 w 4587104"/>
                <a:gd name="connsiteY55" fmla="*/ 4180574 h 4643751"/>
                <a:gd name="connsiteX56" fmla="*/ 1502393 w 4587104"/>
                <a:gd name="connsiteY56" fmla="*/ 4145558 h 4643751"/>
                <a:gd name="connsiteX57" fmla="*/ 1592912 w 4587104"/>
                <a:gd name="connsiteY57" fmla="*/ 4120718 h 4643751"/>
                <a:gd name="connsiteX58" fmla="*/ 1645957 w 4587104"/>
                <a:gd name="connsiteY58" fmla="*/ 4074377 h 4643751"/>
                <a:gd name="connsiteX59" fmla="*/ 1749170 w 4587104"/>
                <a:gd name="connsiteY59" fmla="*/ 4028782 h 4643751"/>
                <a:gd name="connsiteX60" fmla="*/ 1678599 w 4587104"/>
                <a:gd name="connsiteY60" fmla="*/ 3985558 h 4643751"/>
                <a:gd name="connsiteX61" fmla="*/ 1625781 w 4587104"/>
                <a:gd name="connsiteY61" fmla="*/ 3912004 h 4643751"/>
                <a:gd name="connsiteX62" fmla="*/ 1790299 w 4587104"/>
                <a:gd name="connsiteY62" fmla="*/ 3853617 h 4643751"/>
                <a:gd name="connsiteX63" fmla="*/ 1954817 w 4587104"/>
                <a:gd name="connsiteY63" fmla="*/ 3795228 h 4643751"/>
                <a:gd name="connsiteX64" fmla="*/ 1995947 w 4587104"/>
                <a:gd name="connsiteY64" fmla="*/ 3678452 h 4643751"/>
                <a:gd name="connsiteX65" fmla="*/ 2078205 w 4587104"/>
                <a:gd name="connsiteY65" fmla="*/ 3678453 h 4643751"/>
                <a:gd name="connsiteX66" fmla="*/ 2242724 w 4587104"/>
                <a:gd name="connsiteY66" fmla="*/ 3561675 h 4643751"/>
                <a:gd name="connsiteX67" fmla="*/ 2283853 w 4587104"/>
                <a:gd name="connsiteY67" fmla="*/ 3678452 h 4643751"/>
                <a:gd name="connsiteX68" fmla="*/ 2366112 w 4587104"/>
                <a:gd name="connsiteY68" fmla="*/ 3678452 h 4643751"/>
                <a:gd name="connsiteX69" fmla="*/ 2448371 w 4587104"/>
                <a:gd name="connsiteY69" fmla="*/ 3678452 h 4643751"/>
                <a:gd name="connsiteX70" fmla="*/ 2448371 w 4587104"/>
                <a:gd name="connsiteY70" fmla="*/ 3795229 h 4643751"/>
                <a:gd name="connsiteX71" fmla="*/ 2571759 w 4587104"/>
                <a:gd name="connsiteY71" fmla="*/ 3795228 h 4643751"/>
                <a:gd name="connsiteX72" fmla="*/ 2612889 w 4587104"/>
                <a:gd name="connsiteY72" fmla="*/ 3912005 h 4643751"/>
                <a:gd name="connsiteX73" fmla="*/ 2654018 w 4587104"/>
                <a:gd name="connsiteY73" fmla="*/ 4028780 h 4643751"/>
                <a:gd name="connsiteX74" fmla="*/ 2695148 w 4587104"/>
                <a:gd name="connsiteY74" fmla="*/ 4028780 h 4643751"/>
                <a:gd name="connsiteX75" fmla="*/ 2695148 w 4587104"/>
                <a:gd name="connsiteY75" fmla="*/ 3970392 h 4643751"/>
                <a:gd name="connsiteX76" fmla="*/ 2777407 w 4587104"/>
                <a:gd name="connsiteY76" fmla="*/ 4028780 h 4643751"/>
                <a:gd name="connsiteX77" fmla="*/ 2840142 w 4587104"/>
                <a:gd name="connsiteY77" fmla="*/ 4041552 h 4643751"/>
                <a:gd name="connsiteX78" fmla="*/ 2983051 w 4587104"/>
                <a:gd name="connsiteY78" fmla="*/ 4087172 h 4643751"/>
                <a:gd name="connsiteX79" fmla="*/ 3011518 w 4587104"/>
                <a:gd name="connsiteY79" fmla="*/ 4153542 h 4643751"/>
                <a:gd name="connsiteX80" fmla="*/ 2983054 w 4587104"/>
                <a:gd name="connsiteY80" fmla="*/ 4262333 h 4643751"/>
                <a:gd name="connsiteX81" fmla="*/ 3024184 w 4587104"/>
                <a:gd name="connsiteY81" fmla="*/ 4262333 h 4643751"/>
                <a:gd name="connsiteX82" fmla="*/ 3106440 w 4587104"/>
                <a:gd name="connsiteY82" fmla="*/ 4320724 h 4643751"/>
                <a:gd name="connsiteX83" fmla="*/ 3182893 w 4587104"/>
                <a:gd name="connsiteY83" fmla="*/ 4483718 h 4643751"/>
                <a:gd name="connsiteX84" fmla="*/ 3270961 w 4587104"/>
                <a:gd name="connsiteY84" fmla="*/ 4612662 h 4643751"/>
                <a:gd name="connsiteX85" fmla="*/ 3394349 w 4587104"/>
                <a:gd name="connsiteY85" fmla="*/ 4612662 h 4643751"/>
                <a:gd name="connsiteX86" fmla="*/ 3476608 w 4587104"/>
                <a:gd name="connsiteY86" fmla="*/ 4495887 h 4643751"/>
                <a:gd name="connsiteX87" fmla="*/ 3764514 w 4587104"/>
                <a:gd name="connsiteY87" fmla="*/ 4379111 h 4643751"/>
                <a:gd name="connsiteX88" fmla="*/ 3887903 w 4587104"/>
                <a:gd name="connsiteY88" fmla="*/ 4320723 h 4643751"/>
                <a:gd name="connsiteX89" fmla="*/ 4011291 w 4587104"/>
                <a:gd name="connsiteY89" fmla="*/ 4203946 h 4643751"/>
                <a:gd name="connsiteX90" fmla="*/ 4052421 w 4587104"/>
                <a:gd name="connsiteY90" fmla="*/ 4145558 h 4643751"/>
                <a:gd name="connsiteX91" fmla="*/ 4093550 w 4587104"/>
                <a:gd name="connsiteY91" fmla="*/ 4145558 h 4643751"/>
                <a:gd name="connsiteX92" fmla="*/ 4093550 w 4587104"/>
                <a:gd name="connsiteY92" fmla="*/ 4028782 h 4643751"/>
                <a:gd name="connsiteX93" fmla="*/ 4134680 w 4587104"/>
                <a:gd name="connsiteY93" fmla="*/ 3970394 h 4643751"/>
                <a:gd name="connsiteX94" fmla="*/ 4143138 w 4587104"/>
                <a:gd name="connsiteY94" fmla="*/ 3871639 h 4643751"/>
                <a:gd name="connsiteX95" fmla="*/ 4134680 w 4587104"/>
                <a:gd name="connsiteY95" fmla="*/ 3736841 h 4643751"/>
                <a:gd name="connsiteX96" fmla="*/ 4175809 w 4587104"/>
                <a:gd name="connsiteY96" fmla="*/ 3678453 h 4643751"/>
                <a:gd name="connsiteX97" fmla="*/ 4190743 w 4587104"/>
                <a:gd name="connsiteY97" fmla="*/ 3562702 h 4643751"/>
                <a:gd name="connsiteX98" fmla="*/ 4216939 w 4587104"/>
                <a:gd name="connsiteY98" fmla="*/ 3444900 h 4643751"/>
                <a:gd name="connsiteX99" fmla="*/ 4258065 w 4587104"/>
                <a:gd name="connsiteY99" fmla="*/ 3269739 h 4643751"/>
                <a:gd name="connsiteX100" fmla="*/ 4322674 w 4587104"/>
                <a:gd name="connsiteY100" fmla="*/ 3151431 h 4643751"/>
                <a:gd name="connsiteX101" fmla="*/ 4381457 w 4587104"/>
                <a:gd name="connsiteY101" fmla="*/ 3094571 h 4643751"/>
                <a:gd name="connsiteX102" fmla="*/ 4422586 w 4587104"/>
                <a:gd name="connsiteY102" fmla="*/ 2977795 h 4643751"/>
                <a:gd name="connsiteX103" fmla="*/ 4381457 w 4587104"/>
                <a:gd name="connsiteY103" fmla="*/ 2919407 h 4643751"/>
                <a:gd name="connsiteX104" fmla="*/ 4422586 w 4587104"/>
                <a:gd name="connsiteY104" fmla="*/ 2861018 h 4643751"/>
                <a:gd name="connsiteX105" fmla="*/ 4381457 w 4587104"/>
                <a:gd name="connsiteY105" fmla="*/ 2802630 h 4643751"/>
                <a:gd name="connsiteX106" fmla="*/ 4436924 w 4587104"/>
                <a:gd name="connsiteY106" fmla="*/ 2666787 h 4643751"/>
                <a:gd name="connsiteX107" fmla="*/ 4463716 w 4587104"/>
                <a:gd name="connsiteY107" fmla="*/ 2569078 h 4643751"/>
                <a:gd name="connsiteX108" fmla="*/ 4504845 w 4587104"/>
                <a:gd name="connsiteY108" fmla="*/ 2452301 h 4643751"/>
                <a:gd name="connsiteX109" fmla="*/ 4463716 w 4587104"/>
                <a:gd name="connsiteY109" fmla="*/ 2452301 h 4643751"/>
                <a:gd name="connsiteX110" fmla="*/ 4463716 w 4587104"/>
                <a:gd name="connsiteY110" fmla="*/ 2393913 h 4643751"/>
                <a:gd name="connsiteX111" fmla="*/ 4504845 w 4587104"/>
                <a:gd name="connsiteY111" fmla="*/ 2335525 h 4643751"/>
                <a:gd name="connsiteX112" fmla="*/ 4587104 w 4587104"/>
                <a:gd name="connsiteY112" fmla="*/ 2277137 h 4643751"/>
                <a:gd name="connsiteX113" fmla="*/ 4545972 w 4587104"/>
                <a:gd name="connsiteY11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9 w 4587104"/>
                <a:gd name="connsiteY22" fmla="*/ 2335524 h 4643751"/>
                <a:gd name="connsiteX23" fmla="*/ 227379 w 4587104"/>
                <a:gd name="connsiteY23" fmla="*/ 2510689 h 4643751"/>
                <a:gd name="connsiteX24" fmla="*/ 200148 w 4587104"/>
                <a:gd name="connsiteY24" fmla="*/ 2560590 h 4643751"/>
                <a:gd name="connsiteX25" fmla="*/ 186250 w 4587104"/>
                <a:gd name="connsiteY25" fmla="*/ 2685853 h 4643751"/>
                <a:gd name="connsiteX26" fmla="*/ 227379 w 4587104"/>
                <a:gd name="connsiteY26" fmla="*/ 2744241 h 4643751"/>
                <a:gd name="connsiteX27" fmla="*/ 145120 w 4587104"/>
                <a:gd name="connsiteY27" fmla="*/ 2802629 h 4643751"/>
                <a:gd name="connsiteX28" fmla="*/ 88618 w 4587104"/>
                <a:gd name="connsiteY28" fmla="*/ 2888834 h 4643751"/>
                <a:gd name="connsiteX29" fmla="*/ 21732 w 4587104"/>
                <a:gd name="connsiteY29" fmla="*/ 2919406 h 4643751"/>
                <a:gd name="connsiteX30" fmla="*/ 21731 w 4587104"/>
                <a:gd name="connsiteY30" fmla="*/ 3094571 h 4643751"/>
                <a:gd name="connsiteX31" fmla="*/ 62861 w 4587104"/>
                <a:gd name="connsiteY31" fmla="*/ 3269735 h 4643751"/>
                <a:gd name="connsiteX32" fmla="*/ 103991 w 4587104"/>
                <a:gd name="connsiteY32" fmla="*/ 3269735 h 4643751"/>
                <a:gd name="connsiteX33" fmla="*/ 186249 w 4587104"/>
                <a:gd name="connsiteY33" fmla="*/ 3269736 h 4643751"/>
                <a:gd name="connsiteX34" fmla="*/ 268509 w 4587104"/>
                <a:gd name="connsiteY34" fmla="*/ 3269735 h 4643751"/>
                <a:gd name="connsiteX35" fmla="*/ 309638 w 4587104"/>
                <a:gd name="connsiteY35" fmla="*/ 3328123 h 4643751"/>
                <a:gd name="connsiteX36" fmla="*/ 391897 w 4587104"/>
                <a:gd name="connsiteY36" fmla="*/ 3269735 h 4643751"/>
                <a:gd name="connsiteX37" fmla="*/ 474155 w 4587104"/>
                <a:gd name="connsiteY37" fmla="*/ 3328124 h 4643751"/>
                <a:gd name="connsiteX38" fmla="*/ 643548 w 4587104"/>
                <a:gd name="connsiteY38" fmla="*/ 3363824 h 4643751"/>
                <a:gd name="connsiteX39" fmla="*/ 762062 w 4587104"/>
                <a:gd name="connsiteY39" fmla="*/ 3386511 h 4643751"/>
                <a:gd name="connsiteX40" fmla="*/ 885451 w 4587104"/>
                <a:gd name="connsiteY40" fmla="*/ 3444899 h 4643751"/>
                <a:gd name="connsiteX41" fmla="*/ 926580 w 4587104"/>
                <a:gd name="connsiteY41" fmla="*/ 3503287 h 4643751"/>
                <a:gd name="connsiteX42" fmla="*/ 926580 w 4587104"/>
                <a:gd name="connsiteY42" fmla="*/ 3561675 h 4643751"/>
                <a:gd name="connsiteX43" fmla="*/ 926580 w 4587104"/>
                <a:gd name="connsiteY43" fmla="*/ 3620063 h 4643751"/>
                <a:gd name="connsiteX44" fmla="*/ 967709 w 4587104"/>
                <a:gd name="connsiteY44" fmla="*/ 3736841 h 4643751"/>
                <a:gd name="connsiteX45" fmla="*/ 1008839 w 4587104"/>
                <a:gd name="connsiteY45" fmla="*/ 3795228 h 4643751"/>
                <a:gd name="connsiteX46" fmla="*/ 1049969 w 4587104"/>
                <a:gd name="connsiteY46" fmla="*/ 3970392 h 4643751"/>
                <a:gd name="connsiteX47" fmla="*/ 1091098 w 4587104"/>
                <a:gd name="connsiteY47" fmla="*/ 4028780 h 4643751"/>
                <a:gd name="connsiteX48" fmla="*/ 1137271 w 4587104"/>
                <a:gd name="connsiteY48" fmla="*/ 4105271 h 4643751"/>
                <a:gd name="connsiteX49" fmla="*/ 1132227 w 4587104"/>
                <a:gd name="connsiteY49" fmla="*/ 4203946 h 4643751"/>
                <a:gd name="connsiteX50" fmla="*/ 1214486 w 4587104"/>
                <a:gd name="connsiteY50" fmla="*/ 4203946 h 4643751"/>
                <a:gd name="connsiteX51" fmla="*/ 1324968 w 4587104"/>
                <a:gd name="connsiteY51" fmla="*/ 4172850 h 4643751"/>
                <a:gd name="connsiteX52" fmla="*/ 1356251 w 4587104"/>
                <a:gd name="connsiteY52" fmla="*/ 4205675 h 4643751"/>
                <a:gd name="connsiteX53" fmla="*/ 1379004 w 4587104"/>
                <a:gd name="connsiteY53" fmla="*/ 4262334 h 4643751"/>
                <a:gd name="connsiteX54" fmla="*/ 1420134 w 4587104"/>
                <a:gd name="connsiteY54" fmla="*/ 4203945 h 4643751"/>
                <a:gd name="connsiteX55" fmla="*/ 1463700 w 4587104"/>
                <a:gd name="connsiteY55" fmla="*/ 4180574 h 4643751"/>
                <a:gd name="connsiteX56" fmla="*/ 1502393 w 4587104"/>
                <a:gd name="connsiteY56" fmla="*/ 4145558 h 4643751"/>
                <a:gd name="connsiteX57" fmla="*/ 1592912 w 4587104"/>
                <a:gd name="connsiteY57" fmla="*/ 4120718 h 4643751"/>
                <a:gd name="connsiteX58" fmla="*/ 1645957 w 4587104"/>
                <a:gd name="connsiteY58" fmla="*/ 4074377 h 4643751"/>
                <a:gd name="connsiteX59" fmla="*/ 1749170 w 4587104"/>
                <a:gd name="connsiteY59" fmla="*/ 4028782 h 4643751"/>
                <a:gd name="connsiteX60" fmla="*/ 1678599 w 4587104"/>
                <a:gd name="connsiteY60" fmla="*/ 3985558 h 4643751"/>
                <a:gd name="connsiteX61" fmla="*/ 1625781 w 4587104"/>
                <a:gd name="connsiteY61" fmla="*/ 3912004 h 4643751"/>
                <a:gd name="connsiteX62" fmla="*/ 1790299 w 4587104"/>
                <a:gd name="connsiteY62" fmla="*/ 3853617 h 4643751"/>
                <a:gd name="connsiteX63" fmla="*/ 1954817 w 4587104"/>
                <a:gd name="connsiteY63" fmla="*/ 3795228 h 4643751"/>
                <a:gd name="connsiteX64" fmla="*/ 1995947 w 4587104"/>
                <a:gd name="connsiteY64" fmla="*/ 3678452 h 4643751"/>
                <a:gd name="connsiteX65" fmla="*/ 2078205 w 4587104"/>
                <a:gd name="connsiteY65" fmla="*/ 3678453 h 4643751"/>
                <a:gd name="connsiteX66" fmla="*/ 2242724 w 4587104"/>
                <a:gd name="connsiteY66" fmla="*/ 3561675 h 4643751"/>
                <a:gd name="connsiteX67" fmla="*/ 2283853 w 4587104"/>
                <a:gd name="connsiteY67" fmla="*/ 3678452 h 4643751"/>
                <a:gd name="connsiteX68" fmla="*/ 2366112 w 4587104"/>
                <a:gd name="connsiteY68" fmla="*/ 3678452 h 4643751"/>
                <a:gd name="connsiteX69" fmla="*/ 2448371 w 4587104"/>
                <a:gd name="connsiteY69" fmla="*/ 3678452 h 4643751"/>
                <a:gd name="connsiteX70" fmla="*/ 2448371 w 4587104"/>
                <a:gd name="connsiteY70" fmla="*/ 3795229 h 4643751"/>
                <a:gd name="connsiteX71" fmla="*/ 2571759 w 4587104"/>
                <a:gd name="connsiteY71" fmla="*/ 3795228 h 4643751"/>
                <a:gd name="connsiteX72" fmla="*/ 2612889 w 4587104"/>
                <a:gd name="connsiteY72" fmla="*/ 3912005 h 4643751"/>
                <a:gd name="connsiteX73" fmla="*/ 2654018 w 4587104"/>
                <a:gd name="connsiteY73" fmla="*/ 4028780 h 4643751"/>
                <a:gd name="connsiteX74" fmla="*/ 2695148 w 4587104"/>
                <a:gd name="connsiteY74" fmla="*/ 4028780 h 4643751"/>
                <a:gd name="connsiteX75" fmla="*/ 2695148 w 4587104"/>
                <a:gd name="connsiteY75" fmla="*/ 3970392 h 4643751"/>
                <a:gd name="connsiteX76" fmla="*/ 2777407 w 4587104"/>
                <a:gd name="connsiteY76" fmla="*/ 4028780 h 4643751"/>
                <a:gd name="connsiteX77" fmla="*/ 2840142 w 4587104"/>
                <a:gd name="connsiteY77" fmla="*/ 4041552 h 4643751"/>
                <a:gd name="connsiteX78" fmla="*/ 2983051 w 4587104"/>
                <a:gd name="connsiteY78" fmla="*/ 4087172 h 4643751"/>
                <a:gd name="connsiteX79" fmla="*/ 3011518 w 4587104"/>
                <a:gd name="connsiteY79" fmla="*/ 4153542 h 4643751"/>
                <a:gd name="connsiteX80" fmla="*/ 2983054 w 4587104"/>
                <a:gd name="connsiteY80" fmla="*/ 4262333 h 4643751"/>
                <a:gd name="connsiteX81" fmla="*/ 3024184 w 4587104"/>
                <a:gd name="connsiteY81" fmla="*/ 4262333 h 4643751"/>
                <a:gd name="connsiteX82" fmla="*/ 3106440 w 4587104"/>
                <a:gd name="connsiteY82" fmla="*/ 4320724 h 4643751"/>
                <a:gd name="connsiteX83" fmla="*/ 3182893 w 4587104"/>
                <a:gd name="connsiteY83" fmla="*/ 4483718 h 4643751"/>
                <a:gd name="connsiteX84" fmla="*/ 3270961 w 4587104"/>
                <a:gd name="connsiteY84" fmla="*/ 4612662 h 4643751"/>
                <a:gd name="connsiteX85" fmla="*/ 3394349 w 4587104"/>
                <a:gd name="connsiteY85" fmla="*/ 4612662 h 4643751"/>
                <a:gd name="connsiteX86" fmla="*/ 3476608 w 4587104"/>
                <a:gd name="connsiteY86" fmla="*/ 4495887 h 4643751"/>
                <a:gd name="connsiteX87" fmla="*/ 3764514 w 4587104"/>
                <a:gd name="connsiteY87" fmla="*/ 4379111 h 4643751"/>
                <a:gd name="connsiteX88" fmla="*/ 3887903 w 4587104"/>
                <a:gd name="connsiteY88" fmla="*/ 4320723 h 4643751"/>
                <a:gd name="connsiteX89" fmla="*/ 4011291 w 4587104"/>
                <a:gd name="connsiteY89" fmla="*/ 4203946 h 4643751"/>
                <a:gd name="connsiteX90" fmla="*/ 4052421 w 4587104"/>
                <a:gd name="connsiteY90" fmla="*/ 4145558 h 4643751"/>
                <a:gd name="connsiteX91" fmla="*/ 4093550 w 4587104"/>
                <a:gd name="connsiteY91" fmla="*/ 4145558 h 4643751"/>
                <a:gd name="connsiteX92" fmla="*/ 4093550 w 4587104"/>
                <a:gd name="connsiteY92" fmla="*/ 4028782 h 4643751"/>
                <a:gd name="connsiteX93" fmla="*/ 4134680 w 4587104"/>
                <a:gd name="connsiteY93" fmla="*/ 3970394 h 4643751"/>
                <a:gd name="connsiteX94" fmla="*/ 4143138 w 4587104"/>
                <a:gd name="connsiteY94" fmla="*/ 3871639 h 4643751"/>
                <a:gd name="connsiteX95" fmla="*/ 4134680 w 4587104"/>
                <a:gd name="connsiteY95" fmla="*/ 3736841 h 4643751"/>
                <a:gd name="connsiteX96" fmla="*/ 4175809 w 4587104"/>
                <a:gd name="connsiteY96" fmla="*/ 3678453 h 4643751"/>
                <a:gd name="connsiteX97" fmla="*/ 4190743 w 4587104"/>
                <a:gd name="connsiteY97" fmla="*/ 3562702 h 4643751"/>
                <a:gd name="connsiteX98" fmla="*/ 4216939 w 4587104"/>
                <a:gd name="connsiteY98" fmla="*/ 3444900 h 4643751"/>
                <a:gd name="connsiteX99" fmla="*/ 4258065 w 4587104"/>
                <a:gd name="connsiteY99" fmla="*/ 3269739 h 4643751"/>
                <a:gd name="connsiteX100" fmla="*/ 4322674 w 4587104"/>
                <a:gd name="connsiteY100" fmla="*/ 3151431 h 4643751"/>
                <a:gd name="connsiteX101" fmla="*/ 4381457 w 4587104"/>
                <a:gd name="connsiteY101" fmla="*/ 3094571 h 4643751"/>
                <a:gd name="connsiteX102" fmla="*/ 4422586 w 4587104"/>
                <a:gd name="connsiteY102" fmla="*/ 2977795 h 4643751"/>
                <a:gd name="connsiteX103" fmla="*/ 4381457 w 4587104"/>
                <a:gd name="connsiteY103" fmla="*/ 2919407 h 4643751"/>
                <a:gd name="connsiteX104" fmla="*/ 4422586 w 4587104"/>
                <a:gd name="connsiteY104" fmla="*/ 2861018 h 4643751"/>
                <a:gd name="connsiteX105" fmla="*/ 4381457 w 4587104"/>
                <a:gd name="connsiteY105" fmla="*/ 2802630 h 4643751"/>
                <a:gd name="connsiteX106" fmla="*/ 4436924 w 4587104"/>
                <a:gd name="connsiteY106" fmla="*/ 2666787 h 4643751"/>
                <a:gd name="connsiteX107" fmla="*/ 4463716 w 4587104"/>
                <a:gd name="connsiteY107" fmla="*/ 2569078 h 4643751"/>
                <a:gd name="connsiteX108" fmla="*/ 4504845 w 4587104"/>
                <a:gd name="connsiteY108" fmla="*/ 2452301 h 4643751"/>
                <a:gd name="connsiteX109" fmla="*/ 4463716 w 4587104"/>
                <a:gd name="connsiteY109" fmla="*/ 2452301 h 4643751"/>
                <a:gd name="connsiteX110" fmla="*/ 4463716 w 4587104"/>
                <a:gd name="connsiteY110" fmla="*/ 2393913 h 4643751"/>
                <a:gd name="connsiteX111" fmla="*/ 4504845 w 4587104"/>
                <a:gd name="connsiteY111" fmla="*/ 2335525 h 4643751"/>
                <a:gd name="connsiteX112" fmla="*/ 4587104 w 4587104"/>
                <a:gd name="connsiteY112" fmla="*/ 2277137 h 4643751"/>
                <a:gd name="connsiteX113" fmla="*/ 4545972 w 4587104"/>
                <a:gd name="connsiteY11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6 w 4587104"/>
                <a:gd name="connsiteY21" fmla="*/ 2335525 h 4643751"/>
                <a:gd name="connsiteX22" fmla="*/ 227379 w 4587104"/>
                <a:gd name="connsiteY22" fmla="*/ 2335524 h 4643751"/>
                <a:gd name="connsiteX23" fmla="*/ 227379 w 4587104"/>
                <a:gd name="connsiteY23" fmla="*/ 2510689 h 4643751"/>
                <a:gd name="connsiteX24" fmla="*/ 200148 w 4587104"/>
                <a:gd name="connsiteY24" fmla="*/ 2560590 h 4643751"/>
                <a:gd name="connsiteX25" fmla="*/ 186250 w 4587104"/>
                <a:gd name="connsiteY25" fmla="*/ 2685853 h 4643751"/>
                <a:gd name="connsiteX26" fmla="*/ 227379 w 4587104"/>
                <a:gd name="connsiteY26" fmla="*/ 2744241 h 4643751"/>
                <a:gd name="connsiteX27" fmla="*/ 145120 w 4587104"/>
                <a:gd name="connsiteY27" fmla="*/ 2802629 h 4643751"/>
                <a:gd name="connsiteX28" fmla="*/ 88618 w 4587104"/>
                <a:gd name="connsiteY28" fmla="*/ 2888834 h 4643751"/>
                <a:gd name="connsiteX29" fmla="*/ 21732 w 4587104"/>
                <a:gd name="connsiteY29" fmla="*/ 2919406 h 4643751"/>
                <a:gd name="connsiteX30" fmla="*/ 21731 w 4587104"/>
                <a:gd name="connsiteY30" fmla="*/ 3094571 h 4643751"/>
                <a:gd name="connsiteX31" fmla="*/ 62861 w 4587104"/>
                <a:gd name="connsiteY31" fmla="*/ 3269735 h 4643751"/>
                <a:gd name="connsiteX32" fmla="*/ 103991 w 4587104"/>
                <a:gd name="connsiteY32" fmla="*/ 3269735 h 4643751"/>
                <a:gd name="connsiteX33" fmla="*/ 186249 w 4587104"/>
                <a:gd name="connsiteY33" fmla="*/ 3269736 h 4643751"/>
                <a:gd name="connsiteX34" fmla="*/ 268509 w 4587104"/>
                <a:gd name="connsiteY34" fmla="*/ 3269735 h 4643751"/>
                <a:gd name="connsiteX35" fmla="*/ 309638 w 4587104"/>
                <a:gd name="connsiteY35" fmla="*/ 3328123 h 4643751"/>
                <a:gd name="connsiteX36" fmla="*/ 391897 w 4587104"/>
                <a:gd name="connsiteY36" fmla="*/ 3269735 h 4643751"/>
                <a:gd name="connsiteX37" fmla="*/ 474155 w 4587104"/>
                <a:gd name="connsiteY37" fmla="*/ 3328124 h 4643751"/>
                <a:gd name="connsiteX38" fmla="*/ 643548 w 4587104"/>
                <a:gd name="connsiteY38" fmla="*/ 3363824 h 4643751"/>
                <a:gd name="connsiteX39" fmla="*/ 762062 w 4587104"/>
                <a:gd name="connsiteY39" fmla="*/ 3386511 h 4643751"/>
                <a:gd name="connsiteX40" fmla="*/ 885451 w 4587104"/>
                <a:gd name="connsiteY40" fmla="*/ 3444899 h 4643751"/>
                <a:gd name="connsiteX41" fmla="*/ 926580 w 4587104"/>
                <a:gd name="connsiteY41" fmla="*/ 3503287 h 4643751"/>
                <a:gd name="connsiteX42" fmla="*/ 926580 w 4587104"/>
                <a:gd name="connsiteY42" fmla="*/ 3561675 h 4643751"/>
                <a:gd name="connsiteX43" fmla="*/ 926580 w 4587104"/>
                <a:gd name="connsiteY43" fmla="*/ 3620063 h 4643751"/>
                <a:gd name="connsiteX44" fmla="*/ 967709 w 4587104"/>
                <a:gd name="connsiteY44" fmla="*/ 3736841 h 4643751"/>
                <a:gd name="connsiteX45" fmla="*/ 1008839 w 4587104"/>
                <a:gd name="connsiteY45" fmla="*/ 3795228 h 4643751"/>
                <a:gd name="connsiteX46" fmla="*/ 1049969 w 4587104"/>
                <a:gd name="connsiteY46" fmla="*/ 3970392 h 4643751"/>
                <a:gd name="connsiteX47" fmla="*/ 1091098 w 4587104"/>
                <a:gd name="connsiteY47" fmla="*/ 4028780 h 4643751"/>
                <a:gd name="connsiteX48" fmla="*/ 1137271 w 4587104"/>
                <a:gd name="connsiteY48" fmla="*/ 4105271 h 4643751"/>
                <a:gd name="connsiteX49" fmla="*/ 1132227 w 4587104"/>
                <a:gd name="connsiteY49" fmla="*/ 4203946 h 4643751"/>
                <a:gd name="connsiteX50" fmla="*/ 1214486 w 4587104"/>
                <a:gd name="connsiteY50" fmla="*/ 4203946 h 4643751"/>
                <a:gd name="connsiteX51" fmla="*/ 1324968 w 4587104"/>
                <a:gd name="connsiteY51" fmla="*/ 4172850 h 4643751"/>
                <a:gd name="connsiteX52" fmla="*/ 1356251 w 4587104"/>
                <a:gd name="connsiteY52" fmla="*/ 4205675 h 4643751"/>
                <a:gd name="connsiteX53" fmla="*/ 1379004 w 4587104"/>
                <a:gd name="connsiteY53" fmla="*/ 4262334 h 4643751"/>
                <a:gd name="connsiteX54" fmla="*/ 1420134 w 4587104"/>
                <a:gd name="connsiteY54" fmla="*/ 4203945 h 4643751"/>
                <a:gd name="connsiteX55" fmla="*/ 1463700 w 4587104"/>
                <a:gd name="connsiteY55" fmla="*/ 4180574 h 4643751"/>
                <a:gd name="connsiteX56" fmla="*/ 1502393 w 4587104"/>
                <a:gd name="connsiteY56" fmla="*/ 4145558 h 4643751"/>
                <a:gd name="connsiteX57" fmla="*/ 1592912 w 4587104"/>
                <a:gd name="connsiteY57" fmla="*/ 4120718 h 4643751"/>
                <a:gd name="connsiteX58" fmla="*/ 1645957 w 4587104"/>
                <a:gd name="connsiteY58" fmla="*/ 4074377 h 4643751"/>
                <a:gd name="connsiteX59" fmla="*/ 1749170 w 4587104"/>
                <a:gd name="connsiteY59" fmla="*/ 4028782 h 4643751"/>
                <a:gd name="connsiteX60" fmla="*/ 1678599 w 4587104"/>
                <a:gd name="connsiteY60" fmla="*/ 3985558 h 4643751"/>
                <a:gd name="connsiteX61" fmla="*/ 1625781 w 4587104"/>
                <a:gd name="connsiteY61" fmla="*/ 3912004 h 4643751"/>
                <a:gd name="connsiteX62" fmla="*/ 1790299 w 4587104"/>
                <a:gd name="connsiteY62" fmla="*/ 3853617 h 4643751"/>
                <a:gd name="connsiteX63" fmla="*/ 1954817 w 4587104"/>
                <a:gd name="connsiteY63" fmla="*/ 3795228 h 4643751"/>
                <a:gd name="connsiteX64" fmla="*/ 1995947 w 4587104"/>
                <a:gd name="connsiteY64" fmla="*/ 3678452 h 4643751"/>
                <a:gd name="connsiteX65" fmla="*/ 2078205 w 4587104"/>
                <a:gd name="connsiteY65" fmla="*/ 3678453 h 4643751"/>
                <a:gd name="connsiteX66" fmla="*/ 2242724 w 4587104"/>
                <a:gd name="connsiteY66" fmla="*/ 3561675 h 4643751"/>
                <a:gd name="connsiteX67" fmla="*/ 2283853 w 4587104"/>
                <a:gd name="connsiteY67" fmla="*/ 3678452 h 4643751"/>
                <a:gd name="connsiteX68" fmla="*/ 2366112 w 4587104"/>
                <a:gd name="connsiteY68" fmla="*/ 3678452 h 4643751"/>
                <a:gd name="connsiteX69" fmla="*/ 2448371 w 4587104"/>
                <a:gd name="connsiteY69" fmla="*/ 3678452 h 4643751"/>
                <a:gd name="connsiteX70" fmla="*/ 2448371 w 4587104"/>
                <a:gd name="connsiteY70" fmla="*/ 3795229 h 4643751"/>
                <a:gd name="connsiteX71" fmla="*/ 2571759 w 4587104"/>
                <a:gd name="connsiteY71" fmla="*/ 3795228 h 4643751"/>
                <a:gd name="connsiteX72" fmla="*/ 2612889 w 4587104"/>
                <a:gd name="connsiteY72" fmla="*/ 3912005 h 4643751"/>
                <a:gd name="connsiteX73" fmla="*/ 2654018 w 4587104"/>
                <a:gd name="connsiteY73" fmla="*/ 4028780 h 4643751"/>
                <a:gd name="connsiteX74" fmla="*/ 2695148 w 4587104"/>
                <a:gd name="connsiteY74" fmla="*/ 4028780 h 4643751"/>
                <a:gd name="connsiteX75" fmla="*/ 2695148 w 4587104"/>
                <a:gd name="connsiteY75" fmla="*/ 3970392 h 4643751"/>
                <a:gd name="connsiteX76" fmla="*/ 2777407 w 4587104"/>
                <a:gd name="connsiteY76" fmla="*/ 4028780 h 4643751"/>
                <a:gd name="connsiteX77" fmla="*/ 2840142 w 4587104"/>
                <a:gd name="connsiteY77" fmla="*/ 4041552 h 4643751"/>
                <a:gd name="connsiteX78" fmla="*/ 2983051 w 4587104"/>
                <a:gd name="connsiteY78" fmla="*/ 4087172 h 4643751"/>
                <a:gd name="connsiteX79" fmla="*/ 3011518 w 4587104"/>
                <a:gd name="connsiteY79" fmla="*/ 4153542 h 4643751"/>
                <a:gd name="connsiteX80" fmla="*/ 2983054 w 4587104"/>
                <a:gd name="connsiteY80" fmla="*/ 4262333 h 4643751"/>
                <a:gd name="connsiteX81" fmla="*/ 3024184 w 4587104"/>
                <a:gd name="connsiteY81" fmla="*/ 4262333 h 4643751"/>
                <a:gd name="connsiteX82" fmla="*/ 3106440 w 4587104"/>
                <a:gd name="connsiteY82" fmla="*/ 4320724 h 4643751"/>
                <a:gd name="connsiteX83" fmla="*/ 3182893 w 4587104"/>
                <a:gd name="connsiteY83" fmla="*/ 4483718 h 4643751"/>
                <a:gd name="connsiteX84" fmla="*/ 3270961 w 4587104"/>
                <a:gd name="connsiteY84" fmla="*/ 4612662 h 4643751"/>
                <a:gd name="connsiteX85" fmla="*/ 3394349 w 4587104"/>
                <a:gd name="connsiteY85" fmla="*/ 4612662 h 4643751"/>
                <a:gd name="connsiteX86" fmla="*/ 3476608 w 4587104"/>
                <a:gd name="connsiteY86" fmla="*/ 4495887 h 4643751"/>
                <a:gd name="connsiteX87" fmla="*/ 3764514 w 4587104"/>
                <a:gd name="connsiteY87" fmla="*/ 4379111 h 4643751"/>
                <a:gd name="connsiteX88" fmla="*/ 3887903 w 4587104"/>
                <a:gd name="connsiteY88" fmla="*/ 4320723 h 4643751"/>
                <a:gd name="connsiteX89" fmla="*/ 4011291 w 4587104"/>
                <a:gd name="connsiteY89" fmla="*/ 4203946 h 4643751"/>
                <a:gd name="connsiteX90" fmla="*/ 4052421 w 4587104"/>
                <a:gd name="connsiteY90" fmla="*/ 4145558 h 4643751"/>
                <a:gd name="connsiteX91" fmla="*/ 4093550 w 4587104"/>
                <a:gd name="connsiteY91" fmla="*/ 4145558 h 4643751"/>
                <a:gd name="connsiteX92" fmla="*/ 4093550 w 4587104"/>
                <a:gd name="connsiteY92" fmla="*/ 4028782 h 4643751"/>
                <a:gd name="connsiteX93" fmla="*/ 4134680 w 4587104"/>
                <a:gd name="connsiteY93" fmla="*/ 3970394 h 4643751"/>
                <a:gd name="connsiteX94" fmla="*/ 4143138 w 4587104"/>
                <a:gd name="connsiteY94" fmla="*/ 3871639 h 4643751"/>
                <a:gd name="connsiteX95" fmla="*/ 4134680 w 4587104"/>
                <a:gd name="connsiteY95" fmla="*/ 3736841 h 4643751"/>
                <a:gd name="connsiteX96" fmla="*/ 4175809 w 4587104"/>
                <a:gd name="connsiteY96" fmla="*/ 3678453 h 4643751"/>
                <a:gd name="connsiteX97" fmla="*/ 4190743 w 4587104"/>
                <a:gd name="connsiteY97" fmla="*/ 3562702 h 4643751"/>
                <a:gd name="connsiteX98" fmla="*/ 4216939 w 4587104"/>
                <a:gd name="connsiteY98" fmla="*/ 3444900 h 4643751"/>
                <a:gd name="connsiteX99" fmla="*/ 4258065 w 4587104"/>
                <a:gd name="connsiteY99" fmla="*/ 3269739 h 4643751"/>
                <a:gd name="connsiteX100" fmla="*/ 4322674 w 4587104"/>
                <a:gd name="connsiteY100" fmla="*/ 3151431 h 4643751"/>
                <a:gd name="connsiteX101" fmla="*/ 4381457 w 4587104"/>
                <a:gd name="connsiteY101" fmla="*/ 3094571 h 4643751"/>
                <a:gd name="connsiteX102" fmla="*/ 4422586 w 4587104"/>
                <a:gd name="connsiteY102" fmla="*/ 2977795 h 4643751"/>
                <a:gd name="connsiteX103" fmla="*/ 4381457 w 4587104"/>
                <a:gd name="connsiteY103" fmla="*/ 2919407 h 4643751"/>
                <a:gd name="connsiteX104" fmla="*/ 4422586 w 4587104"/>
                <a:gd name="connsiteY104" fmla="*/ 2861018 h 4643751"/>
                <a:gd name="connsiteX105" fmla="*/ 4381457 w 4587104"/>
                <a:gd name="connsiteY105" fmla="*/ 2802630 h 4643751"/>
                <a:gd name="connsiteX106" fmla="*/ 4436924 w 4587104"/>
                <a:gd name="connsiteY106" fmla="*/ 2666787 h 4643751"/>
                <a:gd name="connsiteX107" fmla="*/ 4463716 w 4587104"/>
                <a:gd name="connsiteY107" fmla="*/ 2569078 h 4643751"/>
                <a:gd name="connsiteX108" fmla="*/ 4504845 w 4587104"/>
                <a:gd name="connsiteY108" fmla="*/ 2452301 h 4643751"/>
                <a:gd name="connsiteX109" fmla="*/ 4463716 w 4587104"/>
                <a:gd name="connsiteY109" fmla="*/ 2452301 h 4643751"/>
                <a:gd name="connsiteX110" fmla="*/ 4463716 w 4587104"/>
                <a:gd name="connsiteY110" fmla="*/ 2393913 h 4643751"/>
                <a:gd name="connsiteX111" fmla="*/ 4504845 w 4587104"/>
                <a:gd name="connsiteY111" fmla="*/ 2335525 h 4643751"/>
                <a:gd name="connsiteX112" fmla="*/ 4587104 w 4587104"/>
                <a:gd name="connsiteY112" fmla="*/ 2277137 h 4643751"/>
                <a:gd name="connsiteX113" fmla="*/ 4545972 w 4587104"/>
                <a:gd name="connsiteY11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63363 w 4587104"/>
                <a:gd name="connsiteY21" fmla="*/ 2249722 h 4643751"/>
                <a:gd name="connsiteX22" fmla="*/ 309636 w 4587104"/>
                <a:gd name="connsiteY22" fmla="*/ 2335525 h 4643751"/>
                <a:gd name="connsiteX23" fmla="*/ 227379 w 4587104"/>
                <a:gd name="connsiteY23" fmla="*/ 2335524 h 4643751"/>
                <a:gd name="connsiteX24" fmla="*/ 227379 w 4587104"/>
                <a:gd name="connsiteY24" fmla="*/ 2510689 h 4643751"/>
                <a:gd name="connsiteX25" fmla="*/ 200148 w 4587104"/>
                <a:gd name="connsiteY25" fmla="*/ 2560590 h 4643751"/>
                <a:gd name="connsiteX26" fmla="*/ 186250 w 4587104"/>
                <a:gd name="connsiteY26" fmla="*/ 2685853 h 4643751"/>
                <a:gd name="connsiteX27" fmla="*/ 227379 w 4587104"/>
                <a:gd name="connsiteY27" fmla="*/ 2744241 h 4643751"/>
                <a:gd name="connsiteX28" fmla="*/ 145120 w 4587104"/>
                <a:gd name="connsiteY28" fmla="*/ 2802629 h 4643751"/>
                <a:gd name="connsiteX29" fmla="*/ 88618 w 4587104"/>
                <a:gd name="connsiteY29" fmla="*/ 2888834 h 4643751"/>
                <a:gd name="connsiteX30" fmla="*/ 21732 w 4587104"/>
                <a:gd name="connsiteY30" fmla="*/ 2919406 h 4643751"/>
                <a:gd name="connsiteX31" fmla="*/ 21731 w 4587104"/>
                <a:gd name="connsiteY31" fmla="*/ 3094571 h 4643751"/>
                <a:gd name="connsiteX32" fmla="*/ 62861 w 4587104"/>
                <a:gd name="connsiteY32" fmla="*/ 3269735 h 4643751"/>
                <a:gd name="connsiteX33" fmla="*/ 103991 w 4587104"/>
                <a:gd name="connsiteY33" fmla="*/ 3269735 h 4643751"/>
                <a:gd name="connsiteX34" fmla="*/ 186249 w 4587104"/>
                <a:gd name="connsiteY34" fmla="*/ 3269736 h 4643751"/>
                <a:gd name="connsiteX35" fmla="*/ 268509 w 4587104"/>
                <a:gd name="connsiteY35" fmla="*/ 3269735 h 4643751"/>
                <a:gd name="connsiteX36" fmla="*/ 309638 w 4587104"/>
                <a:gd name="connsiteY36" fmla="*/ 3328123 h 4643751"/>
                <a:gd name="connsiteX37" fmla="*/ 391897 w 4587104"/>
                <a:gd name="connsiteY37" fmla="*/ 3269735 h 4643751"/>
                <a:gd name="connsiteX38" fmla="*/ 474155 w 4587104"/>
                <a:gd name="connsiteY38" fmla="*/ 3328124 h 4643751"/>
                <a:gd name="connsiteX39" fmla="*/ 643548 w 4587104"/>
                <a:gd name="connsiteY39" fmla="*/ 3363824 h 4643751"/>
                <a:gd name="connsiteX40" fmla="*/ 762062 w 4587104"/>
                <a:gd name="connsiteY40" fmla="*/ 3386511 h 4643751"/>
                <a:gd name="connsiteX41" fmla="*/ 885451 w 4587104"/>
                <a:gd name="connsiteY41" fmla="*/ 3444899 h 4643751"/>
                <a:gd name="connsiteX42" fmla="*/ 926580 w 4587104"/>
                <a:gd name="connsiteY42" fmla="*/ 3503287 h 4643751"/>
                <a:gd name="connsiteX43" fmla="*/ 926580 w 4587104"/>
                <a:gd name="connsiteY43" fmla="*/ 3561675 h 4643751"/>
                <a:gd name="connsiteX44" fmla="*/ 926580 w 4587104"/>
                <a:gd name="connsiteY44" fmla="*/ 3620063 h 4643751"/>
                <a:gd name="connsiteX45" fmla="*/ 967709 w 4587104"/>
                <a:gd name="connsiteY45" fmla="*/ 3736841 h 4643751"/>
                <a:gd name="connsiteX46" fmla="*/ 1008839 w 4587104"/>
                <a:gd name="connsiteY46" fmla="*/ 3795228 h 4643751"/>
                <a:gd name="connsiteX47" fmla="*/ 1049969 w 4587104"/>
                <a:gd name="connsiteY47" fmla="*/ 3970392 h 4643751"/>
                <a:gd name="connsiteX48" fmla="*/ 1091098 w 4587104"/>
                <a:gd name="connsiteY48" fmla="*/ 4028780 h 4643751"/>
                <a:gd name="connsiteX49" fmla="*/ 1137271 w 4587104"/>
                <a:gd name="connsiteY49" fmla="*/ 4105271 h 4643751"/>
                <a:gd name="connsiteX50" fmla="*/ 1132227 w 4587104"/>
                <a:gd name="connsiteY50" fmla="*/ 4203946 h 4643751"/>
                <a:gd name="connsiteX51" fmla="*/ 1214486 w 4587104"/>
                <a:gd name="connsiteY51" fmla="*/ 4203946 h 4643751"/>
                <a:gd name="connsiteX52" fmla="*/ 1324968 w 4587104"/>
                <a:gd name="connsiteY52" fmla="*/ 4172850 h 4643751"/>
                <a:gd name="connsiteX53" fmla="*/ 1356251 w 4587104"/>
                <a:gd name="connsiteY53" fmla="*/ 4205675 h 4643751"/>
                <a:gd name="connsiteX54" fmla="*/ 1379004 w 4587104"/>
                <a:gd name="connsiteY54" fmla="*/ 4262334 h 4643751"/>
                <a:gd name="connsiteX55" fmla="*/ 1420134 w 4587104"/>
                <a:gd name="connsiteY55" fmla="*/ 4203945 h 4643751"/>
                <a:gd name="connsiteX56" fmla="*/ 1463700 w 4587104"/>
                <a:gd name="connsiteY56" fmla="*/ 4180574 h 4643751"/>
                <a:gd name="connsiteX57" fmla="*/ 1502393 w 4587104"/>
                <a:gd name="connsiteY57" fmla="*/ 4145558 h 4643751"/>
                <a:gd name="connsiteX58" fmla="*/ 1592912 w 4587104"/>
                <a:gd name="connsiteY58" fmla="*/ 4120718 h 4643751"/>
                <a:gd name="connsiteX59" fmla="*/ 1645957 w 4587104"/>
                <a:gd name="connsiteY59" fmla="*/ 4074377 h 4643751"/>
                <a:gd name="connsiteX60" fmla="*/ 1749170 w 4587104"/>
                <a:gd name="connsiteY60" fmla="*/ 4028782 h 4643751"/>
                <a:gd name="connsiteX61" fmla="*/ 1678599 w 4587104"/>
                <a:gd name="connsiteY61" fmla="*/ 3985558 h 4643751"/>
                <a:gd name="connsiteX62" fmla="*/ 1625781 w 4587104"/>
                <a:gd name="connsiteY62" fmla="*/ 3912004 h 4643751"/>
                <a:gd name="connsiteX63" fmla="*/ 1790299 w 4587104"/>
                <a:gd name="connsiteY63" fmla="*/ 3853617 h 4643751"/>
                <a:gd name="connsiteX64" fmla="*/ 1954817 w 4587104"/>
                <a:gd name="connsiteY64" fmla="*/ 3795228 h 4643751"/>
                <a:gd name="connsiteX65" fmla="*/ 1995947 w 4587104"/>
                <a:gd name="connsiteY65" fmla="*/ 3678452 h 4643751"/>
                <a:gd name="connsiteX66" fmla="*/ 2078205 w 4587104"/>
                <a:gd name="connsiteY66" fmla="*/ 3678453 h 4643751"/>
                <a:gd name="connsiteX67" fmla="*/ 2242724 w 4587104"/>
                <a:gd name="connsiteY67" fmla="*/ 3561675 h 4643751"/>
                <a:gd name="connsiteX68" fmla="*/ 2283853 w 4587104"/>
                <a:gd name="connsiteY68" fmla="*/ 3678452 h 4643751"/>
                <a:gd name="connsiteX69" fmla="*/ 2366112 w 4587104"/>
                <a:gd name="connsiteY69" fmla="*/ 3678452 h 4643751"/>
                <a:gd name="connsiteX70" fmla="*/ 2448371 w 4587104"/>
                <a:gd name="connsiteY70" fmla="*/ 3678452 h 4643751"/>
                <a:gd name="connsiteX71" fmla="*/ 2448371 w 4587104"/>
                <a:gd name="connsiteY71" fmla="*/ 3795229 h 4643751"/>
                <a:gd name="connsiteX72" fmla="*/ 2571759 w 4587104"/>
                <a:gd name="connsiteY72" fmla="*/ 3795228 h 4643751"/>
                <a:gd name="connsiteX73" fmla="*/ 2612889 w 4587104"/>
                <a:gd name="connsiteY73" fmla="*/ 3912005 h 4643751"/>
                <a:gd name="connsiteX74" fmla="*/ 2654018 w 4587104"/>
                <a:gd name="connsiteY74" fmla="*/ 4028780 h 4643751"/>
                <a:gd name="connsiteX75" fmla="*/ 2695148 w 4587104"/>
                <a:gd name="connsiteY75" fmla="*/ 4028780 h 4643751"/>
                <a:gd name="connsiteX76" fmla="*/ 2695148 w 4587104"/>
                <a:gd name="connsiteY76" fmla="*/ 3970392 h 4643751"/>
                <a:gd name="connsiteX77" fmla="*/ 2777407 w 4587104"/>
                <a:gd name="connsiteY77" fmla="*/ 4028780 h 4643751"/>
                <a:gd name="connsiteX78" fmla="*/ 2840142 w 4587104"/>
                <a:gd name="connsiteY78" fmla="*/ 4041552 h 4643751"/>
                <a:gd name="connsiteX79" fmla="*/ 2983051 w 4587104"/>
                <a:gd name="connsiteY79" fmla="*/ 4087172 h 4643751"/>
                <a:gd name="connsiteX80" fmla="*/ 3011518 w 4587104"/>
                <a:gd name="connsiteY80" fmla="*/ 4153542 h 4643751"/>
                <a:gd name="connsiteX81" fmla="*/ 2983054 w 4587104"/>
                <a:gd name="connsiteY81" fmla="*/ 4262333 h 4643751"/>
                <a:gd name="connsiteX82" fmla="*/ 3024184 w 4587104"/>
                <a:gd name="connsiteY82" fmla="*/ 4262333 h 4643751"/>
                <a:gd name="connsiteX83" fmla="*/ 3106440 w 4587104"/>
                <a:gd name="connsiteY83" fmla="*/ 4320724 h 4643751"/>
                <a:gd name="connsiteX84" fmla="*/ 3182893 w 4587104"/>
                <a:gd name="connsiteY84" fmla="*/ 4483718 h 4643751"/>
                <a:gd name="connsiteX85" fmla="*/ 3270961 w 4587104"/>
                <a:gd name="connsiteY85" fmla="*/ 4612662 h 4643751"/>
                <a:gd name="connsiteX86" fmla="*/ 3394349 w 4587104"/>
                <a:gd name="connsiteY86" fmla="*/ 4612662 h 4643751"/>
                <a:gd name="connsiteX87" fmla="*/ 3476608 w 4587104"/>
                <a:gd name="connsiteY87" fmla="*/ 4495887 h 4643751"/>
                <a:gd name="connsiteX88" fmla="*/ 3764514 w 4587104"/>
                <a:gd name="connsiteY88" fmla="*/ 4379111 h 4643751"/>
                <a:gd name="connsiteX89" fmla="*/ 3887903 w 4587104"/>
                <a:gd name="connsiteY89" fmla="*/ 4320723 h 4643751"/>
                <a:gd name="connsiteX90" fmla="*/ 4011291 w 4587104"/>
                <a:gd name="connsiteY90" fmla="*/ 4203946 h 4643751"/>
                <a:gd name="connsiteX91" fmla="*/ 4052421 w 4587104"/>
                <a:gd name="connsiteY91" fmla="*/ 4145558 h 4643751"/>
                <a:gd name="connsiteX92" fmla="*/ 4093550 w 4587104"/>
                <a:gd name="connsiteY92" fmla="*/ 4145558 h 4643751"/>
                <a:gd name="connsiteX93" fmla="*/ 4093550 w 4587104"/>
                <a:gd name="connsiteY93" fmla="*/ 4028782 h 4643751"/>
                <a:gd name="connsiteX94" fmla="*/ 4134680 w 4587104"/>
                <a:gd name="connsiteY94" fmla="*/ 3970394 h 4643751"/>
                <a:gd name="connsiteX95" fmla="*/ 4143138 w 4587104"/>
                <a:gd name="connsiteY95" fmla="*/ 3871639 h 4643751"/>
                <a:gd name="connsiteX96" fmla="*/ 4134680 w 4587104"/>
                <a:gd name="connsiteY96" fmla="*/ 3736841 h 4643751"/>
                <a:gd name="connsiteX97" fmla="*/ 4175809 w 4587104"/>
                <a:gd name="connsiteY97" fmla="*/ 3678453 h 4643751"/>
                <a:gd name="connsiteX98" fmla="*/ 4190743 w 4587104"/>
                <a:gd name="connsiteY98" fmla="*/ 3562702 h 4643751"/>
                <a:gd name="connsiteX99" fmla="*/ 4216939 w 4587104"/>
                <a:gd name="connsiteY99" fmla="*/ 3444900 h 4643751"/>
                <a:gd name="connsiteX100" fmla="*/ 4258065 w 4587104"/>
                <a:gd name="connsiteY100" fmla="*/ 3269739 h 4643751"/>
                <a:gd name="connsiteX101" fmla="*/ 4322674 w 4587104"/>
                <a:gd name="connsiteY101" fmla="*/ 3151431 h 4643751"/>
                <a:gd name="connsiteX102" fmla="*/ 4381457 w 4587104"/>
                <a:gd name="connsiteY102" fmla="*/ 3094571 h 4643751"/>
                <a:gd name="connsiteX103" fmla="*/ 4422586 w 4587104"/>
                <a:gd name="connsiteY103" fmla="*/ 2977795 h 4643751"/>
                <a:gd name="connsiteX104" fmla="*/ 4381457 w 4587104"/>
                <a:gd name="connsiteY104" fmla="*/ 2919407 h 4643751"/>
                <a:gd name="connsiteX105" fmla="*/ 4422586 w 4587104"/>
                <a:gd name="connsiteY105" fmla="*/ 2861018 h 4643751"/>
                <a:gd name="connsiteX106" fmla="*/ 4381457 w 4587104"/>
                <a:gd name="connsiteY106" fmla="*/ 2802630 h 4643751"/>
                <a:gd name="connsiteX107" fmla="*/ 4436924 w 4587104"/>
                <a:gd name="connsiteY107" fmla="*/ 2666787 h 4643751"/>
                <a:gd name="connsiteX108" fmla="*/ 4463716 w 4587104"/>
                <a:gd name="connsiteY108" fmla="*/ 2569078 h 4643751"/>
                <a:gd name="connsiteX109" fmla="*/ 4504845 w 4587104"/>
                <a:gd name="connsiteY109" fmla="*/ 2452301 h 4643751"/>
                <a:gd name="connsiteX110" fmla="*/ 4463716 w 4587104"/>
                <a:gd name="connsiteY110" fmla="*/ 2452301 h 4643751"/>
                <a:gd name="connsiteX111" fmla="*/ 4463716 w 4587104"/>
                <a:gd name="connsiteY111" fmla="*/ 2393913 h 4643751"/>
                <a:gd name="connsiteX112" fmla="*/ 4504845 w 4587104"/>
                <a:gd name="connsiteY112" fmla="*/ 2335525 h 4643751"/>
                <a:gd name="connsiteX113" fmla="*/ 4587104 w 4587104"/>
                <a:gd name="connsiteY113" fmla="*/ 2277137 h 4643751"/>
                <a:gd name="connsiteX114" fmla="*/ 4545972 w 4587104"/>
                <a:gd name="connsiteY11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8 w 4587104"/>
                <a:gd name="connsiteY21" fmla="*/ 2218748 h 4643751"/>
                <a:gd name="connsiteX22" fmla="*/ 309636 w 4587104"/>
                <a:gd name="connsiteY22" fmla="*/ 2335525 h 4643751"/>
                <a:gd name="connsiteX23" fmla="*/ 227379 w 4587104"/>
                <a:gd name="connsiteY23" fmla="*/ 2335524 h 4643751"/>
                <a:gd name="connsiteX24" fmla="*/ 227379 w 4587104"/>
                <a:gd name="connsiteY24" fmla="*/ 2510689 h 4643751"/>
                <a:gd name="connsiteX25" fmla="*/ 200148 w 4587104"/>
                <a:gd name="connsiteY25" fmla="*/ 2560590 h 4643751"/>
                <a:gd name="connsiteX26" fmla="*/ 186250 w 4587104"/>
                <a:gd name="connsiteY26" fmla="*/ 2685853 h 4643751"/>
                <a:gd name="connsiteX27" fmla="*/ 227379 w 4587104"/>
                <a:gd name="connsiteY27" fmla="*/ 2744241 h 4643751"/>
                <a:gd name="connsiteX28" fmla="*/ 145120 w 4587104"/>
                <a:gd name="connsiteY28" fmla="*/ 2802629 h 4643751"/>
                <a:gd name="connsiteX29" fmla="*/ 88618 w 4587104"/>
                <a:gd name="connsiteY29" fmla="*/ 2888834 h 4643751"/>
                <a:gd name="connsiteX30" fmla="*/ 21732 w 4587104"/>
                <a:gd name="connsiteY30" fmla="*/ 2919406 h 4643751"/>
                <a:gd name="connsiteX31" fmla="*/ 21731 w 4587104"/>
                <a:gd name="connsiteY31" fmla="*/ 3094571 h 4643751"/>
                <a:gd name="connsiteX32" fmla="*/ 62861 w 4587104"/>
                <a:gd name="connsiteY32" fmla="*/ 3269735 h 4643751"/>
                <a:gd name="connsiteX33" fmla="*/ 103991 w 4587104"/>
                <a:gd name="connsiteY33" fmla="*/ 3269735 h 4643751"/>
                <a:gd name="connsiteX34" fmla="*/ 186249 w 4587104"/>
                <a:gd name="connsiteY34" fmla="*/ 3269736 h 4643751"/>
                <a:gd name="connsiteX35" fmla="*/ 268509 w 4587104"/>
                <a:gd name="connsiteY35" fmla="*/ 3269735 h 4643751"/>
                <a:gd name="connsiteX36" fmla="*/ 309638 w 4587104"/>
                <a:gd name="connsiteY36" fmla="*/ 3328123 h 4643751"/>
                <a:gd name="connsiteX37" fmla="*/ 391897 w 4587104"/>
                <a:gd name="connsiteY37" fmla="*/ 3269735 h 4643751"/>
                <a:gd name="connsiteX38" fmla="*/ 474155 w 4587104"/>
                <a:gd name="connsiteY38" fmla="*/ 3328124 h 4643751"/>
                <a:gd name="connsiteX39" fmla="*/ 643548 w 4587104"/>
                <a:gd name="connsiteY39" fmla="*/ 3363824 h 4643751"/>
                <a:gd name="connsiteX40" fmla="*/ 762062 w 4587104"/>
                <a:gd name="connsiteY40" fmla="*/ 3386511 h 4643751"/>
                <a:gd name="connsiteX41" fmla="*/ 885451 w 4587104"/>
                <a:gd name="connsiteY41" fmla="*/ 3444899 h 4643751"/>
                <a:gd name="connsiteX42" fmla="*/ 926580 w 4587104"/>
                <a:gd name="connsiteY42" fmla="*/ 3503287 h 4643751"/>
                <a:gd name="connsiteX43" fmla="*/ 926580 w 4587104"/>
                <a:gd name="connsiteY43" fmla="*/ 3561675 h 4643751"/>
                <a:gd name="connsiteX44" fmla="*/ 926580 w 4587104"/>
                <a:gd name="connsiteY44" fmla="*/ 3620063 h 4643751"/>
                <a:gd name="connsiteX45" fmla="*/ 967709 w 4587104"/>
                <a:gd name="connsiteY45" fmla="*/ 3736841 h 4643751"/>
                <a:gd name="connsiteX46" fmla="*/ 1008839 w 4587104"/>
                <a:gd name="connsiteY46" fmla="*/ 3795228 h 4643751"/>
                <a:gd name="connsiteX47" fmla="*/ 1049969 w 4587104"/>
                <a:gd name="connsiteY47" fmla="*/ 3970392 h 4643751"/>
                <a:gd name="connsiteX48" fmla="*/ 1091098 w 4587104"/>
                <a:gd name="connsiteY48" fmla="*/ 4028780 h 4643751"/>
                <a:gd name="connsiteX49" fmla="*/ 1137271 w 4587104"/>
                <a:gd name="connsiteY49" fmla="*/ 4105271 h 4643751"/>
                <a:gd name="connsiteX50" fmla="*/ 1132227 w 4587104"/>
                <a:gd name="connsiteY50" fmla="*/ 4203946 h 4643751"/>
                <a:gd name="connsiteX51" fmla="*/ 1214486 w 4587104"/>
                <a:gd name="connsiteY51" fmla="*/ 4203946 h 4643751"/>
                <a:gd name="connsiteX52" fmla="*/ 1324968 w 4587104"/>
                <a:gd name="connsiteY52" fmla="*/ 4172850 h 4643751"/>
                <a:gd name="connsiteX53" fmla="*/ 1356251 w 4587104"/>
                <a:gd name="connsiteY53" fmla="*/ 4205675 h 4643751"/>
                <a:gd name="connsiteX54" fmla="*/ 1379004 w 4587104"/>
                <a:gd name="connsiteY54" fmla="*/ 4262334 h 4643751"/>
                <a:gd name="connsiteX55" fmla="*/ 1420134 w 4587104"/>
                <a:gd name="connsiteY55" fmla="*/ 4203945 h 4643751"/>
                <a:gd name="connsiteX56" fmla="*/ 1463700 w 4587104"/>
                <a:gd name="connsiteY56" fmla="*/ 4180574 h 4643751"/>
                <a:gd name="connsiteX57" fmla="*/ 1502393 w 4587104"/>
                <a:gd name="connsiteY57" fmla="*/ 4145558 h 4643751"/>
                <a:gd name="connsiteX58" fmla="*/ 1592912 w 4587104"/>
                <a:gd name="connsiteY58" fmla="*/ 4120718 h 4643751"/>
                <a:gd name="connsiteX59" fmla="*/ 1645957 w 4587104"/>
                <a:gd name="connsiteY59" fmla="*/ 4074377 h 4643751"/>
                <a:gd name="connsiteX60" fmla="*/ 1749170 w 4587104"/>
                <a:gd name="connsiteY60" fmla="*/ 4028782 h 4643751"/>
                <a:gd name="connsiteX61" fmla="*/ 1678599 w 4587104"/>
                <a:gd name="connsiteY61" fmla="*/ 3985558 h 4643751"/>
                <a:gd name="connsiteX62" fmla="*/ 1625781 w 4587104"/>
                <a:gd name="connsiteY62" fmla="*/ 3912004 h 4643751"/>
                <a:gd name="connsiteX63" fmla="*/ 1790299 w 4587104"/>
                <a:gd name="connsiteY63" fmla="*/ 3853617 h 4643751"/>
                <a:gd name="connsiteX64" fmla="*/ 1954817 w 4587104"/>
                <a:gd name="connsiteY64" fmla="*/ 3795228 h 4643751"/>
                <a:gd name="connsiteX65" fmla="*/ 1995947 w 4587104"/>
                <a:gd name="connsiteY65" fmla="*/ 3678452 h 4643751"/>
                <a:gd name="connsiteX66" fmla="*/ 2078205 w 4587104"/>
                <a:gd name="connsiteY66" fmla="*/ 3678453 h 4643751"/>
                <a:gd name="connsiteX67" fmla="*/ 2242724 w 4587104"/>
                <a:gd name="connsiteY67" fmla="*/ 3561675 h 4643751"/>
                <a:gd name="connsiteX68" fmla="*/ 2283853 w 4587104"/>
                <a:gd name="connsiteY68" fmla="*/ 3678452 h 4643751"/>
                <a:gd name="connsiteX69" fmla="*/ 2366112 w 4587104"/>
                <a:gd name="connsiteY69" fmla="*/ 3678452 h 4643751"/>
                <a:gd name="connsiteX70" fmla="*/ 2448371 w 4587104"/>
                <a:gd name="connsiteY70" fmla="*/ 3678452 h 4643751"/>
                <a:gd name="connsiteX71" fmla="*/ 2448371 w 4587104"/>
                <a:gd name="connsiteY71" fmla="*/ 3795229 h 4643751"/>
                <a:gd name="connsiteX72" fmla="*/ 2571759 w 4587104"/>
                <a:gd name="connsiteY72" fmla="*/ 3795228 h 4643751"/>
                <a:gd name="connsiteX73" fmla="*/ 2612889 w 4587104"/>
                <a:gd name="connsiteY73" fmla="*/ 3912005 h 4643751"/>
                <a:gd name="connsiteX74" fmla="*/ 2654018 w 4587104"/>
                <a:gd name="connsiteY74" fmla="*/ 4028780 h 4643751"/>
                <a:gd name="connsiteX75" fmla="*/ 2695148 w 4587104"/>
                <a:gd name="connsiteY75" fmla="*/ 4028780 h 4643751"/>
                <a:gd name="connsiteX76" fmla="*/ 2695148 w 4587104"/>
                <a:gd name="connsiteY76" fmla="*/ 3970392 h 4643751"/>
                <a:gd name="connsiteX77" fmla="*/ 2777407 w 4587104"/>
                <a:gd name="connsiteY77" fmla="*/ 4028780 h 4643751"/>
                <a:gd name="connsiteX78" fmla="*/ 2840142 w 4587104"/>
                <a:gd name="connsiteY78" fmla="*/ 4041552 h 4643751"/>
                <a:gd name="connsiteX79" fmla="*/ 2983051 w 4587104"/>
                <a:gd name="connsiteY79" fmla="*/ 4087172 h 4643751"/>
                <a:gd name="connsiteX80" fmla="*/ 3011518 w 4587104"/>
                <a:gd name="connsiteY80" fmla="*/ 4153542 h 4643751"/>
                <a:gd name="connsiteX81" fmla="*/ 2983054 w 4587104"/>
                <a:gd name="connsiteY81" fmla="*/ 4262333 h 4643751"/>
                <a:gd name="connsiteX82" fmla="*/ 3024184 w 4587104"/>
                <a:gd name="connsiteY82" fmla="*/ 4262333 h 4643751"/>
                <a:gd name="connsiteX83" fmla="*/ 3106440 w 4587104"/>
                <a:gd name="connsiteY83" fmla="*/ 4320724 h 4643751"/>
                <a:gd name="connsiteX84" fmla="*/ 3182893 w 4587104"/>
                <a:gd name="connsiteY84" fmla="*/ 4483718 h 4643751"/>
                <a:gd name="connsiteX85" fmla="*/ 3270961 w 4587104"/>
                <a:gd name="connsiteY85" fmla="*/ 4612662 h 4643751"/>
                <a:gd name="connsiteX86" fmla="*/ 3394349 w 4587104"/>
                <a:gd name="connsiteY86" fmla="*/ 4612662 h 4643751"/>
                <a:gd name="connsiteX87" fmla="*/ 3476608 w 4587104"/>
                <a:gd name="connsiteY87" fmla="*/ 4495887 h 4643751"/>
                <a:gd name="connsiteX88" fmla="*/ 3764514 w 4587104"/>
                <a:gd name="connsiteY88" fmla="*/ 4379111 h 4643751"/>
                <a:gd name="connsiteX89" fmla="*/ 3887903 w 4587104"/>
                <a:gd name="connsiteY89" fmla="*/ 4320723 h 4643751"/>
                <a:gd name="connsiteX90" fmla="*/ 4011291 w 4587104"/>
                <a:gd name="connsiteY90" fmla="*/ 4203946 h 4643751"/>
                <a:gd name="connsiteX91" fmla="*/ 4052421 w 4587104"/>
                <a:gd name="connsiteY91" fmla="*/ 4145558 h 4643751"/>
                <a:gd name="connsiteX92" fmla="*/ 4093550 w 4587104"/>
                <a:gd name="connsiteY92" fmla="*/ 4145558 h 4643751"/>
                <a:gd name="connsiteX93" fmla="*/ 4093550 w 4587104"/>
                <a:gd name="connsiteY93" fmla="*/ 4028782 h 4643751"/>
                <a:gd name="connsiteX94" fmla="*/ 4134680 w 4587104"/>
                <a:gd name="connsiteY94" fmla="*/ 3970394 h 4643751"/>
                <a:gd name="connsiteX95" fmla="*/ 4143138 w 4587104"/>
                <a:gd name="connsiteY95" fmla="*/ 3871639 h 4643751"/>
                <a:gd name="connsiteX96" fmla="*/ 4134680 w 4587104"/>
                <a:gd name="connsiteY96" fmla="*/ 3736841 h 4643751"/>
                <a:gd name="connsiteX97" fmla="*/ 4175809 w 4587104"/>
                <a:gd name="connsiteY97" fmla="*/ 3678453 h 4643751"/>
                <a:gd name="connsiteX98" fmla="*/ 4190743 w 4587104"/>
                <a:gd name="connsiteY98" fmla="*/ 3562702 h 4643751"/>
                <a:gd name="connsiteX99" fmla="*/ 4216939 w 4587104"/>
                <a:gd name="connsiteY99" fmla="*/ 3444900 h 4643751"/>
                <a:gd name="connsiteX100" fmla="*/ 4258065 w 4587104"/>
                <a:gd name="connsiteY100" fmla="*/ 3269739 h 4643751"/>
                <a:gd name="connsiteX101" fmla="*/ 4322674 w 4587104"/>
                <a:gd name="connsiteY101" fmla="*/ 3151431 h 4643751"/>
                <a:gd name="connsiteX102" fmla="*/ 4381457 w 4587104"/>
                <a:gd name="connsiteY102" fmla="*/ 3094571 h 4643751"/>
                <a:gd name="connsiteX103" fmla="*/ 4422586 w 4587104"/>
                <a:gd name="connsiteY103" fmla="*/ 2977795 h 4643751"/>
                <a:gd name="connsiteX104" fmla="*/ 4381457 w 4587104"/>
                <a:gd name="connsiteY104" fmla="*/ 2919407 h 4643751"/>
                <a:gd name="connsiteX105" fmla="*/ 4422586 w 4587104"/>
                <a:gd name="connsiteY105" fmla="*/ 2861018 h 4643751"/>
                <a:gd name="connsiteX106" fmla="*/ 4381457 w 4587104"/>
                <a:gd name="connsiteY106" fmla="*/ 2802630 h 4643751"/>
                <a:gd name="connsiteX107" fmla="*/ 4436924 w 4587104"/>
                <a:gd name="connsiteY107" fmla="*/ 2666787 h 4643751"/>
                <a:gd name="connsiteX108" fmla="*/ 4463716 w 4587104"/>
                <a:gd name="connsiteY108" fmla="*/ 2569078 h 4643751"/>
                <a:gd name="connsiteX109" fmla="*/ 4504845 w 4587104"/>
                <a:gd name="connsiteY109" fmla="*/ 2452301 h 4643751"/>
                <a:gd name="connsiteX110" fmla="*/ 4463716 w 4587104"/>
                <a:gd name="connsiteY110" fmla="*/ 2452301 h 4643751"/>
                <a:gd name="connsiteX111" fmla="*/ 4463716 w 4587104"/>
                <a:gd name="connsiteY111" fmla="*/ 2393913 h 4643751"/>
                <a:gd name="connsiteX112" fmla="*/ 4504845 w 4587104"/>
                <a:gd name="connsiteY112" fmla="*/ 2335525 h 4643751"/>
                <a:gd name="connsiteX113" fmla="*/ 4587104 w 4587104"/>
                <a:gd name="connsiteY113" fmla="*/ 2277137 h 4643751"/>
                <a:gd name="connsiteX114" fmla="*/ 4545972 w 4587104"/>
                <a:gd name="connsiteY11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8 w 4587104"/>
                <a:gd name="connsiteY21" fmla="*/ 2218748 h 4643751"/>
                <a:gd name="connsiteX22" fmla="*/ 309636 w 4587104"/>
                <a:gd name="connsiteY22" fmla="*/ 2335525 h 4643751"/>
                <a:gd name="connsiteX23" fmla="*/ 227379 w 4587104"/>
                <a:gd name="connsiteY23" fmla="*/ 2335524 h 4643751"/>
                <a:gd name="connsiteX24" fmla="*/ 227379 w 4587104"/>
                <a:gd name="connsiteY24" fmla="*/ 2510689 h 4643751"/>
                <a:gd name="connsiteX25" fmla="*/ 200148 w 4587104"/>
                <a:gd name="connsiteY25" fmla="*/ 2560590 h 4643751"/>
                <a:gd name="connsiteX26" fmla="*/ 186250 w 4587104"/>
                <a:gd name="connsiteY26" fmla="*/ 2685853 h 4643751"/>
                <a:gd name="connsiteX27" fmla="*/ 227379 w 4587104"/>
                <a:gd name="connsiteY27" fmla="*/ 2744241 h 4643751"/>
                <a:gd name="connsiteX28" fmla="*/ 145120 w 4587104"/>
                <a:gd name="connsiteY28" fmla="*/ 2802629 h 4643751"/>
                <a:gd name="connsiteX29" fmla="*/ 88618 w 4587104"/>
                <a:gd name="connsiteY29" fmla="*/ 2888834 h 4643751"/>
                <a:gd name="connsiteX30" fmla="*/ 21732 w 4587104"/>
                <a:gd name="connsiteY30" fmla="*/ 2919406 h 4643751"/>
                <a:gd name="connsiteX31" fmla="*/ 21731 w 4587104"/>
                <a:gd name="connsiteY31" fmla="*/ 3094571 h 4643751"/>
                <a:gd name="connsiteX32" fmla="*/ 62861 w 4587104"/>
                <a:gd name="connsiteY32" fmla="*/ 3269735 h 4643751"/>
                <a:gd name="connsiteX33" fmla="*/ 103991 w 4587104"/>
                <a:gd name="connsiteY33" fmla="*/ 3269735 h 4643751"/>
                <a:gd name="connsiteX34" fmla="*/ 186249 w 4587104"/>
                <a:gd name="connsiteY34" fmla="*/ 3269736 h 4643751"/>
                <a:gd name="connsiteX35" fmla="*/ 268509 w 4587104"/>
                <a:gd name="connsiteY35" fmla="*/ 3269735 h 4643751"/>
                <a:gd name="connsiteX36" fmla="*/ 309638 w 4587104"/>
                <a:gd name="connsiteY36" fmla="*/ 3328123 h 4643751"/>
                <a:gd name="connsiteX37" fmla="*/ 391897 w 4587104"/>
                <a:gd name="connsiteY37" fmla="*/ 3269735 h 4643751"/>
                <a:gd name="connsiteX38" fmla="*/ 474155 w 4587104"/>
                <a:gd name="connsiteY38" fmla="*/ 3328124 h 4643751"/>
                <a:gd name="connsiteX39" fmla="*/ 643548 w 4587104"/>
                <a:gd name="connsiteY39" fmla="*/ 3363824 h 4643751"/>
                <a:gd name="connsiteX40" fmla="*/ 762062 w 4587104"/>
                <a:gd name="connsiteY40" fmla="*/ 3386511 h 4643751"/>
                <a:gd name="connsiteX41" fmla="*/ 885451 w 4587104"/>
                <a:gd name="connsiteY41" fmla="*/ 3444899 h 4643751"/>
                <a:gd name="connsiteX42" fmla="*/ 926580 w 4587104"/>
                <a:gd name="connsiteY42" fmla="*/ 3503287 h 4643751"/>
                <a:gd name="connsiteX43" fmla="*/ 926580 w 4587104"/>
                <a:gd name="connsiteY43" fmla="*/ 3561675 h 4643751"/>
                <a:gd name="connsiteX44" fmla="*/ 926580 w 4587104"/>
                <a:gd name="connsiteY44" fmla="*/ 3620063 h 4643751"/>
                <a:gd name="connsiteX45" fmla="*/ 967709 w 4587104"/>
                <a:gd name="connsiteY45" fmla="*/ 3736841 h 4643751"/>
                <a:gd name="connsiteX46" fmla="*/ 1008839 w 4587104"/>
                <a:gd name="connsiteY46" fmla="*/ 3795228 h 4643751"/>
                <a:gd name="connsiteX47" fmla="*/ 1049969 w 4587104"/>
                <a:gd name="connsiteY47" fmla="*/ 3970392 h 4643751"/>
                <a:gd name="connsiteX48" fmla="*/ 1091098 w 4587104"/>
                <a:gd name="connsiteY48" fmla="*/ 4028780 h 4643751"/>
                <a:gd name="connsiteX49" fmla="*/ 1137271 w 4587104"/>
                <a:gd name="connsiteY49" fmla="*/ 4105271 h 4643751"/>
                <a:gd name="connsiteX50" fmla="*/ 1132227 w 4587104"/>
                <a:gd name="connsiteY50" fmla="*/ 4203946 h 4643751"/>
                <a:gd name="connsiteX51" fmla="*/ 1214486 w 4587104"/>
                <a:gd name="connsiteY51" fmla="*/ 4203946 h 4643751"/>
                <a:gd name="connsiteX52" fmla="*/ 1324968 w 4587104"/>
                <a:gd name="connsiteY52" fmla="*/ 4172850 h 4643751"/>
                <a:gd name="connsiteX53" fmla="*/ 1356251 w 4587104"/>
                <a:gd name="connsiteY53" fmla="*/ 4205675 h 4643751"/>
                <a:gd name="connsiteX54" fmla="*/ 1379004 w 4587104"/>
                <a:gd name="connsiteY54" fmla="*/ 4262334 h 4643751"/>
                <a:gd name="connsiteX55" fmla="*/ 1420134 w 4587104"/>
                <a:gd name="connsiteY55" fmla="*/ 4203945 h 4643751"/>
                <a:gd name="connsiteX56" fmla="*/ 1463700 w 4587104"/>
                <a:gd name="connsiteY56" fmla="*/ 4180574 h 4643751"/>
                <a:gd name="connsiteX57" fmla="*/ 1502393 w 4587104"/>
                <a:gd name="connsiteY57" fmla="*/ 4145558 h 4643751"/>
                <a:gd name="connsiteX58" fmla="*/ 1592912 w 4587104"/>
                <a:gd name="connsiteY58" fmla="*/ 4120718 h 4643751"/>
                <a:gd name="connsiteX59" fmla="*/ 1645957 w 4587104"/>
                <a:gd name="connsiteY59" fmla="*/ 4074377 h 4643751"/>
                <a:gd name="connsiteX60" fmla="*/ 1749170 w 4587104"/>
                <a:gd name="connsiteY60" fmla="*/ 4028782 h 4643751"/>
                <a:gd name="connsiteX61" fmla="*/ 1678599 w 4587104"/>
                <a:gd name="connsiteY61" fmla="*/ 3985558 h 4643751"/>
                <a:gd name="connsiteX62" fmla="*/ 1625781 w 4587104"/>
                <a:gd name="connsiteY62" fmla="*/ 3912004 h 4643751"/>
                <a:gd name="connsiteX63" fmla="*/ 1790299 w 4587104"/>
                <a:gd name="connsiteY63" fmla="*/ 3853617 h 4643751"/>
                <a:gd name="connsiteX64" fmla="*/ 1954817 w 4587104"/>
                <a:gd name="connsiteY64" fmla="*/ 3795228 h 4643751"/>
                <a:gd name="connsiteX65" fmla="*/ 1995947 w 4587104"/>
                <a:gd name="connsiteY65" fmla="*/ 3678452 h 4643751"/>
                <a:gd name="connsiteX66" fmla="*/ 2078205 w 4587104"/>
                <a:gd name="connsiteY66" fmla="*/ 3678453 h 4643751"/>
                <a:gd name="connsiteX67" fmla="*/ 2242724 w 4587104"/>
                <a:gd name="connsiteY67" fmla="*/ 3561675 h 4643751"/>
                <a:gd name="connsiteX68" fmla="*/ 2283853 w 4587104"/>
                <a:gd name="connsiteY68" fmla="*/ 3678452 h 4643751"/>
                <a:gd name="connsiteX69" fmla="*/ 2366112 w 4587104"/>
                <a:gd name="connsiteY69" fmla="*/ 3678452 h 4643751"/>
                <a:gd name="connsiteX70" fmla="*/ 2448371 w 4587104"/>
                <a:gd name="connsiteY70" fmla="*/ 3678452 h 4643751"/>
                <a:gd name="connsiteX71" fmla="*/ 2448371 w 4587104"/>
                <a:gd name="connsiteY71" fmla="*/ 3795229 h 4643751"/>
                <a:gd name="connsiteX72" fmla="*/ 2571759 w 4587104"/>
                <a:gd name="connsiteY72" fmla="*/ 3795228 h 4643751"/>
                <a:gd name="connsiteX73" fmla="*/ 2612889 w 4587104"/>
                <a:gd name="connsiteY73" fmla="*/ 3912005 h 4643751"/>
                <a:gd name="connsiteX74" fmla="*/ 2654018 w 4587104"/>
                <a:gd name="connsiteY74" fmla="*/ 4028780 h 4643751"/>
                <a:gd name="connsiteX75" fmla="*/ 2695148 w 4587104"/>
                <a:gd name="connsiteY75" fmla="*/ 4028780 h 4643751"/>
                <a:gd name="connsiteX76" fmla="*/ 2695148 w 4587104"/>
                <a:gd name="connsiteY76" fmla="*/ 3970392 h 4643751"/>
                <a:gd name="connsiteX77" fmla="*/ 2777407 w 4587104"/>
                <a:gd name="connsiteY77" fmla="*/ 4028780 h 4643751"/>
                <a:gd name="connsiteX78" fmla="*/ 2840142 w 4587104"/>
                <a:gd name="connsiteY78" fmla="*/ 4041552 h 4643751"/>
                <a:gd name="connsiteX79" fmla="*/ 2983051 w 4587104"/>
                <a:gd name="connsiteY79" fmla="*/ 4087172 h 4643751"/>
                <a:gd name="connsiteX80" fmla="*/ 3011518 w 4587104"/>
                <a:gd name="connsiteY80" fmla="*/ 4153542 h 4643751"/>
                <a:gd name="connsiteX81" fmla="*/ 2983054 w 4587104"/>
                <a:gd name="connsiteY81" fmla="*/ 4262333 h 4643751"/>
                <a:gd name="connsiteX82" fmla="*/ 3024184 w 4587104"/>
                <a:gd name="connsiteY82" fmla="*/ 4262333 h 4643751"/>
                <a:gd name="connsiteX83" fmla="*/ 3106440 w 4587104"/>
                <a:gd name="connsiteY83" fmla="*/ 4320724 h 4643751"/>
                <a:gd name="connsiteX84" fmla="*/ 3182893 w 4587104"/>
                <a:gd name="connsiteY84" fmla="*/ 4483718 h 4643751"/>
                <a:gd name="connsiteX85" fmla="*/ 3270961 w 4587104"/>
                <a:gd name="connsiteY85" fmla="*/ 4612662 h 4643751"/>
                <a:gd name="connsiteX86" fmla="*/ 3394349 w 4587104"/>
                <a:gd name="connsiteY86" fmla="*/ 4612662 h 4643751"/>
                <a:gd name="connsiteX87" fmla="*/ 3476608 w 4587104"/>
                <a:gd name="connsiteY87" fmla="*/ 4495887 h 4643751"/>
                <a:gd name="connsiteX88" fmla="*/ 3764514 w 4587104"/>
                <a:gd name="connsiteY88" fmla="*/ 4379111 h 4643751"/>
                <a:gd name="connsiteX89" fmla="*/ 3887903 w 4587104"/>
                <a:gd name="connsiteY89" fmla="*/ 4320723 h 4643751"/>
                <a:gd name="connsiteX90" fmla="*/ 4011291 w 4587104"/>
                <a:gd name="connsiteY90" fmla="*/ 4203946 h 4643751"/>
                <a:gd name="connsiteX91" fmla="*/ 4052421 w 4587104"/>
                <a:gd name="connsiteY91" fmla="*/ 4145558 h 4643751"/>
                <a:gd name="connsiteX92" fmla="*/ 4093550 w 4587104"/>
                <a:gd name="connsiteY92" fmla="*/ 4145558 h 4643751"/>
                <a:gd name="connsiteX93" fmla="*/ 4093550 w 4587104"/>
                <a:gd name="connsiteY93" fmla="*/ 4028782 h 4643751"/>
                <a:gd name="connsiteX94" fmla="*/ 4134680 w 4587104"/>
                <a:gd name="connsiteY94" fmla="*/ 3970394 h 4643751"/>
                <a:gd name="connsiteX95" fmla="*/ 4143138 w 4587104"/>
                <a:gd name="connsiteY95" fmla="*/ 3871639 h 4643751"/>
                <a:gd name="connsiteX96" fmla="*/ 4134680 w 4587104"/>
                <a:gd name="connsiteY96" fmla="*/ 3736841 h 4643751"/>
                <a:gd name="connsiteX97" fmla="*/ 4175809 w 4587104"/>
                <a:gd name="connsiteY97" fmla="*/ 3678453 h 4643751"/>
                <a:gd name="connsiteX98" fmla="*/ 4190743 w 4587104"/>
                <a:gd name="connsiteY98" fmla="*/ 3562702 h 4643751"/>
                <a:gd name="connsiteX99" fmla="*/ 4216939 w 4587104"/>
                <a:gd name="connsiteY99" fmla="*/ 3444900 h 4643751"/>
                <a:gd name="connsiteX100" fmla="*/ 4258065 w 4587104"/>
                <a:gd name="connsiteY100" fmla="*/ 3269739 h 4643751"/>
                <a:gd name="connsiteX101" fmla="*/ 4322674 w 4587104"/>
                <a:gd name="connsiteY101" fmla="*/ 3151431 h 4643751"/>
                <a:gd name="connsiteX102" fmla="*/ 4381457 w 4587104"/>
                <a:gd name="connsiteY102" fmla="*/ 3094571 h 4643751"/>
                <a:gd name="connsiteX103" fmla="*/ 4422586 w 4587104"/>
                <a:gd name="connsiteY103" fmla="*/ 2977795 h 4643751"/>
                <a:gd name="connsiteX104" fmla="*/ 4381457 w 4587104"/>
                <a:gd name="connsiteY104" fmla="*/ 2919407 h 4643751"/>
                <a:gd name="connsiteX105" fmla="*/ 4422586 w 4587104"/>
                <a:gd name="connsiteY105" fmla="*/ 2861018 h 4643751"/>
                <a:gd name="connsiteX106" fmla="*/ 4381457 w 4587104"/>
                <a:gd name="connsiteY106" fmla="*/ 2802630 h 4643751"/>
                <a:gd name="connsiteX107" fmla="*/ 4436924 w 4587104"/>
                <a:gd name="connsiteY107" fmla="*/ 2666787 h 4643751"/>
                <a:gd name="connsiteX108" fmla="*/ 4463716 w 4587104"/>
                <a:gd name="connsiteY108" fmla="*/ 2569078 h 4643751"/>
                <a:gd name="connsiteX109" fmla="*/ 4504845 w 4587104"/>
                <a:gd name="connsiteY109" fmla="*/ 2452301 h 4643751"/>
                <a:gd name="connsiteX110" fmla="*/ 4463716 w 4587104"/>
                <a:gd name="connsiteY110" fmla="*/ 2452301 h 4643751"/>
                <a:gd name="connsiteX111" fmla="*/ 4463716 w 4587104"/>
                <a:gd name="connsiteY111" fmla="*/ 2393913 h 4643751"/>
                <a:gd name="connsiteX112" fmla="*/ 4504845 w 4587104"/>
                <a:gd name="connsiteY112" fmla="*/ 2335525 h 4643751"/>
                <a:gd name="connsiteX113" fmla="*/ 4587104 w 4587104"/>
                <a:gd name="connsiteY113" fmla="*/ 2277137 h 4643751"/>
                <a:gd name="connsiteX114" fmla="*/ 4545972 w 4587104"/>
                <a:gd name="connsiteY11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8 w 4587104"/>
                <a:gd name="connsiteY21" fmla="*/ 2218748 h 4643751"/>
                <a:gd name="connsiteX22" fmla="*/ 309636 w 4587104"/>
                <a:gd name="connsiteY22" fmla="*/ 2335525 h 4643751"/>
                <a:gd name="connsiteX23" fmla="*/ 227379 w 4587104"/>
                <a:gd name="connsiteY23" fmla="*/ 2335524 h 4643751"/>
                <a:gd name="connsiteX24" fmla="*/ 227379 w 4587104"/>
                <a:gd name="connsiteY24" fmla="*/ 2510689 h 4643751"/>
                <a:gd name="connsiteX25" fmla="*/ 200148 w 4587104"/>
                <a:gd name="connsiteY25" fmla="*/ 2560590 h 4643751"/>
                <a:gd name="connsiteX26" fmla="*/ 186250 w 4587104"/>
                <a:gd name="connsiteY26" fmla="*/ 2685853 h 4643751"/>
                <a:gd name="connsiteX27" fmla="*/ 227379 w 4587104"/>
                <a:gd name="connsiteY27" fmla="*/ 2744241 h 4643751"/>
                <a:gd name="connsiteX28" fmla="*/ 145120 w 4587104"/>
                <a:gd name="connsiteY28" fmla="*/ 2802629 h 4643751"/>
                <a:gd name="connsiteX29" fmla="*/ 88618 w 4587104"/>
                <a:gd name="connsiteY29" fmla="*/ 2888834 h 4643751"/>
                <a:gd name="connsiteX30" fmla="*/ 21732 w 4587104"/>
                <a:gd name="connsiteY30" fmla="*/ 2919406 h 4643751"/>
                <a:gd name="connsiteX31" fmla="*/ 21731 w 4587104"/>
                <a:gd name="connsiteY31" fmla="*/ 3094571 h 4643751"/>
                <a:gd name="connsiteX32" fmla="*/ 62861 w 4587104"/>
                <a:gd name="connsiteY32" fmla="*/ 3269735 h 4643751"/>
                <a:gd name="connsiteX33" fmla="*/ 103991 w 4587104"/>
                <a:gd name="connsiteY33" fmla="*/ 3269735 h 4643751"/>
                <a:gd name="connsiteX34" fmla="*/ 186249 w 4587104"/>
                <a:gd name="connsiteY34" fmla="*/ 3269736 h 4643751"/>
                <a:gd name="connsiteX35" fmla="*/ 268509 w 4587104"/>
                <a:gd name="connsiteY35" fmla="*/ 3269735 h 4643751"/>
                <a:gd name="connsiteX36" fmla="*/ 309638 w 4587104"/>
                <a:gd name="connsiteY36" fmla="*/ 3328123 h 4643751"/>
                <a:gd name="connsiteX37" fmla="*/ 391897 w 4587104"/>
                <a:gd name="connsiteY37" fmla="*/ 3269735 h 4643751"/>
                <a:gd name="connsiteX38" fmla="*/ 474155 w 4587104"/>
                <a:gd name="connsiteY38" fmla="*/ 3328124 h 4643751"/>
                <a:gd name="connsiteX39" fmla="*/ 643548 w 4587104"/>
                <a:gd name="connsiteY39" fmla="*/ 3363824 h 4643751"/>
                <a:gd name="connsiteX40" fmla="*/ 762062 w 4587104"/>
                <a:gd name="connsiteY40" fmla="*/ 3386511 h 4643751"/>
                <a:gd name="connsiteX41" fmla="*/ 885451 w 4587104"/>
                <a:gd name="connsiteY41" fmla="*/ 3444899 h 4643751"/>
                <a:gd name="connsiteX42" fmla="*/ 926580 w 4587104"/>
                <a:gd name="connsiteY42" fmla="*/ 3503287 h 4643751"/>
                <a:gd name="connsiteX43" fmla="*/ 926580 w 4587104"/>
                <a:gd name="connsiteY43" fmla="*/ 3561675 h 4643751"/>
                <a:gd name="connsiteX44" fmla="*/ 926580 w 4587104"/>
                <a:gd name="connsiteY44" fmla="*/ 3620063 h 4643751"/>
                <a:gd name="connsiteX45" fmla="*/ 967709 w 4587104"/>
                <a:gd name="connsiteY45" fmla="*/ 3736841 h 4643751"/>
                <a:gd name="connsiteX46" fmla="*/ 1008839 w 4587104"/>
                <a:gd name="connsiteY46" fmla="*/ 3795228 h 4643751"/>
                <a:gd name="connsiteX47" fmla="*/ 1049969 w 4587104"/>
                <a:gd name="connsiteY47" fmla="*/ 3970392 h 4643751"/>
                <a:gd name="connsiteX48" fmla="*/ 1091098 w 4587104"/>
                <a:gd name="connsiteY48" fmla="*/ 4028780 h 4643751"/>
                <a:gd name="connsiteX49" fmla="*/ 1137271 w 4587104"/>
                <a:gd name="connsiteY49" fmla="*/ 4105271 h 4643751"/>
                <a:gd name="connsiteX50" fmla="*/ 1132227 w 4587104"/>
                <a:gd name="connsiteY50" fmla="*/ 4203946 h 4643751"/>
                <a:gd name="connsiteX51" fmla="*/ 1214486 w 4587104"/>
                <a:gd name="connsiteY51" fmla="*/ 4203946 h 4643751"/>
                <a:gd name="connsiteX52" fmla="*/ 1324968 w 4587104"/>
                <a:gd name="connsiteY52" fmla="*/ 4172850 h 4643751"/>
                <a:gd name="connsiteX53" fmla="*/ 1356251 w 4587104"/>
                <a:gd name="connsiteY53" fmla="*/ 4205675 h 4643751"/>
                <a:gd name="connsiteX54" fmla="*/ 1379004 w 4587104"/>
                <a:gd name="connsiteY54" fmla="*/ 4262334 h 4643751"/>
                <a:gd name="connsiteX55" fmla="*/ 1420134 w 4587104"/>
                <a:gd name="connsiteY55" fmla="*/ 4203945 h 4643751"/>
                <a:gd name="connsiteX56" fmla="*/ 1463700 w 4587104"/>
                <a:gd name="connsiteY56" fmla="*/ 4180574 h 4643751"/>
                <a:gd name="connsiteX57" fmla="*/ 1502393 w 4587104"/>
                <a:gd name="connsiteY57" fmla="*/ 4145558 h 4643751"/>
                <a:gd name="connsiteX58" fmla="*/ 1592912 w 4587104"/>
                <a:gd name="connsiteY58" fmla="*/ 4120718 h 4643751"/>
                <a:gd name="connsiteX59" fmla="*/ 1645957 w 4587104"/>
                <a:gd name="connsiteY59" fmla="*/ 4074377 h 4643751"/>
                <a:gd name="connsiteX60" fmla="*/ 1749170 w 4587104"/>
                <a:gd name="connsiteY60" fmla="*/ 4028782 h 4643751"/>
                <a:gd name="connsiteX61" fmla="*/ 1678599 w 4587104"/>
                <a:gd name="connsiteY61" fmla="*/ 3985558 h 4643751"/>
                <a:gd name="connsiteX62" fmla="*/ 1625781 w 4587104"/>
                <a:gd name="connsiteY62" fmla="*/ 3912004 h 4643751"/>
                <a:gd name="connsiteX63" fmla="*/ 1790299 w 4587104"/>
                <a:gd name="connsiteY63" fmla="*/ 3853617 h 4643751"/>
                <a:gd name="connsiteX64" fmla="*/ 1954817 w 4587104"/>
                <a:gd name="connsiteY64" fmla="*/ 3795228 h 4643751"/>
                <a:gd name="connsiteX65" fmla="*/ 1995947 w 4587104"/>
                <a:gd name="connsiteY65" fmla="*/ 3678452 h 4643751"/>
                <a:gd name="connsiteX66" fmla="*/ 2078205 w 4587104"/>
                <a:gd name="connsiteY66" fmla="*/ 3678453 h 4643751"/>
                <a:gd name="connsiteX67" fmla="*/ 2242724 w 4587104"/>
                <a:gd name="connsiteY67" fmla="*/ 3561675 h 4643751"/>
                <a:gd name="connsiteX68" fmla="*/ 2283853 w 4587104"/>
                <a:gd name="connsiteY68" fmla="*/ 3678452 h 4643751"/>
                <a:gd name="connsiteX69" fmla="*/ 2366112 w 4587104"/>
                <a:gd name="connsiteY69" fmla="*/ 3678452 h 4643751"/>
                <a:gd name="connsiteX70" fmla="*/ 2448371 w 4587104"/>
                <a:gd name="connsiteY70" fmla="*/ 3678452 h 4643751"/>
                <a:gd name="connsiteX71" fmla="*/ 2448371 w 4587104"/>
                <a:gd name="connsiteY71" fmla="*/ 3795229 h 4643751"/>
                <a:gd name="connsiteX72" fmla="*/ 2571759 w 4587104"/>
                <a:gd name="connsiteY72" fmla="*/ 3795228 h 4643751"/>
                <a:gd name="connsiteX73" fmla="*/ 2612889 w 4587104"/>
                <a:gd name="connsiteY73" fmla="*/ 3912005 h 4643751"/>
                <a:gd name="connsiteX74" fmla="*/ 2654018 w 4587104"/>
                <a:gd name="connsiteY74" fmla="*/ 4028780 h 4643751"/>
                <a:gd name="connsiteX75" fmla="*/ 2695148 w 4587104"/>
                <a:gd name="connsiteY75" fmla="*/ 4028780 h 4643751"/>
                <a:gd name="connsiteX76" fmla="*/ 2695148 w 4587104"/>
                <a:gd name="connsiteY76" fmla="*/ 3970392 h 4643751"/>
                <a:gd name="connsiteX77" fmla="*/ 2777407 w 4587104"/>
                <a:gd name="connsiteY77" fmla="*/ 4028780 h 4643751"/>
                <a:gd name="connsiteX78" fmla="*/ 2840142 w 4587104"/>
                <a:gd name="connsiteY78" fmla="*/ 4041552 h 4643751"/>
                <a:gd name="connsiteX79" fmla="*/ 2983051 w 4587104"/>
                <a:gd name="connsiteY79" fmla="*/ 4087172 h 4643751"/>
                <a:gd name="connsiteX80" fmla="*/ 3011518 w 4587104"/>
                <a:gd name="connsiteY80" fmla="*/ 4153542 h 4643751"/>
                <a:gd name="connsiteX81" fmla="*/ 2983054 w 4587104"/>
                <a:gd name="connsiteY81" fmla="*/ 4262333 h 4643751"/>
                <a:gd name="connsiteX82" fmla="*/ 3024184 w 4587104"/>
                <a:gd name="connsiteY82" fmla="*/ 4262333 h 4643751"/>
                <a:gd name="connsiteX83" fmla="*/ 3106440 w 4587104"/>
                <a:gd name="connsiteY83" fmla="*/ 4320724 h 4643751"/>
                <a:gd name="connsiteX84" fmla="*/ 3182893 w 4587104"/>
                <a:gd name="connsiteY84" fmla="*/ 4483718 h 4643751"/>
                <a:gd name="connsiteX85" fmla="*/ 3270961 w 4587104"/>
                <a:gd name="connsiteY85" fmla="*/ 4612662 h 4643751"/>
                <a:gd name="connsiteX86" fmla="*/ 3394349 w 4587104"/>
                <a:gd name="connsiteY86" fmla="*/ 4612662 h 4643751"/>
                <a:gd name="connsiteX87" fmla="*/ 3476608 w 4587104"/>
                <a:gd name="connsiteY87" fmla="*/ 4495887 h 4643751"/>
                <a:gd name="connsiteX88" fmla="*/ 3764514 w 4587104"/>
                <a:gd name="connsiteY88" fmla="*/ 4379111 h 4643751"/>
                <a:gd name="connsiteX89" fmla="*/ 3887903 w 4587104"/>
                <a:gd name="connsiteY89" fmla="*/ 4320723 h 4643751"/>
                <a:gd name="connsiteX90" fmla="*/ 4011291 w 4587104"/>
                <a:gd name="connsiteY90" fmla="*/ 4203946 h 4643751"/>
                <a:gd name="connsiteX91" fmla="*/ 4052421 w 4587104"/>
                <a:gd name="connsiteY91" fmla="*/ 4145558 h 4643751"/>
                <a:gd name="connsiteX92" fmla="*/ 4093550 w 4587104"/>
                <a:gd name="connsiteY92" fmla="*/ 4145558 h 4643751"/>
                <a:gd name="connsiteX93" fmla="*/ 4093550 w 4587104"/>
                <a:gd name="connsiteY93" fmla="*/ 4028782 h 4643751"/>
                <a:gd name="connsiteX94" fmla="*/ 4134680 w 4587104"/>
                <a:gd name="connsiteY94" fmla="*/ 3970394 h 4643751"/>
                <a:gd name="connsiteX95" fmla="*/ 4143138 w 4587104"/>
                <a:gd name="connsiteY95" fmla="*/ 3871639 h 4643751"/>
                <a:gd name="connsiteX96" fmla="*/ 4134680 w 4587104"/>
                <a:gd name="connsiteY96" fmla="*/ 3736841 h 4643751"/>
                <a:gd name="connsiteX97" fmla="*/ 4175809 w 4587104"/>
                <a:gd name="connsiteY97" fmla="*/ 3678453 h 4643751"/>
                <a:gd name="connsiteX98" fmla="*/ 4190743 w 4587104"/>
                <a:gd name="connsiteY98" fmla="*/ 3562702 h 4643751"/>
                <a:gd name="connsiteX99" fmla="*/ 4216939 w 4587104"/>
                <a:gd name="connsiteY99" fmla="*/ 3444900 h 4643751"/>
                <a:gd name="connsiteX100" fmla="*/ 4258065 w 4587104"/>
                <a:gd name="connsiteY100" fmla="*/ 3269739 h 4643751"/>
                <a:gd name="connsiteX101" fmla="*/ 4322674 w 4587104"/>
                <a:gd name="connsiteY101" fmla="*/ 3151431 h 4643751"/>
                <a:gd name="connsiteX102" fmla="*/ 4381457 w 4587104"/>
                <a:gd name="connsiteY102" fmla="*/ 3094571 h 4643751"/>
                <a:gd name="connsiteX103" fmla="*/ 4422586 w 4587104"/>
                <a:gd name="connsiteY103" fmla="*/ 2977795 h 4643751"/>
                <a:gd name="connsiteX104" fmla="*/ 4381457 w 4587104"/>
                <a:gd name="connsiteY104" fmla="*/ 2919407 h 4643751"/>
                <a:gd name="connsiteX105" fmla="*/ 4422586 w 4587104"/>
                <a:gd name="connsiteY105" fmla="*/ 2861018 h 4643751"/>
                <a:gd name="connsiteX106" fmla="*/ 4381457 w 4587104"/>
                <a:gd name="connsiteY106" fmla="*/ 2802630 h 4643751"/>
                <a:gd name="connsiteX107" fmla="*/ 4436924 w 4587104"/>
                <a:gd name="connsiteY107" fmla="*/ 2666787 h 4643751"/>
                <a:gd name="connsiteX108" fmla="*/ 4463716 w 4587104"/>
                <a:gd name="connsiteY108" fmla="*/ 2569078 h 4643751"/>
                <a:gd name="connsiteX109" fmla="*/ 4504845 w 4587104"/>
                <a:gd name="connsiteY109" fmla="*/ 2452301 h 4643751"/>
                <a:gd name="connsiteX110" fmla="*/ 4463716 w 4587104"/>
                <a:gd name="connsiteY110" fmla="*/ 2452301 h 4643751"/>
                <a:gd name="connsiteX111" fmla="*/ 4463716 w 4587104"/>
                <a:gd name="connsiteY111" fmla="*/ 2393913 h 4643751"/>
                <a:gd name="connsiteX112" fmla="*/ 4504845 w 4587104"/>
                <a:gd name="connsiteY112" fmla="*/ 2335525 h 4643751"/>
                <a:gd name="connsiteX113" fmla="*/ 4587104 w 4587104"/>
                <a:gd name="connsiteY113" fmla="*/ 2277137 h 4643751"/>
                <a:gd name="connsiteX114" fmla="*/ 4545972 w 4587104"/>
                <a:gd name="connsiteY11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6 w 4587104"/>
                <a:gd name="connsiteY20" fmla="*/ 2218749 h 4643751"/>
                <a:gd name="connsiteX21" fmla="*/ 309638 w 4587104"/>
                <a:gd name="connsiteY21" fmla="*/ 2218748 h 4643751"/>
                <a:gd name="connsiteX22" fmla="*/ 309636 w 4587104"/>
                <a:gd name="connsiteY22" fmla="*/ 2335525 h 4643751"/>
                <a:gd name="connsiteX23" fmla="*/ 227379 w 4587104"/>
                <a:gd name="connsiteY23" fmla="*/ 2335524 h 4643751"/>
                <a:gd name="connsiteX24" fmla="*/ 227379 w 4587104"/>
                <a:gd name="connsiteY24" fmla="*/ 2510689 h 4643751"/>
                <a:gd name="connsiteX25" fmla="*/ 200148 w 4587104"/>
                <a:gd name="connsiteY25" fmla="*/ 2560590 h 4643751"/>
                <a:gd name="connsiteX26" fmla="*/ 186250 w 4587104"/>
                <a:gd name="connsiteY26" fmla="*/ 2685853 h 4643751"/>
                <a:gd name="connsiteX27" fmla="*/ 227379 w 4587104"/>
                <a:gd name="connsiteY27" fmla="*/ 2744241 h 4643751"/>
                <a:gd name="connsiteX28" fmla="*/ 145120 w 4587104"/>
                <a:gd name="connsiteY28" fmla="*/ 2802629 h 4643751"/>
                <a:gd name="connsiteX29" fmla="*/ 88618 w 4587104"/>
                <a:gd name="connsiteY29" fmla="*/ 2888834 h 4643751"/>
                <a:gd name="connsiteX30" fmla="*/ 21732 w 4587104"/>
                <a:gd name="connsiteY30" fmla="*/ 2919406 h 4643751"/>
                <a:gd name="connsiteX31" fmla="*/ 21731 w 4587104"/>
                <a:gd name="connsiteY31" fmla="*/ 3094571 h 4643751"/>
                <a:gd name="connsiteX32" fmla="*/ 62861 w 4587104"/>
                <a:gd name="connsiteY32" fmla="*/ 3269735 h 4643751"/>
                <a:gd name="connsiteX33" fmla="*/ 103991 w 4587104"/>
                <a:gd name="connsiteY33" fmla="*/ 3269735 h 4643751"/>
                <a:gd name="connsiteX34" fmla="*/ 186249 w 4587104"/>
                <a:gd name="connsiteY34" fmla="*/ 3269736 h 4643751"/>
                <a:gd name="connsiteX35" fmla="*/ 268509 w 4587104"/>
                <a:gd name="connsiteY35" fmla="*/ 3269735 h 4643751"/>
                <a:gd name="connsiteX36" fmla="*/ 309638 w 4587104"/>
                <a:gd name="connsiteY36" fmla="*/ 3328123 h 4643751"/>
                <a:gd name="connsiteX37" fmla="*/ 391897 w 4587104"/>
                <a:gd name="connsiteY37" fmla="*/ 3269735 h 4643751"/>
                <a:gd name="connsiteX38" fmla="*/ 474155 w 4587104"/>
                <a:gd name="connsiteY38" fmla="*/ 3328124 h 4643751"/>
                <a:gd name="connsiteX39" fmla="*/ 643548 w 4587104"/>
                <a:gd name="connsiteY39" fmla="*/ 3363824 h 4643751"/>
                <a:gd name="connsiteX40" fmla="*/ 762062 w 4587104"/>
                <a:gd name="connsiteY40" fmla="*/ 3386511 h 4643751"/>
                <a:gd name="connsiteX41" fmla="*/ 885451 w 4587104"/>
                <a:gd name="connsiteY41" fmla="*/ 3444899 h 4643751"/>
                <a:gd name="connsiteX42" fmla="*/ 926580 w 4587104"/>
                <a:gd name="connsiteY42" fmla="*/ 3503287 h 4643751"/>
                <a:gd name="connsiteX43" fmla="*/ 926580 w 4587104"/>
                <a:gd name="connsiteY43" fmla="*/ 3561675 h 4643751"/>
                <a:gd name="connsiteX44" fmla="*/ 926580 w 4587104"/>
                <a:gd name="connsiteY44" fmla="*/ 3620063 h 4643751"/>
                <a:gd name="connsiteX45" fmla="*/ 967709 w 4587104"/>
                <a:gd name="connsiteY45" fmla="*/ 3736841 h 4643751"/>
                <a:gd name="connsiteX46" fmla="*/ 1008839 w 4587104"/>
                <a:gd name="connsiteY46" fmla="*/ 3795228 h 4643751"/>
                <a:gd name="connsiteX47" fmla="*/ 1049969 w 4587104"/>
                <a:gd name="connsiteY47" fmla="*/ 3970392 h 4643751"/>
                <a:gd name="connsiteX48" fmla="*/ 1091098 w 4587104"/>
                <a:gd name="connsiteY48" fmla="*/ 4028780 h 4643751"/>
                <a:gd name="connsiteX49" fmla="*/ 1137271 w 4587104"/>
                <a:gd name="connsiteY49" fmla="*/ 4105271 h 4643751"/>
                <a:gd name="connsiteX50" fmla="*/ 1132227 w 4587104"/>
                <a:gd name="connsiteY50" fmla="*/ 4203946 h 4643751"/>
                <a:gd name="connsiteX51" fmla="*/ 1214486 w 4587104"/>
                <a:gd name="connsiteY51" fmla="*/ 4203946 h 4643751"/>
                <a:gd name="connsiteX52" fmla="*/ 1324968 w 4587104"/>
                <a:gd name="connsiteY52" fmla="*/ 4172850 h 4643751"/>
                <a:gd name="connsiteX53" fmla="*/ 1356251 w 4587104"/>
                <a:gd name="connsiteY53" fmla="*/ 4205675 h 4643751"/>
                <a:gd name="connsiteX54" fmla="*/ 1379004 w 4587104"/>
                <a:gd name="connsiteY54" fmla="*/ 4262334 h 4643751"/>
                <a:gd name="connsiteX55" fmla="*/ 1420134 w 4587104"/>
                <a:gd name="connsiteY55" fmla="*/ 4203945 h 4643751"/>
                <a:gd name="connsiteX56" fmla="*/ 1463700 w 4587104"/>
                <a:gd name="connsiteY56" fmla="*/ 4180574 h 4643751"/>
                <a:gd name="connsiteX57" fmla="*/ 1502393 w 4587104"/>
                <a:gd name="connsiteY57" fmla="*/ 4145558 h 4643751"/>
                <a:gd name="connsiteX58" fmla="*/ 1592912 w 4587104"/>
                <a:gd name="connsiteY58" fmla="*/ 4120718 h 4643751"/>
                <a:gd name="connsiteX59" fmla="*/ 1645957 w 4587104"/>
                <a:gd name="connsiteY59" fmla="*/ 4074377 h 4643751"/>
                <a:gd name="connsiteX60" fmla="*/ 1749170 w 4587104"/>
                <a:gd name="connsiteY60" fmla="*/ 4028782 h 4643751"/>
                <a:gd name="connsiteX61" fmla="*/ 1678599 w 4587104"/>
                <a:gd name="connsiteY61" fmla="*/ 3985558 h 4643751"/>
                <a:gd name="connsiteX62" fmla="*/ 1625781 w 4587104"/>
                <a:gd name="connsiteY62" fmla="*/ 3912004 h 4643751"/>
                <a:gd name="connsiteX63" fmla="*/ 1790299 w 4587104"/>
                <a:gd name="connsiteY63" fmla="*/ 3853617 h 4643751"/>
                <a:gd name="connsiteX64" fmla="*/ 1954817 w 4587104"/>
                <a:gd name="connsiteY64" fmla="*/ 3795228 h 4643751"/>
                <a:gd name="connsiteX65" fmla="*/ 1995947 w 4587104"/>
                <a:gd name="connsiteY65" fmla="*/ 3678452 h 4643751"/>
                <a:gd name="connsiteX66" fmla="*/ 2078205 w 4587104"/>
                <a:gd name="connsiteY66" fmla="*/ 3678453 h 4643751"/>
                <a:gd name="connsiteX67" fmla="*/ 2242724 w 4587104"/>
                <a:gd name="connsiteY67" fmla="*/ 3561675 h 4643751"/>
                <a:gd name="connsiteX68" fmla="*/ 2283853 w 4587104"/>
                <a:gd name="connsiteY68" fmla="*/ 3678452 h 4643751"/>
                <a:gd name="connsiteX69" fmla="*/ 2366112 w 4587104"/>
                <a:gd name="connsiteY69" fmla="*/ 3678452 h 4643751"/>
                <a:gd name="connsiteX70" fmla="*/ 2448371 w 4587104"/>
                <a:gd name="connsiteY70" fmla="*/ 3678452 h 4643751"/>
                <a:gd name="connsiteX71" fmla="*/ 2448371 w 4587104"/>
                <a:gd name="connsiteY71" fmla="*/ 3795229 h 4643751"/>
                <a:gd name="connsiteX72" fmla="*/ 2571759 w 4587104"/>
                <a:gd name="connsiteY72" fmla="*/ 3795228 h 4643751"/>
                <a:gd name="connsiteX73" fmla="*/ 2612889 w 4587104"/>
                <a:gd name="connsiteY73" fmla="*/ 3912005 h 4643751"/>
                <a:gd name="connsiteX74" fmla="*/ 2654018 w 4587104"/>
                <a:gd name="connsiteY74" fmla="*/ 4028780 h 4643751"/>
                <a:gd name="connsiteX75" fmla="*/ 2695148 w 4587104"/>
                <a:gd name="connsiteY75" fmla="*/ 4028780 h 4643751"/>
                <a:gd name="connsiteX76" fmla="*/ 2695148 w 4587104"/>
                <a:gd name="connsiteY76" fmla="*/ 3970392 h 4643751"/>
                <a:gd name="connsiteX77" fmla="*/ 2777407 w 4587104"/>
                <a:gd name="connsiteY77" fmla="*/ 4028780 h 4643751"/>
                <a:gd name="connsiteX78" fmla="*/ 2840142 w 4587104"/>
                <a:gd name="connsiteY78" fmla="*/ 4041552 h 4643751"/>
                <a:gd name="connsiteX79" fmla="*/ 2983051 w 4587104"/>
                <a:gd name="connsiteY79" fmla="*/ 4087172 h 4643751"/>
                <a:gd name="connsiteX80" fmla="*/ 3011518 w 4587104"/>
                <a:gd name="connsiteY80" fmla="*/ 4153542 h 4643751"/>
                <a:gd name="connsiteX81" fmla="*/ 2983054 w 4587104"/>
                <a:gd name="connsiteY81" fmla="*/ 4262333 h 4643751"/>
                <a:gd name="connsiteX82" fmla="*/ 3024184 w 4587104"/>
                <a:gd name="connsiteY82" fmla="*/ 4262333 h 4643751"/>
                <a:gd name="connsiteX83" fmla="*/ 3106440 w 4587104"/>
                <a:gd name="connsiteY83" fmla="*/ 4320724 h 4643751"/>
                <a:gd name="connsiteX84" fmla="*/ 3182893 w 4587104"/>
                <a:gd name="connsiteY84" fmla="*/ 4483718 h 4643751"/>
                <a:gd name="connsiteX85" fmla="*/ 3270961 w 4587104"/>
                <a:gd name="connsiteY85" fmla="*/ 4612662 h 4643751"/>
                <a:gd name="connsiteX86" fmla="*/ 3394349 w 4587104"/>
                <a:gd name="connsiteY86" fmla="*/ 4612662 h 4643751"/>
                <a:gd name="connsiteX87" fmla="*/ 3476608 w 4587104"/>
                <a:gd name="connsiteY87" fmla="*/ 4495887 h 4643751"/>
                <a:gd name="connsiteX88" fmla="*/ 3764514 w 4587104"/>
                <a:gd name="connsiteY88" fmla="*/ 4379111 h 4643751"/>
                <a:gd name="connsiteX89" fmla="*/ 3887903 w 4587104"/>
                <a:gd name="connsiteY89" fmla="*/ 4320723 h 4643751"/>
                <a:gd name="connsiteX90" fmla="*/ 4011291 w 4587104"/>
                <a:gd name="connsiteY90" fmla="*/ 4203946 h 4643751"/>
                <a:gd name="connsiteX91" fmla="*/ 4052421 w 4587104"/>
                <a:gd name="connsiteY91" fmla="*/ 4145558 h 4643751"/>
                <a:gd name="connsiteX92" fmla="*/ 4093550 w 4587104"/>
                <a:gd name="connsiteY92" fmla="*/ 4145558 h 4643751"/>
                <a:gd name="connsiteX93" fmla="*/ 4093550 w 4587104"/>
                <a:gd name="connsiteY93" fmla="*/ 4028782 h 4643751"/>
                <a:gd name="connsiteX94" fmla="*/ 4134680 w 4587104"/>
                <a:gd name="connsiteY94" fmla="*/ 3970394 h 4643751"/>
                <a:gd name="connsiteX95" fmla="*/ 4143138 w 4587104"/>
                <a:gd name="connsiteY95" fmla="*/ 3871639 h 4643751"/>
                <a:gd name="connsiteX96" fmla="*/ 4134680 w 4587104"/>
                <a:gd name="connsiteY96" fmla="*/ 3736841 h 4643751"/>
                <a:gd name="connsiteX97" fmla="*/ 4175809 w 4587104"/>
                <a:gd name="connsiteY97" fmla="*/ 3678453 h 4643751"/>
                <a:gd name="connsiteX98" fmla="*/ 4190743 w 4587104"/>
                <a:gd name="connsiteY98" fmla="*/ 3562702 h 4643751"/>
                <a:gd name="connsiteX99" fmla="*/ 4216939 w 4587104"/>
                <a:gd name="connsiteY99" fmla="*/ 3444900 h 4643751"/>
                <a:gd name="connsiteX100" fmla="*/ 4258065 w 4587104"/>
                <a:gd name="connsiteY100" fmla="*/ 3269739 h 4643751"/>
                <a:gd name="connsiteX101" fmla="*/ 4322674 w 4587104"/>
                <a:gd name="connsiteY101" fmla="*/ 3151431 h 4643751"/>
                <a:gd name="connsiteX102" fmla="*/ 4381457 w 4587104"/>
                <a:gd name="connsiteY102" fmla="*/ 3094571 h 4643751"/>
                <a:gd name="connsiteX103" fmla="*/ 4422586 w 4587104"/>
                <a:gd name="connsiteY103" fmla="*/ 2977795 h 4643751"/>
                <a:gd name="connsiteX104" fmla="*/ 4381457 w 4587104"/>
                <a:gd name="connsiteY104" fmla="*/ 2919407 h 4643751"/>
                <a:gd name="connsiteX105" fmla="*/ 4422586 w 4587104"/>
                <a:gd name="connsiteY105" fmla="*/ 2861018 h 4643751"/>
                <a:gd name="connsiteX106" fmla="*/ 4381457 w 4587104"/>
                <a:gd name="connsiteY106" fmla="*/ 2802630 h 4643751"/>
                <a:gd name="connsiteX107" fmla="*/ 4436924 w 4587104"/>
                <a:gd name="connsiteY107" fmla="*/ 2666787 h 4643751"/>
                <a:gd name="connsiteX108" fmla="*/ 4463716 w 4587104"/>
                <a:gd name="connsiteY108" fmla="*/ 2569078 h 4643751"/>
                <a:gd name="connsiteX109" fmla="*/ 4504845 w 4587104"/>
                <a:gd name="connsiteY109" fmla="*/ 2452301 h 4643751"/>
                <a:gd name="connsiteX110" fmla="*/ 4463716 w 4587104"/>
                <a:gd name="connsiteY110" fmla="*/ 2452301 h 4643751"/>
                <a:gd name="connsiteX111" fmla="*/ 4463716 w 4587104"/>
                <a:gd name="connsiteY111" fmla="*/ 2393913 h 4643751"/>
                <a:gd name="connsiteX112" fmla="*/ 4504845 w 4587104"/>
                <a:gd name="connsiteY112" fmla="*/ 2335525 h 4643751"/>
                <a:gd name="connsiteX113" fmla="*/ 4587104 w 4587104"/>
                <a:gd name="connsiteY113" fmla="*/ 2277137 h 4643751"/>
                <a:gd name="connsiteX114" fmla="*/ 4545972 w 4587104"/>
                <a:gd name="connsiteY11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7 w 4587104"/>
                <a:gd name="connsiteY20" fmla="*/ 2218748 h 4643751"/>
                <a:gd name="connsiteX21" fmla="*/ 309638 w 4587104"/>
                <a:gd name="connsiteY21" fmla="*/ 2218748 h 4643751"/>
                <a:gd name="connsiteX22" fmla="*/ 309636 w 4587104"/>
                <a:gd name="connsiteY22" fmla="*/ 2335525 h 4643751"/>
                <a:gd name="connsiteX23" fmla="*/ 227379 w 4587104"/>
                <a:gd name="connsiteY23" fmla="*/ 2335524 h 4643751"/>
                <a:gd name="connsiteX24" fmla="*/ 227379 w 4587104"/>
                <a:gd name="connsiteY24" fmla="*/ 2510689 h 4643751"/>
                <a:gd name="connsiteX25" fmla="*/ 200148 w 4587104"/>
                <a:gd name="connsiteY25" fmla="*/ 2560590 h 4643751"/>
                <a:gd name="connsiteX26" fmla="*/ 186250 w 4587104"/>
                <a:gd name="connsiteY26" fmla="*/ 2685853 h 4643751"/>
                <a:gd name="connsiteX27" fmla="*/ 227379 w 4587104"/>
                <a:gd name="connsiteY27" fmla="*/ 2744241 h 4643751"/>
                <a:gd name="connsiteX28" fmla="*/ 145120 w 4587104"/>
                <a:gd name="connsiteY28" fmla="*/ 2802629 h 4643751"/>
                <a:gd name="connsiteX29" fmla="*/ 88618 w 4587104"/>
                <a:gd name="connsiteY29" fmla="*/ 2888834 h 4643751"/>
                <a:gd name="connsiteX30" fmla="*/ 21732 w 4587104"/>
                <a:gd name="connsiteY30" fmla="*/ 2919406 h 4643751"/>
                <a:gd name="connsiteX31" fmla="*/ 21731 w 4587104"/>
                <a:gd name="connsiteY31" fmla="*/ 3094571 h 4643751"/>
                <a:gd name="connsiteX32" fmla="*/ 62861 w 4587104"/>
                <a:gd name="connsiteY32" fmla="*/ 3269735 h 4643751"/>
                <a:gd name="connsiteX33" fmla="*/ 103991 w 4587104"/>
                <a:gd name="connsiteY33" fmla="*/ 3269735 h 4643751"/>
                <a:gd name="connsiteX34" fmla="*/ 186249 w 4587104"/>
                <a:gd name="connsiteY34" fmla="*/ 3269736 h 4643751"/>
                <a:gd name="connsiteX35" fmla="*/ 268509 w 4587104"/>
                <a:gd name="connsiteY35" fmla="*/ 3269735 h 4643751"/>
                <a:gd name="connsiteX36" fmla="*/ 309638 w 4587104"/>
                <a:gd name="connsiteY36" fmla="*/ 3328123 h 4643751"/>
                <a:gd name="connsiteX37" fmla="*/ 391897 w 4587104"/>
                <a:gd name="connsiteY37" fmla="*/ 3269735 h 4643751"/>
                <a:gd name="connsiteX38" fmla="*/ 474155 w 4587104"/>
                <a:gd name="connsiteY38" fmla="*/ 3328124 h 4643751"/>
                <a:gd name="connsiteX39" fmla="*/ 643548 w 4587104"/>
                <a:gd name="connsiteY39" fmla="*/ 3363824 h 4643751"/>
                <a:gd name="connsiteX40" fmla="*/ 762062 w 4587104"/>
                <a:gd name="connsiteY40" fmla="*/ 3386511 h 4643751"/>
                <a:gd name="connsiteX41" fmla="*/ 885451 w 4587104"/>
                <a:gd name="connsiteY41" fmla="*/ 3444899 h 4643751"/>
                <a:gd name="connsiteX42" fmla="*/ 926580 w 4587104"/>
                <a:gd name="connsiteY42" fmla="*/ 3503287 h 4643751"/>
                <a:gd name="connsiteX43" fmla="*/ 926580 w 4587104"/>
                <a:gd name="connsiteY43" fmla="*/ 3561675 h 4643751"/>
                <a:gd name="connsiteX44" fmla="*/ 926580 w 4587104"/>
                <a:gd name="connsiteY44" fmla="*/ 3620063 h 4643751"/>
                <a:gd name="connsiteX45" fmla="*/ 967709 w 4587104"/>
                <a:gd name="connsiteY45" fmla="*/ 3736841 h 4643751"/>
                <a:gd name="connsiteX46" fmla="*/ 1008839 w 4587104"/>
                <a:gd name="connsiteY46" fmla="*/ 3795228 h 4643751"/>
                <a:gd name="connsiteX47" fmla="*/ 1049969 w 4587104"/>
                <a:gd name="connsiteY47" fmla="*/ 3970392 h 4643751"/>
                <a:gd name="connsiteX48" fmla="*/ 1091098 w 4587104"/>
                <a:gd name="connsiteY48" fmla="*/ 4028780 h 4643751"/>
                <a:gd name="connsiteX49" fmla="*/ 1137271 w 4587104"/>
                <a:gd name="connsiteY49" fmla="*/ 4105271 h 4643751"/>
                <a:gd name="connsiteX50" fmla="*/ 1132227 w 4587104"/>
                <a:gd name="connsiteY50" fmla="*/ 4203946 h 4643751"/>
                <a:gd name="connsiteX51" fmla="*/ 1214486 w 4587104"/>
                <a:gd name="connsiteY51" fmla="*/ 4203946 h 4643751"/>
                <a:gd name="connsiteX52" fmla="*/ 1324968 w 4587104"/>
                <a:gd name="connsiteY52" fmla="*/ 4172850 h 4643751"/>
                <a:gd name="connsiteX53" fmla="*/ 1356251 w 4587104"/>
                <a:gd name="connsiteY53" fmla="*/ 4205675 h 4643751"/>
                <a:gd name="connsiteX54" fmla="*/ 1379004 w 4587104"/>
                <a:gd name="connsiteY54" fmla="*/ 4262334 h 4643751"/>
                <a:gd name="connsiteX55" fmla="*/ 1420134 w 4587104"/>
                <a:gd name="connsiteY55" fmla="*/ 4203945 h 4643751"/>
                <a:gd name="connsiteX56" fmla="*/ 1463700 w 4587104"/>
                <a:gd name="connsiteY56" fmla="*/ 4180574 h 4643751"/>
                <a:gd name="connsiteX57" fmla="*/ 1502393 w 4587104"/>
                <a:gd name="connsiteY57" fmla="*/ 4145558 h 4643751"/>
                <a:gd name="connsiteX58" fmla="*/ 1592912 w 4587104"/>
                <a:gd name="connsiteY58" fmla="*/ 4120718 h 4643751"/>
                <a:gd name="connsiteX59" fmla="*/ 1645957 w 4587104"/>
                <a:gd name="connsiteY59" fmla="*/ 4074377 h 4643751"/>
                <a:gd name="connsiteX60" fmla="*/ 1749170 w 4587104"/>
                <a:gd name="connsiteY60" fmla="*/ 4028782 h 4643751"/>
                <a:gd name="connsiteX61" fmla="*/ 1678599 w 4587104"/>
                <a:gd name="connsiteY61" fmla="*/ 3985558 h 4643751"/>
                <a:gd name="connsiteX62" fmla="*/ 1625781 w 4587104"/>
                <a:gd name="connsiteY62" fmla="*/ 3912004 h 4643751"/>
                <a:gd name="connsiteX63" fmla="*/ 1790299 w 4587104"/>
                <a:gd name="connsiteY63" fmla="*/ 3853617 h 4643751"/>
                <a:gd name="connsiteX64" fmla="*/ 1954817 w 4587104"/>
                <a:gd name="connsiteY64" fmla="*/ 3795228 h 4643751"/>
                <a:gd name="connsiteX65" fmla="*/ 1995947 w 4587104"/>
                <a:gd name="connsiteY65" fmla="*/ 3678452 h 4643751"/>
                <a:gd name="connsiteX66" fmla="*/ 2078205 w 4587104"/>
                <a:gd name="connsiteY66" fmla="*/ 3678453 h 4643751"/>
                <a:gd name="connsiteX67" fmla="*/ 2242724 w 4587104"/>
                <a:gd name="connsiteY67" fmla="*/ 3561675 h 4643751"/>
                <a:gd name="connsiteX68" fmla="*/ 2283853 w 4587104"/>
                <a:gd name="connsiteY68" fmla="*/ 3678452 h 4643751"/>
                <a:gd name="connsiteX69" fmla="*/ 2366112 w 4587104"/>
                <a:gd name="connsiteY69" fmla="*/ 3678452 h 4643751"/>
                <a:gd name="connsiteX70" fmla="*/ 2448371 w 4587104"/>
                <a:gd name="connsiteY70" fmla="*/ 3678452 h 4643751"/>
                <a:gd name="connsiteX71" fmla="*/ 2448371 w 4587104"/>
                <a:gd name="connsiteY71" fmla="*/ 3795229 h 4643751"/>
                <a:gd name="connsiteX72" fmla="*/ 2571759 w 4587104"/>
                <a:gd name="connsiteY72" fmla="*/ 3795228 h 4643751"/>
                <a:gd name="connsiteX73" fmla="*/ 2612889 w 4587104"/>
                <a:gd name="connsiteY73" fmla="*/ 3912005 h 4643751"/>
                <a:gd name="connsiteX74" fmla="*/ 2654018 w 4587104"/>
                <a:gd name="connsiteY74" fmla="*/ 4028780 h 4643751"/>
                <a:gd name="connsiteX75" fmla="*/ 2695148 w 4587104"/>
                <a:gd name="connsiteY75" fmla="*/ 4028780 h 4643751"/>
                <a:gd name="connsiteX76" fmla="*/ 2695148 w 4587104"/>
                <a:gd name="connsiteY76" fmla="*/ 3970392 h 4643751"/>
                <a:gd name="connsiteX77" fmla="*/ 2777407 w 4587104"/>
                <a:gd name="connsiteY77" fmla="*/ 4028780 h 4643751"/>
                <a:gd name="connsiteX78" fmla="*/ 2840142 w 4587104"/>
                <a:gd name="connsiteY78" fmla="*/ 4041552 h 4643751"/>
                <a:gd name="connsiteX79" fmla="*/ 2983051 w 4587104"/>
                <a:gd name="connsiteY79" fmla="*/ 4087172 h 4643751"/>
                <a:gd name="connsiteX80" fmla="*/ 3011518 w 4587104"/>
                <a:gd name="connsiteY80" fmla="*/ 4153542 h 4643751"/>
                <a:gd name="connsiteX81" fmla="*/ 2983054 w 4587104"/>
                <a:gd name="connsiteY81" fmla="*/ 4262333 h 4643751"/>
                <a:gd name="connsiteX82" fmla="*/ 3024184 w 4587104"/>
                <a:gd name="connsiteY82" fmla="*/ 4262333 h 4643751"/>
                <a:gd name="connsiteX83" fmla="*/ 3106440 w 4587104"/>
                <a:gd name="connsiteY83" fmla="*/ 4320724 h 4643751"/>
                <a:gd name="connsiteX84" fmla="*/ 3182893 w 4587104"/>
                <a:gd name="connsiteY84" fmla="*/ 4483718 h 4643751"/>
                <a:gd name="connsiteX85" fmla="*/ 3270961 w 4587104"/>
                <a:gd name="connsiteY85" fmla="*/ 4612662 h 4643751"/>
                <a:gd name="connsiteX86" fmla="*/ 3394349 w 4587104"/>
                <a:gd name="connsiteY86" fmla="*/ 4612662 h 4643751"/>
                <a:gd name="connsiteX87" fmla="*/ 3476608 w 4587104"/>
                <a:gd name="connsiteY87" fmla="*/ 4495887 h 4643751"/>
                <a:gd name="connsiteX88" fmla="*/ 3764514 w 4587104"/>
                <a:gd name="connsiteY88" fmla="*/ 4379111 h 4643751"/>
                <a:gd name="connsiteX89" fmla="*/ 3887903 w 4587104"/>
                <a:gd name="connsiteY89" fmla="*/ 4320723 h 4643751"/>
                <a:gd name="connsiteX90" fmla="*/ 4011291 w 4587104"/>
                <a:gd name="connsiteY90" fmla="*/ 4203946 h 4643751"/>
                <a:gd name="connsiteX91" fmla="*/ 4052421 w 4587104"/>
                <a:gd name="connsiteY91" fmla="*/ 4145558 h 4643751"/>
                <a:gd name="connsiteX92" fmla="*/ 4093550 w 4587104"/>
                <a:gd name="connsiteY92" fmla="*/ 4145558 h 4643751"/>
                <a:gd name="connsiteX93" fmla="*/ 4093550 w 4587104"/>
                <a:gd name="connsiteY93" fmla="*/ 4028782 h 4643751"/>
                <a:gd name="connsiteX94" fmla="*/ 4134680 w 4587104"/>
                <a:gd name="connsiteY94" fmla="*/ 3970394 h 4643751"/>
                <a:gd name="connsiteX95" fmla="*/ 4143138 w 4587104"/>
                <a:gd name="connsiteY95" fmla="*/ 3871639 h 4643751"/>
                <a:gd name="connsiteX96" fmla="*/ 4134680 w 4587104"/>
                <a:gd name="connsiteY96" fmla="*/ 3736841 h 4643751"/>
                <a:gd name="connsiteX97" fmla="*/ 4175809 w 4587104"/>
                <a:gd name="connsiteY97" fmla="*/ 3678453 h 4643751"/>
                <a:gd name="connsiteX98" fmla="*/ 4190743 w 4587104"/>
                <a:gd name="connsiteY98" fmla="*/ 3562702 h 4643751"/>
                <a:gd name="connsiteX99" fmla="*/ 4216939 w 4587104"/>
                <a:gd name="connsiteY99" fmla="*/ 3444900 h 4643751"/>
                <a:gd name="connsiteX100" fmla="*/ 4258065 w 4587104"/>
                <a:gd name="connsiteY100" fmla="*/ 3269739 h 4643751"/>
                <a:gd name="connsiteX101" fmla="*/ 4322674 w 4587104"/>
                <a:gd name="connsiteY101" fmla="*/ 3151431 h 4643751"/>
                <a:gd name="connsiteX102" fmla="*/ 4381457 w 4587104"/>
                <a:gd name="connsiteY102" fmla="*/ 3094571 h 4643751"/>
                <a:gd name="connsiteX103" fmla="*/ 4422586 w 4587104"/>
                <a:gd name="connsiteY103" fmla="*/ 2977795 h 4643751"/>
                <a:gd name="connsiteX104" fmla="*/ 4381457 w 4587104"/>
                <a:gd name="connsiteY104" fmla="*/ 2919407 h 4643751"/>
                <a:gd name="connsiteX105" fmla="*/ 4422586 w 4587104"/>
                <a:gd name="connsiteY105" fmla="*/ 2861018 h 4643751"/>
                <a:gd name="connsiteX106" fmla="*/ 4381457 w 4587104"/>
                <a:gd name="connsiteY106" fmla="*/ 2802630 h 4643751"/>
                <a:gd name="connsiteX107" fmla="*/ 4436924 w 4587104"/>
                <a:gd name="connsiteY107" fmla="*/ 2666787 h 4643751"/>
                <a:gd name="connsiteX108" fmla="*/ 4463716 w 4587104"/>
                <a:gd name="connsiteY108" fmla="*/ 2569078 h 4643751"/>
                <a:gd name="connsiteX109" fmla="*/ 4504845 w 4587104"/>
                <a:gd name="connsiteY109" fmla="*/ 2452301 h 4643751"/>
                <a:gd name="connsiteX110" fmla="*/ 4463716 w 4587104"/>
                <a:gd name="connsiteY110" fmla="*/ 2452301 h 4643751"/>
                <a:gd name="connsiteX111" fmla="*/ 4463716 w 4587104"/>
                <a:gd name="connsiteY111" fmla="*/ 2393913 h 4643751"/>
                <a:gd name="connsiteX112" fmla="*/ 4504845 w 4587104"/>
                <a:gd name="connsiteY112" fmla="*/ 2335525 h 4643751"/>
                <a:gd name="connsiteX113" fmla="*/ 4587104 w 4587104"/>
                <a:gd name="connsiteY113" fmla="*/ 2277137 h 4643751"/>
                <a:gd name="connsiteX114" fmla="*/ 4545972 w 4587104"/>
                <a:gd name="connsiteY11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7 w 4587104"/>
                <a:gd name="connsiteY20" fmla="*/ 2218748 h 4643751"/>
                <a:gd name="connsiteX21" fmla="*/ 309638 w 4587104"/>
                <a:gd name="connsiteY21" fmla="*/ 2218748 h 4643751"/>
                <a:gd name="connsiteX22" fmla="*/ 309636 w 4587104"/>
                <a:gd name="connsiteY22" fmla="*/ 2335525 h 4643751"/>
                <a:gd name="connsiteX23" fmla="*/ 227379 w 4587104"/>
                <a:gd name="connsiteY23" fmla="*/ 2335524 h 4643751"/>
                <a:gd name="connsiteX24" fmla="*/ 227379 w 4587104"/>
                <a:gd name="connsiteY24" fmla="*/ 2510689 h 4643751"/>
                <a:gd name="connsiteX25" fmla="*/ 200148 w 4587104"/>
                <a:gd name="connsiteY25" fmla="*/ 2560590 h 4643751"/>
                <a:gd name="connsiteX26" fmla="*/ 186250 w 4587104"/>
                <a:gd name="connsiteY26" fmla="*/ 2685853 h 4643751"/>
                <a:gd name="connsiteX27" fmla="*/ 227379 w 4587104"/>
                <a:gd name="connsiteY27" fmla="*/ 2744241 h 4643751"/>
                <a:gd name="connsiteX28" fmla="*/ 145120 w 4587104"/>
                <a:gd name="connsiteY28" fmla="*/ 2802629 h 4643751"/>
                <a:gd name="connsiteX29" fmla="*/ 88618 w 4587104"/>
                <a:gd name="connsiteY29" fmla="*/ 2888834 h 4643751"/>
                <a:gd name="connsiteX30" fmla="*/ 21732 w 4587104"/>
                <a:gd name="connsiteY30" fmla="*/ 2919406 h 4643751"/>
                <a:gd name="connsiteX31" fmla="*/ 21731 w 4587104"/>
                <a:gd name="connsiteY31" fmla="*/ 3094571 h 4643751"/>
                <a:gd name="connsiteX32" fmla="*/ 62861 w 4587104"/>
                <a:gd name="connsiteY32" fmla="*/ 3269735 h 4643751"/>
                <a:gd name="connsiteX33" fmla="*/ 103991 w 4587104"/>
                <a:gd name="connsiteY33" fmla="*/ 3269735 h 4643751"/>
                <a:gd name="connsiteX34" fmla="*/ 186249 w 4587104"/>
                <a:gd name="connsiteY34" fmla="*/ 3269736 h 4643751"/>
                <a:gd name="connsiteX35" fmla="*/ 268509 w 4587104"/>
                <a:gd name="connsiteY35" fmla="*/ 3269735 h 4643751"/>
                <a:gd name="connsiteX36" fmla="*/ 309638 w 4587104"/>
                <a:gd name="connsiteY36" fmla="*/ 3328123 h 4643751"/>
                <a:gd name="connsiteX37" fmla="*/ 391897 w 4587104"/>
                <a:gd name="connsiteY37" fmla="*/ 3269735 h 4643751"/>
                <a:gd name="connsiteX38" fmla="*/ 474155 w 4587104"/>
                <a:gd name="connsiteY38" fmla="*/ 3328124 h 4643751"/>
                <a:gd name="connsiteX39" fmla="*/ 643548 w 4587104"/>
                <a:gd name="connsiteY39" fmla="*/ 3363824 h 4643751"/>
                <a:gd name="connsiteX40" fmla="*/ 762062 w 4587104"/>
                <a:gd name="connsiteY40" fmla="*/ 3386511 h 4643751"/>
                <a:gd name="connsiteX41" fmla="*/ 885451 w 4587104"/>
                <a:gd name="connsiteY41" fmla="*/ 3444899 h 4643751"/>
                <a:gd name="connsiteX42" fmla="*/ 926580 w 4587104"/>
                <a:gd name="connsiteY42" fmla="*/ 3503287 h 4643751"/>
                <a:gd name="connsiteX43" fmla="*/ 926580 w 4587104"/>
                <a:gd name="connsiteY43" fmla="*/ 3561675 h 4643751"/>
                <a:gd name="connsiteX44" fmla="*/ 926580 w 4587104"/>
                <a:gd name="connsiteY44" fmla="*/ 3620063 h 4643751"/>
                <a:gd name="connsiteX45" fmla="*/ 967709 w 4587104"/>
                <a:gd name="connsiteY45" fmla="*/ 3736841 h 4643751"/>
                <a:gd name="connsiteX46" fmla="*/ 1008839 w 4587104"/>
                <a:gd name="connsiteY46" fmla="*/ 3795228 h 4643751"/>
                <a:gd name="connsiteX47" fmla="*/ 1049969 w 4587104"/>
                <a:gd name="connsiteY47" fmla="*/ 3970392 h 4643751"/>
                <a:gd name="connsiteX48" fmla="*/ 1091098 w 4587104"/>
                <a:gd name="connsiteY48" fmla="*/ 4028780 h 4643751"/>
                <a:gd name="connsiteX49" fmla="*/ 1137271 w 4587104"/>
                <a:gd name="connsiteY49" fmla="*/ 4105271 h 4643751"/>
                <a:gd name="connsiteX50" fmla="*/ 1132227 w 4587104"/>
                <a:gd name="connsiteY50" fmla="*/ 4203946 h 4643751"/>
                <a:gd name="connsiteX51" fmla="*/ 1214486 w 4587104"/>
                <a:gd name="connsiteY51" fmla="*/ 4203946 h 4643751"/>
                <a:gd name="connsiteX52" fmla="*/ 1324968 w 4587104"/>
                <a:gd name="connsiteY52" fmla="*/ 4172850 h 4643751"/>
                <a:gd name="connsiteX53" fmla="*/ 1356251 w 4587104"/>
                <a:gd name="connsiteY53" fmla="*/ 4205675 h 4643751"/>
                <a:gd name="connsiteX54" fmla="*/ 1379004 w 4587104"/>
                <a:gd name="connsiteY54" fmla="*/ 4262334 h 4643751"/>
                <a:gd name="connsiteX55" fmla="*/ 1420134 w 4587104"/>
                <a:gd name="connsiteY55" fmla="*/ 4203945 h 4643751"/>
                <a:gd name="connsiteX56" fmla="*/ 1463700 w 4587104"/>
                <a:gd name="connsiteY56" fmla="*/ 4180574 h 4643751"/>
                <a:gd name="connsiteX57" fmla="*/ 1502393 w 4587104"/>
                <a:gd name="connsiteY57" fmla="*/ 4145558 h 4643751"/>
                <a:gd name="connsiteX58" fmla="*/ 1592912 w 4587104"/>
                <a:gd name="connsiteY58" fmla="*/ 4120718 h 4643751"/>
                <a:gd name="connsiteX59" fmla="*/ 1645957 w 4587104"/>
                <a:gd name="connsiteY59" fmla="*/ 4074377 h 4643751"/>
                <a:gd name="connsiteX60" fmla="*/ 1749170 w 4587104"/>
                <a:gd name="connsiteY60" fmla="*/ 4028782 h 4643751"/>
                <a:gd name="connsiteX61" fmla="*/ 1678599 w 4587104"/>
                <a:gd name="connsiteY61" fmla="*/ 3985558 h 4643751"/>
                <a:gd name="connsiteX62" fmla="*/ 1625781 w 4587104"/>
                <a:gd name="connsiteY62" fmla="*/ 3912004 h 4643751"/>
                <a:gd name="connsiteX63" fmla="*/ 1790299 w 4587104"/>
                <a:gd name="connsiteY63" fmla="*/ 3853617 h 4643751"/>
                <a:gd name="connsiteX64" fmla="*/ 1954817 w 4587104"/>
                <a:gd name="connsiteY64" fmla="*/ 3795228 h 4643751"/>
                <a:gd name="connsiteX65" fmla="*/ 1995947 w 4587104"/>
                <a:gd name="connsiteY65" fmla="*/ 3678452 h 4643751"/>
                <a:gd name="connsiteX66" fmla="*/ 2078205 w 4587104"/>
                <a:gd name="connsiteY66" fmla="*/ 3678453 h 4643751"/>
                <a:gd name="connsiteX67" fmla="*/ 2242724 w 4587104"/>
                <a:gd name="connsiteY67" fmla="*/ 3561675 h 4643751"/>
                <a:gd name="connsiteX68" fmla="*/ 2283853 w 4587104"/>
                <a:gd name="connsiteY68" fmla="*/ 3678452 h 4643751"/>
                <a:gd name="connsiteX69" fmla="*/ 2366112 w 4587104"/>
                <a:gd name="connsiteY69" fmla="*/ 3678452 h 4643751"/>
                <a:gd name="connsiteX70" fmla="*/ 2448371 w 4587104"/>
                <a:gd name="connsiteY70" fmla="*/ 3678452 h 4643751"/>
                <a:gd name="connsiteX71" fmla="*/ 2448371 w 4587104"/>
                <a:gd name="connsiteY71" fmla="*/ 3795229 h 4643751"/>
                <a:gd name="connsiteX72" fmla="*/ 2571759 w 4587104"/>
                <a:gd name="connsiteY72" fmla="*/ 3795228 h 4643751"/>
                <a:gd name="connsiteX73" fmla="*/ 2612889 w 4587104"/>
                <a:gd name="connsiteY73" fmla="*/ 3912005 h 4643751"/>
                <a:gd name="connsiteX74" fmla="*/ 2654018 w 4587104"/>
                <a:gd name="connsiteY74" fmla="*/ 4028780 h 4643751"/>
                <a:gd name="connsiteX75" fmla="*/ 2695148 w 4587104"/>
                <a:gd name="connsiteY75" fmla="*/ 4028780 h 4643751"/>
                <a:gd name="connsiteX76" fmla="*/ 2695148 w 4587104"/>
                <a:gd name="connsiteY76" fmla="*/ 3970392 h 4643751"/>
                <a:gd name="connsiteX77" fmla="*/ 2777407 w 4587104"/>
                <a:gd name="connsiteY77" fmla="*/ 4028780 h 4643751"/>
                <a:gd name="connsiteX78" fmla="*/ 2840142 w 4587104"/>
                <a:gd name="connsiteY78" fmla="*/ 4041552 h 4643751"/>
                <a:gd name="connsiteX79" fmla="*/ 2983051 w 4587104"/>
                <a:gd name="connsiteY79" fmla="*/ 4087172 h 4643751"/>
                <a:gd name="connsiteX80" fmla="*/ 3011518 w 4587104"/>
                <a:gd name="connsiteY80" fmla="*/ 4153542 h 4643751"/>
                <a:gd name="connsiteX81" fmla="*/ 2983054 w 4587104"/>
                <a:gd name="connsiteY81" fmla="*/ 4262333 h 4643751"/>
                <a:gd name="connsiteX82" fmla="*/ 3024184 w 4587104"/>
                <a:gd name="connsiteY82" fmla="*/ 4262333 h 4643751"/>
                <a:gd name="connsiteX83" fmla="*/ 3106440 w 4587104"/>
                <a:gd name="connsiteY83" fmla="*/ 4320724 h 4643751"/>
                <a:gd name="connsiteX84" fmla="*/ 3182893 w 4587104"/>
                <a:gd name="connsiteY84" fmla="*/ 4483718 h 4643751"/>
                <a:gd name="connsiteX85" fmla="*/ 3270961 w 4587104"/>
                <a:gd name="connsiteY85" fmla="*/ 4612662 h 4643751"/>
                <a:gd name="connsiteX86" fmla="*/ 3394349 w 4587104"/>
                <a:gd name="connsiteY86" fmla="*/ 4612662 h 4643751"/>
                <a:gd name="connsiteX87" fmla="*/ 3476608 w 4587104"/>
                <a:gd name="connsiteY87" fmla="*/ 4495887 h 4643751"/>
                <a:gd name="connsiteX88" fmla="*/ 3764514 w 4587104"/>
                <a:gd name="connsiteY88" fmla="*/ 4379111 h 4643751"/>
                <a:gd name="connsiteX89" fmla="*/ 3887903 w 4587104"/>
                <a:gd name="connsiteY89" fmla="*/ 4320723 h 4643751"/>
                <a:gd name="connsiteX90" fmla="*/ 4011291 w 4587104"/>
                <a:gd name="connsiteY90" fmla="*/ 4203946 h 4643751"/>
                <a:gd name="connsiteX91" fmla="*/ 4052421 w 4587104"/>
                <a:gd name="connsiteY91" fmla="*/ 4145558 h 4643751"/>
                <a:gd name="connsiteX92" fmla="*/ 4093550 w 4587104"/>
                <a:gd name="connsiteY92" fmla="*/ 4145558 h 4643751"/>
                <a:gd name="connsiteX93" fmla="*/ 4093550 w 4587104"/>
                <a:gd name="connsiteY93" fmla="*/ 4028782 h 4643751"/>
                <a:gd name="connsiteX94" fmla="*/ 4134680 w 4587104"/>
                <a:gd name="connsiteY94" fmla="*/ 3970394 h 4643751"/>
                <a:gd name="connsiteX95" fmla="*/ 4143138 w 4587104"/>
                <a:gd name="connsiteY95" fmla="*/ 3871639 h 4643751"/>
                <a:gd name="connsiteX96" fmla="*/ 4134680 w 4587104"/>
                <a:gd name="connsiteY96" fmla="*/ 3736841 h 4643751"/>
                <a:gd name="connsiteX97" fmla="*/ 4175809 w 4587104"/>
                <a:gd name="connsiteY97" fmla="*/ 3678453 h 4643751"/>
                <a:gd name="connsiteX98" fmla="*/ 4190743 w 4587104"/>
                <a:gd name="connsiteY98" fmla="*/ 3562702 h 4643751"/>
                <a:gd name="connsiteX99" fmla="*/ 4216939 w 4587104"/>
                <a:gd name="connsiteY99" fmla="*/ 3444900 h 4643751"/>
                <a:gd name="connsiteX100" fmla="*/ 4258065 w 4587104"/>
                <a:gd name="connsiteY100" fmla="*/ 3269739 h 4643751"/>
                <a:gd name="connsiteX101" fmla="*/ 4322674 w 4587104"/>
                <a:gd name="connsiteY101" fmla="*/ 3151431 h 4643751"/>
                <a:gd name="connsiteX102" fmla="*/ 4381457 w 4587104"/>
                <a:gd name="connsiteY102" fmla="*/ 3094571 h 4643751"/>
                <a:gd name="connsiteX103" fmla="*/ 4422586 w 4587104"/>
                <a:gd name="connsiteY103" fmla="*/ 2977795 h 4643751"/>
                <a:gd name="connsiteX104" fmla="*/ 4381457 w 4587104"/>
                <a:gd name="connsiteY104" fmla="*/ 2919407 h 4643751"/>
                <a:gd name="connsiteX105" fmla="*/ 4422586 w 4587104"/>
                <a:gd name="connsiteY105" fmla="*/ 2861018 h 4643751"/>
                <a:gd name="connsiteX106" fmla="*/ 4381457 w 4587104"/>
                <a:gd name="connsiteY106" fmla="*/ 2802630 h 4643751"/>
                <a:gd name="connsiteX107" fmla="*/ 4436924 w 4587104"/>
                <a:gd name="connsiteY107" fmla="*/ 2666787 h 4643751"/>
                <a:gd name="connsiteX108" fmla="*/ 4463716 w 4587104"/>
                <a:gd name="connsiteY108" fmla="*/ 2569078 h 4643751"/>
                <a:gd name="connsiteX109" fmla="*/ 4504845 w 4587104"/>
                <a:gd name="connsiteY109" fmla="*/ 2452301 h 4643751"/>
                <a:gd name="connsiteX110" fmla="*/ 4463716 w 4587104"/>
                <a:gd name="connsiteY110" fmla="*/ 2452301 h 4643751"/>
                <a:gd name="connsiteX111" fmla="*/ 4463716 w 4587104"/>
                <a:gd name="connsiteY111" fmla="*/ 2393913 h 4643751"/>
                <a:gd name="connsiteX112" fmla="*/ 4504845 w 4587104"/>
                <a:gd name="connsiteY112" fmla="*/ 2335525 h 4643751"/>
                <a:gd name="connsiteX113" fmla="*/ 4587104 w 4587104"/>
                <a:gd name="connsiteY113" fmla="*/ 2277137 h 4643751"/>
                <a:gd name="connsiteX114" fmla="*/ 4545972 w 4587104"/>
                <a:gd name="connsiteY11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7 w 4587104"/>
                <a:gd name="connsiteY20" fmla="*/ 2160360 h 4643751"/>
                <a:gd name="connsiteX21" fmla="*/ 309638 w 4587104"/>
                <a:gd name="connsiteY21" fmla="*/ 2218748 h 4643751"/>
                <a:gd name="connsiteX22" fmla="*/ 309636 w 4587104"/>
                <a:gd name="connsiteY22" fmla="*/ 2335525 h 4643751"/>
                <a:gd name="connsiteX23" fmla="*/ 227379 w 4587104"/>
                <a:gd name="connsiteY23" fmla="*/ 2335524 h 4643751"/>
                <a:gd name="connsiteX24" fmla="*/ 227379 w 4587104"/>
                <a:gd name="connsiteY24" fmla="*/ 2510689 h 4643751"/>
                <a:gd name="connsiteX25" fmla="*/ 200148 w 4587104"/>
                <a:gd name="connsiteY25" fmla="*/ 2560590 h 4643751"/>
                <a:gd name="connsiteX26" fmla="*/ 186250 w 4587104"/>
                <a:gd name="connsiteY26" fmla="*/ 2685853 h 4643751"/>
                <a:gd name="connsiteX27" fmla="*/ 227379 w 4587104"/>
                <a:gd name="connsiteY27" fmla="*/ 2744241 h 4643751"/>
                <a:gd name="connsiteX28" fmla="*/ 145120 w 4587104"/>
                <a:gd name="connsiteY28" fmla="*/ 2802629 h 4643751"/>
                <a:gd name="connsiteX29" fmla="*/ 88618 w 4587104"/>
                <a:gd name="connsiteY29" fmla="*/ 2888834 h 4643751"/>
                <a:gd name="connsiteX30" fmla="*/ 21732 w 4587104"/>
                <a:gd name="connsiteY30" fmla="*/ 2919406 h 4643751"/>
                <a:gd name="connsiteX31" fmla="*/ 21731 w 4587104"/>
                <a:gd name="connsiteY31" fmla="*/ 3094571 h 4643751"/>
                <a:gd name="connsiteX32" fmla="*/ 62861 w 4587104"/>
                <a:gd name="connsiteY32" fmla="*/ 3269735 h 4643751"/>
                <a:gd name="connsiteX33" fmla="*/ 103991 w 4587104"/>
                <a:gd name="connsiteY33" fmla="*/ 3269735 h 4643751"/>
                <a:gd name="connsiteX34" fmla="*/ 186249 w 4587104"/>
                <a:gd name="connsiteY34" fmla="*/ 3269736 h 4643751"/>
                <a:gd name="connsiteX35" fmla="*/ 268509 w 4587104"/>
                <a:gd name="connsiteY35" fmla="*/ 3269735 h 4643751"/>
                <a:gd name="connsiteX36" fmla="*/ 309638 w 4587104"/>
                <a:gd name="connsiteY36" fmla="*/ 3328123 h 4643751"/>
                <a:gd name="connsiteX37" fmla="*/ 391897 w 4587104"/>
                <a:gd name="connsiteY37" fmla="*/ 3269735 h 4643751"/>
                <a:gd name="connsiteX38" fmla="*/ 474155 w 4587104"/>
                <a:gd name="connsiteY38" fmla="*/ 3328124 h 4643751"/>
                <a:gd name="connsiteX39" fmla="*/ 643548 w 4587104"/>
                <a:gd name="connsiteY39" fmla="*/ 3363824 h 4643751"/>
                <a:gd name="connsiteX40" fmla="*/ 762062 w 4587104"/>
                <a:gd name="connsiteY40" fmla="*/ 3386511 h 4643751"/>
                <a:gd name="connsiteX41" fmla="*/ 885451 w 4587104"/>
                <a:gd name="connsiteY41" fmla="*/ 3444899 h 4643751"/>
                <a:gd name="connsiteX42" fmla="*/ 926580 w 4587104"/>
                <a:gd name="connsiteY42" fmla="*/ 3503287 h 4643751"/>
                <a:gd name="connsiteX43" fmla="*/ 926580 w 4587104"/>
                <a:gd name="connsiteY43" fmla="*/ 3561675 h 4643751"/>
                <a:gd name="connsiteX44" fmla="*/ 926580 w 4587104"/>
                <a:gd name="connsiteY44" fmla="*/ 3620063 h 4643751"/>
                <a:gd name="connsiteX45" fmla="*/ 967709 w 4587104"/>
                <a:gd name="connsiteY45" fmla="*/ 3736841 h 4643751"/>
                <a:gd name="connsiteX46" fmla="*/ 1008839 w 4587104"/>
                <a:gd name="connsiteY46" fmla="*/ 3795228 h 4643751"/>
                <a:gd name="connsiteX47" fmla="*/ 1049969 w 4587104"/>
                <a:gd name="connsiteY47" fmla="*/ 3970392 h 4643751"/>
                <a:gd name="connsiteX48" fmla="*/ 1091098 w 4587104"/>
                <a:gd name="connsiteY48" fmla="*/ 4028780 h 4643751"/>
                <a:gd name="connsiteX49" fmla="*/ 1137271 w 4587104"/>
                <a:gd name="connsiteY49" fmla="*/ 4105271 h 4643751"/>
                <a:gd name="connsiteX50" fmla="*/ 1132227 w 4587104"/>
                <a:gd name="connsiteY50" fmla="*/ 4203946 h 4643751"/>
                <a:gd name="connsiteX51" fmla="*/ 1214486 w 4587104"/>
                <a:gd name="connsiteY51" fmla="*/ 4203946 h 4643751"/>
                <a:gd name="connsiteX52" fmla="*/ 1324968 w 4587104"/>
                <a:gd name="connsiteY52" fmla="*/ 4172850 h 4643751"/>
                <a:gd name="connsiteX53" fmla="*/ 1356251 w 4587104"/>
                <a:gd name="connsiteY53" fmla="*/ 4205675 h 4643751"/>
                <a:gd name="connsiteX54" fmla="*/ 1379004 w 4587104"/>
                <a:gd name="connsiteY54" fmla="*/ 4262334 h 4643751"/>
                <a:gd name="connsiteX55" fmla="*/ 1420134 w 4587104"/>
                <a:gd name="connsiteY55" fmla="*/ 4203945 h 4643751"/>
                <a:gd name="connsiteX56" fmla="*/ 1463700 w 4587104"/>
                <a:gd name="connsiteY56" fmla="*/ 4180574 h 4643751"/>
                <a:gd name="connsiteX57" fmla="*/ 1502393 w 4587104"/>
                <a:gd name="connsiteY57" fmla="*/ 4145558 h 4643751"/>
                <a:gd name="connsiteX58" fmla="*/ 1592912 w 4587104"/>
                <a:gd name="connsiteY58" fmla="*/ 4120718 h 4643751"/>
                <a:gd name="connsiteX59" fmla="*/ 1645957 w 4587104"/>
                <a:gd name="connsiteY59" fmla="*/ 4074377 h 4643751"/>
                <a:gd name="connsiteX60" fmla="*/ 1749170 w 4587104"/>
                <a:gd name="connsiteY60" fmla="*/ 4028782 h 4643751"/>
                <a:gd name="connsiteX61" fmla="*/ 1678599 w 4587104"/>
                <a:gd name="connsiteY61" fmla="*/ 3985558 h 4643751"/>
                <a:gd name="connsiteX62" fmla="*/ 1625781 w 4587104"/>
                <a:gd name="connsiteY62" fmla="*/ 3912004 h 4643751"/>
                <a:gd name="connsiteX63" fmla="*/ 1790299 w 4587104"/>
                <a:gd name="connsiteY63" fmla="*/ 3853617 h 4643751"/>
                <a:gd name="connsiteX64" fmla="*/ 1954817 w 4587104"/>
                <a:gd name="connsiteY64" fmla="*/ 3795228 h 4643751"/>
                <a:gd name="connsiteX65" fmla="*/ 1995947 w 4587104"/>
                <a:gd name="connsiteY65" fmla="*/ 3678452 h 4643751"/>
                <a:gd name="connsiteX66" fmla="*/ 2078205 w 4587104"/>
                <a:gd name="connsiteY66" fmla="*/ 3678453 h 4643751"/>
                <a:gd name="connsiteX67" fmla="*/ 2242724 w 4587104"/>
                <a:gd name="connsiteY67" fmla="*/ 3561675 h 4643751"/>
                <a:gd name="connsiteX68" fmla="*/ 2283853 w 4587104"/>
                <a:gd name="connsiteY68" fmla="*/ 3678452 h 4643751"/>
                <a:gd name="connsiteX69" fmla="*/ 2366112 w 4587104"/>
                <a:gd name="connsiteY69" fmla="*/ 3678452 h 4643751"/>
                <a:gd name="connsiteX70" fmla="*/ 2448371 w 4587104"/>
                <a:gd name="connsiteY70" fmla="*/ 3678452 h 4643751"/>
                <a:gd name="connsiteX71" fmla="*/ 2448371 w 4587104"/>
                <a:gd name="connsiteY71" fmla="*/ 3795229 h 4643751"/>
                <a:gd name="connsiteX72" fmla="*/ 2571759 w 4587104"/>
                <a:gd name="connsiteY72" fmla="*/ 3795228 h 4643751"/>
                <a:gd name="connsiteX73" fmla="*/ 2612889 w 4587104"/>
                <a:gd name="connsiteY73" fmla="*/ 3912005 h 4643751"/>
                <a:gd name="connsiteX74" fmla="*/ 2654018 w 4587104"/>
                <a:gd name="connsiteY74" fmla="*/ 4028780 h 4643751"/>
                <a:gd name="connsiteX75" fmla="*/ 2695148 w 4587104"/>
                <a:gd name="connsiteY75" fmla="*/ 4028780 h 4643751"/>
                <a:gd name="connsiteX76" fmla="*/ 2695148 w 4587104"/>
                <a:gd name="connsiteY76" fmla="*/ 3970392 h 4643751"/>
                <a:gd name="connsiteX77" fmla="*/ 2777407 w 4587104"/>
                <a:gd name="connsiteY77" fmla="*/ 4028780 h 4643751"/>
                <a:gd name="connsiteX78" fmla="*/ 2840142 w 4587104"/>
                <a:gd name="connsiteY78" fmla="*/ 4041552 h 4643751"/>
                <a:gd name="connsiteX79" fmla="*/ 2983051 w 4587104"/>
                <a:gd name="connsiteY79" fmla="*/ 4087172 h 4643751"/>
                <a:gd name="connsiteX80" fmla="*/ 3011518 w 4587104"/>
                <a:gd name="connsiteY80" fmla="*/ 4153542 h 4643751"/>
                <a:gd name="connsiteX81" fmla="*/ 2983054 w 4587104"/>
                <a:gd name="connsiteY81" fmla="*/ 4262333 h 4643751"/>
                <a:gd name="connsiteX82" fmla="*/ 3024184 w 4587104"/>
                <a:gd name="connsiteY82" fmla="*/ 4262333 h 4643751"/>
                <a:gd name="connsiteX83" fmla="*/ 3106440 w 4587104"/>
                <a:gd name="connsiteY83" fmla="*/ 4320724 h 4643751"/>
                <a:gd name="connsiteX84" fmla="*/ 3182893 w 4587104"/>
                <a:gd name="connsiteY84" fmla="*/ 4483718 h 4643751"/>
                <a:gd name="connsiteX85" fmla="*/ 3270961 w 4587104"/>
                <a:gd name="connsiteY85" fmla="*/ 4612662 h 4643751"/>
                <a:gd name="connsiteX86" fmla="*/ 3394349 w 4587104"/>
                <a:gd name="connsiteY86" fmla="*/ 4612662 h 4643751"/>
                <a:gd name="connsiteX87" fmla="*/ 3476608 w 4587104"/>
                <a:gd name="connsiteY87" fmla="*/ 4495887 h 4643751"/>
                <a:gd name="connsiteX88" fmla="*/ 3764514 w 4587104"/>
                <a:gd name="connsiteY88" fmla="*/ 4379111 h 4643751"/>
                <a:gd name="connsiteX89" fmla="*/ 3887903 w 4587104"/>
                <a:gd name="connsiteY89" fmla="*/ 4320723 h 4643751"/>
                <a:gd name="connsiteX90" fmla="*/ 4011291 w 4587104"/>
                <a:gd name="connsiteY90" fmla="*/ 4203946 h 4643751"/>
                <a:gd name="connsiteX91" fmla="*/ 4052421 w 4587104"/>
                <a:gd name="connsiteY91" fmla="*/ 4145558 h 4643751"/>
                <a:gd name="connsiteX92" fmla="*/ 4093550 w 4587104"/>
                <a:gd name="connsiteY92" fmla="*/ 4145558 h 4643751"/>
                <a:gd name="connsiteX93" fmla="*/ 4093550 w 4587104"/>
                <a:gd name="connsiteY93" fmla="*/ 4028782 h 4643751"/>
                <a:gd name="connsiteX94" fmla="*/ 4134680 w 4587104"/>
                <a:gd name="connsiteY94" fmla="*/ 3970394 h 4643751"/>
                <a:gd name="connsiteX95" fmla="*/ 4143138 w 4587104"/>
                <a:gd name="connsiteY95" fmla="*/ 3871639 h 4643751"/>
                <a:gd name="connsiteX96" fmla="*/ 4134680 w 4587104"/>
                <a:gd name="connsiteY96" fmla="*/ 3736841 h 4643751"/>
                <a:gd name="connsiteX97" fmla="*/ 4175809 w 4587104"/>
                <a:gd name="connsiteY97" fmla="*/ 3678453 h 4643751"/>
                <a:gd name="connsiteX98" fmla="*/ 4190743 w 4587104"/>
                <a:gd name="connsiteY98" fmla="*/ 3562702 h 4643751"/>
                <a:gd name="connsiteX99" fmla="*/ 4216939 w 4587104"/>
                <a:gd name="connsiteY99" fmla="*/ 3444900 h 4643751"/>
                <a:gd name="connsiteX100" fmla="*/ 4258065 w 4587104"/>
                <a:gd name="connsiteY100" fmla="*/ 3269739 h 4643751"/>
                <a:gd name="connsiteX101" fmla="*/ 4322674 w 4587104"/>
                <a:gd name="connsiteY101" fmla="*/ 3151431 h 4643751"/>
                <a:gd name="connsiteX102" fmla="*/ 4381457 w 4587104"/>
                <a:gd name="connsiteY102" fmla="*/ 3094571 h 4643751"/>
                <a:gd name="connsiteX103" fmla="*/ 4422586 w 4587104"/>
                <a:gd name="connsiteY103" fmla="*/ 2977795 h 4643751"/>
                <a:gd name="connsiteX104" fmla="*/ 4381457 w 4587104"/>
                <a:gd name="connsiteY104" fmla="*/ 2919407 h 4643751"/>
                <a:gd name="connsiteX105" fmla="*/ 4422586 w 4587104"/>
                <a:gd name="connsiteY105" fmla="*/ 2861018 h 4643751"/>
                <a:gd name="connsiteX106" fmla="*/ 4381457 w 4587104"/>
                <a:gd name="connsiteY106" fmla="*/ 2802630 h 4643751"/>
                <a:gd name="connsiteX107" fmla="*/ 4436924 w 4587104"/>
                <a:gd name="connsiteY107" fmla="*/ 2666787 h 4643751"/>
                <a:gd name="connsiteX108" fmla="*/ 4463716 w 4587104"/>
                <a:gd name="connsiteY108" fmla="*/ 2569078 h 4643751"/>
                <a:gd name="connsiteX109" fmla="*/ 4504845 w 4587104"/>
                <a:gd name="connsiteY109" fmla="*/ 2452301 h 4643751"/>
                <a:gd name="connsiteX110" fmla="*/ 4463716 w 4587104"/>
                <a:gd name="connsiteY110" fmla="*/ 2452301 h 4643751"/>
                <a:gd name="connsiteX111" fmla="*/ 4463716 w 4587104"/>
                <a:gd name="connsiteY111" fmla="*/ 2393913 h 4643751"/>
                <a:gd name="connsiteX112" fmla="*/ 4504845 w 4587104"/>
                <a:gd name="connsiteY112" fmla="*/ 2335525 h 4643751"/>
                <a:gd name="connsiteX113" fmla="*/ 4587104 w 4587104"/>
                <a:gd name="connsiteY113" fmla="*/ 2277137 h 4643751"/>
                <a:gd name="connsiteX114" fmla="*/ 4545972 w 4587104"/>
                <a:gd name="connsiteY11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444970 w 4587104"/>
                <a:gd name="connsiteY20" fmla="*/ 2180211 h 4643751"/>
                <a:gd name="connsiteX21" fmla="*/ 391897 w 4587104"/>
                <a:gd name="connsiteY21" fmla="*/ 2160360 h 4643751"/>
                <a:gd name="connsiteX22" fmla="*/ 309638 w 4587104"/>
                <a:gd name="connsiteY22" fmla="*/ 2218748 h 4643751"/>
                <a:gd name="connsiteX23" fmla="*/ 309636 w 4587104"/>
                <a:gd name="connsiteY23" fmla="*/ 2335525 h 4643751"/>
                <a:gd name="connsiteX24" fmla="*/ 227379 w 4587104"/>
                <a:gd name="connsiteY24" fmla="*/ 2335524 h 4643751"/>
                <a:gd name="connsiteX25" fmla="*/ 227379 w 4587104"/>
                <a:gd name="connsiteY25" fmla="*/ 2510689 h 4643751"/>
                <a:gd name="connsiteX26" fmla="*/ 200148 w 4587104"/>
                <a:gd name="connsiteY26" fmla="*/ 2560590 h 4643751"/>
                <a:gd name="connsiteX27" fmla="*/ 186250 w 4587104"/>
                <a:gd name="connsiteY27" fmla="*/ 2685853 h 4643751"/>
                <a:gd name="connsiteX28" fmla="*/ 227379 w 4587104"/>
                <a:gd name="connsiteY28" fmla="*/ 2744241 h 4643751"/>
                <a:gd name="connsiteX29" fmla="*/ 145120 w 4587104"/>
                <a:gd name="connsiteY29" fmla="*/ 2802629 h 4643751"/>
                <a:gd name="connsiteX30" fmla="*/ 88618 w 4587104"/>
                <a:gd name="connsiteY30" fmla="*/ 2888834 h 4643751"/>
                <a:gd name="connsiteX31" fmla="*/ 21732 w 4587104"/>
                <a:gd name="connsiteY31" fmla="*/ 2919406 h 4643751"/>
                <a:gd name="connsiteX32" fmla="*/ 21731 w 4587104"/>
                <a:gd name="connsiteY32" fmla="*/ 3094571 h 4643751"/>
                <a:gd name="connsiteX33" fmla="*/ 62861 w 4587104"/>
                <a:gd name="connsiteY33" fmla="*/ 3269735 h 4643751"/>
                <a:gd name="connsiteX34" fmla="*/ 103991 w 4587104"/>
                <a:gd name="connsiteY34" fmla="*/ 3269735 h 4643751"/>
                <a:gd name="connsiteX35" fmla="*/ 186249 w 4587104"/>
                <a:gd name="connsiteY35" fmla="*/ 3269736 h 4643751"/>
                <a:gd name="connsiteX36" fmla="*/ 268509 w 4587104"/>
                <a:gd name="connsiteY36" fmla="*/ 3269735 h 4643751"/>
                <a:gd name="connsiteX37" fmla="*/ 309638 w 4587104"/>
                <a:gd name="connsiteY37" fmla="*/ 3328123 h 4643751"/>
                <a:gd name="connsiteX38" fmla="*/ 391897 w 4587104"/>
                <a:gd name="connsiteY38" fmla="*/ 3269735 h 4643751"/>
                <a:gd name="connsiteX39" fmla="*/ 474155 w 4587104"/>
                <a:gd name="connsiteY39" fmla="*/ 3328124 h 4643751"/>
                <a:gd name="connsiteX40" fmla="*/ 643548 w 4587104"/>
                <a:gd name="connsiteY40" fmla="*/ 3363824 h 4643751"/>
                <a:gd name="connsiteX41" fmla="*/ 762062 w 4587104"/>
                <a:gd name="connsiteY41" fmla="*/ 3386511 h 4643751"/>
                <a:gd name="connsiteX42" fmla="*/ 885451 w 4587104"/>
                <a:gd name="connsiteY42" fmla="*/ 3444899 h 4643751"/>
                <a:gd name="connsiteX43" fmla="*/ 926580 w 4587104"/>
                <a:gd name="connsiteY43" fmla="*/ 3503287 h 4643751"/>
                <a:gd name="connsiteX44" fmla="*/ 926580 w 4587104"/>
                <a:gd name="connsiteY44" fmla="*/ 3561675 h 4643751"/>
                <a:gd name="connsiteX45" fmla="*/ 926580 w 4587104"/>
                <a:gd name="connsiteY45" fmla="*/ 3620063 h 4643751"/>
                <a:gd name="connsiteX46" fmla="*/ 967709 w 4587104"/>
                <a:gd name="connsiteY46" fmla="*/ 3736841 h 4643751"/>
                <a:gd name="connsiteX47" fmla="*/ 1008839 w 4587104"/>
                <a:gd name="connsiteY47" fmla="*/ 3795228 h 4643751"/>
                <a:gd name="connsiteX48" fmla="*/ 1049969 w 4587104"/>
                <a:gd name="connsiteY48" fmla="*/ 3970392 h 4643751"/>
                <a:gd name="connsiteX49" fmla="*/ 1091098 w 4587104"/>
                <a:gd name="connsiteY49" fmla="*/ 4028780 h 4643751"/>
                <a:gd name="connsiteX50" fmla="*/ 1137271 w 4587104"/>
                <a:gd name="connsiteY50" fmla="*/ 4105271 h 4643751"/>
                <a:gd name="connsiteX51" fmla="*/ 1132227 w 4587104"/>
                <a:gd name="connsiteY51" fmla="*/ 4203946 h 4643751"/>
                <a:gd name="connsiteX52" fmla="*/ 1214486 w 4587104"/>
                <a:gd name="connsiteY52" fmla="*/ 4203946 h 4643751"/>
                <a:gd name="connsiteX53" fmla="*/ 1324968 w 4587104"/>
                <a:gd name="connsiteY53" fmla="*/ 4172850 h 4643751"/>
                <a:gd name="connsiteX54" fmla="*/ 1356251 w 4587104"/>
                <a:gd name="connsiteY54" fmla="*/ 4205675 h 4643751"/>
                <a:gd name="connsiteX55" fmla="*/ 1379004 w 4587104"/>
                <a:gd name="connsiteY55" fmla="*/ 4262334 h 4643751"/>
                <a:gd name="connsiteX56" fmla="*/ 1420134 w 4587104"/>
                <a:gd name="connsiteY56" fmla="*/ 4203945 h 4643751"/>
                <a:gd name="connsiteX57" fmla="*/ 1463700 w 4587104"/>
                <a:gd name="connsiteY57" fmla="*/ 4180574 h 4643751"/>
                <a:gd name="connsiteX58" fmla="*/ 1502393 w 4587104"/>
                <a:gd name="connsiteY58" fmla="*/ 4145558 h 4643751"/>
                <a:gd name="connsiteX59" fmla="*/ 1592912 w 4587104"/>
                <a:gd name="connsiteY59" fmla="*/ 4120718 h 4643751"/>
                <a:gd name="connsiteX60" fmla="*/ 1645957 w 4587104"/>
                <a:gd name="connsiteY60" fmla="*/ 4074377 h 4643751"/>
                <a:gd name="connsiteX61" fmla="*/ 1749170 w 4587104"/>
                <a:gd name="connsiteY61" fmla="*/ 4028782 h 4643751"/>
                <a:gd name="connsiteX62" fmla="*/ 1678599 w 4587104"/>
                <a:gd name="connsiteY62" fmla="*/ 3985558 h 4643751"/>
                <a:gd name="connsiteX63" fmla="*/ 1625781 w 4587104"/>
                <a:gd name="connsiteY63" fmla="*/ 3912004 h 4643751"/>
                <a:gd name="connsiteX64" fmla="*/ 1790299 w 4587104"/>
                <a:gd name="connsiteY64" fmla="*/ 3853617 h 4643751"/>
                <a:gd name="connsiteX65" fmla="*/ 1954817 w 4587104"/>
                <a:gd name="connsiteY65" fmla="*/ 3795228 h 4643751"/>
                <a:gd name="connsiteX66" fmla="*/ 1995947 w 4587104"/>
                <a:gd name="connsiteY66" fmla="*/ 3678452 h 4643751"/>
                <a:gd name="connsiteX67" fmla="*/ 2078205 w 4587104"/>
                <a:gd name="connsiteY67" fmla="*/ 3678453 h 4643751"/>
                <a:gd name="connsiteX68" fmla="*/ 2242724 w 4587104"/>
                <a:gd name="connsiteY68" fmla="*/ 3561675 h 4643751"/>
                <a:gd name="connsiteX69" fmla="*/ 2283853 w 4587104"/>
                <a:gd name="connsiteY69" fmla="*/ 3678452 h 4643751"/>
                <a:gd name="connsiteX70" fmla="*/ 2366112 w 4587104"/>
                <a:gd name="connsiteY70" fmla="*/ 3678452 h 4643751"/>
                <a:gd name="connsiteX71" fmla="*/ 2448371 w 4587104"/>
                <a:gd name="connsiteY71" fmla="*/ 3678452 h 4643751"/>
                <a:gd name="connsiteX72" fmla="*/ 2448371 w 4587104"/>
                <a:gd name="connsiteY72" fmla="*/ 3795229 h 4643751"/>
                <a:gd name="connsiteX73" fmla="*/ 2571759 w 4587104"/>
                <a:gd name="connsiteY73" fmla="*/ 3795228 h 4643751"/>
                <a:gd name="connsiteX74" fmla="*/ 2612889 w 4587104"/>
                <a:gd name="connsiteY74" fmla="*/ 3912005 h 4643751"/>
                <a:gd name="connsiteX75" fmla="*/ 2654018 w 4587104"/>
                <a:gd name="connsiteY75" fmla="*/ 4028780 h 4643751"/>
                <a:gd name="connsiteX76" fmla="*/ 2695148 w 4587104"/>
                <a:gd name="connsiteY76" fmla="*/ 4028780 h 4643751"/>
                <a:gd name="connsiteX77" fmla="*/ 2695148 w 4587104"/>
                <a:gd name="connsiteY77" fmla="*/ 3970392 h 4643751"/>
                <a:gd name="connsiteX78" fmla="*/ 2777407 w 4587104"/>
                <a:gd name="connsiteY78" fmla="*/ 4028780 h 4643751"/>
                <a:gd name="connsiteX79" fmla="*/ 2840142 w 4587104"/>
                <a:gd name="connsiteY79" fmla="*/ 4041552 h 4643751"/>
                <a:gd name="connsiteX80" fmla="*/ 2983051 w 4587104"/>
                <a:gd name="connsiteY80" fmla="*/ 4087172 h 4643751"/>
                <a:gd name="connsiteX81" fmla="*/ 3011518 w 4587104"/>
                <a:gd name="connsiteY81" fmla="*/ 4153542 h 4643751"/>
                <a:gd name="connsiteX82" fmla="*/ 2983054 w 4587104"/>
                <a:gd name="connsiteY82" fmla="*/ 4262333 h 4643751"/>
                <a:gd name="connsiteX83" fmla="*/ 3024184 w 4587104"/>
                <a:gd name="connsiteY83" fmla="*/ 4262333 h 4643751"/>
                <a:gd name="connsiteX84" fmla="*/ 3106440 w 4587104"/>
                <a:gd name="connsiteY84" fmla="*/ 4320724 h 4643751"/>
                <a:gd name="connsiteX85" fmla="*/ 3182893 w 4587104"/>
                <a:gd name="connsiteY85" fmla="*/ 4483718 h 4643751"/>
                <a:gd name="connsiteX86" fmla="*/ 3270961 w 4587104"/>
                <a:gd name="connsiteY86" fmla="*/ 4612662 h 4643751"/>
                <a:gd name="connsiteX87" fmla="*/ 3394349 w 4587104"/>
                <a:gd name="connsiteY87" fmla="*/ 4612662 h 4643751"/>
                <a:gd name="connsiteX88" fmla="*/ 3476608 w 4587104"/>
                <a:gd name="connsiteY88" fmla="*/ 4495887 h 4643751"/>
                <a:gd name="connsiteX89" fmla="*/ 3764514 w 4587104"/>
                <a:gd name="connsiteY89" fmla="*/ 4379111 h 4643751"/>
                <a:gd name="connsiteX90" fmla="*/ 3887903 w 4587104"/>
                <a:gd name="connsiteY90" fmla="*/ 4320723 h 4643751"/>
                <a:gd name="connsiteX91" fmla="*/ 4011291 w 4587104"/>
                <a:gd name="connsiteY91" fmla="*/ 4203946 h 4643751"/>
                <a:gd name="connsiteX92" fmla="*/ 4052421 w 4587104"/>
                <a:gd name="connsiteY92" fmla="*/ 4145558 h 4643751"/>
                <a:gd name="connsiteX93" fmla="*/ 4093550 w 4587104"/>
                <a:gd name="connsiteY93" fmla="*/ 4145558 h 4643751"/>
                <a:gd name="connsiteX94" fmla="*/ 4093550 w 4587104"/>
                <a:gd name="connsiteY94" fmla="*/ 4028782 h 4643751"/>
                <a:gd name="connsiteX95" fmla="*/ 4134680 w 4587104"/>
                <a:gd name="connsiteY95" fmla="*/ 3970394 h 4643751"/>
                <a:gd name="connsiteX96" fmla="*/ 4143138 w 4587104"/>
                <a:gd name="connsiteY96" fmla="*/ 3871639 h 4643751"/>
                <a:gd name="connsiteX97" fmla="*/ 4134680 w 4587104"/>
                <a:gd name="connsiteY97" fmla="*/ 3736841 h 4643751"/>
                <a:gd name="connsiteX98" fmla="*/ 4175809 w 4587104"/>
                <a:gd name="connsiteY98" fmla="*/ 3678453 h 4643751"/>
                <a:gd name="connsiteX99" fmla="*/ 4190743 w 4587104"/>
                <a:gd name="connsiteY99" fmla="*/ 3562702 h 4643751"/>
                <a:gd name="connsiteX100" fmla="*/ 4216939 w 4587104"/>
                <a:gd name="connsiteY100" fmla="*/ 3444900 h 4643751"/>
                <a:gd name="connsiteX101" fmla="*/ 4258065 w 4587104"/>
                <a:gd name="connsiteY101" fmla="*/ 3269739 h 4643751"/>
                <a:gd name="connsiteX102" fmla="*/ 4322674 w 4587104"/>
                <a:gd name="connsiteY102" fmla="*/ 3151431 h 4643751"/>
                <a:gd name="connsiteX103" fmla="*/ 4381457 w 4587104"/>
                <a:gd name="connsiteY103" fmla="*/ 3094571 h 4643751"/>
                <a:gd name="connsiteX104" fmla="*/ 4422586 w 4587104"/>
                <a:gd name="connsiteY104" fmla="*/ 2977795 h 4643751"/>
                <a:gd name="connsiteX105" fmla="*/ 4381457 w 4587104"/>
                <a:gd name="connsiteY105" fmla="*/ 2919407 h 4643751"/>
                <a:gd name="connsiteX106" fmla="*/ 4422586 w 4587104"/>
                <a:gd name="connsiteY106" fmla="*/ 2861018 h 4643751"/>
                <a:gd name="connsiteX107" fmla="*/ 4381457 w 4587104"/>
                <a:gd name="connsiteY107" fmla="*/ 2802630 h 4643751"/>
                <a:gd name="connsiteX108" fmla="*/ 4436924 w 4587104"/>
                <a:gd name="connsiteY108" fmla="*/ 2666787 h 4643751"/>
                <a:gd name="connsiteX109" fmla="*/ 4463716 w 4587104"/>
                <a:gd name="connsiteY109" fmla="*/ 2569078 h 4643751"/>
                <a:gd name="connsiteX110" fmla="*/ 4504845 w 4587104"/>
                <a:gd name="connsiteY110" fmla="*/ 2452301 h 4643751"/>
                <a:gd name="connsiteX111" fmla="*/ 4463716 w 4587104"/>
                <a:gd name="connsiteY111" fmla="*/ 2452301 h 4643751"/>
                <a:gd name="connsiteX112" fmla="*/ 4463716 w 4587104"/>
                <a:gd name="connsiteY112" fmla="*/ 2393913 h 4643751"/>
                <a:gd name="connsiteX113" fmla="*/ 4504845 w 4587104"/>
                <a:gd name="connsiteY113" fmla="*/ 2335525 h 4643751"/>
                <a:gd name="connsiteX114" fmla="*/ 4587104 w 4587104"/>
                <a:gd name="connsiteY114" fmla="*/ 2277137 h 4643751"/>
                <a:gd name="connsiteX115" fmla="*/ 4545972 w 4587104"/>
                <a:gd name="connsiteY11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7 w 4587104"/>
                <a:gd name="connsiteY20" fmla="*/ 2218748 h 4643751"/>
                <a:gd name="connsiteX21" fmla="*/ 391897 w 4587104"/>
                <a:gd name="connsiteY21" fmla="*/ 2160360 h 4643751"/>
                <a:gd name="connsiteX22" fmla="*/ 309638 w 4587104"/>
                <a:gd name="connsiteY22" fmla="*/ 2218748 h 4643751"/>
                <a:gd name="connsiteX23" fmla="*/ 309636 w 4587104"/>
                <a:gd name="connsiteY23" fmla="*/ 2335525 h 4643751"/>
                <a:gd name="connsiteX24" fmla="*/ 227379 w 4587104"/>
                <a:gd name="connsiteY24" fmla="*/ 2335524 h 4643751"/>
                <a:gd name="connsiteX25" fmla="*/ 227379 w 4587104"/>
                <a:gd name="connsiteY25" fmla="*/ 2510689 h 4643751"/>
                <a:gd name="connsiteX26" fmla="*/ 200148 w 4587104"/>
                <a:gd name="connsiteY26" fmla="*/ 2560590 h 4643751"/>
                <a:gd name="connsiteX27" fmla="*/ 186250 w 4587104"/>
                <a:gd name="connsiteY27" fmla="*/ 2685853 h 4643751"/>
                <a:gd name="connsiteX28" fmla="*/ 227379 w 4587104"/>
                <a:gd name="connsiteY28" fmla="*/ 2744241 h 4643751"/>
                <a:gd name="connsiteX29" fmla="*/ 145120 w 4587104"/>
                <a:gd name="connsiteY29" fmla="*/ 2802629 h 4643751"/>
                <a:gd name="connsiteX30" fmla="*/ 88618 w 4587104"/>
                <a:gd name="connsiteY30" fmla="*/ 2888834 h 4643751"/>
                <a:gd name="connsiteX31" fmla="*/ 21732 w 4587104"/>
                <a:gd name="connsiteY31" fmla="*/ 2919406 h 4643751"/>
                <a:gd name="connsiteX32" fmla="*/ 21731 w 4587104"/>
                <a:gd name="connsiteY32" fmla="*/ 3094571 h 4643751"/>
                <a:gd name="connsiteX33" fmla="*/ 62861 w 4587104"/>
                <a:gd name="connsiteY33" fmla="*/ 3269735 h 4643751"/>
                <a:gd name="connsiteX34" fmla="*/ 103991 w 4587104"/>
                <a:gd name="connsiteY34" fmla="*/ 3269735 h 4643751"/>
                <a:gd name="connsiteX35" fmla="*/ 186249 w 4587104"/>
                <a:gd name="connsiteY35" fmla="*/ 3269736 h 4643751"/>
                <a:gd name="connsiteX36" fmla="*/ 268509 w 4587104"/>
                <a:gd name="connsiteY36" fmla="*/ 3269735 h 4643751"/>
                <a:gd name="connsiteX37" fmla="*/ 309638 w 4587104"/>
                <a:gd name="connsiteY37" fmla="*/ 3328123 h 4643751"/>
                <a:gd name="connsiteX38" fmla="*/ 391897 w 4587104"/>
                <a:gd name="connsiteY38" fmla="*/ 3269735 h 4643751"/>
                <a:gd name="connsiteX39" fmla="*/ 474155 w 4587104"/>
                <a:gd name="connsiteY39" fmla="*/ 3328124 h 4643751"/>
                <a:gd name="connsiteX40" fmla="*/ 643548 w 4587104"/>
                <a:gd name="connsiteY40" fmla="*/ 3363824 h 4643751"/>
                <a:gd name="connsiteX41" fmla="*/ 762062 w 4587104"/>
                <a:gd name="connsiteY41" fmla="*/ 3386511 h 4643751"/>
                <a:gd name="connsiteX42" fmla="*/ 885451 w 4587104"/>
                <a:gd name="connsiteY42" fmla="*/ 3444899 h 4643751"/>
                <a:gd name="connsiteX43" fmla="*/ 926580 w 4587104"/>
                <a:gd name="connsiteY43" fmla="*/ 3503287 h 4643751"/>
                <a:gd name="connsiteX44" fmla="*/ 926580 w 4587104"/>
                <a:gd name="connsiteY44" fmla="*/ 3561675 h 4643751"/>
                <a:gd name="connsiteX45" fmla="*/ 926580 w 4587104"/>
                <a:gd name="connsiteY45" fmla="*/ 3620063 h 4643751"/>
                <a:gd name="connsiteX46" fmla="*/ 967709 w 4587104"/>
                <a:gd name="connsiteY46" fmla="*/ 3736841 h 4643751"/>
                <a:gd name="connsiteX47" fmla="*/ 1008839 w 4587104"/>
                <a:gd name="connsiteY47" fmla="*/ 3795228 h 4643751"/>
                <a:gd name="connsiteX48" fmla="*/ 1049969 w 4587104"/>
                <a:gd name="connsiteY48" fmla="*/ 3970392 h 4643751"/>
                <a:gd name="connsiteX49" fmla="*/ 1091098 w 4587104"/>
                <a:gd name="connsiteY49" fmla="*/ 4028780 h 4643751"/>
                <a:gd name="connsiteX50" fmla="*/ 1137271 w 4587104"/>
                <a:gd name="connsiteY50" fmla="*/ 4105271 h 4643751"/>
                <a:gd name="connsiteX51" fmla="*/ 1132227 w 4587104"/>
                <a:gd name="connsiteY51" fmla="*/ 4203946 h 4643751"/>
                <a:gd name="connsiteX52" fmla="*/ 1214486 w 4587104"/>
                <a:gd name="connsiteY52" fmla="*/ 4203946 h 4643751"/>
                <a:gd name="connsiteX53" fmla="*/ 1324968 w 4587104"/>
                <a:gd name="connsiteY53" fmla="*/ 4172850 h 4643751"/>
                <a:gd name="connsiteX54" fmla="*/ 1356251 w 4587104"/>
                <a:gd name="connsiteY54" fmla="*/ 4205675 h 4643751"/>
                <a:gd name="connsiteX55" fmla="*/ 1379004 w 4587104"/>
                <a:gd name="connsiteY55" fmla="*/ 4262334 h 4643751"/>
                <a:gd name="connsiteX56" fmla="*/ 1420134 w 4587104"/>
                <a:gd name="connsiteY56" fmla="*/ 4203945 h 4643751"/>
                <a:gd name="connsiteX57" fmla="*/ 1463700 w 4587104"/>
                <a:gd name="connsiteY57" fmla="*/ 4180574 h 4643751"/>
                <a:gd name="connsiteX58" fmla="*/ 1502393 w 4587104"/>
                <a:gd name="connsiteY58" fmla="*/ 4145558 h 4643751"/>
                <a:gd name="connsiteX59" fmla="*/ 1592912 w 4587104"/>
                <a:gd name="connsiteY59" fmla="*/ 4120718 h 4643751"/>
                <a:gd name="connsiteX60" fmla="*/ 1645957 w 4587104"/>
                <a:gd name="connsiteY60" fmla="*/ 4074377 h 4643751"/>
                <a:gd name="connsiteX61" fmla="*/ 1749170 w 4587104"/>
                <a:gd name="connsiteY61" fmla="*/ 4028782 h 4643751"/>
                <a:gd name="connsiteX62" fmla="*/ 1678599 w 4587104"/>
                <a:gd name="connsiteY62" fmla="*/ 3985558 h 4643751"/>
                <a:gd name="connsiteX63" fmla="*/ 1625781 w 4587104"/>
                <a:gd name="connsiteY63" fmla="*/ 3912004 h 4643751"/>
                <a:gd name="connsiteX64" fmla="*/ 1790299 w 4587104"/>
                <a:gd name="connsiteY64" fmla="*/ 3853617 h 4643751"/>
                <a:gd name="connsiteX65" fmla="*/ 1954817 w 4587104"/>
                <a:gd name="connsiteY65" fmla="*/ 3795228 h 4643751"/>
                <a:gd name="connsiteX66" fmla="*/ 1995947 w 4587104"/>
                <a:gd name="connsiteY66" fmla="*/ 3678452 h 4643751"/>
                <a:gd name="connsiteX67" fmla="*/ 2078205 w 4587104"/>
                <a:gd name="connsiteY67" fmla="*/ 3678453 h 4643751"/>
                <a:gd name="connsiteX68" fmla="*/ 2242724 w 4587104"/>
                <a:gd name="connsiteY68" fmla="*/ 3561675 h 4643751"/>
                <a:gd name="connsiteX69" fmla="*/ 2283853 w 4587104"/>
                <a:gd name="connsiteY69" fmla="*/ 3678452 h 4643751"/>
                <a:gd name="connsiteX70" fmla="*/ 2366112 w 4587104"/>
                <a:gd name="connsiteY70" fmla="*/ 3678452 h 4643751"/>
                <a:gd name="connsiteX71" fmla="*/ 2448371 w 4587104"/>
                <a:gd name="connsiteY71" fmla="*/ 3678452 h 4643751"/>
                <a:gd name="connsiteX72" fmla="*/ 2448371 w 4587104"/>
                <a:gd name="connsiteY72" fmla="*/ 3795229 h 4643751"/>
                <a:gd name="connsiteX73" fmla="*/ 2571759 w 4587104"/>
                <a:gd name="connsiteY73" fmla="*/ 3795228 h 4643751"/>
                <a:gd name="connsiteX74" fmla="*/ 2612889 w 4587104"/>
                <a:gd name="connsiteY74" fmla="*/ 3912005 h 4643751"/>
                <a:gd name="connsiteX75" fmla="*/ 2654018 w 4587104"/>
                <a:gd name="connsiteY75" fmla="*/ 4028780 h 4643751"/>
                <a:gd name="connsiteX76" fmla="*/ 2695148 w 4587104"/>
                <a:gd name="connsiteY76" fmla="*/ 4028780 h 4643751"/>
                <a:gd name="connsiteX77" fmla="*/ 2695148 w 4587104"/>
                <a:gd name="connsiteY77" fmla="*/ 3970392 h 4643751"/>
                <a:gd name="connsiteX78" fmla="*/ 2777407 w 4587104"/>
                <a:gd name="connsiteY78" fmla="*/ 4028780 h 4643751"/>
                <a:gd name="connsiteX79" fmla="*/ 2840142 w 4587104"/>
                <a:gd name="connsiteY79" fmla="*/ 4041552 h 4643751"/>
                <a:gd name="connsiteX80" fmla="*/ 2983051 w 4587104"/>
                <a:gd name="connsiteY80" fmla="*/ 4087172 h 4643751"/>
                <a:gd name="connsiteX81" fmla="*/ 3011518 w 4587104"/>
                <a:gd name="connsiteY81" fmla="*/ 4153542 h 4643751"/>
                <a:gd name="connsiteX82" fmla="*/ 2983054 w 4587104"/>
                <a:gd name="connsiteY82" fmla="*/ 4262333 h 4643751"/>
                <a:gd name="connsiteX83" fmla="*/ 3024184 w 4587104"/>
                <a:gd name="connsiteY83" fmla="*/ 4262333 h 4643751"/>
                <a:gd name="connsiteX84" fmla="*/ 3106440 w 4587104"/>
                <a:gd name="connsiteY84" fmla="*/ 4320724 h 4643751"/>
                <a:gd name="connsiteX85" fmla="*/ 3182893 w 4587104"/>
                <a:gd name="connsiteY85" fmla="*/ 4483718 h 4643751"/>
                <a:gd name="connsiteX86" fmla="*/ 3270961 w 4587104"/>
                <a:gd name="connsiteY86" fmla="*/ 4612662 h 4643751"/>
                <a:gd name="connsiteX87" fmla="*/ 3394349 w 4587104"/>
                <a:gd name="connsiteY87" fmla="*/ 4612662 h 4643751"/>
                <a:gd name="connsiteX88" fmla="*/ 3476608 w 4587104"/>
                <a:gd name="connsiteY88" fmla="*/ 4495887 h 4643751"/>
                <a:gd name="connsiteX89" fmla="*/ 3764514 w 4587104"/>
                <a:gd name="connsiteY89" fmla="*/ 4379111 h 4643751"/>
                <a:gd name="connsiteX90" fmla="*/ 3887903 w 4587104"/>
                <a:gd name="connsiteY90" fmla="*/ 4320723 h 4643751"/>
                <a:gd name="connsiteX91" fmla="*/ 4011291 w 4587104"/>
                <a:gd name="connsiteY91" fmla="*/ 4203946 h 4643751"/>
                <a:gd name="connsiteX92" fmla="*/ 4052421 w 4587104"/>
                <a:gd name="connsiteY92" fmla="*/ 4145558 h 4643751"/>
                <a:gd name="connsiteX93" fmla="*/ 4093550 w 4587104"/>
                <a:gd name="connsiteY93" fmla="*/ 4145558 h 4643751"/>
                <a:gd name="connsiteX94" fmla="*/ 4093550 w 4587104"/>
                <a:gd name="connsiteY94" fmla="*/ 4028782 h 4643751"/>
                <a:gd name="connsiteX95" fmla="*/ 4134680 w 4587104"/>
                <a:gd name="connsiteY95" fmla="*/ 3970394 h 4643751"/>
                <a:gd name="connsiteX96" fmla="*/ 4143138 w 4587104"/>
                <a:gd name="connsiteY96" fmla="*/ 3871639 h 4643751"/>
                <a:gd name="connsiteX97" fmla="*/ 4134680 w 4587104"/>
                <a:gd name="connsiteY97" fmla="*/ 3736841 h 4643751"/>
                <a:gd name="connsiteX98" fmla="*/ 4175809 w 4587104"/>
                <a:gd name="connsiteY98" fmla="*/ 3678453 h 4643751"/>
                <a:gd name="connsiteX99" fmla="*/ 4190743 w 4587104"/>
                <a:gd name="connsiteY99" fmla="*/ 3562702 h 4643751"/>
                <a:gd name="connsiteX100" fmla="*/ 4216939 w 4587104"/>
                <a:gd name="connsiteY100" fmla="*/ 3444900 h 4643751"/>
                <a:gd name="connsiteX101" fmla="*/ 4258065 w 4587104"/>
                <a:gd name="connsiteY101" fmla="*/ 3269739 h 4643751"/>
                <a:gd name="connsiteX102" fmla="*/ 4322674 w 4587104"/>
                <a:gd name="connsiteY102" fmla="*/ 3151431 h 4643751"/>
                <a:gd name="connsiteX103" fmla="*/ 4381457 w 4587104"/>
                <a:gd name="connsiteY103" fmla="*/ 3094571 h 4643751"/>
                <a:gd name="connsiteX104" fmla="*/ 4422586 w 4587104"/>
                <a:gd name="connsiteY104" fmla="*/ 2977795 h 4643751"/>
                <a:gd name="connsiteX105" fmla="*/ 4381457 w 4587104"/>
                <a:gd name="connsiteY105" fmla="*/ 2919407 h 4643751"/>
                <a:gd name="connsiteX106" fmla="*/ 4422586 w 4587104"/>
                <a:gd name="connsiteY106" fmla="*/ 2861018 h 4643751"/>
                <a:gd name="connsiteX107" fmla="*/ 4381457 w 4587104"/>
                <a:gd name="connsiteY107" fmla="*/ 2802630 h 4643751"/>
                <a:gd name="connsiteX108" fmla="*/ 4436924 w 4587104"/>
                <a:gd name="connsiteY108" fmla="*/ 2666787 h 4643751"/>
                <a:gd name="connsiteX109" fmla="*/ 4463716 w 4587104"/>
                <a:gd name="connsiteY109" fmla="*/ 2569078 h 4643751"/>
                <a:gd name="connsiteX110" fmla="*/ 4504845 w 4587104"/>
                <a:gd name="connsiteY110" fmla="*/ 2452301 h 4643751"/>
                <a:gd name="connsiteX111" fmla="*/ 4463716 w 4587104"/>
                <a:gd name="connsiteY111" fmla="*/ 2452301 h 4643751"/>
                <a:gd name="connsiteX112" fmla="*/ 4463716 w 4587104"/>
                <a:gd name="connsiteY112" fmla="*/ 2393913 h 4643751"/>
                <a:gd name="connsiteX113" fmla="*/ 4504845 w 4587104"/>
                <a:gd name="connsiteY113" fmla="*/ 2335525 h 4643751"/>
                <a:gd name="connsiteX114" fmla="*/ 4587104 w 4587104"/>
                <a:gd name="connsiteY114" fmla="*/ 2277137 h 4643751"/>
                <a:gd name="connsiteX115" fmla="*/ 4545972 w 4587104"/>
                <a:gd name="connsiteY11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7 w 4587104"/>
                <a:gd name="connsiteY20" fmla="*/ 2218748 h 4643751"/>
                <a:gd name="connsiteX21" fmla="*/ 391897 w 4587104"/>
                <a:gd name="connsiteY21" fmla="*/ 2160360 h 4643751"/>
                <a:gd name="connsiteX22" fmla="*/ 309638 w 4587104"/>
                <a:gd name="connsiteY22" fmla="*/ 2218748 h 4643751"/>
                <a:gd name="connsiteX23" fmla="*/ 309636 w 4587104"/>
                <a:gd name="connsiteY23" fmla="*/ 2335525 h 4643751"/>
                <a:gd name="connsiteX24" fmla="*/ 227379 w 4587104"/>
                <a:gd name="connsiteY24" fmla="*/ 2335524 h 4643751"/>
                <a:gd name="connsiteX25" fmla="*/ 227379 w 4587104"/>
                <a:gd name="connsiteY25" fmla="*/ 2510689 h 4643751"/>
                <a:gd name="connsiteX26" fmla="*/ 200148 w 4587104"/>
                <a:gd name="connsiteY26" fmla="*/ 2560590 h 4643751"/>
                <a:gd name="connsiteX27" fmla="*/ 186250 w 4587104"/>
                <a:gd name="connsiteY27" fmla="*/ 2685853 h 4643751"/>
                <a:gd name="connsiteX28" fmla="*/ 227379 w 4587104"/>
                <a:gd name="connsiteY28" fmla="*/ 2744241 h 4643751"/>
                <a:gd name="connsiteX29" fmla="*/ 145120 w 4587104"/>
                <a:gd name="connsiteY29" fmla="*/ 2802629 h 4643751"/>
                <a:gd name="connsiteX30" fmla="*/ 88618 w 4587104"/>
                <a:gd name="connsiteY30" fmla="*/ 2888834 h 4643751"/>
                <a:gd name="connsiteX31" fmla="*/ 21732 w 4587104"/>
                <a:gd name="connsiteY31" fmla="*/ 2919406 h 4643751"/>
                <a:gd name="connsiteX32" fmla="*/ 21731 w 4587104"/>
                <a:gd name="connsiteY32" fmla="*/ 3094571 h 4643751"/>
                <a:gd name="connsiteX33" fmla="*/ 62861 w 4587104"/>
                <a:gd name="connsiteY33" fmla="*/ 3269735 h 4643751"/>
                <a:gd name="connsiteX34" fmla="*/ 103991 w 4587104"/>
                <a:gd name="connsiteY34" fmla="*/ 3269735 h 4643751"/>
                <a:gd name="connsiteX35" fmla="*/ 186249 w 4587104"/>
                <a:gd name="connsiteY35" fmla="*/ 3269736 h 4643751"/>
                <a:gd name="connsiteX36" fmla="*/ 268509 w 4587104"/>
                <a:gd name="connsiteY36" fmla="*/ 3269735 h 4643751"/>
                <a:gd name="connsiteX37" fmla="*/ 309638 w 4587104"/>
                <a:gd name="connsiteY37" fmla="*/ 3328123 h 4643751"/>
                <a:gd name="connsiteX38" fmla="*/ 391897 w 4587104"/>
                <a:gd name="connsiteY38" fmla="*/ 3269735 h 4643751"/>
                <a:gd name="connsiteX39" fmla="*/ 474155 w 4587104"/>
                <a:gd name="connsiteY39" fmla="*/ 3328124 h 4643751"/>
                <a:gd name="connsiteX40" fmla="*/ 643548 w 4587104"/>
                <a:gd name="connsiteY40" fmla="*/ 3363824 h 4643751"/>
                <a:gd name="connsiteX41" fmla="*/ 762062 w 4587104"/>
                <a:gd name="connsiteY41" fmla="*/ 3386511 h 4643751"/>
                <a:gd name="connsiteX42" fmla="*/ 885451 w 4587104"/>
                <a:gd name="connsiteY42" fmla="*/ 3444899 h 4643751"/>
                <a:gd name="connsiteX43" fmla="*/ 926580 w 4587104"/>
                <a:gd name="connsiteY43" fmla="*/ 3503287 h 4643751"/>
                <a:gd name="connsiteX44" fmla="*/ 926580 w 4587104"/>
                <a:gd name="connsiteY44" fmla="*/ 3561675 h 4643751"/>
                <a:gd name="connsiteX45" fmla="*/ 926580 w 4587104"/>
                <a:gd name="connsiteY45" fmla="*/ 3620063 h 4643751"/>
                <a:gd name="connsiteX46" fmla="*/ 967709 w 4587104"/>
                <a:gd name="connsiteY46" fmla="*/ 3736841 h 4643751"/>
                <a:gd name="connsiteX47" fmla="*/ 1008839 w 4587104"/>
                <a:gd name="connsiteY47" fmla="*/ 3795228 h 4643751"/>
                <a:gd name="connsiteX48" fmla="*/ 1049969 w 4587104"/>
                <a:gd name="connsiteY48" fmla="*/ 3970392 h 4643751"/>
                <a:gd name="connsiteX49" fmla="*/ 1091098 w 4587104"/>
                <a:gd name="connsiteY49" fmla="*/ 4028780 h 4643751"/>
                <a:gd name="connsiteX50" fmla="*/ 1137271 w 4587104"/>
                <a:gd name="connsiteY50" fmla="*/ 4105271 h 4643751"/>
                <a:gd name="connsiteX51" fmla="*/ 1132227 w 4587104"/>
                <a:gd name="connsiteY51" fmla="*/ 4203946 h 4643751"/>
                <a:gd name="connsiteX52" fmla="*/ 1214486 w 4587104"/>
                <a:gd name="connsiteY52" fmla="*/ 4203946 h 4643751"/>
                <a:gd name="connsiteX53" fmla="*/ 1324968 w 4587104"/>
                <a:gd name="connsiteY53" fmla="*/ 4172850 h 4643751"/>
                <a:gd name="connsiteX54" fmla="*/ 1356251 w 4587104"/>
                <a:gd name="connsiteY54" fmla="*/ 4205675 h 4643751"/>
                <a:gd name="connsiteX55" fmla="*/ 1379004 w 4587104"/>
                <a:gd name="connsiteY55" fmla="*/ 4262334 h 4643751"/>
                <a:gd name="connsiteX56" fmla="*/ 1420134 w 4587104"/>
                <a:gd name="connsiteY56" fmla="*/ 4203945 h 4643751"/>
                <a:gd name="connsiteX57" fmla="*/ 1463700 w 4587104"/>
                <a:gd name="connsiteY57" fmla="*/ 4180574 h 4643751"/>
                <a:gd name="connsiteX58" fmla="*/ 1502393 w 4587104"/>
                <a:gd name="connsiteY58" fmla="*/ 4145558 h 4643751"/>
                <a:gd name="connsiteX59" fmla="*/ 1592912 w 4587104"/>
                <a:gd name="connsiteY59" fmla="*/ 4120718 h 4643751"/>
                <a:gd name="connsiteX60" fmla="*/ 1645957 w 4587104"/>
                <a:gd name="connsiteY60" fmla="*/ 4074377 h 4643751"/>
                <a:gd name="connsiteX61" fmla="*/ 1749170 w 4587104"/>
                <a:gd name="connsiteY61" fmla="*/ 4028782 h 4643751"/>
                <a:gd name="connsiteX62" fmla="*/ 1678599 w 4587104"/>
                <a:gd name="connsiteY62" fmla="*/ 3985558 h 4643751"/>
                <a:gd name="connsiteX63" fmla="*/ 1625781 w 4587104"/>
                <a:gd name="connsiteY63" fmla="*/ 3912004 h 4643751"/>
                <a:gd name="connsiteX64" fmla="*/ 1790299 w 4587104"/>
                <a:gd name="connsiteY64" fmla="*/ 3853617 h 4643751"/>
                <a:gd name="connsiteX65" fmla="*/ 1954817 w 4587104"/>
                <a:gd name="connsiteY65" fmla="*/ 3795228 h 4643751"/>
                <a:gd name="connsiteX66" fmla="*/ 1995947 w 4587104"/>
                <a:gd name="connsiteY66" fmla="*/ 3678452 h 4643751"/>
                <a:gd name="connsiteX67" fmla="*/ 2078205 w 4587104"/>
                <a:gd name="connsiteY67" fmla="*/ 3678453 h 4643751"/>
                <a:gd name="connsiteX68" fmla="*/ 2242724 w 4587104"/>
                <a:gd name="connsiteY68" fmla="*/ 3561675 h 4643751"/>
                <a:gd name="connsiteX69" fmla="*/ 2283853 w 4587104"/>
                <a:gd name="connsiteY69" fmla="*/ 3678452 h 4643751"/>
                <a:gd name="connsiteX70" fmla="*/ 2366112 w 4587104"/>
                <a:gd name="connsiteY70" fmla="*/ 3678452 h 4643751"/>
                <a:gd name="connsiteX71" fmla="*/ 2448371 w 4587104"/>
                <a:gd name="connsiteY71" fmla="*/ 3678452 h 4643751"/>
                <a:gd name="connsiteX72" fmla="*/ 2448371 w 4587104"/>
                <a:gd name="connsiteY72" fmla="*/ 3795229 h 4643751"/>
                <a:gd name="connsiteX73" fmla="*/ 2571759 w 4587104"/>
                <a:gd name="connsiteY73" fmla="*/ 3795228 h 4643751"/>
                <a:gd name="connsiteX74" fmla="*/ 2612889 w 4587104"/>
                <a:gd name="connsiteY74" fmla="*/ 3912005 h 4643751"/>
                <a:gd name="connsiteX75" fmla="*/ 2654018 w 4587104"/>
                <a:gd name="connsiteY75" fmla="*/ 4028780 h 4643751"/>
                <a:gd name="connsiteX76" fmla="*/ 2695148 w 4587104"/>
                <a:gd name="connsiteY76" fmla="*/ 4028780 h 4643751"/>
                <a:gd name="connsiteX77" fmla="*/ 2695148 w 4587104"/>
                <a:gd name="connsiteY77" fmla="*/ 3970392 h 4643751"/>
                <a:gd name="connsiteX78" fmla="*/ 2777407 w 4587104"/>
                <a:gd name="connsiteY78" fmla="*/ 4028780 h 4643751"/>
                <a:gd name="connsiteX79" fmla="*/ 2840142 w 4587104"/>
                <a:gd name="connsiteY79" fmla="*/ 4041552 h 4643751"/>
                <a:gd name="connsiteX80" fmla="*/ 2983051 w 4587104"/>
                <a:gd name="connsiteY80" fmla="*/ 4087172 h 4643751"/>
                <a:gd name="connsiteX81" fmla="*/ 3011518 w 4587104"/>
                <a:gd name="connsiteY81" fmla="*/ 4153542 h 4643751"/>
                <a:gd name="connsiteX82" fmla="*/ 2983054 w 4587104"/>
                <a:gd name="connsiteY82" fmla="*/ 4262333 h 4643751"/>
                <a:gd name="connsiteX83" fmla="*/ 3024184 w 4587104"/>
                <a:gd name="connsiteY83" fmla="*/ 4262333 h 4643751"/>
                <a:gd name="connsiteX84" fmla="*/ 3106440 w 4587104"/>
                <a:gd name="connsiteY84" fmla="*/ 4320724 h 4643751"/>
                <a:gd name="connsiteX85" fmla="*/ 3182893 w 4587104"/>
                <a:gd name="connsiteY85" fmla="*/ 4483718 h 4643751"/>
                <a:gd name="connsiteX86" fmla="*/ 3270961 w 4587104"/>
                <a:gd name="connsiteY86" fmla="*/ 4612662 h 4643751"/>
                <a:gd name="connsiteX87" fmla="*/ 3394349 w 4587104"/>
                <a:gd name="connsiteY87" fmla="*/ 4612662 h 4643751"/>
                <a:gd name="connsiteX88" fmla="*/ 3476608 w 4587104"/>
                <a:gd name="connsiteY88" fmla="*/ 4495887 h 4643751"/>
                <a:gd name="connsiteX89" fmla="*/ 3764514 w 4587104"/>
                <a:gd name="connsiteY89" fmla="*/ 4379111 h 4643751"/>
                <a:gd name="connsiteX90" fmla="*/ 3887903 w 4587104"/>
                <a:gd name="connsiteY90" fmla="*/ 4320723 h 4643751"/>
                <a:gd name="connsiteX91" fmla="*/ 4011291 w 4587104"/>
                <a:gd name="connsiteY91" fmla="*/ 4203946 h 4643751"/>
                <a:gd name="connsiteX92" fmla="*/ 4052421 w 4587104"/>
                <a:gd name="connsiteY92" fmla="*/ 4145558 h 4643751"/>
                <a:gd name="connsiteX93" fmla="*/ 4093550 w 4587104"/>
                <a:gd name="connsiteY93" fmla="*/ 4145558 h 4643751"/>
                <a:gd name="connsiteX94" fmla="*/ 4093550 w 4587104"/>
                <a:gd name="connsiteY94" fmla="*/ 4028782 h 4643751"/>
                <a:gd name="connsiteX95" fmla="*/ 4134680 w 4587104"/>
                <a:gd name="connsiteY95" fmla="*/ 3970394 h 4643751"/>
                <a:gd name="connsiteX96" fmla="*/ 4143138 w 4587104"/>
                <a:gd name="connsiteY96" fmla="*/ 3871639 h 4643751"/>
                <a:gd name="connsiteX97" fmla="*/ 4134680 w 4587104"/>
                <a:gd name="connsiteY97" fmla="*/ 3736841 h 4643751"/>
                <a:gd name="connsiteX98" fmla="*/ 4175809 w 4587104"/>
                <a:gd name="connsiteY98" fmla="*/ 3678453 h 4643751"/>
                <a:gd name="connsiteX99" fmla="*/ 4190743 w 4587104"/>
                <a:gd name="connsiteY99" fmla="*/ 3562702 h 4643751"/>
                <a:gd name="connsiteX100" fmla="*/ 4216939 w 4587104"/>
                <a:gd name="connsiteY100" fmla="*/ 3444900 h 4643751"/>
                <a:gd name="connsiteX101" fmla="*/ 4258065 w 4587104"/>
                <a:gd name="connsiteY101" fmla="*/ 3269739 h 4643751"/>
                <a:gd name="connsiteX102" fmla="*/ 4322674 w 4587104"/>
                <a:gd name="connsiteY102" fmla="*/ 3151431 h 4643751"/>
                <a:gd name="connsiteX103" fmla="*/ 4381457 w 4587104"/>
                <a:gd name="connsiteY103" fmla="*/ 3094571 h 4643751"/>
                <a:gd name="connsiteX104" fmla="*/ 4422586 w 4587104"/>
                <a:gd name="connsiteY104" fmla="*/ 2977795 h 4643751"/>
                <a:gd name="connsiteX105" fmla="*/ 4381457 w 4587104"/>
                <a:gd name="connsiteY105" fmla="*/ 2919407 h 4643751"/>
                <a:gd name="connsiteX106" fmla="*/ 4422586 w 4587104"/>
                <a:gd name="connsiteY106" fmla="*/ 2861018 h 4643751"/>
                <a:gd name="connsiteX107" fmla="*/ 4381457 w 4587104"/>
                <a:gd name="connsiteY107" fmla="*/ 2802630 h 4643751"/>
                <a:gd name="connsiteX108" fmla="*/ 4436924 w 4587104"/>
                <a:gd name="connsiteY108" fmla="*/ 2666787 h 4643751"/>
                <a:gd name="connsiteX109" fmla="*/ 4463716 w 4587104"/>
                <a:gd name="connsiteY109" fmla="*/ 2569078 h 4643751"/>
                <a:gd name="connsiteX110" fmla="*/ 4504845 w 4587104"/>
                <a:gd name="connsiteY110" fmla="*/ 2452301 h 4643751"/>
                <a:gd name="connsiteX111" fmla="*/ 4463716 w 4587104"/>
                <a:gd name="connsiteY111" fmla="*/ 2452301 h 4643751"/>
                <a:gd name="connsiteX112" fmla="*/ 4463716 w 4587104"/>
                <a:gd name="connsiteY112" fmla="*/ 2393913 h 4643751"/>
                <a:gd name="connsiteX113" fmla="*/ 4504845 w 4587104"/>
                <a:gd name="connsiteY113" fmla="*/ 2335525 h 4643751"/>
                <a:gd name="connsiteX114" fmla="*/ 4587104 w 4587104"/>
                <a:gd name="connsiteY114" fmla="*/ 2277137 h 4643751"/>
                <a:gd name="connsiteX115" fmla="*/ 4545972 w 4587104"/>
                <a:gd name="connsiteY11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4 w 4587104"/>
                <a:gd name="connsiteY19" fmla="*/ 2218749 h 4643751"/>
                <a:gd name="connsiteX20" fmla="*/ 391897 w 4587104"/>
                <a:gd name="connsiteY20" fmla="*/ 2218748 h 4643751"/>
                <a:gd name="connsiteX21" fmla="*/ 391897 w 4587104"/>
                <a:gd name="connsiteY21" fmla="*/ 2160360 h 4643751"/>
                <a:gd name="connsiteX22" fmla="*/ 309638 w 4587104"/>
                <a:gd name="connsiteY22" fmla="*/ 2218748 h 4643751"/>
                <a:gd name="connsiteX23" fmla="*/ 309636 w 4587104"/>
                <a:gd name="connsiteY23" fmla="*/ 2335525 h 4643751"/>
                <a:gd name="connsiteX24" fmla="*/ 227379 w 4587104"/>
                <a:gd name="connsiteY24" fmla="*/ 2335524 h 4643751"/>
                <a:gd name="connsiteX25" fmla="*/ 227379 w 4587104"/>
                <a:gd name="connsiteY25" fmla="*/ 2510689 h 4643751"/>
                <a:gd name="connsiteX26" fmla="*/ 200148 w 4587104"/>
                <a:gd name="connsiteY26" fmla="*/ 2560590 h 4643751"/>
                <a:gd name="connsiteX27" fmla="*/ 186250 w 4587104"/>
                <a:gd name="connsiteY27" fmla="*/ 2685853 h 4643751"/>
                <a:gd name="connsiteX28" fmla="*/ 227379 w 4587104"/>
                <a:gd name="connsiteY28" fmla="*/ 2744241 h 4643751"/>
                <a:gd name="connsiteX29" fmla="*/ 145120 w 4587104"/>
                <a:gd name="connsiteY29" fmla="*/ 2802629 h 4643751"/>
                <a:gd name="connsiteX30" fmla="*/ 88618 w 4587104"/>
                <a:gd name="connsiteY30" fmla="*/ 2888834 h 4643751"/>
                <a:gd name="connsiteX31" fmla="*/ 21732 w 4587104"/>
                <a:gd name="connsiteY31" fmla="*/ 2919406 h 4643751"/>
                <a:gd name="connsiteX32" fmla="*/ 21731 w 4587104"/>
                <a:gd name="connsiteY32" fmla="*/ 3094571 h 4643751"/>
                <a:gd name="connsiteX33" fmla="*/ 62861 w 4587104"/>
                <a:gd name="connsiteY33" fmla="*/ 3269735 h 4643751"/>
                <a:gd name="connsiteX34" fmla="*/ 103991 w 4587104"/>
                <a:gd name="connsiteY34" fmla="*/ 3269735 h 4643751"/>
                <a:gd name="connsiteX35" fmla="*/ 186249 w 4587104"/>
                <a:gd name="connsiteY35" fmla="*/ 3269736 h 4643751"/>
                <a:gd name="connsiteX36" fmla="*/ 268509 w 4587104"/>
                <a:gd name="connsiteY36" fmla="*/ 3269735 h 4643751"/>
                <a:gd name="connsiteX37" fmla="*/ 309638 w 4587104"/>
                <a:gd name="connsiteY37" fmla="*/ 3328123 h 4643751"/>
                <a:gd name="connsiteX38" fmla="*/ 391897 w 4587104"/>
                <a:gd name="connsiteY38" fmla="*/ 3269735 h 4643751"/>
                <a:gd name="connsiteX39" fmla="*/ 474155 w 4587104"/>
                <a:gd name="connsiteY39" fmla="*/ 3328124 h 4643751"/>
                <a:gd name="connsiteX40" fmla="*/ 643548 w 4587104"/>
                <a:gd name="connsiteY40" fmla="*/ 3363824 h 4643751"/>
                <a:gd name="connsiteX41" fmla="*/ 762062 w 4587104"/>
                <a:gd name="connsiteY41" fmla="*/ 3386511 h 4643751"/>
                <a:gd name="connsiteX42" fmla="*/ 885451 w 4587104"/>
                <a:gd name="connsiteY42" fmla="*/ 3444899 h 4643751"/>
                <a:gd name="connsiteX43" fmla="*/ 926580 w 4587104"/>
                <a:gd name="connsiteY43" fmla="*/ 3503287 h 4643751"/>
                <a:gd name="connsiteX44" fmla="*/ 926580 w 4587104"/>
                <a:gd name="connsiteY44" fmla="*/ 3561675 h 4643751"/>
                <a:gd name="connsiteX45" fmla="*/ 926580 w 4587104"/>
                <a:gd name="connsiteY45" fmla="*/ 3620063 h 4643751"/>
                <a:gd name="connsiteX46" fmla="*/ 967709 w 4587104"/>
                <a:gd name="connsiteY46" fmla="*/ 3736841 h 4643751"/>
                <a:gd name="connsiteX47" fmla="*/ 1008839 w 4587104"/>
                <a:gd name="connsiteY47" fmla="*/ 3795228 h 4643751"/>
                <a:gd name="connsiteX48" fmla="*/ 1049969 w 4587104"/>
                <a:gd name="connsiteY48" fmla="*/ 3970392 h 4643751"/>
                <a:gd name="connsiteX49" fmla="*/ 1091098 w 4587104"/>
                <a:gd name="connsiteY49" fmla="*/ 4028780 h 4643751"/>
                <a:gd name="connsiteX50" fmla="*/ 1137271 w 4587104"/>
                <a:gd name="connsiteY50" fmla="*/ 4105271 h 4643751"/>
                <a:gd name="connsiteX51" fmla="*/ 1132227 w 4587104"/>
                <a:gd name="connsiteY51" fmla="*/ 4203946 h 4643751"/>
                <a:gd name="connsiteX52" fmla="*/ 1214486 w 4587104"/>
                <a:gd name="connsiteY52" fmla="*/ 4203946 h 4643751"/>
                <a:gd name="connsiteX53" fmla="*/ 1324968 w 4587104"/>
                <a:gd name="connsiteY53" fmla="*/ 4172850 h 4643751"/>
                <a:gd name="connsiteX54" fmla="*/ 1356251 w 4587104"/>
                <a:gd name="connsiteY54" fmla="*/ 4205675 h 4643751"/>
                <a:gd name="connsiteX55" fmla="*/ 1379004 w 4587104"/>
                <a:gd name="connsiteY55" fmla="*/ 4262334 h 4643751"/>
                <a:gd name="connsiteX56" fmla="*/ 1420134 w 4587104"/>
                <a:gd name="connsiteY56" fmla="*/ 4203945 h 4643751"/>
                <a:gd name="connsiteX57" fmla="*/ 1463700 w 4587104"/>
                <a:gd name="connsiteY57" fmla="*/ 4180574 h 4643751"/>
                <a:gd name="connsiteX58" fmla="*/ 1502393 w 4587104"/>
                <a:gd name="connsiteY58" fmla="*/ 4145558 h 4643751"/>
                <a:gd name="connsiteX59" fmla="*/ 1592912 w 4587104"/>
                <a:gd name="connsiteY59" fmla="*/ 4120718 h 4643751"/>
                <a:gd name="connsiteX60" fmla="*/ 1645957 w 4587104"/>
                <a:gd name="connsiteY60" fmla="*/ 4074377 h 4643751"/>
                <a:gd name="connsiteX61" fmla="*/ 1749170 w 4587104"/>
                <a:gd name="connsiteY61" fmla="*/ 4028782 h 4643751"/>
                <a:gd name="connsiteX62" fmla="*/ 1678599 w 4587104"/>
                <a:gd name="connsiteY62" fmla="*/ 3985558 h 4643751"/>
                <a:gd name="connsiteX63" fmla="*/ 1625781 w 4587104"/>
                <a:gd name="connsiteY63" fmla="*/ 3912004 h 4643751"/>
                <a:gd name="connsiteX64" fmla="*/ 1790299 w 4587104"/>
                <a:gd name="connsiteY64" fmla="*/ 3853617 h 4643751"/>
                <a:gd name="connsiteX65" fmla="*/ 1954817 w 4587104"/>
                <a:gd name="connsiteY65" fmla="*/ 3795228 h 4643751"/>
                <a:gd name="connsiteX66" fmla="*/ 1995947 w 4587104"/>
                <a:gd name="connsiteY66" fmla="*/ 3678452 h 4643751"/>
                <a:gd name="connsiteX67" fmla="*/ 2078205 w 4587104"/>
                <a:gd name="connsiteY67" fmla="*/ 3678453 h 4643751"/>
                <a:gd name="connsiteX68" fmla="*/ 2242724 w 4587104"/>
                <a:gd name="connsiteY68" fmla="*/ 3561675 h 4643751"/>
                <a:gd name="connsiteX69" fmla="*/ 2283853 w 4587104"/>
                <a:gd name="connsiteY69" fmla="*/ 3678452 h 4643751"/>
                <a:gd name="connsiteX70" fmla="*/ 2366112 w 4587104"/>
                <a:gd name="connsiteY70" fmla="*/ 3678452 h 4643751"/>
                <a:gd name="connsiteX71" fmla="*/ 2448371 w 4587104"/>
                <a:gd name="connsiteY71" fmla="*/ 3678452 h 4643751"/>
                <a:gd name="connsiteX72" fmla="*/ 2448371 w 4587104"/>
                <a:gd name="connsiteY72" fmla="*/ 3795229 h 4643751"/>
                <a:gd name="connsiteX73" fmla="*/ 2571759 w 4587104"/>
                <a:gd name="connsiteY73" fmla="*/ 3795228 h 4643751"/>
                <a:gd name="connsiteX74" fmla="*/ 2612889 w 4587104"/>
                <a:gd name="connsiteY74" fmla="*/ 3912005 h 4643751"/>
                <a:gd name="connsiteX75" fmla="*/ 2654018 w 4587104"/>
                <a:gd name="connsiteY75" fmla="*/ 4028780 h 4643751"/>
                <a:gd name="connsiteX76" fmla="*/ 2695148 w 4587104"/>
                <a:gd name="connsiteY76" fmla="*/ 4028780 h 4643751"/>
                <a:gd name="connsiteX77" fmla="*/ 2695148 w 4587104"/>
                <a:gd name="connsiteY77" fmla="*/ 3970392 h 4643751"/>
                <a:gd name="connsiteX78" fmla="*/ 2777407 w 4587104"/>
                <a:gd name="connsiteY78" fmla="*/ 4028780 h 4643751"/>
                <a:gd name="connsiteX79" fmla="*/ 2840142 w 4587104"/>
                <a:gd name="connsiteY79" fmla="*/ 4041552 h 4643751"/>
                <a:gd name="connsiteX80" fmla="*/ 2983051 w 4587104"/>
                <a:gd name="connsiteY80" fmla="*/ 4087172 h 4643751"/>
                <a:gd name="connsiteX81" fmla="*/ 3011518 w 4587104"/>
                <a:gd name="connsiteY81" fmla="*/ 4153542 h 4643751"/>
                <a:gd name="connsiteX82" fmla="*/ 2983054 w 4587104"/>
                <a:gd name="connsiteY82" fmla="*/ 4262333 h 4643751"/>
                <a:gd name="connsiteX83" fmla="*/ 3024184 w 4587104"/>
                <a:gd name="connsiteY83" fmla="*/ 4262333 h 4643751"/>
                <a:gd name="connsiteX84" fmla="*/ 3106440 w 4587104"/>
                <a:gd name="connsiteY84" fmla="*/ 4320724 h 4643751"/>
                <a:gd name="connsiteX85" fmla="*/ 3182893 w 4587104"/>
                <a:gd name="connsiteY85" fmla="*/ 4483718 h 4643751"/>
                <a:gd name="connsiteX86" fmla="*/ 3270961 w 4587104"/>
                <a:gd name="connsiteY86" fmla="*/ 4612662 h 4643751"/>
                <a:gd name="connsiteX87" fmla="*/ 3394349 w 4587104"/>
                <a:gd name="connsiteY87" fmla="*/ 4612662 h 4643751"/>
                <a:gd name="connsiteX88" fmla="*/ 3476608 w 4587104"/>
                <a:gd name="connsiteY88" fmla="*/ 4495887 h 4643751"/>
                <a:gd name="connsiteX89" fmla="*/ 3764514 w 4587104"/>
                <a:gd name="connsiteY89" fmla="*/ 4379111 h 4643751"/>
                <a:gd name="connsiteX90" fmla="*/ 3887903 w 4587104"/>
                <a:gd name="connsiteY90" fmla="*/ 4320723 h 4643751"/>
                <a:gd name="connsiteX91" fmla="*/ 4011291 w 4587104"/>
                <a:gd name="connsiteY91" fmla="*/ 4203946 h 4643751"/>
                <a:gd name="connsiteX92" fmla="*/ 4052421 w 4587104"/>
                <a:gd name="connsiteY92" fmla="*/ 4145558 h 4643751"/>
                <a:gd name="connsiteX93" fmla="*/ 4093550 w 4587104"/>
                <a:gd name="connsiteY93" fmla="*/ 4145558 h 4643751"/>
                <a:gd name="connsiteX94" fmla="*/ 4093550 w 4587104"/>
                <a:gd name="connsiteY94" fmla="*/ 4028782 h 4643751"/>
                <a:gd name="connsiteX95" fmla="*/ 4134680 w 4587104"/>
                <a:gd name="connsiteY95" fmla="*/ 3970394 h 4643751"/>
                <a:gd name="connsiteX96" fmla="*/ 4143138 w 4587104"/>
                <a:gd name="connsiteY96" fmla="*/ 3871639 h 4643751"/>
                <a:gd name="connsiteX97" fmla="*/ 4134680 w 4587104"/>
                <a:gd name="connsiteY97" fmla="*/ 3736841 h 4643751"/>
                <a:gd name="connsiteX98" fmla="*/ 4175809 w 4587104"/>
                <a:gd name="connsiteY98" fmla="*/ 3678453 h 4643751"/>
                <a:gd name="connsiteX99" fmla="*/ 4190743 w 4587104"/>
                <a:gd name="connsiteY99" fmla="*/ 3562702 h 4643751"/>
                <a:gd name="connsiteX100" fmla="*/ 4216939 w 4587104"/>
                <a:gd name="connsiteY100" fmla="*/ 3444900 h 4643751"/>
                <a:gd name="connsiteX101" fmla="*/ 4258065 w 4587104"/>
                <a:gd name="connsiteY101" fmla="*/ 3269739 h 4643751"/>
                <a:gd name="connsiteX102" fmla="*/ 4322674 w 4587104"/>
                <a:gd name="connsiteY102" fmla="*/ 3151431 h 4643751"/>
                <a:gd name="connsiteX103" fmla="*/ 4381457 w 4587104"/>
                <a:gd name="connsiteY103" fmla="*/ 3094571 h 4643751"/>
                <a:gd name="connsiteX104" fmla="*/ 4422586 w 4587104"/>
                <a:gd name="connsiteY104" fmla="*/ 2977795 h 4643751"/>
                <a:gd name="connsiteX105" fmla="*/ 4381457 w 4587104"/>
                <a:gd name="connsiteY105" fmla="*/ 2919407 h 4643751"/>
                <a:gd name="connsiteX106" fmla="*/ 4422586 w 4587104"/>
                <a:gd name="connsiteY106" fmla="*/ 2861018 h 4643751"/>
                <a:gd name="connsiteX107" fmla="*/ 4381457 w 4587104"/>
                <a:gd name="connsiteY107" fmla="*/ 2802630 h 4643751"/>
                <a:gd name="connsiteX108" fmla="*/ 4436924 w 4587104"/>
                <a:gd name="connsiteY108" fmla="*/ 2666787 h 4643751"/>
                <a:gd name="connsiteX109" fmla="*/ 4463716 w 4587104"/>
                <a:gd name="connsiteY109" fmla="*/ 2569078 h 4643751"/>
                <a:gd name="connsiteX110" fmla="*/ 4504845 w 4587104"/>
                <a:gd name="connsiteY110" fmla="*/ 2452301 h 4643751"/>
                <a:gd name="connsiteX111" fmla="*/ 4463716 w 4587104"/>
                <a:gd name="connsiteY111" fmla="*/ 2452301 h 4643751"/>
                <a:gd name="connsiteX112" fmla="*/ 4463716 w 4587104"/>
                <a:gd name="connsiteY112" fmla="*/ 2393913 h 4643751"/>
                <a:gd name="connsiteX113" fmla="*/ 4504845 w 4587104"/>
                <a:gd name="connsiteY113" fmla="*/ 2335525 h 4643751"/>
                <a:gd name="connsiteX114" fmla="*/ 4587104 w 4587104"/>
                <a:gd name="connsiteY114" fmla="*/ 2277137 h 4643751"/>
                <a:gd name="connsiteX115" fmla="*/ 4545972 w 4587104"/>
                <a:gd name="connsiteY11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5 w 4587104"/>
                <a:gd name="connsiteY19" fmla="*/ 2218748 h 4643751"/>
                <a:gd name="connsiteX20" fmla="*/ 391897 w 4587104"/>
                <a:gd name="connsiteY20" fmla="*/ 2218748 h 4643751"/>
                <a:gd name="connsiteX21" fmla="*/ 391897 w 4587104"/>
                <a:gd name="connsiteY21" fmla="*/ 2160360 h 4643751"/>
                <a:gd name="connsiteX22" fmla="*/ 309638 w 4587104"/>
                <a:gd name="connsiteY22" fmla="*/ 2218748 h 4643751"/>
                <a:gd name="connsiteX23" fmla="*/ 309636 w 4587104"/>
                <a:gd name="connsiteY23" fmla="*/ 2335525 h 4643751"/>
                <a:gd name="connsiteX24" fmla="*/ 227379 w 4587104"/>
                <a:gd name="connsiteY24" fmla="*/ 2335524 h 4643751"/>
                <a:gd name="connsiteX25" fmla="*/ 227379 w 4587104"/>
                <a:gd name="connsiteY25" fmla="*/ 2510689 h 4643751"/>
                <a:gd name="connsiteX26" fmla="*/ 200148 w 4587104"/>
                <a:gd name="connsiteY26" fmla="*/ 2560590 h 4643751"/>
                <a:gd name="connsiteX27" fmla="*/ 186250 w 4587104"/>
                <a:gd name="connsiteY27" fmla="*/ 2685853 h 4643751"/>
                <a:gd name="connsiteX28" fmla="*/ 227379 w 4587104"/>
                <a:gd name="connsiteY28" fmla="*/ 2744241 h 4643751"/>
                <a:gd name="connsiteX29" fmla="*/ 145120 w 4587104"/>
                <a:gd name="connsiteY29" fmla="*/ 2802629 h 4643751"/>
                <a:gd name="connsiteX30" fmla="*/ 88618 w 4587104"/>
                <a:gd name="connsiteY30" fmla="*/ 2888834 h 4643751"/>
                <a:gd name="connsiteX31" fmla="*/ 21732 w 4587104"/>
                <a:gd name="connsiteY31" fmla="*/ 2919406 h 4643751"/>
                <a:gd name="connsiteX32" fmla="*/ 21731 w 4587104"/>
                <a:gd name="connsiteY32" fmla="*/ 3094571 h 4643751"/>
                <a:gd name="connsiteX33" fmla="*/ 62861 w 4587104"/>
                <a:gd name="connsiteY33" fmla="*/ 3269735 h 4643751"/>
                <a:gd name="connsiteX34" fmla="*/ 103991 w 4587104"/>
                <a:gd name="connsiteY34" fmla="*/ 3269735 h 4643751"/>
                <a:gd name="connsiteX35" fmla="*/ 186249 w 4587104"/>
                <a:gd name="connsiteY35" fmla="*/ 3269736 h 4643751"/>
                <a:gd name="connsiteX36" fmla="*/ 268509 w 4587104"/>
                <a:gd name="connsiteY36" fmla="*/ 3269735 h 4643751"/>
                <a:gd name="connsiteX37" fmla="*/ 309638 w 4587104"/>
                <a:gd name="connsiteY37" fmla="*/ 3328123 h 4643751"/>
                <a:gd name="connsiteX38" fmla="*/ 391897 w 4587104"/>
                <a:gd name="connsiteY38" fmla="*/ 3269735 h 4643751"/>
                <a:gd name="connsiteX39" fmla="*/ 474155 w 4587104"/>
                <a:gd name="connsiteY39" fmla="*/ 3328124 h 4643751"/>
                <a:gd name="connsiteX40" fmla="*/ 643548 w 4587104"/>
                <a:gd name="connsiteY40" fmla="*/ 3363824 h 4643751"/>
                <a:gd name="connsiteX41" fmla="*/ 762062 w 4587104"/>
                <a:gd name="connsiteY41" fmla="*/ 3386511 h 4643751"/>
                <a:gd name="connsiteX42" fmla="*/ 885451 w 4587104"/>
                <a:gd name="connsiteY42" fmla="*/ 3444899 h 4643751"/>
                <a:gd name="connsiteX43" fmla="*/ 926580 w 4587104"/>
                <a:gd name="connsiteY43" fmla="*/ 3503287 h 4643751"/>
                <a:gd name="connsiteX44" fmla="*/ 926580 w 4587104"/>
                <a:gd name="connsiteY44" fmla="*/ 3561675 h 4643751"/>
                <a:gd name="connsiteX45" fmla="*/ 926580 w 4587104"/>
                <a:gd name="connsiteY45" fmla="*/ 3620063 h 4643751"/>
                <a:gd name="connsiteX46" fmla="*/ 967709 w 4587104"/>
                <a:gd name="connsiteY46" fmla="*/ 3736841 h 4643751"/>
                <a:gd name="connsiteX47" fmla="*/ 1008839 w 4587104"/>
                <a:gd name="connsiteY47" fmla="*/ 3795228 h 4643751"/>
                <a:gd name="connsiteX48" fmla="*/ 1049969 w 4587104"/>
                <a:gd name="connsiteY48" fmla="*/ 3970392 h 4643751"/>
                <a:gd name="connsiteX49" fmla="*/ 1091098 w 4587104"/>
                <a:gd name="connsiteY49" fmla="*/ 4028780 h 4643751"/>
                <a:gd name="connsiteX50" fmla="*/ 1137271 w 4587104"/>
                <a:gd name="connsiteY50" fmla="*/ 4105271 h 4643751"/>
                <a:gd name="connsiteX51" fmla="*/ 1132227 w 4587104"/>
                <a:gd name="connsiteY51" fmla="*/ 4203946 h 4643751"/>
                <a:gd name="connsiteX52" fmla="*/ 1214486 w 4587104"/>
                <a:gd name="connsiteY52" fmla="*/ 4203946 h 4643751"/>
                <a:gd name="connsiteX53" fmla="*/ 1324968 w 4587104"/>
                <a:gd name="connsiteY53" fmla="*/ 4172850 h 4643751"/>
                <a:gd name="connsiteX54" fmla="*/ 1356251 w 4587104"/>
                <a:gd name="connsiteY54" fmla="*/ 4205675 h 4643751"/>
                <a:gd name="connsiteX55" fmla="*/ 1379004 w 4587104"/>
                <a:gd name="connsiteY55" fmla="*/ 4262334 h 4643751"/>
                <a:gd name="connsiteX56" fmla="*/ 1420134 w 4587104"/>
                <a:gd name="connsiteY56" fmla="*/ 4203945 h 4643751"/>
                <a:gd name="connsiteX57" fmla="*/ 1463700 w 4587104"/>
                <a:gd name="connsiteY57" fmla="*/ 4180574 h 4643751"/>
                <a:gd name="connsiteX58" fmla="*/ 1502393 w 4587104"/>
                <a:gd name="connsiteY58" fmla="*/ 4145558 h 4643751"/>
                <a:gd name="connsiteX59" fmla="*/ 1592912 w 4587104"/>
                <a:gd name="connsiteY59" fmla="*/ 4120718 h 4643751"/>
                <a:gd name="connsiteX60" fmla="*/ 1645957 w 4587104"/>
                <a:gd name="connsiteY60" fmla="*/ 4074377 h 4643751"/>
                <a:gd name="connsiteX61" fmla="*/ 1749170 w 4587104"/>
                <a:gd name="connsiteY61" fmla="*/ 4028782 h 4643751"/>
                <a:gd name="connsiteX62" fmla="*/ 1678599 w 4587104"/>
                <a:gd name="connsiteY62" fmla="*/ 3985558 h 4643751"/>
                <a:gd name="connsiteX63" fmla="*/ 1625781 w 4587104"/>
                <a:gd name="connsiteY63" fmla="*/ 3912004 h 4643751"/>
                <a:gd name="connsiteX64" fmla="*/ 1790299 w 4587104"/>
                <a:gd name="connsiteY64" fmla="*/ 3853617 h 4643751"/>
                <a:gd name="connsiteX65" fmla="*/ 1954817 w 4587104"/>
                <a:gd name="connsiteY65" fmla="*/ 3795228 h 4643751"/>
                <a:gd name="connsiteX66" fmla="*/ 1995947 w 4587104"/>
                <a:gd name="connsiteY66" fmla="*/ 3678452 h 4643751"/>
                <a:gd name="connsiteX67" fmla="*/ 2078205 w 4587104"/>
                <a:gd name="connsiteY67" fmla="*/ 3678453 h 4643751"/>
                <a:gd name="connsiteX68" fmla="*/ 2242724 w 4587104"/>
                <a:gd name="connsiteY68" fmla="*/ 3561675 h 4643751"/>
                <a:gd name="connsiteX69" fmla="*/ 2283853 w 4587104"/>
                <a:gd name="connsiteY69" fmla="*/ 3678452 h 4643751"/>
                <a:gd name="connsiteX70" fmla="*/ 2366112 w 4587104"/>
                <a:gd name="connsiteY70" fmla="*/ 3678452 h 4643751"/>
                <a:gd name="connsiteX71" fmla="*/ 2448371 w 4587104"/>
                <a:gd name="connsiteY71" fmla="*/ 3678452 h 4643751"/>
                <a:gd name="connsiteX72" fmla="*/ 2448371 w 4587104"/>
                <a:gd name="connsiteY72" fmla="*/ 3795229 h 4643751"/>
                <a:gd name="connsiteX73" fmla="*/ 2571759 w 4587104"/>
                <a:gd name="connsiteY73" fmla="*/ 3795228 h 4643751"/>
                <a:gd name="connsiteX74" fmla="*/ 2612889 w 4587104"/>
                <a:gd name="connsiteY74" fmla="*/ 3912005 h 4643751"/>
                <a:gd name="connsiteX75" fmla="*/ 2654018 w 4587104"/>
                <a:gd name="connsiteY75" fmla="*/ 4028780 h 4643751"/>
                <a:gd name="connsiteX76" fmla="*/ 2695148 w 4587104"/>
                <a:gd name="connsiteY76" fmla="*/ 4028780 h 4643751"/>
                <a:gd name="connsiteX77" fmla="*/ 2695148 w 4587104"/>
                <a:gd name="connsiteY77" fmla="*/ 3970392 h 4643751"/>
                <a:gd name="connsiteX78" fmla="*/ 2777407 w 4587104"/>
                <a:gd name="connsiteY78" fmla="*/ 4028780 h 4643751"/>
                <a:gd name="connsiteX79" fmla="*/ 2840142 w 4587104"/>
                <a:gd name="connsiteY79" fmla="*/ 4041552 h 4643751"/>
                <a:gd name="connsiteX80" fmla="*/ 2983051 w 4587104"/>
                <a:gd name="connsiteY80" fmla="*/ 4087172 h 4643751"/>
                <a:gd name="connsiteX81" fmla="*/ 3011518 w 4587104"/>
                <a:gd name="connsiteY81" fmla="*/ 4153542 h 4643751"/>
                <a:gd name="connsiteX82" fmla="*/ 2983054 w 4587104"/>
                <a:gd name="connsiteY82" fmla="*/ 4262333 h 4643751"/>
                <a:gd name="connsiteX83" fmla="*/ 3024184 w 4587104"/>
                <a:gd name="connsiteY83" fmla="*/ 4262333 h 4643751"/>
                <a:gd name="connsiteX84" fmla="*/ 3106440 w 4587104"/>
                <a:gd name="connsiteY84" fmla="*/ 4320724 h 4643751"/>
                <a:gd name="connsiteX85" fmla="*/ 3182893 w 4587104"/>
                <a:gd name="connsiteY85" fmla="*/ 4483718 h 4643751"/>
                <a:gd name="connsiteX86" fmla="*/ 3270961 w 4587104"/>
                <a:gd name="connsiteY86" fmla="*/ 4612662 h 4643751"/>
                <a:gd name="connsiteX87" fmla="*/ 3394349 w 4587104"/>
                <a:gd name="connsiteY87" fmla="*/ 4612662 h 4643751"/>
                <a:gd name="connsiteX88" fmla="*/ 3476608 w 4587104"/>
                <a:gd name="connsiteY88" fmla="*/ 4495887 h 4643751"/>
                <a:gd name="connsiteX89" fmla="*/ 3764514 w 4587104"/>
                <a:gd name="connsiteY89" fmla="*/ 4379111 h 4643751"/>
                <a:gd name="connsiteX90" fmla="*/ 3887903 w 4587104"/>
                <a:gd name="connsiteY90" fmla="*/ 4320723 h 4643751"/>
                <a:gd name="connsiteX91" fmla="*/ 4011291 w 4587104"/>
                <a:gd name="connsiteY91" fmla="*/ 4203946 h 4643751"/>
                <a:gd name="connsiteX92" fmla="*/ 4052421 w 4587104"/>
                <a:gd name="connsiteY92" fmla="*/ 4145558 h 4643751"/>
                <a:gd name="connsiteX93" fmla="*/ 4093550 w 4587104"/>
                <a:gd name="connsiteY93" fmla="*/ 4145558 h 4643751"/>
                <a:gd name="connsiteX94" fmla="*/ 4093550 w 4587104"/>
                <a:gd name="connsiteY94" fmla="*/ 4028782 h 4643751"/>
                <a:gd name="connsiteX95" fmla="*/ 4134680 w 4587104"/>
                <a:gd name="connsiteY95" fmla="*/ 3970394 h 4643751"/>
                <a:gd name="connsiteX96" fmla="*/ 4143138 w 4587104"/>
                <a:gd name="connsiteY96" fmla="*/ 3871639 h 4643751"/>
                <a:gd name="connsiteX97" fmla="*/ 4134680 w 4587104"/>
                <a:gd name="connsiteY97" fmla="*/ 3736841 h 4643751"/>
                <a:gd name="connsiteX98" fmla="*/ 4175809 w 4587104"/>
                <a:gd name="connsiteY98" fmla="*/ 3678453 h 4643751"/>
                <a:gd name="connsiteX99" fmla="*/ 4190743 w 4587104"/>
                <a:gd name="connsiteY99" fmla="*/ 3562702 h 4643751"/>
                <a:gd name="connsiteX100" fmla="*/ 4216939 w 4587104"/>
                <a:gd name="connsiteY100" fmla="*/ 3444900 h 4643751"/>
                <a:gd name="connsiteX101" fmla="*/ 4258065 w 4587104"/>
                <a:gd name="connsiteY101" fmla="*/ 3269739 h 4643751"/>
                <a:gd name="connsiteX102" fmla="*/ 4322674 w 4587104"/>
                <a:gd name="connsiteY102" fmla="*/ 3151431 h 4643751"/>
                <a:gd name="connsiteX103" fmla="*/ 4381457 w 4587104"/>
                <a:gd name="connsiteY103" fmla="*/ 3094571 h 4643751"/>
                <a:gd name="connsiteX104" fmla="*/ 4422586 w 4587104"/>
                <a:gd name="connsiteY104" fmla="*/ 2977795 h 4643751"/>
                <a:gd name="connsiteX105" fmla="*/ 4381457 w 4587104"/>
                <a:gd name="connsiteY105" fmla="*/ 2919407 h 4643751"/>
                <a:gd name="connsiteX106" fmla="*/ 4422586 w 4587104"/>
                <a:gd name="connsiteY106" fmla="*/ 2861018 h 4643751"/>
                <a:gd name="connsiteX107" fmla="*/ 4381457 w 4587104"/>
                <a:gd name="connsiteY107" fmla="*/ 2802630 h 4643751"/>
                <a:gd name="connsiteX108" fmla="*/ 4436924 w 4587104"/>
                <a:gd name="connsiteY108" fmla="*/ 2666787 h 4643751"/>
                <a:gd name="connsiteX109" fmla="*/ 4463716 w 4587104"/>
                <a:gd name="connsiteY109" fmla="*/ 2569078 h 4643751"/>
                <a:gd name="connsiteX110" fmla="*/ 4504845 w 4587104"/>
                <a:gd name="connsiteY110" fmla="*/ 2452301 h 4643751"/>
                <a:gd name="connsiteX111" fmla="*/ 4463716 w 4587104"/>
                <a:gd name="connsiteY111" fmla="*/ 2452301 h 4643751"/>
                <a:gd name="connsiteX112" fmla="*/ 4463716 w 4587104"/>
                <a:gd name="connsiteY112" fmla="*/ 2393913 h 4643751"/>
                <a:gd name="connsiteX113" fmla="*/ 4504845 w 4587104"/>
                <a:gd name="connsiteY113" fmla="*/ 2335525 h 4643751"/>
                <a:gd name="connsiteX114" fmla="*/ 4587104 w 4587104"/>
                <a:gd name="connsiteY114" fmla="*/ 2277137 h 4643751"/>
                <a:gd name="connsiteX115" fmla="*/ 4545972 w 4587104"/>
                <a:gd name="connsiteY11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5 w 4587104"/>
                <a:gd name="connsiteY19" fmla="*/ 2218748 h 4643751"/>
                <a:gd name="connsiteX20" fmla="*/ 391897 w 4587104"/>
                <a:gd name="connsiteY20" fmla="*/ 2218748 h 4643751"/>
                <a:gd name="connsiteX21" fmla="*/ 391897 w 4587104"/>
                <a:gd name="connsiteY21" fmla="*/ 2160360 h 4643751"/>
                <a:gd name="connsiteX22" fmla="*/ 309638 w 4587104"/>
                <a:gd name="connsiteY22" fmla="*/ 2218748 h 4643751"/>
                <a:gd name="connsiteX23" fmla="*/ 309636 w 4587104"/>
                <a:gd name="connsiteY23" fmla="*/ 2335525 h 4643751"/>
                <a:gd name="connsiteX24" fmla="*/ 227379 w 4587104"/>
                <a:gd name="connsiteY24" fmla="*/ 2335524 h 4643751"/>
                <a:gd name="connsiteX25" fmla="*/ 227379 w 4587104"/>
                <a:gd name="connsiteY25" fmla="*/ 2510689 h 4643751"/>
                <a:gd name="connsiteX26" fmla="*/ 200148 w 4587104"/>
                <a:gd name="connsiteY26" fmla="*/ 2560590 h 4643751"/>
                <a:gd name="connsiteX27" fmla="*/ 186250 w 4587104"/>
                <a:gd name="connsiteY27" fmla="*/ 2685853 h 4643751"/>
                <a:gd name="connsiteX28" fmla="*/ 227379 w 4587104"/>
                <a:gd name="connsiteY28" fmla="*/ 2744241 h 4643751"/>
                <a:gd name="connsiteX29" fmla="*/ 145120 w 4587104"/>
                <a:gd name="connsiteY29" fmla="*/ 2802629 h 4643751"/>
                <a:gd name="connsiteX30" fmla="*/ 88618 w 4587104"/>
                <a:gd name="connsiteY30" fmla="*/ 2888834 h 4643751"/>
                <a:gd name="connsiteX31" fmla="*/ 21732 w 4587104"/>
                <a:gd name="connsiteY31" fmla="*/ 2919406 h 4643751"/>
                <a:gd name="connsiteX32" fmla="*/ 21731 w 4587104"/>
                <a:gd name="connsiteY32" fmla="*/ 3094571 h 4643751"/>
                <a:gd name="connsiteX33" fmla="*/ 62861 w 4587104"/>
                <a:gd name="connsiteY33" fmla="*/ 3269735 h 4643751"/>
                <a:gd name="connsiteX34" fmla="*/ 103991 w 4587104"/>
                <a:gd name="connsiteY34" fmla="*/ 3269735 h 4643751"/>
                <a:gd name="connsiteX35" fmla="*/ 186249 w 4587104"/>
                <a:gd name="connsiteY35" fmla="*/ 3269736 h 4643751"/>
                <a:gd name="connsiteX36" fmla="*/ 268509 w 4587104"/>
                <a:gd name="connsiteY36" fmla="*/ 3269735 h 4643751"/>
                <a:gd name="connsiteX37" fmla="*/ 309638 w 4587104"/>
                <a:gd name="connsiteY37" fmla="*/ 3328123 h 4643751"/>
                <a:gd name="connsiteX38" fmla="*/ 391897 w 4587104"/>
                <a:gd name="connsiteY38" fmla="*/ 3269735 h 4643751"/>
                <a:gd name="connsiteX39" fmla="*/ 474155 w 4587104"/>
                <a:gd name="connsiteY39" fmla="*/ 3328124 h 4643751"/>
                <a:gd name="connsiteX40" fmla="*/ 643548 w 4587104"/>
                <a:gd name="connsiteY40" fmla="*/ 3363824 h 4643751"/>
                <a:gd name="connsiteX41" fmla="*/ 762062 w 4587104"/>
                <a:gd name="connsiteY41" fmla="*/ 3386511 h 4643751"/>
                <a:gd name="connsiteX42" fmla="*/ 885451 w 4587104"/>
                <a:gd name="connsiteY42" fmla="*/ 3444899 h 4643751"/>
                <a:gd name="connsiteX43" fmla="*/ 926580 w 4587104"/>
                <a:gd name="connsiteY43" fmla="*/ 3503287 h 4643751"/>
                <a:gd name="connsiteX44" fmla="*/ 926580 w 4587104"/>
                <a:gd name="connsiteY44" fmla="*/ 3561675 h 4643751"/>
                <a:gd name="connsiteX45" fmla="*/ 926580 w 4587104"/>
                <a:gd name="connsiteY45" fmla="*/ 3620063 h 4643751"/>
                <a:gd name="connsiteX46" fmla="*/ 967709 w 4587104"/>
                <a:gd name="connsiteY46" fmla="*/ 3736841 h 4643751"/>
                <a:gd name="connsiteX47" fmla="*/ 1008839 w 4587104"/>
                <a:gd name="connsiteY47" fmla="*/ 3795228 h 4643751"/>
                <a:gd name="connsiteX48" fmla="*/ 1049969 w 4587104"/>
                <a:gd name="connsiteY48" fmla="*/ 3970392 h 4643751"/>
                <a:gd name="connsiteX49" fmla="*/ 1091098 w 4587104"/>
                <a:gd name="connsiteY49" fmla="*/ 4028780 h 4643751"/>
                <a:gd name="connsiteX50" fmla="*/ 1137271 w 4587104"/>
                <a:gd name="connsiteY50" fmla="*/ 4105271 h 4643751"/>
                <a:gd name="connsiteX51" fmla="*/ 1132227 w 4587104"/>
                <a:gd name="connsiteY51" fmla="*/ 4203946 h 4643751"/>
                <a:gd name="connsiteX52" fmla="*/ 1214486 w 4587104"/>
                <a:gd name="connsiteY52" fmla="*/ 4203946 h 4643751"/>
                <a:gd name="connsiteX53" fmla="*/ 1324968 w 4587104"/>
                <a:gd name="connsiteY53" fmla="*/ 4172850 h 4643751"/>
                <a:gd name="connsiteX54" fmla="*/ 1356251 w 4587104"/>
                <a:gd name="connsiteY54" fmla="*/ 4205675 h 4643751"/>
                <a:gd name="connsiteX55" fmla="*/ 1379004 w 4587104"/>
                <a:gd name="connsiteY55" fmla="*/ 4262334 h 4643751"/>
                <a:gd name="connsiteX56" fmla="*/ 1420134 w 4587104"/>
                <a:gd name="connsiteY56" fmla="*/ 4203945 h 4643751"/>
                <a:gd name="connsiteX57" fmla="*/ 1463700 w 4587104"/>
                <a:gd name="connsiteY57" fmla="*/ 4180574 h 4643751"/>
                <a:gd name="connsiteX58" fmla="*/ 1502393 w 4587104"/>
                <a:gd name="connsiteY58" fmla="*/ 4145558 h 4643751"/>
                <a:gd name="connsiteX59" fmla="*/ 1592912 w 4587104"/>
                <a:gd name="connsiteY59" fmla="*/ 4120718 h 4643751"/>
                <a:gd name="connsiteX60" fmla="*/ 1645957 w 4587104"/>
                <a:gd name="connsiteY60" fmla="*/ 4074377 h 4643751"/>
                <a:gd name="connsiteX61" fmla="*/ 1749170 w 4587104"/>
                <a:gd name="connsiteY61" fmla="*/ 4028782 h 4643751"/>
                <a:gd name="connsiteX62" fmla="*/ 1678599 w 4587104"/>
                <a:gd name="connsiteY62" fmla="*/ 3985558 h 4643751"/>
                <a:gd name="connsiteX63" fmla="*/ 1625781 w 4587104"/>
                <a:gd name="connsiteY63" fmla="*/ 3912004 h 4643751"/>
                <a:gd name="connsiteX64" fmla="*/ 1790299 w 4587104"/>
                <a:gd name="connsiteY64" fmla="*/ 3853617 h 4643751"/>
                <a:gd name="connsiteX65" fmla="*/ 1954817 w 4587104"/>
                <a:gd name="connsiteY65" fmla="*/ 3795228 h 4643751"/>
                <a:gd name="connsiteX66" fmla="*/ 1995947 w 4587104"/>
                <a:gd name="connsiteY66" fmla="*/ 3678452 h 4643751"/>
                <a:gd name="connsiteX67" fmla="*/ 2078205 w 4587104"/>
                <a:gd name="connsiteY67" fmla="*/ 3678453 h 4643751"/>
                <a:gd name="connsiteX68" fmla="*/ 2242724 w 4587104"/>
                <a:gd name="connsiteY68" fmla="*/ 3561675 h 4643751"/>
                <a:gd name="connsiteX69" fmla="*/ 2283853 w 4587104"/>
                <a:gd name="connsiteY69" fmla="*/ 3678452 h 4643751"/>
                <a:gd name="connsiteX70" fmla="*/ 2366112 w 4587104"/>
                <a:gd name="connsiteY70" fmla="*/ 3678452 h 4643751"/>
                <a:gd name="connsiteX71" fmla="*/ 2448371 w 4587104"/>
                <a:gd name="connsiteY71" fmla="*/ 3678452 h 4643751"/>
                <a:gd name="connsiteX72" fmla="*/ 2448371 w 4587104"/>
                <a:gd name="connsiteY72" fmla="*/ 3795229 h 4643751"/>
                <a:gd name="connsiteX73" fmla="*/ 2571759 w 4587104"/>
                <a:gd name="connsiteY73" fmla="*/ 3795228 h 4643751"/>
                <a:gd name="connsiteX74" fmla="*/ 2612889 w 4587104"/>
                <a:gd name="connsiteY74" fmla="*/ 3912005 h 4643751"/>
                <a:gd name="connsiteX75" fmla="*/ 2654018 w 4587104"/>
                <a:gd name="connsiteY75" fmla="*/ 4028780 h 4643751"/>
                <a:gd name="connsiteX76" fmla="*/ 2695148 w 4587104"/>
                <a:gd name="connsiteY76" fmla="*/ 4028780 h 4643751"/>
                <a:gd name="connsiteX77" fmla="*/ 2695148 w 4587104"/>
                <a:gd name="connsiteY77" fmla="*/ 3970392 h 4643751"/>
                <a:gd name="connsiteX78" fmla="*/ 2777407 w 4587104"/>
                <a:gd name="connsiteY78" fmla="*/ 4028780 h 4643751"/>
                <a:gd name="connsiteX79" fmla="*/ 2840142 w 4587104"/>
                <a:gd name="connsiteY79" fmla="*/ 4041552 h 4643751"/>
                <a:gd name="connsiteX80" fmla="*/ 2983051 w 4587104"/>
                <a:gd name="connsiteY80" fmla="*/ 4087172 h 4643751"/>
                <a:gd name="connsiteX81" fmla="*/ 3011518 w 4587104"/>
                <a:gd name="connsiteY81" fmla="*/ 4153542 h 4643751"/>
                <a:gd name="connsiteX82" fmla="*/ 2983054 w 4587104"/>
                <a:gd name="connsiteY82" fmla="*/ 4262333 h 4643751"/>
                <a:gd name="connsiteX83" fmla="*/ 3024184 w 4587104"/>
                <a:gd name="connsiteY83" fmla="*/ 4262333 h 4643751"/>
                <a:gd name="connsiteX84" fmla="*/ 3106440 w 4587104"/>
                <a:gd name="connsiteY84" fmla="*/ 4320724 h 4643751"/>
                <a:gd name="connsiteX85" fmla="*/ 3182893 w 4587104"/>
                <a:gd name="connsiteY85" fmla="*/ 4483718 h 4643751"/>
                <a:gd name="connsiteX86" fmla="*/ 3270961 w 4587104"/>
                <a:gd name="connsiteY86" fmla="*/ 4612662 h 4643751"/>
                <a:gd name="connsiteX87" fmla="*/ 3394349 w 4587104"/>
                <a:gd name="connsiteY87" fmla="*/ 4612662 h 4643751"/>
                <a:gd name="connsiteX88" fmla="*/ 3476608 w 4587104"/>
                <a:gd name="connsiteY88" fmla="*/ 4495887 h 4643751"/>
                <a:gd name="connsiteX89" fmla="*/ 3764514 w 4587104"/>
                <a:gd name="connsiteY89" fmla="*/ 4379111 h 4643751"/>
                <a:gd name="connsiteX90" fmla="*/ 3887903 w 4587104"/>
                <a:gd name="connsiteY90" fmla="*/ 4320723 h 4643751"/>
                <a:gd name="connsiteX91" fmla="*/ 4011291 w 4587104"/>
                <a:gd name="connsiteY91" fmla="*/ 4203946 h 4643751"/>
                <a:gd name="connsiteX92" fmla="*/ 4052421 w 4587104"/>
                <a:gd name="connsiteY92" fmla="*/ 4145558 h 4643751"/>
                <a:gd name="connsiteX93" fmla="*/ 4093550 w 4587104"/>
                <a:gd name="connsiteY93" fmla="*/ 4145558 h 4643751"/>
                <a:gd name="connsiteX94" fmla="*/ 4093550 w 4587104"/>
                <a:gd name="connsiteY94" fmla="*/ 4028782 h 4643751"/>
                <a:gd name="connsiteX95" fmla="*/ 4134680 w 4587104"/>
                <a:gd name="connsiteY95" fmla="*/ 3970394 h 4643751"/>
                <a:gd name="connsiteX96" fmla="*/ 4143138 w 4587104"/>
                <a:gd name="connsiteY96" fmla="*/ 3871639 h 4643751"/>
                <a:gd name="connsiteX97" fmla="*/ 4134680 w 4587104"/>
                <a:gd name="connsiteY97" fmla="*/ 3736841 h 4643751"/>
                <a:gd name="connsiteX98" fmla="*/ 4175809 w 4587104"/>
                <a:gd name="connsiteY98" fmla="*/ 3678453 h 4643751"/>
                <a:gd name="connsiteX99" fmla="*/ 4190743 w 4587104"/>
                <a:gd name="connsiteY99" fmla="*/ 3562702 h 4643751"/>
                <a:gd name="connsiteX100" fmla="*/ 4216939 w 4587104"/>
                <a:gd name="connsiteY100" fmla="*/ 3444900 h 4643751"/>
                <a:gd name="connsiteX101" fmla="*/ 4258065 w 4587104"/>
                <a:gd name="connsiteY101" fmla="*/ 3269739 h 4643751"/>
                <a:gd name="connsiteX102" fmla="*/ 4322674 w 4587104"/>
                <a:gd name="connsiteY102" fmla="*/ 3151431 h 4643751"/>
                <a:gd name="connsiteX103" fmla="*/ 4381457 w 4587104"/>
                <a:gd name="connsiteY103" fmla="*/ 3094571 h 4643751"/>
                <a:gd name="connsiteX104" fmla="*/ 4422586 w 4587104"/>
                <a:gd name="connsiteY104" fmla="*/ 2977795 h 4643751"/>
                <a:gd name="connsiteX105" fmla="*/ 4381457 w 4587104"/>
                <a:gd name="connsiteY105" fmla="*/ 2919407 h 4643751"/>
                <a:gd name="connsiteX106" fmla="*/ 4422586 w 4587104"/>
                <a:gd name="connsiteY106" fmla="*/ 2861018 h 4643751"/>
                <a:gd name="connsiteX107" fmla="*/ 4381457 w 4587104"/>
                <a:gd name="connsiteY107" fmla="*/ 2802630 h 4643751"/>
                <a:gd name="connsiteX108" fmla="*/ 4436924 w 4587104"/>
                <a:gd name="connsiteY108" fmla="*/ 2666787 h 4643751"/>
                <a:gd name="connsiteX109" fmla="*/ 4463716 w 4587104"/>
                <a:gd name="connsiteY109" fmla="*/ 2569078 h 4643751"/>
                <a:gd name="connsiteX110" fmla="*/ 4504845 w 4587104"/>
                <a:gd name="connsiteY110" fmla="*/ 2452301 h 4643751"/>
                <a:gd name="connsiteX111" fmla="*/ 4463716 w 4587104"/>
                <a:gd name="connsiteY111" fmla="*/ 2452301 h 4643751"/>
                <a:gd name="connsiteX112" fmla="*/ 4463716 w 4587104"/>
                <a:gd name="connsiteY112" fmla="*/ 2393913 h 4643751"/>
                <a:gd name="connsiteX113" fmla="*/ 4504845 w 4587104"/>
                <a:gd name="connsiteY113" fmla="*/ 2335525 h 4643751"/>
                <a:gd name="connsiteX114" fmla="*/ 4587104 w 4587104"/>
                <a:gd name="connsiteY114" fmla="*/ 2277137 h 4643751"/>
                <a:gd name="connsiteX115" fmla="*/ 4545972 w 4587104"/>
                <a:gd name="connsiteY11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474156 w 4587104"/>
                <a:gd name="connsiteY19" fmla="*/ 2218748 h 4643751"/>
                <a:gd name="connsiteX20" fmla="*/ 391897 w 4587104"/>
                <a:gd name="connsiteY20" fmla="*/ 2218748 h 4643751"/>
                <a:gd name="connsiteX21" fmla="*/ 391897 w 4587104"/>
                <a:gd name="connsiteY21" fmla="*/ 2160360 h 4643751"/>
                <a:gd name="connsiteX22" fmla="*/ 309638 w 4587104"/>
                <a:gd name="connsiteY22" fmla="*/ 2218748 h 4643751"/>
                <a:gd name="connsiteX23" fmla="*/ 309636 w 4587104"/>
                <a:gd name="connsiteY23" fmla="*/ 2335525 h 4643751"/>
                <a:gd name="connsiteX24" fmla="*/ 227379 w 4587104"/>
                <a:gd name="connsiteY24" fmla="*/ 2335524 h 4643751"/>
                <a:gd name="connsiteX25" fmla="*/ 227379 w 4587104"/>
                <a:gd name="connsiteY25" fmla="*/ 2510689 h 4643751"/>
                <a:gd name="connsiteX26" fmla="*/ 200148 w 4587104"/>
                <a:gd name="connsiteY26" fmla="*/ 2560590 h 4643751"/>
                <a:gd name="connsiteX27" fmla="*/ 186250 w 4587104"/>
                <a:gd name="connsiteY27" fmla="*/ 2685853 h 4643751"/>
                <a:gd name="connsiteX28" fmla="*/ 227379 w 4587104"/>
                <a:gd name="connsiteY28" fmla="*/ 2744241 h 4643751"/>
                <a:gd name="connsiteX29" fmla="*/ 145120 w 4587104"/>
                <a:gd name="connsiteY29" fmla="*/ 2802629 h 4643751"/>
                <a:gd name="connsiteX30" fmla="*/ 88618 w 4587104"/>
                <a:gd name="connsiteY30" fmla="*/ 2888834 h 4643751"/>
                <a:gd name="connsiteX31" fmla="*/ 21732 w 4587104"/>
                <a:gd name="connsiteY31" fmla="*/ 2919406 h 4643751"/>
                <a:gd name="connsiteX32" fmla="*/ 21731 w 4587104"/>
                <a:gd name="connsiteY32" fmla="*/ 3094571 h 4643751"/>
                <a:gd name="connsiteX33" fmla="*/ 62861 w 4587104"/>
                <a:gd name="connsiteY33" fmla="*/ 3269735 h 4643751"/>
                <a:gd name="connsiteX34" fmla="*/ 103991 w 4587104"/>
                <a:gd name="connsiteY34" fmla="*/ 3269735 h 4643751"/>
                <a:gd name="connsiteX35" fmla="*/ 186249 w 4587104"/>
                <a:gd name="connsiteY35" fmla="*/ 3269736 h 4643751"/>
                <a:gd name="connsiteX36" fmla="*/ 268509 w 4587104"/>
                <a:gd name="connsiteY36" fmla="*/ 3269735 h 4643751"/>
                <a:gd name="connsiteX37" fmla="*/ 309638 w 4587104"/>
                <a:gd name="connsiteY37" fmla="*/ 3328123 h 4643751"/>
                <a:gd name="connsiteX38" fmla="*/ 391897 w 4587104"/>
                <a:gd name="connsiteY38" fmla="*/ 3269735 h 4643751"/>
                <a:gd name="connsiteX39" fmla="*/ 474155 w 4587104"/>
                <a:gd name="connsiteY39" fmla="*/ 3328124 h 4643751"/>
                <a:gd name="connsiteX40" fmla="*/ 643548 w 4587104"/>
                <a:gd name="connsiteY40" fmla="*/ 3363824 h 4643751"/>
                <a:gd name="connsiteX41" fmla="*/ 762062 w 4587104"/>
                <a:gd name="connsiteY41" fmla="*/ 3386511 h 4643751"/>
                <a:gd name="connsiteX42" fmla="*/ 885451 w 4587104"/>
                <a:gd name="connsiteY42" fmla="*/ 3444899 h 4643751"/>
                <a:gd name="connsiteX43" fmla="*/ 926580 w 4587104"/>
                <a:gd name="connsiteY43" fmla="*/ 3503287 h 4643751"/>
                <a:gd name="connsiteX44" fmla="*/ 926580 w 4587104"/>
                <a:gd name="connsiteY44" fmla="*/ 3561675 h 4643751"/>
                <a:gd name="connsiteX45" fmla="*/ 926580 w 4587104"/>
                <a:gd name="connsiteY45" fmla="*/ 3620063 h 4643751"/>
                <a:gd name="connsiteX46" fmla="*/ 967709 w 4587104"/>
                <a:gd name="connsiteY46" fmla="*/ 3736841 h 4643751"/>
                <a:gd name="connsiteX47" fmla="*/ 1008839 w 4587104"/>
                <a:gd name="connsiteY47" fmla="*/ 3795228 h 4643751"/>
                <a:gd name="connsiteX48" fmla="*/ 1049969 w 4587104"/>
                <a:gd name="connsiteY48" fmla="*/ 3970392 h 4643751"/>
                <a:gd name="connsiteX49" fmla="*/ 1091098 w 4587104"/>
                <a:gd name="connsiteY49" fmla="*/ 4028780 h 4643751"/>
                <a:gd name="connsiteX50" fmla="*/ 1137271 w 4587104"/>
                <a:gd name="connsiteY50" fmla="*/ 4105271 h 4643751"/>
                <a:gd name="connsiteX51" fmla="*/ 1132227 w 4587104"/>
                <a:gd name="connsiteY51" fmla="*/ 4203946 h 4643751"/>
                <a:gd name="connsiteX52" fmla="*/ 1214486 w 4587104"/>
                <a:gd name="connsiteY52" fmla="*/ 4203946 h 4643751"/>
                <a:gd name="connsiteX53" fmla="*/ 1324968 w 4587104"/>
                <a:gd name="connsiteY53" fmla="*/ 4172850 h 4643751"/>
                <a:gd name="connsiteX54" fmla="*/ 1356251 w 4587104"/>
                <a:gd name="connsiteY54" fmla="*/ 4205675 h 4643751"/>
                <a:gd name="connsiteX55" fmla="*/ 1379004 w 4587104"/>
                <a:gd name="connsiteY55" fmla="*/ 4262334 h 4643751"/>
                <a:gd name="connsiteX56" fmla="*/ 1420134 w 4587104"/>
                <a:gd name="connsiteY56" fmla="*/ 4203945 h 4643751"/>
                <a:gd name="connsiteX57" fmla="*/ 1463700 w 4587104"/>
                <a:gd name="connsiteY57" fmla="*/ 4180574 h 4643751"/>
                <a:gd name="connsiteX58" fmla="*/ 1502393 w 4587104"/>
                <a:gd name="connsiteY58" fmla="*/ 4145558 h 4643751"/>
                <a:gd name="connsiteX59" fmla="*/ 1592912 w 4587104"/>
                <a:gd name="connsiteY59" fmla="*/ 4120718 h 4643751"/>
                <a:gd name="connsiteX60" fmla="*/ 1645957 w 4587104"/>
                <a:gd name="connsiteY60" fmla="*/ 4074377 h 4643751"/>
                <a:gd name="connsiteX61" fmla="*/ 1749170 w 4587104"/>
                <a:gd name="connsiteY61" fmla="*/ 4028782 h 4643751"/>
                <a:gd name="connsiteX62" fmla="*/ 1678599 w 4587104"/>
                <a:gd name="connsiteY62" fmla="*/ 3985558 h 4643751"/>
                <a:gd name="connsiteX63" fmla="*/ 1625781 w 4587104"/>
                <a:gd name="connsiteY63" fmla="*/ 3912004 h 4643751"/>
                <a:gd name="connsiteX64" fmla="*/ 1790299 w 4587104"/>
                <a:gd name="connsiteY64" fmla="*/ 3853617 h 4643751"/>
                <a:gd name="connsiteX65" fmla="*/ 1954817 w 4587104"/>
                <a:gd name="connsiteY65" fmla="*/ 3795228 h 4643751"/>
                <a:gd name="connsiteX66" fmla="*/ 1995947 w 4587104"/>
                <a:gd name="connsiteY66" fmla="*/ 3678452 h 4643751"/>
                <a:gd name="connsiteX67" fmla="*/ 2078205 w 4587104"/>
                <a:gd name="connsiteY67" fmla="*/ 3678453 h 4643751"/>
                <a:gd name="connsiteX68" fmla="*/ 2242724 w 4587104"/>
                <a:gd name="connsiteY68" fmla="*/ 3561675 h 4643751"/>
                <a:gd name="connsiteX69" fmla="*/ 2283853 w 4587104"/>
                <a:gd name="connsiteY69" fmla="*/ 3678452 h 4643751"/>
                <a:gd name="connsiteX70" fmla="*/ 2366112 w 4587104"/>
                <a:gd name="connsiteY70" fmla="*/ 3678452 h 4643751"/>
                <a:gd name="connsiteX71" fmla="*/ 2448371 w 4587104"/>
                <a:gd name="connsiteY71" fmla="*/ 3678452 h 4643751"/>
                <a:gd name="connsiteX72" fmla="*/ 2448371 w 4587104"/>
                <a:gd name="connsiteY72" fmla="*/ 3795229 h 4643751"/>
                <a:gd name="connsiteX73" fmla="*/ 2571759 w 4587104"/>
                <a:gd name="connsiteY73" fmla="*/ 3795228 h 4643751"/>
                <a:gd name="connsiteX74" fmla="*/ 2612889 w 4587104"/>
                <a:gd name="connsiteY74" fmla="*/ 3912005 h 4643751"/>
                <a:gd name="connsiteX75" fmla="*/ 2654018 w 4587104"/>
                <a:gd name="connsiteY75" fmla="*/ 4028780 h 4643751"/>
                <a:gd name="connsiteX76" fmla="*/ 2695148 w 4587104"/>
                <a:gd name="connsiteY76" fmla="*/ 4028780 h 4643751"/>
                <a:gd name="connsiteX77" fmla="*/ 2695148 w 4587104"/>
                <a:gd name="connsiteY77" fmla="*/ 3970392 h 4643751"/>
                <a:gd name="connsiteX78" fmla="*/ 2777407 w 4587104"/>
                <a:gd name="connsiteY78" fmla="*/ 4028780 h 4643751"/>
                <a:gd name="connsiteX79" fmla="*/ 2840142 w 4587104"/>
                <a:gd name="connsiteY79" fmla="*/ 4041552 h 4643751"/>
                <a:gd name="connsiteX80" fmla="*/ 2983051 w 4587104"/>
                <a:gd name="connsiteY80" fmla="*/ 4087172 h 4643751"/>
                <a:gd name="connsiteX81" fmla="*/ 3011518 w 4587104"/>
                <a:gd name="connsiteY81" fmla="*/ 4153542 h 4643751"/>
                <a:gd name="connsiteX82" fmla="*/ 2983054 w 4587104"/>
                <a:gd name="connsiteY82" fmla="*/ 4262333 h 4643751"/>
                <a:gd name="connsiteX83" fmla="*/ 3024184 w 4587104"/>
                <a:gd name="connsiteY83" fmla="*/ 4262333 h 4643751"/>
                <a:gd name="connsiteX84" fmla="*/ 3106440 w 4587104"/>
                <a:gd name="connsiteY84" fmla="*/ 4320724 h 4643751"/>
                <a:gd name="connsiteX85" fmla="*/ 3182893 w 4587104"/>
                <a:gd name="connsiteY85" fmla="*/ 4483718 h 4643751"/>
                <a:gd name="connsiteX86" fmla="*/ 3270961 w 4587104"/>
                <a:gd name="connsiteY86" fmla="*/ 4612662 h 4643751"/>
                <a:gd name="connsiteX87" fmla="*/ 3394349 w 4587104"/>
                <a:gd name="connsiteY87" fmla="*/ 4612662 h 4643751"/>
                <a:gd name="connsiteX88" fmla="*/ 3476608 w 4587104"/>
                <a:gd name="connsiteY88" fmla="*/ 4495887 h 4643751"/>
                <a:gd name="connsiteX89" fmla="*/ 3764514 w 4587104"/>
                <a:gd name="connsiteY89" fmla="*/ 4379111 h 4643751"/>
                <a:gd name="connsiteX90" fmla="*/ 3887903 w 4587104"/>
                <a:gd name="connsiteY90" fmla="*/ 4320723 h 4643751"/>
                <a:gd name="connsiteX91" fmla="*/ 4011291 w 4587104"/>
                <a:gd name="connsiteY91" fmla="*/ 4203946 h 4643751"/>
                <a:gd name="connsiteX92" fmla="*/ 4052421 w 4587104"/>
                <a:gd name="connsiteY92" fmla="*/ 4145558 h 4643751"/>
                <a:gd name="connsiteX93" fmla="*/ 4093550 w 4587104"/>
                <a:gd name="connsiteY93" fmla="*/ 4145558 h 4643751"/>
                <a:gd name="connsiteX94" fmla="*/ 4093550 w 4587104"/>
                <a:gd name="connsiteY94" fmla="*/ 4028782 h 4643751"/>
                <a:gd name="connsiteX95" fmla="*/ 4134680 w 4587104"/>
                <a:gd name="connsiteY95" fmla="*/ 3970394 h 4643751"/>
                <a:gd name="connsiteX96" fmla="*/ 4143138 w 4587104"/>
                <a:gd name="connsiteY96" fmla="*/ 3871639 h 4643751"/>
                <a:gd name="connsiteX97" fmla="*/ 4134680 w 4587104"/>
                <a:gd name="connsiteY97" fmla="*/ 3736841 h 4643751"/>
                <a:gd name="connsiteX98" fmla="*/ 4175809 w 4587104"/>
                <a:gd name="connsiteY98" fmla="*/ 3678453 h 4643751"/>
                <a:gd name="connsiteX99" fmla="*/ 4190743 w 4587104"/>
                <a:gd name="connsiteY99" fmla="*/ 3562702 h 4643751"/>
                <a:gd name="connsiteX100" fmla="*/ 4216939 w 4587104"/>
                <a:gd name="connsiteY100" fmla="*/ 3444900 h 4643751"/>
                <a:gd name="connsiteX101" fmla="*/ 4258065 w 4587104"/>
                <a:gd name="connsiteY101" fmla="*/ 3269739 h 4643751"/>
                <a:gd name="connsiteX102" fmla="*/ 4322674 w 4587104"/>
                <a:gd name="connsiteY102" fmla="*/ 3151431 h 4643751"/>
                <a:gd name="connsiteX103" fmla="*/ 4381457 w 4587104"/>
                <a:gd name="connsiteY103" fmla="*/ 3094571 h 4643751"/>
                <a:gd name="connsiteX104" fmla="*/ 4422586 w 4587104"/>
                <a:gd name="connsiteY104" fmla="*/ 2977795 h 4643751"/>
                <a:gd name="connsiteX105" fmla="*/ 4381457 w 4587104"/>
                <a:gd name="connsiteY105" fmla="*/ 2919407 h 4643751"/>
                <a:gd name="connsiteX106" fmla="*/ 4422586 w 4587104"/>
                <a:gd name="connsiteY106" fmla="*/ 2861018 h 4643751"/>
                <a:gd name="connsiteX107" fmla="*/ 4381457 w 4587104"/>
                <a:gd name="connsiteY107" fmla="*/ 2802630 h 4643751"/>
                <a:gd name="connsiteX108" fmla="*/ 4436924 w 4587104"/>
                <a:gd name="connsiteY108" fmla="*/ 2666787 h 4643751"/>
                <a:gd name="connsiteX109" fmla="*/ 4463716 w 4587104"/>
                <a:gd name="connsiteY109" fmla="*/ 2569078 h 4643751"/>
                <a:gd name="connsiteX110" fmla="*/ 4504845 w 4587104"/>
                <a:gd name="connsiteY110" fmla="*/ 2452301 h 4643751"/>
                <a:gd name="connsiteX111" fmla="*/ 4463716 w 4587104"/>
                <a:gd name="connsiteY111" fmla="*/ 2452301 h 4643751"/>
                <a:gd name="connsiteX112" fmla="*/ 4463716 w 4587104"/>
                <a:gd name="connsiteY112" fmla="*/ 2393913 h 4643751"/>
                <a:gd name="connsiteX113" fmla="*/ 4504845 w 4587104"/>
                <a:gd name="connsiteY113" fmla="*/ 2335525 h 4643751"/>
                <a:gd name="connsiteX114" fmla="*/ 4587104 w 4587104"/>
                <a:gd name="connsiteY114" fmla="*/ 2277137 h 4643751"/>
                <a:gd name="connsiteX115" fmla="*/ 4545972 w 4587104"/>
                <a:gd name="connsiteY11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34738 w 4587104"/>
                <a:gd name="connsiteY19" fmla="*/ 2172488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5 w 4587104"/>
                <a:gd name="connsiteY19" fmla="*/ 2218748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15285 w 4587104"/>
                <a:gd name="connsiteY19" fmla="*/ 2218748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474156 w 4587104"/>
                <a:gd name="connsiteY20" fmla="*/ 2218748 h 4643751"/>
                <a:gd name="connsiteX21" fmla="*/ 391897 w 4587104"/>
                <a:gd name="connsiteY21" fmla="*/ 2218748 h 4643751"/>
                <a:gd name="connsiteX22" fmla="*/ 391897 w 4587104"/>
                <a:gd name="connsiteY22" fmla="*/ 2160360 h 4643751"/>
                <a:gd name="connsiteX23" fmla="*/ 309638 w 4587104"/>
                <a:gd name="connsiteY23" fmla="*/ 2218748 h 4643751"/>
                <a:gd name="connsiteX24" fmla="*/ 309636 w 4587104"/>
                <a:gd name="connsiteY24" fmla="*/ 2335525 h 4643751"/>
                <a:gd name="connsiteX25" fmla="*/ 227379 w 4587104"/>
                <a:gd name="connsiteY25" fmla="*/ 2335524 h 4643751"/>
                <a:gd name="connsiteX26" fmla="*/ 227379 w 4587104"/>
                <a:gd name="connsiteY26" fmla="*/ 2510689 h 4643751"/>
                <a:gd name="connsiteX27" fmla="*/ 200148 w 4587104"/>
                <a:gd name="connsiteY27" fmla="*/ 2560590 h 4643751"/>
                <a:gd name="connsiteX28" fmla="*/ 186250 w 4587104"/>
                <a:gd name="connsiteY28" fmla="*/ 2685853 h 4643751"/>
                <a:gd name="connsiteX29" fmla="*/ 227379 w 4587104"/>
                <a:gd name="connsiteY29" fmla="*/ 2744241 h 4643751"/>
                <a:gd name="connsiteX30" fmla="*/ 145120 w 4587104"/>
                <a:gd name="connsiteY30" fmla="*/ 2802629 h 4643751"/>
                <a:gd name="connsiteX31" fmla="*/ 88618 w 4587104"/>
                <a:gd name="connsiteY31" fmla="*/ 2888834 h 4643751"/>
                <a:gd name="connsiteX32" fmla="*/ 21732 w 4587104"/>
                <a:gd name="connsiteY32" fmla="*/ 2919406 h 4643751"/>
                <a:gd name="connsiteX33" fmla="*/ 21731 w 4587104"/>
                <a:gd name="connsiteY33" fmla="*/ 3094571 h 4643751"/>
                <a:gd name="connsiteX34" fmla="*/ 62861 w 4587104"/>
                <a:gd name="connsiteY34" fmla="*/ 3269735 h 4643751"/>
                <a:gd name="connsiteX35" fmla="*/ 103991 w 4587104"/>
                <a:gd name="connsiteY35" fmla="*/ 3269735 h 4643751"/>
                <a:gd name="connsiteX36" fmla="*/ 186249 w 4587104"/>
                <a:gd name="connsiteY36" fmla="*/ 3269736 h 4643751"/>
                <a:gd name="connsiteX37" fmla="*/ 268509 w 4587104"/>
                <a:gd name="connsiteY37" fmla="*/ 3269735 h 4643751"/>
                <a:gd name="connsiteX38" fmla="*/ 309638 w 4587104"/>
                <a:gd name="connsiteY38" fmla="*/ 3328123 h 4643751"/>
                <a:gd name="connsiteX39" fmla="*/ 391897 w 4587104"/>
                <a:gd name="connsiteY39" fmla="*/ 3269735 h 4643751"/>
                <a:gd name="connsiteX40" fmla="*/ 474155 w 4587104"/>
                <a:gd name="connsiteY40" fmla="*/ 3328124 h 4643751"/>
                <a:gd name="connsiteX41" fmla="*/ 643548 w 4587104"/>
                <a:gd name="connsiteY41" fmla="*/ 3363824 h 4643751"/>
                <a:gd name="connsiteX42" fmla="*/ 762062 w 4587104"/>
                <a:gd name="connsiteY42" fmla="*/ 3386511 h 4643751"/>
                <a:gd name="connsiteX43" fmla="*/ 885451 w 4587104"/>
                <a:gd name="connsiteY43" fmla="*/ 3444899 h 4643751"/>
                <a:gd name="connsiteX44" fmla="*/ 926580 w 4587104"/>
                <a:gd name="connsiteY44" fmla="*/ 3503287 h 4643751"/>
                <a:gd name="connsiteX45" fmla="*/ 926580 w 4587104"/>
                <a:gd name="connsiteY45" fmla="*/ 3561675 h 4643751"/>
                <a:gd name="connsiteX46" fmla="*/ 926580 w 4587104"/>
                <a:gd name="connsiteY46" fmla="*/ 3620063 h 4643751"/>
                <a:gd name="connsiteX47" fmla="*/ 967709 w 4587104"/>
                <a:gd name="connsiteY47" fmla="*/ 3736841 h 4643751"/>
                <a:gd name="connsiteX48" fmla="*/ 1008839 w 4587104"/>
                <a:gd name="connsiteY48" fmla="*/ 3795228 h 4643751"/>
                <a:gd name="connsiteX49" fmla="*/ 1049969 w 4587104"/>
                <a:gd name="connsiteY49" fmla="*/ 3970392 h 4643751"/>
                <a:gd name="connsiteX50" fmla="*/ 1091098 w 4587104"/>
                <a:gd name="connsiteY50" fmla="*/ 4028780 h 4643751"/>
                <a:gd name="connsiteX51" fmla="*/ 1137271 w 4587104"/>
                <a:gd name="connsiteY51" fmla="*/ 4105271 h 4643751"/>
                <a:gd name="connsiteX52" fmla="*/ 1132227 w 4587104"/>
                <a:gd name="connsiteY52" fmla="*/ 4203946 h 4643751"/>
                <a:gd name="connsiteX53" fmla="*/ 1214486 w 4587104"/>
                <a:gd name="connsiteY53" fmla="*/ 4203946 h 4643751"/>
                <a:gd name="connsiteX54" fmla="*/ 1324968 w 4587104"/>
                <a:gd name="connsiteY54" fmla="*/ 4172850 h 4643751"/>
                <a:gd name="connsiteX55" fmla="*/ 1356251 w 4587104"/>
                <a:gd name="connsiteY55" fmla="*/ 4205675 h 4643751"/>
                <a:gd name="connsiteX56" fmla="*/ 1379004 w 4587104"/>
                <a:gd name="connsiteY56" fmla="*/ 4262334 h 4643751"/>
                <a:gd name="connsiteX57" fmla="*/ 1420134 w 4587104"/>
                <a:gd name="connsiteY57" fmla="*/ 4203945 h 4643751"/>
                <a:gd name="connsiteX58" fmla="*/ 1463700 w 4587104"/>
                <a:gd name="connsiteY58" fmla="*/ 4180574 h 4643751"/>
                <a:gd name="connsiteX59" fmla="*/ 1502393 w 4587104"/>
                <a:gd name="connsiteY59" fmla="*/ 4145558 h 4643751"/>
                <a:gd name="connsiteX60" fmla="*/ 1592912 w 4587104"/>
                <a:gd name="connsiteY60" fmla="*/ 4120718 h 4643751"/>
                <a:gd name="connsiteX61" fmla="*/ 1645957 w 4587104"/>
                <a:gd name="connsiteY61" fmla="*/ 4074377 h 4643751"/>
                <a:gd name="connsiteX62" fmla="*/ 1749170 w 4587104"/>
                <a:gd name="connsiteY62" fmla="*/ 4028782 h 4643751"/>
                <a:gd name="connsiteX63" fmla="*/ 1678599 w 4587104"/>
                <a:gd name="connsiteY63" fmla="*/ 3985558 h 4643751"/>
                <a:gd name="connsiteX64" fmla="*/ 1625781 w 4587104"/>
                <a:gd name="connsiteY64" fmla="*/ 3912004 h 4643751"/>
                <a:gd name="connsiteX65" fmla="*/ 1790299 w 4587104"/>
                <a:gd name="connsiteY65" fmla="*/ 3853617 h 4643751"/>
                <a:gd name="connsiteX66" fmla="*/ 1954817 w 4587104"/>
                <a:gd name="connsiteY66" fmla="*/ 3795228 h 4643751"/>
                <a:gd name="connsiteX67" fmla="*/ 1995947 w 4587104"/>
                <a:gd name="connsiteY67" fmla="*/ 3678452 h 4643751"/>
                <a:gd name="connsiteX68" fmla="*/ 2078205 w 4587104"/>
                <a:gd name="connsiteY68" fmla="*/ 3678453 h 4643751"/>
                <a:gd name="connsiteX69" fmla="*/ 2242724 w 4587104"/>
                <a:gd name="connsiteY69" fmla="*/ 3561675 h 4643751"/>
                <a:gd name="connsiteX70" fmla="*/ 2283853 w 4587104"/>
                <a:gd name="connsiteY70" fmla="*/ 3678452 h 4643751"/>
                <a:gd name="connsiteX71" fmla="*/ 2366112 w 4587104"/>
                <a:gd name="connsiteY71" fmla="*/ 3678452 h 4643751"/>
                <a:gd name="connsiteX72" fmla="*/ 2448371 w 4587104"/>
                <a:gd name="connsiteY72" fmla="*/ 3678452 h 4643751"/>
                <a:gd name="connsiteX73" fmla="*/ 2448371 w 4587104"/>
                <a:gd name="connsiteY73" fmla="*/ 3795229 h 4643751"/>
                <a:gd name="connsiteX74" fmla="*/ 2571759 w 4587104"/>
                <a:gd name="connsiteY74" fmla="*/ 3795228 h 4643751"/>
                <a:gd name="connsiteX75" fmla="*/ 2612889 w 4587104"/>
                <a:gd name="connsiteY75" fmla="*/ 3912005 h 4643751"/>
                <a:gd name="connsiteX76" fmla="*/ 2654018 w 4587104"/>
                <a:gd name="connsiteY76" fmla="*/ 4028780 h 4643751"/>
                <a:gd name="connsiteX77" fmla="*/ 2695148 w 4587104"/>
                <a:gd name="connsiteY77" fmla="*/ 4028780 h 4643751"/>
                <a:gd name="connsiteX78" fmla="*/ 2695148 w 4587104"/>
                <a:gd name="connsiteY78" fmla="*/ 3970392 h 4643751"/>
                <a:gd name="connsiteX79" fmla="*/ 2777407 w 4587104"/>
                <a:gd name="connsiteY79" fmla="*/ 4028780 h 4643751"/>
                <a:gd name="connsiteX80" fmla="*/ 2840142 w 4587104"/>
                <a:gd name="connsiteY80" fmla="*/ 4041552 h 4643751"/>
                <a:gd name="connsiteX81" fmla="*/ 2983051 w 4587104"/>
                <a:gd name="connsiteY81" fmla="*/ 4087172 h 4643751"/>
                <a:gd name="connsiteX82" fmla="*/ 3011518 w 4587104"/>
                <a:gd name="connsiteY82" fmla="*/ 4153542 h 4643751"/>
                <a:gd name="connsiteX83" fmla="*/ 2983054 w 4587104"/>
                <a:gd name="connsiteY83" fmla="*/ 4262333 h 4643751"/>
                <a:gd name="connsiteX84" fmla="*/ 3024184 w 4587104"/>
                <a:gd name="connsiteY84" fmla="*/ 4262333 h 4643751"/>
                <a:gd name="connsiteX85" fmla="*/ 3106440 w 4587104"/>
                <a:gd name="connsiteY85" fmla="*/ 4320724 h 4643751"/>
                <a:gd name="connsiteX86" fmla="*/ 3182893 w 4587104"/>
                <a:gd name="connsiteY86" fmla="*/ 4483718 h 4643751"/>
                <a:gd name="connsiteX87" fmla="*/ 3270961 w 4587104"/>
                <a:gd name="connsiteY87" fmla="*/ 4612662 h 4643751"/>
                <a:gd name="connsiteX88" fmla="*/ 3394349 w 4587104"/>
                <a:gd name="connsiteY88" fmla="*/ 4612662 h 4643751"/>
                <a:gd name="connsiteX89" fmla="*/ 3476608 w 4587104"/>
                <a:gd name="connsiteY89" fmla="*/ 4495887 h 4643751"/>
                <a:gd name="connsiteX90" fmla="*/ 3764514 w 4587104"/>
                <a:gd name="connsiteY90" fmla="*/ 4379111 h 4643751"/>
                <a:gd name="connsiteX91" fmla="*/ 3887903 w 4587104"/>
                <a:gd name="connsiteY91" fmla="*/ 4320723 h 4643751"/>
                <a:gd name="connsiteX92" fmla="*/ 4011291 w 4587104"/>
                <a:gd name="connsiteY92" fmla="*/ 4203946 h 4643751"/>
                <a:gd name="connsiteX93" fmla="*/ 4052421 w 4587104"/>
                <a:gd name="connsiteY93" fmla="*/ 4145558 h 4643751"/>
                <a:gd name="connsiteX94" fmla="*/ 4093550 w 4587104"/>
                <a:gd name="connsiteY94" fmla="*/ 4145558 h 4643751"/>
                <a:gd name="connsiteX95" fmla="*/ 4093550 w 4587104"/>
                <a:gd name="connsiteY95" fmla="*/ 4028782 h 4643751"/>
                <a:gd name="connsiteX96" fmla="*/ 4134680 w 4587104"/>
                <a:gd name="connsiteY96" fmla="*/ 3970394 h 4643751"/>
                <a:gd name="connsiteX97" fmla="*/ 4143138 w 4587104"/>
                <a:gd name="connsiteY97" fmla="*/ 3871639 h 4643751"/>
                <a:gd name="connsiteX98" fmla="*/ 4134680 w 4587104"/>
                <a:gd name="connsiteY98" fmla="*/ 3736841 h 4643751"/>
                <a:gd name="connsiteX99" fmla="*/ 4175809 w 4587104"/>
                <a:gd name="connsiteY99" fmla="*/ 3678453 h 4643751"/>
                <a:gd name="connsiteX100" fmla="*/ 4190743 w 4587104"/>
                <a:gd name="connsiteY100" fmla="*/ 3562702 h 4643751"/>
                <a:gd name="connsiteX101" fmla="*/ 4216939 w 4587104"/>
                <a:gd name="connsiteY101" fmla="*/ 3444900 h 4643751"/>
                <a:gd name="connsiteX102" fmla="*/ 4258065 w 4587104"/>
                <a:gd name="connsiteY102" fmla="*/ 3269739 h 4643751"/>
                <a:gd name="connsiteX103" fmla="*/ 4322674 w 4587104"/>
                <a:gd name="connsiteY103" fmla="*/ 3151431 h 4643751"/>
                <a:gd name="connsiteX104" fmla="*/ 4381457 w 4587104"/>
                <a:gd name="connsiteY104" fmla="*/ 3094571 h 4643751"/>
                <a:gd name="connsiteX105" fmla="*/ 4422586 w 4587104"/>
                <a:gd name="connsiteY105" fmla="*/ 2977795 h 4643751"/>
                <a:gd name="connsiteX106" fmla="*/ 4381457 w 4587104"/>
                <a:gd name="connsiteY106" fmla="*/ 2919407 h 4643751"/>
                <a:gd name="connsiteX107" fmla="*/ 4422586 w 4587104"/>
                <a:gd name="connsiteY107" fmla="*/ 2861018 h 4643751"/>
                <a:gd name="connsiteX108" fmla="*/ 4381457 w 4587104"/>
                <a:gd name="connsiteY108" fmla="*/ 2802630 h 4643751"/>
                <a:gd name="connsiteX109" fmla="*/ 4436924 w 4587104"/>
                <a:gd name="connsiteY109" fmla="*/ 2666787 h 4643751"/>
                <a:gd name="connsiteX110" fmla="*/ 4463716 w 4587104"/>
                <a:gd name="connsiteY110" fmla="*/ 2569078 h 4643751"/>
                <a:gd name="connsiteX111" fmla="*/ 4504845 w 4587104"/>
                <a:gd name="connsiteY111" fmla="*/ 2452301 h 4643751"/>
                <a:gd name="connsiteX112" fmla="*/ 4463716 w 4587104"/>
                <a:gd name="connsiteY112" fmla="*/ 2452301 h 4643751"/>
                <a:gd name="connsiteX113" fmla="*/ 4463716 w 4587104"/>
                <a:gd name="connsiteY113" fmla="*/ 2393913 h 4643751"/>
                <a:gd name="connsiteX114" fmla="*/ 4504845 w 4587104"/>
                <a:gd name="connsiteY114" fmla="*/ 2335525 h 4643751"/>
                <a:gd name="connsiteX115" fmla="*/ 4587104 w 4587104"/>
                <a:gd name="connsiteY115" fmla="*/ 2277137 h 4643751"/>
                <a:gd name="connsiteX116" fmla="*/ 4545972 w 4587104"/>
                <a:gd name="connsiteY11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525217 w 4587104"/>
                <a:gd name="connsiteY20" fmla="*/ 2224621 h 4643751"/>
                <a:gd name="connsiteX21" fmla="*/ 474156 w 4587104"/>
                <a:gd name="connsiteY21" fmla="*/ 2218748 h 4643751"/>
                <a:gd name="connsiteX22" fmla="*/ 391897 w 4587104"/>
                <a:gd name="connsiteY22" fmla="*/ 2218748 h 4643751"/>
                <a:gd name="connsiteX23" fmla="*/ 391897 w 4587104"/>
                <a:gd name="connsiteY23" fmla="*/ 2160360 h 4643751"/>
                <a:gd name="connsiteX24" fmla="*/ 309638 w 4587104"/>
                <a:gd name="connsiteY24" fmla="*/ 2218748 h 4643751"/>
                <a:gd name="connsiteX25" fmla="*/ 309636 w 4587104"/>
                <a:gd name="connsiteY25" fmla="*/ 2335525 h 4643751"/>
                <a:gd name="connsiteX26" fmla="*/ 227379 w 4587104"/>
                <a:gd name="connsiteY26" fmla="*/ 2335524 h 4643751"/>
                <a:gd name="connsiteX27" fmla="*/ 227379 w 4587104"/>
                <a:gd name="connsiteY27" fmla="*/ 2510689 h 4643751"/>
                <a:gd name="connsiteX28" fmla="*/ 200148 w 4587104"/>
                <a:gd name="connsiteY28" fmla="*/ 2560590 h 4643751"/>
                <a:gd name="connsiteX29" fmla="*/ 186250 w 4587104"/>
                <a:gd name="connsiteY29" fmla="*/ 2685853 h 4643751"/>
                <a:gd name="connsiteX30" fmla="*/ 227379 w 4587104"/>
                <a:gd name="connsiteY30" fmla="*/ 2744241 h 4643751"/>
                <a:gd name="connsiteX31" fmla="*/ 145120 w 4587104"/>
                <a:gd name="connsiteY31" fmla="*/ 2802629 h 4643751"/>
                <a:gd name="connsiteX32" fmla="*/ 88618 w 4587104"/>
                <a:gd name="connsiteY32" fmla="*/ 2888834 h 4643751"/>
                <a:gd name="connsiteX33" fmla="*/ 21732 w 4587104"/>
                <a:gd name="connsiteY33" fmla="*/ 2919406 h 4643751"/>
                <a:gd name="connsiteX34" fmla="*/ 21731 w 4587104"/>
                <a:gd name="connsiteY34" fmla="*/ 3094571 h 4643751"/>
                <a:gd name="connsiteX35" fmla="*/ 62861 w 4587104"/>
                <a:gd name="connsiteY35" fmla="*/ 3269735 h 4643751"/>
                <a:gd name="connsiteX36" fmla="*/ 103991 w 4587104"/>
                <a:gd name="connsiteY36" fmla="*/ 3269735 h 4643751"/>
                <a:gd name="connsiteX37" fmla="*/ 186249 w 4587104"/>
                <a:gd name="connsiteY37" fmla="*/ 3269736 h 4643751"/>
                <a:gd name="connsiteX38" fmla="*/ 268509 w 4587104"/>
                <a:gd name="connsiteY38" fmla="*/ 3269735 h 4643751"/>
                <a:gd name="connsiteX39" fmla="*/ 309638 w 4587104"/>
                <a:gd name="connsiteY39" fmla="*/ 3328123 h 4643751"/>
                <a:gd name="connsiteX40" fmla="*/ 391897 w 4587104"/>
                <a:gd name="connsiteY40" fmla="*/ 3269735 h 4643751"/>
                <a:gd name="connsiteX41" fmla="*/ 474155 w 4587104"/>
                <a:gd name="connsiteY41" fmla="*/ 3328124 h 4643751"/>
                <a:gd name="connsiteX42" fmla="*/ 643548 w 4587104"/>
                <a:gd name="connsiteY42" fmla="*/ 3363824 h 4643751"/>
                <a:gd name="connsiteX43" fmla="*/ 762062 w 4587104"/>
                <a:gd name="connsiteY43" fmla="*/ 3386511 h 4643751"/>
                <a:gd name="connsiteX44" fmla="*/ 885451 w 4587104"/>
                <a:gd name="connsiteY44" fmla="*/ 3444899 h 4643751"/>
                <a:gd name="connsiteX45" fmla="*/ 926580 w 4587104"/>
                <a:gd name="connsiteY45" fmla="*/ 3503287 h 4643751"/>
                <a:gd name="connsiteX46" fmla="*/ 926580 w 4587104"/>
                <a:gd name="connsiteY46" fmla="*/ 3561675 h 4643751"/>
                <a:gd name="connsiteX47" fmla="*/ 926580 w 4587104"/>
                <a:gd name="connsiteY47" fmla="*/ 3620063 h 4643751"/>
                <a:gd name="connsiteX48" fmla="*/ 967709 w 4587104"/>
                <a:gd name="connsiteY48" fmla="*/ 3736841 h 4643751"/>
                <a:gd name="connsiteX49" fmla="*/ 1008839 w 4587104"/>
                <a:gd name="connsiteY49" fmla="*/ 3795228 h 4643751"/>
                <a:gd name="connsiteX50" fmla="*/ 1049969 w 4587104"/>
                <a:gd name="connsiteY50" fmla="*/ 3970392 h 4643751"/>
                <a:gd name="connsiteX51" fmla="*/ 1091098 w 4587104"/>
                <a:gd name="connsiteY51" fmla="*/ 4028780 h 4643751"/>
                <a:gd name="connsiteX52" fmla="*/ 1137271 w 4587104"/>
                <a:gd name="connsiteY52" fmla="*/ 4105271 h 4643751"/>
                <a:gd name="connsiteX53" fmla="*/ 1132227 w 4587104"/>
                <a:gd name="connsiteY53" fmla="*/ 4203946 h 4643751"/>
                <a:gd name="connsiteX54" fmla="*/ 1214486 w 4587104"/>
                <a:gd name="connsiteY54" fmla="*/ 4203946 h 4643751"/>
                <a:gd name="connsiteX55" fmla="*/ 1324968 w 4587104"/>
                <a:gd name="connsiteY55" fmla="*/ 4172850 h 4643751"/>
                <a:gd name="connsiteX56" fmla="*/ 1356251 w 4587104"/>
                <a:gd name="connsiteY56" fmla="*/ 4205675 h 4643751"/>
                <a:gd name="connsiteX57" fmla="*/ 1379004 w 4587104"/>
                <a:gd name="connsiteY57" fmla="*/ 4262334 h 4643751"/>
                <a:gd name="connsiteX58" fmla="*/ 1420134 w 4587104"/>
                <a:gd name="connsiteY58" fmla="*/ 4203945 h 4643751"/>
                <a:gd name="connsiteX59" fmla="*/ 1463700 w 4587104"/>
                <a:gd name="connsiteY59" fmla="*/ 4180574 h 4643751"/>
                <a:gd name="connsiteX60" fmla="*/ 1502393 w 4587104"/>
                <a:gd name="connsiteY60" fmla="*/ 4145558 h 4643751"/>
                <a:gd name="connsiteX61" fmla="*/ 1592912 w 4587104"/>
                <a:gd name="connsiteY61" fmla="*/ 4120718 h 4643751"/>
                <a:gd name="connsiteX62" fmla="*/ 1645957 w 4587104"/>
                <a:gd name="connsiteY62" fmla="*/ 4074377 h 4643751"/>
                <a:gd name="connsiteX63" fmla="*/ 1749170 w 4587104"/>
                <a:gd name="connsiteY63" fmla="*/ 4028782 h 4643751"/>
                <a:gd name="connsiteX64" fmla="*/ 1678599 w 4587104"/>
                <a:gd name="connsiteY64" fmla="*/ 3985558 h 4643751"/>
                <a:gd name="connsiteX65" fmla="*/ 1625781 w 4587104"/>
                <a:gd name="connsiteY65" fmla="*/ 3912004 h 4643751"/>
                <a:gd name="connsiteX66" fmla="*/ 1790299 w 4587104"/>
                <a:gd name="connsiteY66" fmla="*/ 3853617 h 4643751"/>
                <a:gd name="connsiteX67" fmla="*/ 1954817 w 4587104"/>
                <a:gd name="connsiteY67" fmla="*/ 3795228 h 4643751"/>
                <a:gd name="connsiteX68" fmla="*/ 1995947 w 4587104"/>
                <a:gd name="connsiteY68" fmla="*/ 3678452 h 4643751"/>
                <a:gd name="connsiteX69" fmla="*/ 2078205 w 4587104"/>
                <a:gd name="connsiteY69" fmla="*/ 3678453 h 4643751"/>
                <a:gd name="connsiteX70" fmla="*/ 2242724 w 4587104"/>
                <a:gd name="connsiteY70" fmla="*/ 3561675 h 4643751"/>
                <a:gd name="connsiteX71" fmla="*/ 2283853 w 4587104"/>
                <a:gd name="connsiteY71" fmla="*/ 3678452 h 4643751"/>
                <a:gd name="connsiteX72" fmla="*/ 2366112 w 4587104"/>
                <a:gd name="connsiteY72" fmla="*/ 3678452 h 4643751"/>
                <a:gd name="connsiteX73" fmla="*/ 2448371 w 4587104"/>
                <a:gd name="connsiteY73" fmla="*/ 3678452 h 4643751"/>
                <a:gd name="connsiteX74" fmla="*/ 2448371 w 4587104"/>
                <a:gd name="connsiteY74" fmla="*/ 3795229 h 4643751"/>
                <a:gd name="connsiteX75" fmla="*/ 2571759 w 4587104"/>
                <a:gd name="connsiteY75" fmla="*/ 3795228 h 4643751"/>
                <a:gd name="connsiteX76" fmla="*/ 2612889 w 4587104"/>
                <a:gd name="connsiteY76" fmla="*/ 3912005 h 4643751"/>
                <a:gd name="connsiteX77" fmla="*/ 2654018 w 4587104"/>
                <a:gd name="connsiteY77" fmla="*/ 4028780 h 4643751"/>
                <a:gd name="connsiteX78" fmla="*/ 2695148 w 4587104"/>
                <a:gd name="connsiteY78" fmla="*/ 4028780 h 4643751"/>
                <a:gd name="connsiteX79" fmla="*/ 2695148 w 4587104"/>
                <a:gd name="connsiteY79" fmla="*/ 3970392 h 4643751"/>
                <a:gd name="connsiteX80" fmla="*/ 2777407 w 4587104"/>
                <a:gd name="connsiteY80" fmla="*/ 4028780 h 4643751"/>
                <a:gd name="connsiteX81" fmla="*/ 2840142 w 4587104"/>
                <a:gd name="connsiteY81" fmla="*/ 4041552 h 4643751"/>
                <a:gd name="connsiteX82" fmla="*/ 2983051 w 4587104"/>
                <a:gd name="connsiteY82" fmla="*/ 4087172 h 4643751"/>
                <a:gd name="connsiteX83" fmla="*/ 3011518 w 4587104"/>
                <a:gd name="connsiteY83" fmla="*/ 4153542 h 4643751"/>
                <a:gd name="connsiteX84" fmla="*/ 2983054 w 4587104"/>
                <a:gd name="connsiteY84" fmla="*/ 4262333 h 4643751"/>
                <a:gd name="connsiteX85" fmla="*/ 3024184 w 4587104"/>
                <a:gd name="connsiteY85" fmla="*/ 4262333 h 4643751"/>
                <a:gd name="connsiteX86" fmla="*/ 3106440 w 4587104"/>
                <a:gd name="connsiteY86" fmla="*/ 4320724 h 4643751"/>
                <a:gd name="connsiteX87" fmla="*/ 3182893 w 4587104"/>
                <a:gd name="connsiteY87" fmla="*/ 4483718 h 4643751"/>
                <a:gd name="connsiteX88" fmla="*/ 3270961 w 4587104"/>
                <a:gd name="connsiteY88" fmla="*/ 4612662 h 4643751"/>
                <a:gd name="connsiteX89" fmla="*/ 3394349 w 4587104"/>
                <a:gd name="connsiteY89" fmla="*/ 4612662 h 4643751"/>
                <a:gd name="connsiteX90" fmla="*/ 3476608 w 4587104"/>
                <a:gd name="connsiteY90" fmla="*/ 4495887 h 4643751"/>
                <a:gd name="connsiteX91" fmla="*/ 3764514 w 4587104"/>
                <a:gd name="connsiteY91" fmla="*/ 4379111 h 4643751"/>
                <a:gd name="connsiteX92" fmla="*/ 3887903 w 4587104"/>
                <a:gd name="connsiteY92" fmla="*/ 4320723 h 4643751"/>
                <a:gd name="connsiteX93" fmla="*/ 4011291 w 4587104"/>
                <a:gd name="connsiteY93" fmla="*/ 4203946 h 4643751"/>
                <a:gd name="connsiteX94" fmla="*/ 4052421 w 4587104"/>
                <a:gd name="connsiteY94" fmla="*/ 4145558 h 4643751"/>
                <a:gd name="connsiteX95" fmla="*/ 4093550 w 4587104"/>
                <a:gd name="connsiteY95" fmla="*/ 4145558 h 4643751"/>
                <a:gd name="connsiteX96" fmla="*/ 4093550 w 4587104"/>
                <a:gd name="connsiteY96" fmla="*/ 4028782 h 4643751"/>
                <a:gd name="connsiteX97" fmla="*/ 4134680 w 4587104"/>
                <a:gd name="connsiteY97" fmla="*/ 3970394 h 4643751"/>
                <a:gd name="connsiteX98" fmla="*/ 4143138 w 4587104"/>
                <a:gd name="connsiteY98" fmla="*/ 3871639 h 4643751"/>
                <a:gd name="connsiteX99" fmla="*/ 4134680 w 4587104"/>
                <a:gd name="connsiteY99" fmla="*/ 3736841 h 4643751"/>
                <a:gd name="connsiteX100" fmla="*/ 4175809 w 4587104"/>
                <a:gd name="connsiteY100" fmla="*/ 3678453 h 4643751"/>
                <a:gd name="connsiteX101" fmla="*/ 4190743 w 4587104"/>
                <a:gd name="connsiteY101" fmla="*/ 3562702 h 4643751"/>
                <a:gd name="connsiteX102" fmla="*/ 4216939 w 4587104"/>
                <a:gd name="connsiteY102" fmla="*/ 3444900 h 4643751"/>
                <a:gd name="connsiteX103" fmla="*/ 4258065 w 4587104"/>
                <a:gd name="connsiteY103" fmla="*/ 3269739 h 4643751"/>
                <a:gd name="connsiteX104" fmla="*/ 4322674 w 4587104"/>
                <a:gd name="connsiteY104" fmla="*/ 3151431 h 4643751"/>
                <a:gd name="connsiteX105" fmla="*/ 4381457 w 4587104"/>
                <a:gd name="connsiteY105" fmla="*/ 3094571 h 4643751"/>
                <a:gd name="connsiteX106" fmla="*/ 4422586 w 4587104"/>
                <a:gd name="connsiteY106" fmla="*/ 2977795 h 4643751"/>
                <a:gd name="connsiteX107" fmla="*/ 4381457 w 4587104"/>
                <a:gd name="connsiteY107" fmla="*/ 2919407 h 4643751"/>
                <a:gd name="connsiteX108" fmla="*/ 4422586 w 4587104"/>
                <a:gd name="connsiteY108" fmla="*/ 2861018 h 4643751"/>
                <a:gd name="connsiteX109" fmla="*/ 4381457 w 4587104"/>
                <a:gd name="connsiteY109" fmla="*/ 2802630 h 4643751"/>
                <a:gd name="connsiteX110" fmla="*/ 4436924 w 4587104"/>
                <a:gd name="connsiteY110" fmla="*/ 2666787 h 4643751"/>
                <a:gd name="connsiteX111" fmla="*/ 4463716 w 4587104"/>
                <a:gd name="connsiteY111" fmla="*/ 2569078 h 4643751"/>
                <a:gd name="connsiteX112" fmla="*/ 4504845 w 4587104"/>
                <a:gd name="connsiteY112" fmla="*/ 2452301 h 4643751"/>
                <a:gd name="connsiteX113" fmla="*/ 4463716 w 4587104"/>
                <a:gd name="connsiteY113" fmla="*/ 2452301 h 4643751"/>
                <a:gd name="connsiteX114" fmla="*/ 4463716 w 4587104"/>
                <a:gd name="connsiteY114" fmla="*/ 2393913 h 4643751"/>
                <a:gd name="connsiteX115" fmla="*/ 4504845 w 4587104"/>
                <a:gd name="connsiteY115" fmla="*/ 2335525 h 4643751"/>
                <a:gd name="connsiteX116" fmla="*/ 4587104 w 4587104"/>
                <a:gd name="connsiteY116" fmla="*/ 2277137 h 4643751"/>
                <a:gd name="connsiteX117" fmla="*/ 4545972 w 4587104"/>
                <a:gd name="connsiteY11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525217 w 4587104"/>
                <a:gd name="connsiteY20" fmla="*/ 2224621 h 4643751"/>
                <a:gd name="connsiteX21" fmla="*/ 474156 w 4587104"/>
                <a:gd name="connsiteY21" fmla="*/ 2218748 h 4643751"/>
                <a:gd name="connsiteX22" fmla="*/ 391897 w 4587104"/>
                <a:gd name="connsiteY22" fmla="*/ 2218748 h 4643751"/>
                <a:gd name="connsiteX23" fmla="*/ 391897 w 4587104"/>
                <a:gd name="connsiteY23" fmla="*/ 2160360 h 4643751"/>
                <a:gd name="connsiteX24" fmla="*/ 309638 w 4587104"/>
                <a:gd name="connsiteY24" fmla="*/ 2218748 h 4643751"/>
                <a:gd name="connsiteX25" fmla="*/ 309636 w 4587104"/>
                <a:gd name="connsiteY25" fmla="*/ 2335525 h 4643751"/>
                <a:gd name="connsiteX26" fmla="*/ 227379 w 4587104"/>
                <a:gd name="connsiteY26" fmla="*/ 2335524 h 4643751"/>
                <a:gd name="connsiteX27" fmla="*/ 227379 w 4587104"/>
                <a:gd name="connsiteY27" fmla="*/ 2510689 h 4643751"/>
                <a:gd name="connsiteX28" fmla="*/ 200148 w 4587104"/>
                <a:gd name="connsiteY28" fmla="*/ 2560590 h 4643751"/>
                <a:gd name="connsiteX29" fmla="*/ 186250 w 4587104"/>
                <a:gd name="connsiteY29" fmla="*/ 2685853 h 4643751"/>
                <a:gd name="connsiteX30" fmla="*/ 227379 w 4587104"/>
                <a:gd name="connsiteY30" fmla="*/ 2744241 h 4643751"/>
                <a:gd name="connsiteX31" fmla="*/ 145120 w 4587104"/>
                <a:gd name="connsiteY31" fmla="*/ 2802629 h 4643751"/>
                <a:gd name="connsiteX32" fmla="*/ 88618 w 4587104"/>
                <a:gd name="connsiteY32" fmla="*/ 2888834 h 4643751"/>
                <a:gd name="connsiteX33" fmla="*/ 21732 w 4587104"/>
                <a:gd name="connsiteY33" fmla="*/ 2919406 h 4643751"/>
                <a:gd name="connsiteX34" fmla="*/ 21731 w 4587104"/>
                <a:gd name="connsiteY34" fmla="*/ 3094571 h 4643751"/>
                <a:gd name="connsiteX35" fmla="*/ 62861 w 4587104"/>
                <a:gd name="connsiteY35" fmla="*/ 3269735 h 4643751"/>
                <a:gd name="connsiteX36" fmla="*/ 103991 w 4587104"/>
                <a:gd name="connsiteY36" fmla="*/ 3269735 h 4643751"/>
                <a:gd name="connsiteX37" fmla="*/ 186249 w 4587104"/>
                <a:gd name="connsiteY37" fmla="*/ 3269736 h 4643751"/>
                <a:gd name="connsiteX38" fmla="*/ 268509 w 4587104"/>
                <a:gd name="connsiteY38" fmla="*/ 3269735 h 4643751"/>
                <a:gd name="connsiteX39" fmla="*/ 309638 w 4587104"/>
                <a:gd name="connsiteY39" fmla="*/ 3328123 h 4643751"/>
                <a:gd name="connsiteX40" fmla="*/ 391897 w 4587104"/>
                <a:gd name="connsiteY40" fmla="*/ 3269735 h 4643751"/>
                <a:gd name="connsiteX41" fmla="*/ 474155 w 4587104"/>
                <a:gd name="connsiteY41" fmla="*/ 3328124 h 4643751"/>
                <a:gd name="connsiteX42" fmla="*/ 643548 w 4587104"/>
                <a:gd name="connsiteY42" fmla="*/ 3363824 h 4643751"/>
                <a:gd name="connsiteX43" fmla="*/ 762062 w 4587104"/>
                <a:gd name="connsiteY43" fmla="*/ 3386511 h 4643751"/>
                <a:gd name="connsiteX44" fmla="*/ 885451 w 4587104"/>
                <a:gd name="connsiteY44" fmla="*/ 3444899 h 4643751"/>
                <a:gd name="connsiteX45" fmla="*/ 926580 w 4587104"/>
                <a:gd name="connsiteY45" fmla="*/ 3503287 h 4643751"/>
                <a:gd name="connsiteX46" fmla="*/ 926580 w 4587104"/>
                <a:gd name="connsiteY46" fmla="*/ 3561675 h 4643751"/>
                <a:gd name="connsiteX47" fmla="*/ 926580 w 4587104"/>
                <a:gd name="connsiteY47" fmla="*/ 3620063 h 4643751"/>
                <a:gd name="connsiteX48" fmla="*/ 967709 w 4587104"/>
                <a:gd name="connsiteY48" fmla="*/ 3736841 h 4643751"/>
                <a:gd name="connsiteX49" fmla="*/ 1008839 w 4587104"/>
                <a:gd name="connsiteY49" fmla="*/ 3795228 h 4643751"/>
                <a:gd name="connsiteX50" fmla="*/ 1049969 w 4587104"/>
                <a:gd name="connsiteY50" fmla="*/ 3970392 h 4643751"/>
                <a:gd name="connsiteX51" fmla="*/ 1091098 w 4587104"/>
                <a:gd name="connsiteY51" fmla="*/ 4028780 h 4643751"/>
                <a:gd name="connsiteX52" fmla="*/ 1137271 w 4587104"/>
                <a:gd name="connsiteY52" fmla="*/ 4105271 h 4643751"/>
                <a:gd name="connsiteX53" fmla="*/ 1132227 w 4587104"/>
                <a:gd name="connsiteY53" fmla="*/ 4203946 h 4643751"/>
                <a:gd name="connsiteX54" fmla="*/ 1214486 w 4587104"/>
                <a:gd name="connsiteY54" fmla="*/ 4203946 h 4643751"/>
                <a:gd name="connsiteX55" fmla="*/ 1324968 w 4587104"/>
                <a:gd name="connsiteY55" fmla="*/ 4172850 h 4643751"/>
                <a:gd name="connsiteX56" fmla="*/ 1356251 w 4587104"/>
                <a:gd name="connsiteY56" fmla="*/ 4205675 h 4643751"/>
                <a:gd name="connsiteX57" fmla="*/ 1379004 w 4587104"/>
                <a:gd name="connsiteY57" fmla="*/ 4262334 h 4643751"/>
                <a:gd name="connsiteX58" fmla="*/ 1420134 w 4587104"/>
                <a:gd name="connsiteY58" fmla="*/ 4203945 h 4643751"/>
                <a:gd name="connsiteX59" fmla="*/ 1463700 w 4587104"/>
                <a:gd name="connsiteY59" fmla="*/ 4180574 h 4643751"/>
                <a:gd name="connsiteX60" fmla="*/ 1502393 w 4587104"/>
                <a:gd name="connsiteY60" fmla="*/ 4145558 h 4643751"/>
                <a:gd name="connsiteX61" fmla="*/ 1592912 w 4587104"/>
                <a:gd name="connsiteY61" fmla="*/ 4120718 h 4643751"/>
                <a:gd name="connsiteX62" fmla="*/ 1645957 w 4587104"/>
                <a:gd name="connsiteY62" fmla="*/ 4074377 h 4643751"/>
                <a:gd name="connsiteX63" fmla="*/ 1749170 w 4587104"/>
                <a:gd name="connsiteY63" fmla="*/ 4028782 h 4643751"/>
                <a:gd name="connsiteX64" fmla="*/ 1678599 w 4587104"/>
                <a:gd name="connsiteY64" fmla="*/ 3985558 h 4643751"/>
                <a:gd name="connsiteX65" fmla="*/ 1625781 w 4587104"/>
                <a:gd name="connsiteY65" fmla="*/ 3912004 h 4643751"/>
                <a:gd name="connsiteX66" fmla="*/ 1790299 w 4587104"/>
                <a:gd name="connsiteY66" fmla="*/ 3853617 h 4643751"/>
                <a:gd name="connsiteX67" fmla="*/ 1954817 w 4587104"/>
                <a:gd name="connsiteY67" fmla="*/ 3795228 h 4643751"/>
                <a:gd name="connsiteX68" fmla="*/ 1995947 w 4587104"/>
                <a:gd name="connsiteY68" fmla="*/ 3678452 h 4643751"/>
                <a:gd name="connsiteX69" fmla="*/ 2078205 w 4587104"/>
                <a:gd name="connsiteY69" fmla="*/ 3678453 h 4643751"/>
                <a:gd name="connsiteX70" fmla="*/ 2242724 w 4587104"/>
                <a:gd name="connsiteY70" fmla="*/ 3561675 h 4643751"/>
                <a:gd name="connsiteX71" fmla="*/ 2283853 w 4587104"/>
                <a:gd name="connsiteY71" fmla="*/ 3678452 h 4643751"/>
                <a:gd name="connsiteX72" fmla="*/ 2366112 w 4587104"/>
                <a:gd name="connsiteY72" fmla="*/ 3678452 h 4643751"/>
                <a:gd name="connsiteX73" fmla="*/ 2448371 w 4587104"/>
                <a:gd name="connsiteY73" fmla="*/ 3678452 h 4643751"/>
                <a:gd name="connsiteX74" fmla="*/ 2448371 w 4587104"/>
                <a:gd name="connsiteY74" fmla="*/ 3795229 h 4643751"/>
                <a:gd name="connsiteX75" fmla="*/ 2571759 w 4587104"/>
                <a:gd name="connsiteY75" fmla="*/ 3795228 h 4643751"/>
                <a:gd name="connsiteX76" fmla="*/ 2612889 w 4587104"/>
                <a:gd name="connsiteY76" fmla="*/ 3912005 h 4643751"/>
                <a:gd name="connsiteX77" fmla="*/ 2654018 w 4587104"/>
                <a:gd name="connsiteY77" fmla="*/ 4028780 h 4643751"/>
                <a:gd name="connsiteX78" fmla="*/ 2695148 w 4587104"/>
                <a:gd name="connsiteY78" fmla="*/ 4028780 h 4643751"/>
                <a:gd name="connsiteX79" fmla="*/ 2695148 w 4587104"/>
                <a:gd name="connsiteY79" fmla="*/ 3970392 h 4643751"/>
                <a:gd name="connsiteX80" fmla="*/ 2777407 w 4587104"/>
                <a:gd name="connsiteY80" fmla="*/ 4028780 h 4643751"/>
                <a:gd name="connsiteX81" fmla="*/ 2840142 w 4587104"/>
                <a:gd name="connsiteY81" fmla="*/ 4041552 h 4643751"/>
                <a:gd name="connsiteX82" fmla="*/ 2983051 w 4587104"/>
                <a:gd name="connsiteY82" fmla="*/ 4087172 h 4643751"/>
                <a:gd name="connsiteX83" fmla="*/ 3011518 w 4587104"/>
                <a:gd name="connsiteY83" fmla="*/ 4153542 h 4643751"/>
                <a:gd name="connsiteX84" fmla="*/ 2983054 w 4587104"/>
                <a:gd name="connsiteY84" fmla="*/ 4262333 h 4643751"/>
                <a:gd name="connsiteX85" fmla="*/ 3024184 w 4587104"/>
                <a:gd name="connsiteY85" fmla="*/ 4262333 h 4643751"/>
                <a:gd name="connsiteX86" fmla="*/ 3106440 w 4587104"/>
                <a:gd name="connsiteY86" fmla="*/ 4320724 h 4643751"/>
                <a:gd name="connsiteX87" fmla="*/ 3182893 w 4587104"/>
                <a:gd name="connsiteY87" fmla="*/ 4483718 h 4643751"/>
                <a:gd name="connsiteX88" fmla="*/ 3270961 w 4587104"/>
                <a:gd name="connsiteY88" fmla="*/ 4612662 h 4643751"/>
                <a:gd name="connsiteX89" fmla="*/ 3394349 w 4587104"/>
                <a:gd name="connsiteY89" fmla="*/ 4612662 h 4643751"/>
                <a:gd name="connsiteX90" fmla="*/ 3476608 w 4587104"/>
                <a:gd name="connsiteY90" fmla="*/ 4495887 h 4643751"/>
                <a:gd name="connsiteX91" fmla="*/ 3764514 w 4587104"/>
                <a:gd name="connsiteY91" fmla="*/ 4379111 h 4643751"/>
                <a:gd name="connsiteX92" fmla="*/ 3887903 w 4587104"/>
                <a:gd name="connsiteY92" fmla="*/ 4320723 h 4643751"/>
                <a:gd name="connsiteX93" fmla="*/ 4011291 w 4587104"/>
                <a:gd name="connsiteY93" fmla="*/ 4203946 h 4643751"/>
                <a:gd name="connsiteX94" fmla="*/ 4052421 w 4587104"/>
                <a:gd name="connsiteY94" fmla="*/ 4145558 h 4643751"/>
                <a:gd name="connsiteX95" fmla="*/ 4093550 w 4587104"/>
                <a:gd name="connsiteY95" fmla="*/ 4145558 h 4643751"/>
                <a:gd name="connsiteX96" fmla="*/ 4093550 w 4587104"/>
                <a:gd name="connsiteY96" fmla="*/ 4028782 h 4643751"/>
                <a:gd name="connsiteX97" fmla="*/ 4134680 w 4587104"/>
                <a:gd name="connsiteY97" fmla="*/ 3970394 h 4643751"/>
                <a:gd name="connsiteX98" fmla="*/ 4143138 w 4587104"/>
                <a:gd name="connsiteY98" fmla="*/ 3871639 h 4643751"/>
                <a:gd name="connsiteX99" fmla="*/ 4134680 w 4587104"/>
                <a:gd name="connsiteY99" fmla="*/ 3736841 h 4643751"/>
                <a:gd name="connsiteX100" fmla="*/ 4175809 w 4587104"/>
                <a:gd name="connsiteY100" fmla="*/ 3678453 h 4643751"/>
                <a:gd name="connsiteX101" fmla="*/ 4190743 w 4587104"/>
                <a:gd name="connsiteY101" fmla="*/ 3562702 h 4643751"/>
                <a:gd name="connsiteX102" fmla="*/ 4216939 w 4587104"/>
                <a:gd name="connsiteY102" fmla="*/ 3444900 h 4643751"/>
                <a:gd name="connsiteX103" fmla="*/ 4258065 w 4587104"/>
                <a:gd name="connsiteY103" fmla="*/ 3269739 h 4643751"/>
                <a:gd name="connsiteX104" fmla="*/ 4322674 w 4587104"/>
                <a:gd name="connsiteY104" fmla="*/ 3151431 h 4643751"/>
                <a:gd name="connsiteX105" fmla="*/ 4381457 w 4587104"/>
                <a:gd name="connsiteY105" fmla="*/ 3094571 h 4643751"/>
                <a:gd name="connsiteX106" fmla="*/ 4422586 w 4587104"/>
                <a:gd name="connsiteY106" fmla="*/ 2977795 h 4643751"/>
                <a:gd name="connsiteX107" fmla="*/ 4381457 w 4587104"/>
                <a:gd name="connsiteY107" fmla="*/ 2919407 h 4643751"/>
                <a:gd name="connsiteX108" fmla="*/ 4422586 w 4587104"/>
                <a:gd name="connsiteY108" fmla="*/ 2861018 h 4643751"/>
                <a:gd name="connsiteX109" fmla="*/ 4381457 w 4587104"/>
                <a:gd name="connsiteY109" fmla="*/ 2802630 h 4643751"/>
                <a:gd name="connsiteX110" fmla="*/ 4436924 w 4587104"/>
                <a:gd name="connsiteY110" fmla="*/ 2666787 h 4643751"/>
                <a:gd name="connsiteX111" fmla="*/ 4463716 w 4587104"/>
                <a:gd name="connsiteY111" fmla="*/ 2569078 h 4643751"/>
                <a:gd name="connsiteX112" fmla="*/ 4504845 w 4587104"/>
                <a:gd name="connsiteY112" fmla="*/ 2452301 h 4643751"/>
                <a:gd name="connsiteX113" fmla="*/ 4463716 w 4587104"/>
                <a:gd name="connsiteY113" fmla="*/ 2452301 h 4643751"/>
                <a:gd name="connsiteX114" fmla="*/ 4463716 w 4587104"/>
                <a:gd name="connsiteY114" fmla="*/ 2393913 h 4643751"/>
                <a:gd name="connsiteX115" fmla="*/ 4504845 w 4587104"/>
                <a:gd name="connsiteY115" fmla="*/ 2335525 h 4643751"/>
                <a:gd name="connsiteX116" fmla="*/ 4587104 w 4587104"/>
                <a:gd name="connsiteY116" fmla="*/ 2277137 h 4643751"/>
                <a:gd name="connsiteX117" fmla="*/ 4545972 w 4587104"/>
                <a:gd name="connsiteY11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525217 w 4587104"/>
                <a:gd name="connsiteY20" fmla="*/ 2224621 h 4643751"/>
                <a:gd name="connsiteX21" fmla="*/ 474156 w 4587104"/>
                <a:gd name="connsiteY21" fmla="*/ 2277136 h 4643751"/>
                <a:gd name="connsiteX22" fmla="*/ 391897 w 4587104"/>
                <a:gd name="connsiteY22" fmla="*/ 2218748 h 4643751"/>
                <a:gd name="connsiteX23" fmla="*/ 391897 w 4587104"/>
                <a:gd name="connsiteY23" fmla="*/ 2160360 h 4643751"/>
                <a:gd name="connsiteX24" fmla="*/ 309638 w 4587104"/>
                <a:gd name="connsiteY24" fmla="*/ 2218748 h 4643751"/>
                <a:gd name="connsiteX25" fmla="*/ 309636 w 4587104"/>
                <a:gd name="connsiteY25" fmla="*/ 2335525 h 4643751"/>
                <a:gd name="connsiteX26" fmla="*/ 227379 w 4587104"/>
                <a:gd name="connsiteY26" fmla="*/ 2335524 h 4643751"/>
                <a:gd name="connsiteX27" fmla="*/ 227379 w 4587104"/>
                <a:gd name="connsiteY27" fmla="*/ 2510689 h 4643751"/>
                <a:gd name="connsiteX28" fmla="*/ 200148 w 4587104"/>
                <a:gd name="connsiteY28" fmla="*/ 2560590 h 4643751"/>
                <a:gd name="connsiteX29" fmla="*/ 186250 w 4587104"/>
                <a:gd name="connsiteY29" fmla="*/ 2685853 h 4643751"/>
                <a:gd name="connsiteX30" fmla="*/ 227379 w 4587104"/>
                <a:gd name="connsiteY30" fmla="*/ 2744241 h 4643751"/>
                <a:gd name="connsiteX31" fmla="*/ 145120 w 4587104"/>
                <a:gd name="connsiteY31" fmla="*/ 2802629 h 4643751"/>
                <a:gd name="connsiteX32" fmla="*/ 88618 w 4587104"/>
                <a:gd name="connsiteY32" fmla="*/ 2888834 h 4643751"/>
                <a:gd name="connsiteX33" fmla="*/ 21732 w 4587104"/>
                <a:gd name="connsiteY33" fmla="*/ 2919406 h 4643751"/>
                <a:gd name="connsiteX34" fmla="*/ 21731 w 4587104"/>
                <a:gd name="connsiteY34" fmla="*/ 3094571 h 4643751"/>
                <a:gd name="connsiteX35" fmla="*/ 62861 w 4587104"/>
                <a:gd name="connsiteY35" fmla="*/ 3269735 h 4643751"/>
                <a:gd name="connsiteX36" fmla="*/ 103991 w 4587104"/>
                <a:gd name="connsiteY36" fmla="*/ 3269735 h 4643751"/>
                <a:gd name="connsiteX37" fmla="*/ 186249 w 4587104"/>
                <a:gd name="connsiteY37" fmla="*/ 3269736 h 4643751"/>
                <a:gd name="connsiteX38" fmla="*/ 268509 w 4587104"/>
                <a:gd name="connsiteY38" fmla="*/ 3269735 h 4643751"/>
                <a:gd name="connsiteX39" fmla="*/ 309638 w 4587104"/>
                <a:gd name="connsiteY39" fmla="*/ 3328123 h 4643751"/>
                <a:gd name="connsiteX40" fmla="*/ 391897 w 4587104"/>
                <a:gd name="connsiteY40" fmla="*/ 3269735 h 4643751"/>
                <a:gd name="connsiteX41" fmla="*/ 474155 w 4587104"/>
                <a:gd name="connsiteY41" fmla="*/ 3328124 h 4643751"/>
                <a:gd name="connsiteX42" fmla="*/ 643548 w 4587104"/>
                <a:gd name="connsiteY42" fmla="*/ 3363824 h 4643751"/>
                <a:gd name="connsiteX43" fmla="*/ 762062 w 4587104"/>
                <a:gd name="connsiteY43" fmla="*/ 3386511 h 4643751"/>
                <a:gd name="connsiteX44" fmla="*/ 885451 w 4587104"/>
                <a:gd name="connsiteY44" fmla="*/ 3444899 h 4643751"/>
                <a:gd name="connsiteX45" fmla="*/ 926580 w 4587104"/>
                <a:gd name="connsiteY45" fmla="*/ 3503287 h 4643751"/>
                <a:gd name="connsiteX46" fmla="*/ 926580 w 4587104"/>
                <a:gd name="connsiteY46" fmla="*/ 3561675 h 4643751"/>
                <a:gd name="connsiteX47" fmla="*/ 926580 w 4587104"/>
                <a:gd name="connsiteY47" fmla="*/ 3620063 h 4643751"/>
                <a:gd name="connsiteX48" fmla="*/ 967709 w 4587104"/>
                <a:gd name="connsiteY48" fmla="*/ 3736841 h 4643751"/>
                <a:gd name="connsiteX49" fmla="*/ 1008839 w 4587104"/>
                <a:gd name="connsiteY49" fmla="*/ 3795228 h 4643751"/>
                <a:gd name="connsiteX50" fmla="*/ 1049969 w 4587104"/>
                <a:gd name="connsiteY50" fmla="*/ 3970392 h 4643751"/>
                <a:gd name="connsiteX51" fmla="*/ 1091098 w 4587104"/>
                <a:gd name="connsiteY51" fmla="*/ 4028780 h 4643751"/>
                <a:gd name="connsiteX52" fmla="*/ 1137271 w 4587104"/>
                <a:gd name="connsiteY52" fmla="*/ 4105271 h 4643751"/>
                <a:gd name="connsiteX53" fmla="*/ 1132227 w 4587104"/>
                <a:gd name="connsiteY53" fmla="*/ 4203946 h 4643751"/>
                <a:gd name="connsiteX54" fmla="*/ 1214486 w 4587104"/>
                <a:gd name="connsiteY54" fmla="*/ 4203946 h 4643751"/>
                <a:gd name="connsiteX55" fmla="*/ 1324968 w 4587104"/>
                <a:gd name="connsiteY55" fmla="*/ 4172850 h 4643751"/>
                <a:gd name="connsiteX56" fmla="*/ 1356251 w 4587104"/>
                <a:gd name="connsiteY56" fmla="*/ 4205675 h 4643751"/>
                <a:gd name="connsiteX57" fmla="*/ 1379004 w 4587104"/>
                <a:gd name="connsiteY57" fmla="*/ 4262334 h 4643751"/>
                <a:gd name="connsiteX58" fmla="*/ 1420134 w 4587104"/>
                <a:gd name="connsiteY58" fmla="*/ 4203945 h 4643751"/>
                <a:gd name="connsiteX59" fmla="*/ 1463700 w 4587104"/>
                <a:gd name="connsiteY59" fmla="*/ 4180574 h 4643751"/>
                <a:gd name="connsiteX60" fmla="*/ 1502393 w 4587104"/>
                <a:gd name="connsiteY60" fmla="*/ 4145558 h 4643751"/>
                <a:gd name="connsiteX61" fmla="*/ 1592912 w 4587104"/>
                <a:gd name="connsiteY61" fmla="*/ 4120718 h 4643751"/>
                <a:gd name="connsiteX62" fmla="*/ 1645957 w 4587104"/>
                <a:gd name="connsiteY62" fmla="*/ 4074377 h 4643751"/>
                <a:gd name="connsiteX63" fmla="*/ 1749170 w 4587104"/>
                <a:gd name="connsiteY63" fmla="*/ 4028782 h 4643751"/>
                <a:gd name="connsiteX64" fmla="*/ 1678599 w 4587104"/>
                <a:gd name="connsiteY64" fmla="*/ 3985558 h 4643751"/>
                <a:gd name="connsiteX65" fmla="*/ 1625781 w 4587104"/>
                <a:gd name="connsiteY65" fmla="*/ 3912004 h 4643751"/>
                <a:gd name="connsiteX66" fmla="*/ 1790299 w 4587104"/>
                <a:gd name="connsiteY66" fmla="*/ 3853617 h 4643751"/>
                <a:gd name="connsiteX67" fmla="*/ 1954817 w 4587104"/>
                <a:gd name="connsiteY67" fmla="*/ 3795228 h 4643751"/>
                <a:gd name="connsiteX68" fmla="*/ 1995947 w 4587104"/>
                <a:gd name="connsiteY68" fmla="*/ 3678452 h 4643751"/>
                <a:gd name="connsiteX69" fmla="*/ 2078205 w 4587104"/>
                <a:gd name="connsiteY69" fmla="*/ 3678453 h 4643751"/>
                <a:gd name="connsiteX70" fmla="*/ 2242724 w 4587104"/>
                <a:gd name="connsiteY70" fmla="*/ 3561675 h 4643751"/>
                <a:gd name="connsiteX71" fmla="*/ 2283853 w 4587104"/>
                <a:gd name="connsiteY71" fmla="*/ 3678452 h 4643751"/>
                <a:gd name="connsiteX72" fmla="*/ 2366112 w 4587104"/>
                <a:gd name="connsiteY72" fmla="*/ 3678452 h 4643751"/>
                <a:gd name="connsiteX73" fmla="*/ 2448371 w 4587104"/>
                <a:gd name="connsiteY73" fmla="*/ 3678452 h 4643751"/>
                <a:gd name="connsiteX74" fmla="*/ 2448371 w 4587104"/>
                <a:gd name="connsiteY74" fmla="*/ 3795229 h 4643751"/>
                <a:gd name="connsiteX75" fmla="*/ 2571759 w 4587104"/>
                <a:gd name="connsiteY75" fmla="*/ 3795228 h 4643751"/>
                <a:gd name="connsiteX76" fmla="*/ 2612889 w 4587104"/>
                <a:gd name="connsiteY76" fmla="*/ 3912005 h 4643751"/>
                <a:gd name="connsiteX77" fmla="*/ 2654018 w 4587104"/>
                <a:gd name="connsiteY77" fmla="*/ 4028780 h 4643751"/>
                <a:gd name="connsiteX78" fmla="*/ 2695148 w 4587104"/>
                <a:gd name="connsiteY78" fmla="*/ 4028780 h 4643751"/>
                <a:gd name="connsiteX79" fmla="*/ 2695148 w 4587104"/>
                <a:gd name="connsiteY79" fmla="*/ 3970392 h 4643751"/>
                <a:gd name="connsiteX80" fmla="*/ 2777407 w 4587104"/>
                <a:gd name="connsiteY80" fmla="*/ 4028780 h 4643751"/>
                <a:gd name="connsiteX81" fmla="*/ 2840142 w 4587104"/>
                <a:gd name="connsiteY81" fmla="*/ 4041552 h 4643751"/>
                <a:gd name="connsiteX82" fmla="*/ 2983051 w 4587104"/>
                <a:gd name="connsiteY82" fmla="*/ 4087172 h 4643751"/>
                <a:gd name="connsiteX83" fmla="*/ 3011518 w 4587104"/>
                <a:gd name="connsiteY83" fmla="*/ 4153542 h 4643751"/>
                <a:gd name="connsiteX84" fmla="*/ 2983054 w 4587104"/>
                <a:gd name="connsiteY84" fmla="*/ 4262333 h 4643751"/>
                <a:gd name="connsiteX85" fmla="*/ 3024184 w 4587104"/>
                <a:gd name="connsiteY85" fmla="*/ 4262333 h 4643751"/>
                <a:gd name="connsiteX86" fmla="*/ 3106440 w 4587104"/>
                <a:gd name="connsiteY86" fmla="*/ 4320724 h 4643751"/>
                <a:gd name="connsiteX87" fmla="*/ 3182893 w 4587104"/>
                <a:gd name="connsiteY87" fmla="*/ 4483718 h 4643751"/>
                <a:gd name="connsiteX88" fmla="*/ 3270961 w 4587104"/>
                <a:gd name="connsiteY88" fmla="*/ 4612662 h 4643751"/>
                <a:gd name="connsiteX89" fmla="*/ 3394349 w 4587104"/>
                <a:gd name="connsiteY89" fmla="*/ 4612662 h 4643751"/>
                <a:gd name="connsiteX90" fmla="*/ 3476608 w 4587104"/>
                <a:gd name="connsiteY90" fmla="*/ 4495887 h 4643751"/>
                <a:gd name="connsiteX91" fmla="*/ 3764514 w 4587104"/>
                <a:gd name="connsiteY91" fmla="*/ 4379111 h 4643751"/>
                <a:gd name="connsiteX92" fmla="*/ 3887903 w 4587104"/>
                <a:gd name="connsiteY92" fmla="*/ 4320723 h 4643751"/>
                <a:gd name="connsiteX93" fmla="*/ 4011291 w 4587104"/>
                <a:gd name="connsiteY93" fmla="*/ 4203946 h 4643751"/>
                <a:gd name="connsiteX94" fmla="*/ 4052421 w 4587104"/>
                <a:gd name="connsiteY94" fmla="*/ 4145558 h 4643751"/>
                <a:gd name="connsiteX95" fmla="*/ 4093550 w 4587104"/>
                <a:gd name="connsiteY95" fmla="*/ 4145558 h 4643751"/>
                <a:gd name="connsiteX96" fmla="*/ 4093550 w 4587104"/>
                <a:gd name="connsiteY96" fmla="*/ 4028782 h 4643751"/>
                <a:gd name="connsiteX97" fmla="*/ 4134680 w 4587104"/>
                <a:gd name="connsiteY97" fmla="*/ 3970394 h 4643751"/>
                <a:gd name="connsiteX98" fmla="*/ 4143138 w 4587104"/>
                <a:gd name="connsiteY98" fmla="*/ 3871639 h 4643751"/>
                <a:gd name="connsiteX99" fmla="*/ 4134680 w 4587104"/>
                <a:gd name="connsiteY99" fmla="*/ 3736841 h 4643751"/>
                <a:gd name="connsiteX100" fmla="*/ 4175809 w 4587104"/>
                <a:gd name="connsiteY100" fmla="*/ 3678453 h 4643751"/>
                <a:gd name="connsiteX101" fmla="*/ 4190743 w 4587104"/>
                <a:gd name="connsiteY101" fmla="*/ 3562702 h 4643751"/>
                <a:gd name="connsiteX102" fmla="*/ 4216939 w 4587104"/>
                <a:gd name="connsiteY102" fmla="*/ 3444900 h 4643751"/>
                <a:gd name="connsiteX103" fmla="*/ 4258065 w 4587104"/>
                <a:gd name="connsiteY103" fmla="*/ 3269739 h 4643751"/>
                <a:gd name="connsiteX104" fmla="*/ 4322674 w 4587104"/>
                <a:gd name="connsiteY104" fmla="*/ 3151431 h 4643751"/>
                <a:gd name="connsiteX105" fmla="*/ 4381457 w 4587104"/>
                <a:gd name="connsiteY105" fmla="*/ 3094571 h 4643751"/>
                <a:gd name="connsiteX106" fmla="*/ 4422586 w 4587104"/>
                <a:gd name="connsiteY106" fmla="*/ 2977795 h 4643751"/>
                <a:gd name="connsiteX107" fmla="*/ 4381457 w 4587104"/>
                <a:gd name="connsiteY107" fmla="*/ 2919407 h 4643751"/>
                <a:gd name="connsiteX108" fmla="*/ 4422586 w 4587104"/>
                <a:gd name="connsiteY108" fmla="*/ 2861018 h 4643751"/>
                <a:gd name="connsiteX109" fmla="*/ 4381457 w 4587104"/>
                <a:gd name="connsiteY109" fmla="*/ 2802630 h 4643751"/>
                <a:gd name="connsiteX110" fmla="*/ 4436924 w 4587104"/>
                <a:gd name="connsiteY110" fmla="*/ 2666787 h 4643751"/>
                <a:gd name="connsiteX111" fmla="*/ 4463716 w 4587104"/>
                <a:gd name="connsiteY111" fmla="*/ 2569078 h 4643751"/>
                <a:gd name="connsiteX112" fmla="*/ 4504845 w 4587104"/>
                <a:gd name="connsiteY112" fmla="*/ 2452301 h 4643751"/>
                <a:gd name="connsiteX113" fmla="*/ 4463716 w 4587104"/>
                <a:gd name="connsiteY113" fmla="*/ 2452301 h 4643751"/>
                <a:gd name="connsiteX114" fmla="*/ 4463716 w 4587104"/>
                <a:gd name="connsiteY114" fmla="*/ 2393913 h 4643751"/>
                <a:gd name="connsiteX115" fmla="*/ 4504845 w 4587104"/>
                <a:gd name="connsiteY115" fmla="*/ 2335525 h 4643751"/>
                <a:gd name="connsiteX116" fmla="*/ 4587104 w 4587104"/>
                <a:gd name="connsiteY116" fmla="*/ 2277137 h 4643751"/>
                <a:gd name="connsiteX117" fmla="*/ 4545972 w 4587104"/>
                <a:gd name="connsiteY11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525217 w 4587104"/>
                <a:gd name="connsiteY20" fmla="*/ 2224621 h 4643751"/>
                <a:gd name="connsiteX21" fmla="*/ 474156 w 4587104"/>
                <a:gd name="connsiteY21" fmla="*/ 2218748 h 4643751"/>
                <a:gd name="connsiteX22" fmla="*/ 391897 w 4587104"/>
                <a:gd name="connsiteY22" fmla="*/ 2218748 h 4643751"/>
                <a:gd name="connsiteX23" fmla="*/ 391897 w 4587104"/>
                <a:gd name="connsiteY23" fmla="*/ 2160360 h 4643751"/>
                <a:gd name="connsiteX24" fmla="*/ 309638 w 4587104"/>
                <a:gd name="connsiteY24" fmla="*/ 2218748 h 4643751"/>
                <a:gd name="connsiteX25" fmla="*/ 309636 w 4587104"/>
                <a:gd name="connsiteY25" fmla="*/ 2335525 h 4643751"/>
                <a:gd name="connsiteX26" fmla="*/ 227379 w 4587104"/>
                <a:gd name="connsiteY26" fmla="*/ 2335524 h 4643751"/>
                <a:gd name="connsiteX27" fmla="*/ 227379 w 4587104"/>
                <a:gd name="connsiteY27" fmla="*/ 2510689 h 4643751"/>
                <a:gd name="connsiteX28" fmla="*/ 200148 w 4587104"/>
                <a:gd name="connsiteY28" fmla="*/ 2560590 h 4643751"/>
                <a:gd name="connsiteX29" fmla="*/ 186250 w 4587104"/>
                <a:gd name="connsiteY29" fmla="*/ 2685853 h 4643751"/>
                <a:gd name="connsiteX30" fmla="*/ 227379 w 4587104"/>
                <a:gd name="connsiteY30" fmla="*/ 2744241 h 4643751"/>
                <a:gd name="connsiteX31" fmla="*/ 145120 w 4587104"/>
                <a:gd name="connsiteY31" fmla="*/ 2802629 h 4643751"/>
                <a:gd name="connsiteX32" fmla="*/ 88618 w 4587104"/>
                <a:gd name="connsiteY32" fmla="*/ 2888834 h 4643751"/>
                <a:gd name="connsiteX33" fmla="*/ 21732 w 4587104"/>
                <a:gd name="connsiteY33" fmla="*/ 2919406 h 4643751"/>
                <a:gd name="connsiteX34" fmla="*/ 21731 w 4587104"/>
                <a:gd name="connsiteY34" fmla="*/ 3094571 h 4643751"/>
                <a:gd name="connsiteX35" fmla="*/ 62861 w 4587104"/>
                <a:gd name="connsiteY35" fmla="*/ 3269735 h 4643751"/>
                <a:gd name="connsiteX36" fmla="*/ 103991 w 4587104"/>
                <a:gd name="connsiteY36" fmla="*/ 3269735 h 4643751"/>
                <a:gd name="connsiteX37" fmla="*/ 186249 w 4587104"/>
                <a:gd name="connsiteY37" fmla="*/ 3269736 h 4643751"/>
                <a:gd name="connsiteX38" fmla="*/ 268509 w 4587104"/>
                <a:gd name="connsiteY38" fmla="*/ 3269735 h 4643751"/>
                <a:gd name="connsiteX39" fmla="*/ 309638 w 4587104"/>
                <a:gd name="connsiteY39" fmla="*/ 3328123 h 4643751"/>
                <a:gd name="connsiteX40" fmla="*/ 391897 w 4587104"/>
                <a:gd name="connsiteY40" fmla="*/ 3269735 h 4643751"/>
                <a:gd name="connsiteX41" fmla="*/ 474155 w 4587104"/>
                <a:gd name="connsiteY41" fmla="*/ 3328124 h 4643751"/>
                <a:gd name="connsiteX42" fmla="*/ 643548 w 4587104"/>
                <a:gd name="connsiteY42" fmla="*/ 3363824 h 4643751"/>
                <a:gd name="connsiteX43" fmla="*/ 762062 w 4587104"/>
                <a:gd name="connsiteY43" fmla="*/ 3386511 h 4643751"/>
                <a:gd name="connsiteX44" fmla="*/ 885451 w 4587104"/>
                <a:gd name="connsiteY44" fmla="*/ 3444899 h 4643751"/>
                <a:gd name="connsiteX45" fmla="*/ 926580 w 4587104"/>
                <a:gd name="connsiteY45" fmla="*/ 3503287 h 4643751"/>
                <a:gd name="connsiteX46" fmla="*/ 926580 w 4587104"/>
                <a:gd name="connsiteY46" fmla="*/ 3561675 h 4643751"/>
                <a:gd name="connsiteX47" fmla="*/ 926580 w 4587104"/>
                <a:gd name="connsiteY47" fmla="*/ 3620063 h 4643751"/>
                <a:gd name="connsiteX48" fmla="*/ 967709 w 4587104"/>
                <a:gd name="connsiteY48" fmla="*/ 3736841 h 4643751"/>
                <a:gd name="connsiteX49" fmla="*/ 1008839 w 4587104"/>
                <a:gd name="connsiteY49" fmla="*/ 3795228 h 4643751"/>
                <a:gd name="connsiteX50" fmla="*/ 1049969 w 4587104"/>
                <a:gd name="connsiteY50" fmla="*/ 3970392 h 4643751"/>
                <a:gd name="connsiteX51" fmla="*/ 1091098 w 4587104"/>
                <a:gd name="connsiteY51" fmla="*/ 4028780 h 4643751"/>
                <a:gd name="connsiteX52" fmla="*/ 1137271 w 4587104"/>
                <a:gd name="connsiteY52" fmla="*/ 4105271 h 4643751"/>
                <a:gd name="connsiteX53" fmla="*/ 1132227 w 4587104"/>
                <a:gd name="connsiteY53" fmla="*/ 4203946 h 4643751"/>
                <a:gd name="connsiteX54" fmla="*/ 1214486 w 4587104"/>
                <a:gd name="connsiteY54" fmla="*/ 4203946 h 4643751"/>
                <a:gd name="connsiteX55" fmla="*/ 1324968 w 4587104"/>
                <a:gd name="connsiteY55" fmla="*/ 4172850 h 4643751"/>
                <a:gd name="connsiteX56" fmla="*/ 1356251 w 4587104"/>
                <a:gd name="connsiteY56" fmla="*/ 4205675 h 4643751"/>
                <a:gd name="connsiteX57" fmla="*/ 1379004 w 4587104"/>
                <a:gd name="connsiteY57" fmla="*/ 4262334 h 4643751"/>
                <a:gd name="connsiteX58" fmla="*/ 1420134 w 4587104"/>
                <a:gd name="connsiteY58" fmla="*/ 4203945 h 4643751"/>
                <a:gd name="connsiteX59" fmla="*/ 1463700 w 4587104"/>
                <a:gd name="connsiteY59" fmla="*/ 4180574 h 4643751"/>
                <a:gd name="connsiteX60" fmla="*/ 1502393 w 4587104"/>
                <a:gd name="connsiteY60" fmla="*/ 4145558 h 4643751"/>
                <a:gd name="connsiteX61" fmla="*/ 1592912 w 4587104"/>
                <a:gd name="connsiteY61" fmla="*/ 4120718 h 4643751"/>
                <a:gd name="connsiteX62" fmla="*/ 1645957 w 4587104"/>
                <a:gd name="connsiteY62" fmla="*/ 4074377 h 4643751"/>
                <a:gd name="connsiteX63" fmla="*/ 1749170 w 4587104"/>
                <a:gd name="connsiteY63" fmla="*/ 4028782 h 4643751"/>
                <a:gd name="connsiteX64" fmla="*/ 1678599 w 4587104"/>
                <a:gd name="connsiteY64" fmla="*/ 3985558 h 4643751"/>
                <a:gd name="connsiteX65" fmla="*/ 1625781 w 4587104"/>
                <a:gd name="connsiteY65" fmla="*/ 3912004 h 4643751"/>
                <a:gd name="connsiteX66" fmla="*/ 1790299 w 4587104"/>
                <a:gd name="connsiteY66" fmla="*/ 3853617 h 4643751"/>
                <a:gd name="connsiteX67" fmla="*/ 1954817 w 4587104"/>
                <a:gd name="connsiteY67" fmla="*/ 3795228 h 4643751"/>
                <a:gd name="connsiteX68" fmla="*/ 1995947 w 4587104"/>
                <a:gd name="connsiteY68" fmla="*/ 3678452 h 4643751"/>
                <a:gd name="connsiteX69" fmla="*/ 2078205 w 4587104"/>
                <a:gd name="connsiteY69" fmla="*/ 3678453 h 4643751"/>
                <a:gd name="connsiteX70" fmla="*/ 2242724 w 4587104"/>
                <a:gd name="connsiteY70" fmla="*/ 3561675 h 4643751"/>
                <a:gd name="connsiteX71" fmla="*/ 2283853 w 4587104"/>
                <a:gd name="connsiteY71" fmla="*/ 3678452 h 4643751"/>
                <a:gd name="connsiteX72" fmla="*/ 2366112 w 4587104"/>
                <a:gd name="connsiteY72" fmla="*/ 3678452 h 4643751"/>
                <a:gd name="connsiteX73" fmla="*/ 2448371 w 4587104"/>
                <a:gd name="connsiteY73" fmla="*/ 3678452 h 4643751"/>
                <a:gd name="connsiteX74" fmla="*/ 2448371 w 4587104"/>
                <a:gd name="connsiteY74" fmla="*/ 3795229 h 4643751"/>
                <a:gd name="connsiteX75" fmla="*/ 2571759 w 4587104"/>
                <a:gd name="connsiteY75" fmla="*/ 3795228 h 4643751"/>
                <a:gd name="connsiteX76" fmla="*/ 2612889 w 4587104"/>
                <a:gd name="connsiteY76" fmla="*/ 3912005 h 4643751"/>
                <a:gd name="connsiteX77" fmla="*/ 2654018 w 4587104"/>
                <a:gd name="connsiteY77" fmla="*/ 4028780 h 4643751"/>
                <a:gd name="connsiteX78" fmla="*/ 2695148 w 4587104"/>
                <a:gd name="connsiteY78" fmla="*/ 4028780 h 4643751"/>
                <a:gd name="connsiteX79" fmla="*/ 2695148 w 4587104"/>
                <a:gd name="connsiteY79" fmla="*/ 3970392 h 4643751"/>
                <a:gd name="connsiteX80" fmla="*/ 2777407 w 4587104"/>
                <a:gd name="connsiteY80" fmla="*/ 4028780 h 4643751"/>
                <a:gd name="connsiteX81" fmla="*/ 2840142 w 4587104"/>
                <a:gd name="connsiteY81" fmla="*/ 4041552 h 4643751"/>
                <a:gd name="connsiteX82" fmla="*/ 2983051 w 4587104"/>
                <a:gd name="connsiteY82" fmla="*/ 4087172 h 4643751"/>
                <a:gd name="connsiteX83" fmla="*/ 3011518 w 4587104"/>
                <a:gd name="connsiteY83" fmla="*/ 4153542 h 4643751"/>
                <a:gd name="connsiteX84" fmla="*/ 2983054 w 4587104"/>
                <a:gd name="connsiteY84" fmla="*/ 4262333 h 4643751"/>
                <a:gd name="connsiteX85" fmla="*/ 3024184 w 4587104"/>
                <a:gd name="connsiteY85" fmla="*/ 4262333 h 4643751"/>
                <a:gd name="connsiteX86" fmla="*/ 3106440 w 4587104"/>
                <a:gd name="connsiteY86" fmla="*/ 4320724 h 4643751"/>
                <a:gd name="connsiteX87" fmla="*/ 3182893 w 4587104"/>
                <a:gd name="connsiteY87" fmla="*/ 4483718 h 4643751"/>
                <a:gd name="connsiteX88" fmla="*/ 3270961 w 4587104"/>
                <a:gd name="connsiteY88" fmla="*/ 4612662 h 4643751"/>
                <a:gd name="connsiteX89" fmla="*/ 3394349 w 4587104"/>
                <a:gd name="connsiteY89" fmla="*/ 4612662 h 4643751"/>
                <a:gd name="connsiteX90" fmla="*/ 3476608 w 4587104"/>
                <a:gd name="connsiteY90" fmla="*/ 4495887 h 4643751"/>
                <a:gd name="connsiteX91" fmla="*/ 3764514 w 4587104"/>
                <a:gd name="connsiteY91" fmla="*/ 4379111 h 4643751"/>
                <a:gd name="connsiteX92" fmla="*/ 3887903 w 4587104"/>
                <a:gd name="connsiteY92" fmla="*/ 4320723 h 4643751"/>
                <a:gd name="connsiteX93" fmla="*/ 4011291 w 4587104"/>
                <a:gd name="connsiteY93" fmla="*/ 4203946 h 4643751"/>
                <a:gd name="connsiteX94" fmla="*/ 4052421 w 4587104"/>
                <a:gd name="connsiteY94" fmla="*/ 4145558 h 4643751"/>
                <a:gd name="connsiteX95" fmla="*/ 4093550 w 4587104"/>
                <a:gd name="connsiteY95" fmla="*/ 4145558 h 4643751"/>
                <a:gd name="connsiteX96" fmla="*/ 4093550 w 4587104"/>
                <a:gd name="connsiteY96" fmla="*/ 4028782 h 4643751"/>
                <a:gd name="connsiteX97" fmla="*/ 4134680 w 4587104"/>
                <a:gd name="connsiteY97" fmla="*/ 3970394 h 4643751"/>
                <a:gd name="connsiteX98" fmla="*/ 4143138 w 4587104"/>
                <a:gd name="connsiteY98" fmla="*/ 3871639 h 4643751"/>
                <a:gd name="connsiteX99" fmla="*/ 4134680 w 4587104"/>
                <a:gd name="connsiteY99" fmla="*/ 3736841 h 4643751"/>
                <a:gd name="connsiteX100" fmla="*/ 4175809 w 4587104"/>
                <a:gd name="connsiteY100" fmla="*/ 3678453 h 4643751"/>
                <a:gd name="connsiteX101" fmla="*/ 4190743 w 4587104"/>
                <a:gd name="connsiteY101" fmla="*/ 3562702 h 4643751"/>
                <a:gd name="connsiteX102" fmla="*/ 4216939 w 4587104"/>
                <a:gd name="connsiteY102" fmla="*/ 3444900 h 4643751"/>
                <a:gd name="connsiteX103" fmla="*/ 4258065 w 4587104"/>
                <a:gd name="connsiteY103" fmla="*/ 3269739 h 4643751"/>
                <a:gd name="connsiteX104" fmla="*/ 4322674 w 4587104"/>
                <a:gd name="connsiteY104" fmla="*/ 3151431 h 4643751"/>
                <a:gd name="connsiteX105" fmla="*/ 4381457 w 4587104"/>
                <a:gd name="connsiteY105" fmla="*/ 3094571 h 4643751"/>
                <a:gd name="connsiteX106" fmla="*/ 4422586 w 4587104"/>
                <a:gd name="connsiteY106" fmla="*/ 2977795 h 4643751"/>
                <a:gd name="connsiteX107" fmla="*/ 4381457 w 4587104"/>
                <a:gd name="connsiteY107" fmla="*/ 2919407 h 4643751"/>
                <a:gd name="connsiteX108" fmla="*/ 4422586 w 4587104"/>
                <a:gd name="connsiteY108" fmla="*/ 2861018 h 4643751"/>
                <a:gd name="connsiteX109" fmla="*/ 4381457 w 4587104"/>
                <a:gd name="connsiteY109" fmla="*/ 2802630 h 4643751"/>
                <a:gd name="connsiteX110" fmla="*/ 4436924 w 4587104"/>
                <a:gd name="connsiteY110" fmla="*/ 2666787 h 4643751"/>
                <a:gd name="connsiteX111" fmla="*/ 4463716 w 4587104"/>
                <a:gd name="connsiteY111" fmla="*/ 2569078 h 4643751"/>
                <a:gd name="connsiteX112" fmla="*/ 4504845 w 4587104"/>
                <a:gd name="connsiteY112" fmla="*/ 2452301 h 4643751"/>
                <a:gd name="connsiteX113" fmla="*/ 4463716 w 4587104"/>
                <a:gd name="connsiteY113" fmla="*/ 2452301 h 4643751"/>
                <a:gd name="connsiteX114" fmla="*/ 4463716 w 4587104"/>
                <a:gd name="connsiteY114" fmla="*/ 2393913 h 4643751"/>
                <a:gd name="connsiteX115" fmla="*/ 4504845 w 4587104"/>
                <a:gd name="connsiteY115" fmla="*/ 2335525 h 4643751"/>
                <a:gd name="connsiteX116" fmla="*/ 4587104 w 4587104"/>
                <a:gd name="connsiteY116" fmla="*/ 2277137 h 4643751"/>
                <a:gd name="connsiteX117" fmla="*/ 4545972 w 4587104"/>
                <a:gd name="connsiteY11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525217 w 4587104"/>
                <a:gd name="connsiteY20" fmla="*/ 2224621 h 4643751"/>
                <a:gd name="connsiteX21" fmla="*/ 474156 w 4587104"/>
                <a:gd name="connsiteY21" fmla="*/ 2218748 h 4643751"/>
                <a:gd name="connsiteX22" fmla="*/ 391897 w 4587104"/>
                <a:gd name="connsiteY22" fmla="*/ 2218748 h 4643751"/>
                <a:gd name="connsiteX23" fmla="*/ 391897 w 4587104"/>
                <a:gd name="connsiteY23" fmla="*/ 2160360 h 4643751"/>
                <a:gd name="connsiteX24" fmla="*/ 309638 w 4587104"/>
                <a:gd name="connsiteY24" fmla="*/ 2218748 h 4643751"/>
                <a:gd name="connsiteX25" fmla="*/ 309636 w 4587104"/>
                <a:gd name="connsiteY25" fmla="*/ 2335525 h 4643751"/>
                <a:gd name="connsiteX26" fmla="*/ 227379 w 4587104"/>
                <a:gd name="connsiteY26" fmla="*/ 2335524 h 4643751"/>
                <a:gd name="connsiteX27" fmla="*/ 227379 w 4587104"/>
                <a:gd name="connsiteY27" fmla="*/ 2510689 h 4643751"/>
                <a:gd name="connsiteX28" fmla="*/ 200148 w 4587104"/>
                <a:gd name="connsiteY28" fmla="*/ 2560590 h 4643751"/>
                <a:gd name="connsiteX29" fmla="*/ 186250 w 4587104"/>
                <a:gd name="connsiteY29" fmla="*/ 2685853 h 4643751"/>
                <a:gd name="connsiteX30" fmla="*/ 227379 w 4587104"/>
                <a:gd name="connsiteY30" fmla="*/ 2744241 h 4643751"/>
                <a:gd name="connsiteX31" fmla="*/ 145120 w 4587104"/>
                <a:gd name="connsiteY31" fmla="*/ 2802629 h 4643751"/>
                <a:gd name="connsiteX32" fmla="*/ 88618 w 4587104"/>
                <a:gd name="connsiteY32" fmla="*/ 2888834 h 4643751"/>
                <a:gd name="connsiteX33" fmla="*/ 21732 w 4587104"/>
                <a:gd name="connsiteY33" fmla="*/ 2919406 h 4643751"/>
                <a:gd name="connsiteX34" fmla="*/ 21731 w 4587104"/>
                <a:gd name="connsiteY34" fmla="*/ 3094571 h 4643751"/>
                <a:gd name="connsiteX35" fmla="*/ 62861 w 4587104"/>
                <a:gd name="connsiteY35" fmla="*/ 3269735 h 4643751"/>
                <a:gd name="connsiteX36" fmla="*/ 103991 w 4587104"/>
                <a:gd name="connsiteY36" fmla="*/ 3269735 h 4643751"/>
                <a:gd name="connsiteX37" fmla="*/ 186249 w 4587104"/>
                <a:gd name="connsiteY37" fmla="*/ 3269736 h 4643751"/>
                <a:gd name="connsiteX38" fmla="*/ 268509 w 4587104"/>
                <a:gd name="connsiteY38" fmla="*/ 3269735 h 4643751"/>
                <a:gd name="connsiteX39" fmla="*/ 309638 w 4587104"/>
                <a:gd name="connsiteY39" fmla="*/ 3328123 h 4643751"/>
                <a:gd name="connsiteX40" fmla="*/ 391897 w 4587104"/>
                <a:gd name="connsiteY40" fmla="*/ 3269735 h 4643751"/>
                <a:gd name="connsiteX41" fmla="*/ 474155 w 4587104"/>
                <a:gd name="connsiteY41" fmla="*/ 3328124 h 4643751"/>
                <a:gd name="connsiteX42" fmla="*/ 643548 w 4587104"/>
                <a:gd name="connsiteY42" fmla="*/ 3363824 h 4643751"/>
                <a:gd name="connsiteX43" fmla="*/ 762062 w 4587104"/>
                <a:gd name="connsiteY43" fmla="*/ 3386511 h 4643751"/>
                <a:gd name="connsiteX44" fmla="*/ 885451 w 4587104"/>
                <a:gd name="connsiteY44" fmla="*/ 3444899 h 4643751"/>
                <a:gd name="connsiteX45" fmla="*/ 926580 w 4587104"/>
                <a:gd name="connsiteY45" fmla="*/ 3503287 h 4643751"/>
                <a:gd name="connsiteX46" fmla="*/ 926580 w 4587104"/>
                <a:gd name="connsiteY46" fmla="*/ 3561675 h 4643751"/>
                <a:gd name="connsiteX47" fmla="*/ 926580 w 4587104"/>
                <a:gd name="connsiteY47" fmla="*/ 3620063 h 4643751"/>
                <a:gd name="connsiteX48" fmla="*/ 967709 w 4587104"/>
                <a:gd name="connsiteY48" fmla="*/ 3736841 h 4643751"/>
                <a:gd name="connsiteX49" fmla="*/ 1008839 w 4587104"/>
                <a:gd name="connsiteY49" fmla="*/ 3795228 h 4643751"/>
                <a:gd name="connsiteX50" fmla="*/ 1049969 w 4587104"/>
                <a:gd name="connsiteY50" fmla="*/ 3970392 h 4643751"/>
                <a:gd name="connsiteX51" fmla="*/ 1091098 w 4587104"/>
                <a:gd name="connsiteY51" fmla="*/ 4028780 h 4643751"/>
                <a:gd name="connsiteX52" fmla="*/ 1137271 w 4587104"/>
                <a:gd name="connsiteY52" fmla="*/ 4105271 h 4643751"/>
                <a:gd name="connsiteX53" fmla="*/ 1132227 w 4587104"/>
                <a:gd name="connsiteY53" fmla="*/ 4203946 h 4643751"/>
                <a:gd name="connsiteX54" fmla="*/ 1214486 w 4587104"/>
                <a:gd name="connsiteY54" fmla="*/ 4203946 h 4643751"/>
                <a:gd name="connsiteX55" fmla="*/ 1324968 w 4587104"/>
                <a:gd name="connsiteY55" fmla="*/ 4172850 h 4643751"/>
                <a:gd name="connsiteX56" fmla="*/ 1356251 w 4587104"/>
                <a:gd name="connsiteY56" fmla="*/ 4205675 h 4643751"/>
                <a:gd name="connsiteX57" fmla="*/ 1379004 w 4587104"/>
                <a:gd name="connsiteY57" fmla="*/ 4262334 h 4643751"/>
                <a:gd name="connsiteX58" fmla="*/ 1420134 w 4587104"/>
                <a:gd name="connsiteY58" fmla="*/ 4203945 h 4643751"/>
                <a:gd name="connsiteX59" fmla="*/ 1463700 w 4587104"/>
                <a:gd name="connsiteY59" fmla="*/ 4180574 h 4643751"/>
                <a:gd name="connsiteX60" fmla="*/ 1502393 w 4587104"/>
                <a:gd name="connsiteY60" fmla="*/ 4145558 h 4643751"/>
                <a:gd name="connsiteX61" fmla="*/ 1592912 w 4587104"/>
                <a:gd name="connsiteY61" fmla="*/ 4120718 h 4643751"/>
                <a:gd name="connsiteX62" fmla="*/ 1645957 w 4587104"/>
                <a:gd name="connsiteY62" fmla="*/ 4074377 h 4643751"/>
                <a:gd name="connsiteX63" fmla="*/ 1749170 w 4587104"/>
                <a:gd name="connsiteY63" fmla="*/ 4028782 h 4643751"/>
                <a:gd name="connsiteX64" fmla="*/ 1678599 w 4587104"/>
                <a:gd name="connsiteY64" fmla="*/ 3985558 h 4643751"/>
                <a:gd name="connsiteX65" fmla="*/ 1625781 w 4587104"/>
                <a:gd name="connsiteY65" fmla="*/ 3912004 h 4643751"/>
                <a:gd name="connsiteX66" fmla="*/ 1790299 w 4587104"/>
                <a:gd name="connsiteY66" fmla="*/ 3853617 h 4643751"/>
                <a:gd name="connsiteX67" fmla="*/ 1954817 w 4587104"/>
                <a:gd name="connsiteY67" fmla="*/ 3795228 h 4643751"/>
                <a:gd name="connsiteX68" fmla="*/ 1995947 w 4587104"/>
                <a:gd name="connsiteY68" fmla="*/ 3678452 h 4643751"/>
                <a:gd name="connsiteX69" fmla="*/ 2078205 w 4587104"/>
                <a:gd name="connsiteY69" fmla="*/ 3678453 h 4643751"/>
                <a:gd name="connsiteX70" fmla="*/ 2242724 w 4587104"/>
                <a:gd name="connsiteY70" fmla="*/ 3561675 h 4643751"/>
                <a:gd name="connsiteX71" fmla="*/ 2283853 w 4587104"/>
                <a:gd name="connsiteY71" fmla="*/ 3678452 h 4643751"/>
                <a:gd name="connsiteX72" fmla="*/ 2366112 w 4587104"/>
                <a:gd name="connsiteY72" fmla="*/ 3678452 h 4643751"/>
                <a:gd name="connsiteX73" fmla="*/ 2448371 w 4587104"/>
                <a:gd name="connsiteY73" fmla="*/ 3678452 h 4643751"/>
                <a:gd name="connsiteX74" fmla="*/ 2448371 w 4587104"/>
                <a:gd name="connsiteY74" fmla="*/ 3795229 h 4643751"/>
                <a:gd name="connsiteX75" fmla="*/ 2571759 w 4587104"/>
                <a:gd name="connsiteY75" fmla="*/ 3795228 h 4643751"/>
                <a:gd name="connsiteX76" fmla="*/ 2612889 w 4587104"/>
                <a:gd name="connsiteY76" fmla="*/ 3912005 h 4643751"/>
                <a:gd name="connsiteX77" fmla="*/ 2654018 w 4587104"/>
                <a:gd name="connsiteY77" fmla="*/ 4028780 h 4643751"/>
                <a:gd name="connsiteX78" fmla="*/ 2695148 w 4587104"/>
                <a:gd name="connsiteY78" fmla="*/ 4028780 h 4643751"/>
                <a:gd name="connsiteX79" fmla="*/ 2695148 w 4587104"/>
                <a:gd name="connsiteY79" fmla="*/ 3970392 h 4643751"/>
                <a:gd name="connsiteX80" fmla="*/ 2777407 w 4587104"/>
                <a:gd name="connsiteY80" fmla="*/ 4028780 h 4643751"/>
                <a:gd name="connsiteX81" fmla="*/ 2840142 w 4587104"/>
                <a:gd name="connsiteY81" fmla="*/ 4041552 h 4643751"/>
                <a:gd name="connsiteX82" fmla="*/ 2983051 w 4587104"/>
                <a:gd name="connsiteY82" fmla="*/ 4087172 h 4643751"/>
                <a:gd name="connsiteX83" fmla="*/ 3011518 w 4587104"/>
                <a:gd name="connsiteY83" fmla="*/ 4153542 h 4643751"/>
                <a:gd name="connsiteX84" fmla="*/ 2983054 w 4587104"/>
                <a:gd name="connsiteY84" fmla="*/ 4262333 h 4643751"/>
                <a:gd name="connsiteX85" fmla="*/ 3024184 w 4587104"/>
                <a:gd name="connsiteY85" fmla="*/ 4262333 h 4643751"/>
                <a:gd name="connsiteX86" fmla="*/ 3106440 w 4587104"/>
                <a:gd name="connsiteY86" fmla="*/ 4320724 h 4643751"/>
                <a:gd name="connsiteX87" fmla="*/ 3182893 w 4587104"/>
                <a:gd name="connsiteY87" fmla="*/ 4483718 h 4643751"/>
                <a:gd name="connsiteX88" fmla="*/ 3270961 w 4587104"/>
                <a:gd name="connsiteY88" fmla="*/ 4612662 h 4643751"/>
                <a:gd name="connsiteX89" fmla="*/ 3394349 w 4587104"/>
                <a:gd name="connsiteY89" fmla="*/ 4612662 h 4643751"/>
                <a:gd name="connsiteX90" fmla="*/ 3476608 w 4587104"/>
                <a:gd name="connsiteY90" fmla="*/ 4495887 h 4643751"/>
                <a:gd name="connsiteX91" fmla="*/ 3764514 w 4587104"/>
                <a:gd name="connsiteY91" fmla="*/ 4379111 h 4643751"/>
                <a:gd name="connsiteX92" fmla="*/ 3887903 w 4587104"/>
                <a:gd name="connsiteY92" fmla="*/ 4320723 h 4643751"/>
                <a:gd name="connsiteX93" fmla="*/ 4011291 w 4587104"/>
                <a:gd name="connsiteY93" fmla="*/ 4203946 h 4643751"/>
                <a:gd name="connsiteX94" fmla="*/ 4052421 w 4587104"/>
                <a:gd name="connsiteY94" fmla="*/ 4145558 h 4643751"/>
                <a:gd name="connsiteX95" fmla="*/ 4093550 w 4587104"/>
                <a:gd name="connsiteY95" fmla="*/ 4145558 h 4643751"/>
                <a:gd name="connsiteX96" fmla="*/ 4093550 w 4587104"/>
                <a:gd name="connsiteY96" fmla="*/ 4028782 h 4643751"/>
                <a:gd name="connsiteX97" fmla="*/ 4134680 w 4587104"/>
                <a:gd name="connsiteY97" fmla="*/ 3970394 h 4643751"/>
                <a:gd name="connsiteX98" fmla="*/ 4143138 w 4587104"/>
                <a:gd name="connsiteY98" fmla="*/ 3871639 h 4643751"/>
                <a:gd name="connsiteX99" fmla="*/ 4134680 w 4587104"/>
                <a:gd name="connsiteY99" fmla="*/ 3736841 h 4643751"/>
                <a:gd name="connsiteX100" fmla="*/ 4175809 w 4587104"/>
                <a:gd name="connsiteY100" fmla="*/ 3678453 h 4643751"/>
                <a:gd name="connsiteX101" fmla="*/ 4190743 w 4587104"/>
                <a:gd name="connsiteY101" fmla="*/ 3562702 h 4643751"/>
                <a:gd name="connsiteX102" fmla="*/ 4216939 w 4587104"/>
                <a:gd name="connsiteY102" fmla="*/ 3444900 h 4643751"/>
                <a:gd name="connsiteX103" fmla="*/ 4258065 w 4587104"/>
                <a:gd name="connsiteY103" fmla="*/ 3269739 h 4643751"/>
                <a:gd name="connsiteX104" fmla="*/ 4322674 w 4587104"/>
                <a:gd name="connsiteY104" fmla="*/ 3151431 h 4643751"/>
                <a:gd name="connsiteX105" fmla="*/ 4381457 w 4587104"/>
                <a:gd name="connsiteY105" fmla="*/ 3094571 h 4643751"/>
                <a:gd name="connsiteX106" fmla="*/ 4422586 w 4587104"/>
                <a:gd name="connsiteY106" fmla="*/ 2977795 h 4643751"/>
                <a:gd name="connsiteX107" fmla="*/ 4381457 w 4587104"/>
                <a:gd name="connsiteY107" fmla="*/ 2919407 h 4643751"/>
                <a:gd name="connsiteX108" fmla="*/ 4422586 w 4587104"/>
                <a:gd name="connsiteY108" fmla="*/ 2861018 h 4643751"/>
                <a:gd name="connsiteX109" fmla="*/ 4381457 w 4587104"/>
                <a:gd name="connsiteY109" fmla="*/ 2802630 h 4643751"/>
                <a:gd name="connsiteX110" fmla="*/ 4436924 w 4587104"/>
                <a:gd name="connsiteY110" fmla="*/ 2666787 h 4643751"/>
                <a:gd name="connsiteX111" fmla="*/ 4463716 w 4587104"/>
                <a:gd name="connsiteY111" fmla="*/ 2569078 h 4643751"/>
                <a:gd name="connsiteX112" fmla="*/ 4504845 w 4587104"/>
                <a:gd name="connsiteY112" fmla="*/ 2452301 h 4643751"/>
                <a:gd name="connsiteX113" fmla="*/ 4463716 w 4587104"/>
                <a:gd name="connsiteY113" fmla="*/ 2452301 h 4643751"/>
                <a:gd name="connsiteX114" fmla="*/ 4463716 w 4587104"/>
                <a:gd name="connsiteY114" fmla="*/ 2393913 h 4643751"/>
                <a:gd name="connsiteX115" fmla="*/ 4504845 w 4587104"/>
                <a:gd name="connsiteY115" fmla="*/ 2335525 h 4643751"/>
                <a:gd name="connsiteX116" fmla="*/ 4587104 w 4587104"/>
                <a:gd name="connsiteY116" fmla="*/ 2277137 h 4643751"/>
                <a:gd name="connsiteX117" fmla="*/ 4545972 w 4587104"/>
                <a:gd name="connsiteY11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525217 w 4587104"/>
                <a:gd name="connsiteY20" fmla="*/ 2224621 h 4643751"/>
                <a:gd name="connsiteX21" fmla="*/ 474156 w 4587104"/>
                <a:gd name="connsiteY21" fmla="*/ 2218748 h 4643751"/>
                <a:gd name="connsiteX22" fmla="*/ 391897 w 4587104"/>
                <a:gd name="connsiteY22" fmla="*/ 2218748 h 4643751"/>
                <a:gd name="connsiteX23" fmla="*/ 391897 w 4587104"/>
                <a:gd name="connsiteY23" fmla="*/ 2160360 h 4643751"/>
                <a:gd name="connsiteX24" fmla="*/ 309638 w 4587104"/>
                <a:gd name="connsiteY24" fmla="*/ 2218748 h 4643751"/>
                <a:gd name="connsiteX25" fmla="*/ 309636 w 4587104"/>
                <a:gd name="connsiteY25" fmla="*/ 2335525 h 4643751"/>
                <a:gd name="connsiteX26" fmla="*/ 227379 w 4587104"/>
                <a:gd name="connsiteY26" fmla="*/ 2335524 h 4643751"/>
                <a:gd name="connsiteX27" fmla="*/ 227379 w 4587104"/>
                <a:gd name="connsiteY27" fmla="*/ 2510689 h 4643751"/>
                <a:gd name="connsiteX28" fmla="*/ 200148 w 4587104"/>
                <a:gd name="connsiteY28" fmla="*/ 2560590 h 4643751"/>
                <a:gd name="connsiteX29" fmla="*/ 186250 w 4587104"/>
                <a:gd name="connsiteY29" fmla="*/ 2685853 h 4643751"/>
                <a:gd name="connsiteX30" fmla="*/ 227379 w 4587104"/>
                <a:gd name="connsiteY30" fmla="*/ 2744241 h 4643751"/>
                <a:gd name="connsiteX31" fmla="*/ 145120 w 4587104"/>
                <a:gd name="connsiteY31" fmla="*/ 2802629 h 4643751"/>
                <a:gd name="connsiteX32" fmla="*/ 88618 w 4587104"/>
                <a:gd name="connsiteY32" fmla="*/ 2888834 h 4643751"/>
                <a:gd name="connsiteX33" fmla="*/ 21732 w 4587104"/>
                <a:gd name="connsiteY33" fmla="*/ 2919406 h 4643751"/>
                <a:gd name="connsiteX34" fmla="*/ 21731 w 4587104"/>
                <a:gd name="connsiteY34" fmla="*/ 3094571 h 4643751"/>
                <a:gd name="connsiteX35" fmla="*/ 62861 w 4587104"/>
                <a:gd name="connsiteY35" fmla="*/ 3269735 h 4643751"/>
                <a:gd name="connsiteX36" fmla="*/ 103991 w 4587104"/>
                <a:gd name="connsiteY36" fmla="*/ 3269735 h 4643751"/>
                <a:gd name="connsiteX37" fmla="*/ 186249 w 4587104"/>
                <a:gd name="connsiteY37" fmla="*/ 3269736 h 4643751"/>
                <a:gd name="connsiteX38" fmla="*/ 268509 w 4587104"/>
                <a:gd name="connsiteY38" fmla="*/ 3269735 h 4643751"/>
                <a:gd name="connsiteX39" fmla="*/ 309638 w 4587104"/>
                <a:gd name="connsiteY39" fmla="*/ 3328123 h 4643751"/>
                <a:gd name="connsiteX40" fmla="*/ 391897 w 4587104"/>
                <a:gd name="connsiteY40" fmla="*/ 3269735 h 4643751"/>
                <a:gd name="connsiteX41" fmla="*/ 474155 w 4587104"/>
                <a:gd name="connsiteY41" fmla="*/ 3328124 h 4643751"/>
                <a:gd name="connsiteX42" fmla="*/ 643548 w 4587104"/>
                <a:gd name="connsiteY42" fmla="*/ 3363824 h 4643751"/>
                <a:gd name="connsiteX43" fmla="*/ 762062 w 4587104"/>
                <a:gd name="connsiteY43" fmla="*/ 3386511 h 4643751"/>
                <a:gd name="connsiteX44" fmla="*/ 885451 w 4587104"/>
                <a:gd name="connsiteY44" fmla="*/ 3444899 h 4643751"/>
                <a:gd name="connsiteX45" fmla="*/ 926580 w 4587104"/>
                <a:gd name="connsiteY45" fmla="*/ 3503287 h 4643751"/>
                <a:gd name="connsiteX46" fmla="*/ 926580 w 4587104"/>
                <a:gd name="connsiteY46" fmla="*/ 3561675 h 4643751"/>
                <a:gd name="connsiteX47" fmla="*/ 926580 w 4587104"/>
                <a:gd name="connsiteY47" fmla="*/ 3620063 h 4643751"/>
                <a:gd name="connsiteX48" fmla="*/ 967709 w 4587104"/>
                <a:gd name="connsiteY48" fmla="*/ 3736841 h 4643751"/>
                <a:gd name="connsiteX49" fmla="*/ 1008839 w 4587104"/>
                <a:gd name="connsiteY49" fmla="*/ 3795228 h 4643751"/>
                <a:gd name="connsiteX50" fmla="*/ 1049969 w 4587104"/>
                <a:gd name="connsiteY50" fmla="*/ 3970392 h 4643751"/>
                <a:gd name="connsiteX51" fmla="*/ 1091098 w 4587104"/>
                <a:gd name="connsiteY51" fmla="*/ 4028780 h 4643751"/>
                <a:gd name="connsiteX52" fmla="*/ 1137271 w 4587104"/>
                <a:gd name="connsiteY52" fmla="*/ 4105271 h 4643751"/>
                <a:gd name="connsiteX53" fmla="*/ 1132227 w 4587104"/>
                <a:gd name="connsiteY53" fmla="*/ 4203946 h 4643751"/>
                <a:gd name="connsiteX54" fmla="*/ 1214486 w 4587104"/>
                <a:gd name="connsiteY54" fmla="*/ 4203946 h 4643751"/>
                <a:gd name="connsiteX55" fmla="*/ 1324968 w 4587104"/>
                <a:gd name="connsiteY55" fmla="*/ 4172850 h 4643751"/>
                <a:gd name="connsiteX56" fmla="*/ 1356251 w 4587104"/>
                <a:gd name="connsiteY56" fmla="*/ 4205675 h 4643751"/>
                <a:gd name="connsiteX57" fmla="*/ 1379004 w 4587104"/>
                <a:gd name="connsiteY57" fmla="*/ 4262334 h 4643751"/>
                <a:gd name="connsiteX58" fmla="*/ 1420134 w 4587104"/>
                <a:gd name="connsiteY58" fmla="*/ 4203945 h 4643751"/>
                <a:gd name="connsiteX59" fmla="*/ 1463700 w 4587104"/>
                <a:gd name="connsiteY59" fmla="*/ 4180574 h 4643751"/>
                <a:gd name="connsiteX60" fmla="*/ 1502393 w 4587104"/>
                <a:gd name="connsiteY60" fmla="*/ 4145558 h 4643751"/>
                <a:gd name="connsiteX61" fmla="*/ 1592912 w 4587104"/>
                <a:gd name="connsiteY61" fmla="*/ 4120718 h 4643751"/>
                <a:gd name="connsiteX62" fmla="*/ 1645957 w 4587104"/>
                <a:gd name="connsiteY62" fmla="*/ 4074377 h 4643751"/>
                <a:gd name="connsiteX63" fmla="*/ 1749170 w 4587104"/>
                <a:gd name="connsiteY63" fmla="*/ 4028782 h 4643751"/>
                <a:gd name="connsiteX64" fmla="*/ 1678599 w 4587104"/>
                <a:gd name="connsiteY64" fmla="*/ 3985558 h 4643751"/>
                <a:gd name="connsiteX65" fmla="*/ 1625781 w 4587104"/>
                <a:gd name="connsiteY65" fmla="*/ 3912004 h 4643751"/>
                <a:gd name="connsiteX66" fmla="*/ 1790299 w 4587104"/>
                <a:gd name="connsiteY66" fmla="*/ 3853617 h 4643751"/>
                <a:gd name="connsiteX67" fmla="*/ 1954817 w 4587104"/>
                <a:gd name="connsiteY67" fmla="*/ 3795228 h 4643751"/>
                <a:gd name="connsiteX68" fmla="*/ 1995947 w 4587104"/>
                <a:gd name="connsiteY68" fmla="*/ 3678452 h 4643751"/>
                <a:gd name="connsiteX69" fmla="*/ 2078205 w 4587104"/>
                <a:gd name="connsiteY69" fmla="*/ 3678453 h 4643751"/>
                <a:gd name="connsiteX70" fmla="*/ 2242724 w 4587104"/>
                <a:gd name="connsiteY70" fmla="*/ 3561675 h 4643751"/>
                <a:gd name="connsiteX71" fmla="*/ 2283853 w 4587104"/>
                <a:gd name="connsiteY71" fmla="*/ 3678452 h 4643751"/>
                <a:gd name="connsiteX72" fmla="*/ 2366112 w 4587104"/>
                <a:gd name="connsiteY72" fmla="*/ 3678452 h 4643751"/>
                <a:gd name="connsiteX73" fmla="*/ 2448371 w 4587104"/>
                <a:gd name="connsiteY73" fmla="*/ 3678452 h 4643751"/>
                <a:gd name="connsiteX74" fmla="*/ 2448371 w 4587104"/>
                <a:gd name="connsiteY74" fmla="*/ 3795229 h 4643751"/>
                <a:gd name="connsiteX75" fmla="*/ 2571759 w 4587104"/>
                <a:gd name="connsiteY75" fmla="*/ 3795228 h 4643751"/>
                <a:gd name="connsiteX76" fmla="*/ 2612889 w 4587104"/>
                <a:gd name="connsiteY76" fmla="*/ 3912005 h 4643751"/>
                <a:gd name="connsiteX77" fmla="*/ 2654018 w 4587104"/>
                <a:gd name="connsiteY77" fmla="*/ 4028780 h 4643751"/>
                <a:gd name="connsiteX78" fmla="*/ 2695148 w 4587104"/>
                <a:gd name="connsiteY78" fmla="*/ 4028780 h 4643751"/>
                <a:gd name="connsiteX79" fmla="*/ 2695148 w 4587104"/>
                <a:gd name="connsiteY79" fmla="*/ 3970392 h 4643751"/>
                <a:gd name="connsiteX80" fmla="*/ 2777407 w 4587104"/>
                <a:gd name="connsiteY80" fmla="*/ 4028780 h 4643751"/>
                <a:gd name="connsiteX81" fmla="*/ 2840142 w 4587104"/>
                <a:gd name="connsiteY81" fmla="*/ 4041552 h 4643751"/>
                <a:gd name="connsiteX82" fmla="*/ 2983051 w 4587104"/>
                <a:gd name="connsiteY82" fmla="*/ 4087172 h 4643751"/>
                <a:gd name="connsiteX83" fmla="*/ 3011518 w 4587104"/>
                <a:gd name="connsiteY83" fmla="*/ 4153542 h 4643751"/>
                <a:gd name="connsiteX84" fmla="*/ 2983054 w 4587104"/>
                <a:gd name="connsiteY84" fmla="*/ 4262333 h 4643751"/>
                <a:gd name="connsiteX85" fmla="*/ 3024184 w 4587104"/>
                <a:gd name="connsiteY85" fmla="*/ 4262333 h 4643751"/>
                <a:gd name="connsiteX86" fmla="*/ 3106440 w 4587104"/>
                <a:gd name="connsiteY86" fmla="*/ 4320724 h 4643751"/>
                <a:gd name="connsiteX87" fmla="*/ 3182893 w 4587104"/>
                <a:gd name="connsiteY87" fmla="*/ 4483718 h 4643751"/>
                <a:gd name="connsiteX88" fmla="*/ 3270961 w 4587104"/>
                <a:gd name="connsiteY88" fmla="*/ 4612662 h 4643751"/>
                <a:gd name="connsiteX89" fmla="*/ 3394349 w 4587104"/>
                <a:gd name="connsiteY89" fmla="*/ 4612662 h 4643751"/>
                <a:gd name="connsiteX90" fmla="*/ 3476608 w 4587104"/>
                <a:gd name="connsiteY90" fmla="*/ 4495887 h 4643751"/>
                <a:gd name="connsiteX91" fmla="*/ 3764514 w 4587104"/>
                <a:gd name="connsiteY91" fmla="*/ 4379111 h 4643751"/>
                <a:gd name="connsiteX92" fmla="*/ 3887903 w 4587104"/>
                <a:gd name="connsiteY92" fmla="*/ 4320723 h 4643751"/>
                <a:gd name="connsiteX93" fmla="*/ 4011291 w 4587104"/>
                <a:gd name="connsiteY93" fmla="*/ 4203946 h 4643751"/>
                <a:gd name="connsiteX94" fmla="*/ 4052421 w 4587104"/>
                <a:gd name="connsiteY94" fmla="*/ 4145558 h 4643751"/>
                <a:gd name="connsiteX95" fmla="*/ 4093550 w 4587104"/>
                <a:gd name="connsiteY95" fmla="*/ 4145558 h 4643751"/>
                <a:gd name="connsiteX96" fmla="*/ 4093550 w 4587104"/>
                <a:gd name="connsiteY96" fmla="*/ 4028782 h 4643751"/>
                <a:gd name="connsiteX97" fmla="*/ 4134680 w 4587104"/>
                <a:gd name="connsiteY97" fmla="*/ 3970394 h 4643751"/>
                <a:gd name="connsiteX98" fmla="*/ 4143138 w 4587104"/>
                <a:gd name="connsiteY98" fmla="*/ 3871639 h 4643751"/>
                <a:gd name="connsiteX99" fmla="*/ 4134680 w 4587104"/>
                <a:gd name="connsiteY99" fmla="*/ 3736841 h 4643751"/>
                <a:gd name="connsiteX100" fmla="*/ 4175809 w 4587104"/>
                <a:gd name="connsiteY100" fmla="*/ 3678453 h 4643751"/>
                <a:gd name="connsiteX101" fmla="*/ 4190743 w 4587104"/>
                <a:gd name="connsiteY101" fmla="*/ 3562702 h 4643751"/>
                <a:gd name="connsiteX102" fmla="*/ 4216939 w 4587104"/>
                <a:gd name="connsiteY102" fmla="*/ 3444900 h 4643751"/>
                <a:gd name="connsiteX103" fmla="*/ 4258065 w 4587104"/>
                <a:gd name="connsiteY103" fmla="*/ 3269739 h 4643751"/>
                <a:gd name="connsiteX104" fmla="*/ 4322674 w 4587104"/>
                <a:gd name="connsiteY104" fmla="*/ 3151431 h 4643751"/>
                <a:gd name="connsiteX105" fmla="*/ 4381457 w 4587104"/>
                <a:gd name="connsiteY105" fmla="*/ 3094571 h 4643751"/>
                <a:gd name="connsiteX106" fmla="*/ 4422586 w 4587104"/>
                <a:gd name="connsiteY106" fmla="*/ 2977795 h 4643751"/>
                <a:gd name="connsiteX107" fmla="*/ 4381457 w 4587104"/>
                <a:gd name="connsiteY107" fmla="*/ 2919407 h 4643751"/>
                <a:gd name="connsiteX108" fmla="*/ 4422586 w 4587104"/>
                <a:gd name="connsiteY108" fmla="*/ 2861018 h 4643751"/>
                <a:gd name="connsiteX109" fmla="*/ 4381457 w 4587104"/>
                <a:gd name="connsiteY109" fmla="*/ 2802630 h 4643751"/>
                <a:gd name="connsiteX110" fmla="*/ 4436924 w 4587104"/>
                <a:gd name="connsiteY110" fmla="*/ 2666787 h 4643751"/>
                <a:gd name="connsiteX111" fmla="*/ 4463716 w 4587104"/>
                <a:gd name="connsiteY111" fmla="*/ 2569078 h 4643751"/>
                <a:gd name="connsiteX112" fmla="*/ 4504845 w 4587104"/>
                <a:gd name="connsiteY112" fmla="*/ 2452301 h 4643751"/>
                <a:gd name="connsiteX113" fmla="*/ 4463716 w 4587104"/>
                <a:gd name="connsiteY113" fmla="*/ 2452301 h 4643751"/>
                <a:gd name="connsiteX114" fmla="*/ 4463716 w 4587104"/>
                <a:gd name="connsiteY114" fmla="*/ 2393913 h 4643751"/>
                <a:gd name="connsiteX115" fmla="*/ 4504845 w 4587104"/>
                <a:gd name="connsiteY115" fmla="*/ 2335525 h 4643751"/>
                <a:gd name="connsiteX116" fmla="*/ 4587104 w 4587104"/>
                <a:gd name="connsiteY116" fmla="*/ 2277137 h 4643751"/>
                <a:gd name="connsiteX117" fmla="*/ 4545972 w 4587104"/>
                <a:gd name="connsiteY11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525217 w 4587104"/>
                <a:gd name="connsiteY20" fmla="*/ 2224621 h 4643751"/>
                <a:gd name="connsiteX21" fmla="*/ 474156 w 4587104"/>
                <a:gd name="connsiteY21" fmla="*/ 2218748 h 4643751"/>
                <a:gd name="connsiteX22" fmla="*/ 391897 w 4587104"/>
                <a:gd name="connsiteY22" fmla="*/ 2218748 h 4643751"/>
                <a:gd name="connsiteX23" fmla="*/ 391897 w 4587104"/>
                <a:gd name="connsiteY23" fmla="*/ 2160360 h 4643751"/>
                <a:gd name="connsiteX24" fmla="*/ 309638 w 4587104"/>
                <a:gd name="connsiteY24" fmla="*/ 2218748 h 4643751"/>
                <a:gd name="connsiteX25" fmla="*/ 309636 w 4587104"/>
                <a:gd name="connsiteY25" fmla="*/ 2335525 h 4643751"/>
                <a:gd name="connsiteX26" fmla="*/ 227379 w 4587104"/>
                <a:gd name="connsiteY26" fmla="*/ 2335524 h 4643751"/>
                <a:gd name="connsiteX27" fmla="*/ 227379 w 4587104"/>
                <a:gd name="connsiteY27" fmla="*/ 2510689 h 4643751"/>
                <a:gd name="connsiteX28" fmla="*/ 200148 w 4587104"/>
                <a:gd name="connsiteY28" fmla="*/ 2560590 h 4643751"/>
                <a:gd name="connsiteX29" fmla="*/ 186250 w 4587104"/>
                <a:gd name="connsiteY29" fmla="*/ 2685853 h 4643751"/>
                <a:gd name="connsiteX30" fmla="*/ 227379 w 4587104"/>
                <a:gd name="connsiteY30" fmla="*/ 2744241 h 4643751"/>
                <a:gd name="connsiteX31" fmla="*/ 145120 w 4587104"/>
                <a:gd name="connsiteY31" fmla="*/ 2802629 h 4643751"/>
                <a:gd name="connsiteX32" fmla="*/ 88618 w 4587104"/>
                <a:gd name="connsiteY32" fmla="*/ 2888834 h 4643751"/>
                <a:gd name="connsiteX33" fmla="*/ 21732 w 4587104"/>
                <a:gd name="connsiteY33" fmla="*/ 2919406 h 4643751"/>
                <a:gd name="connsiteX34" fmla="*/ 21731 w 4587104"/>
                <a:gd name="connsiteY34" fmla="*/ 3094571 h 4643751"/>
                <a:gd name="connsiteX35" fmla="*/ 62861 w 4587104"/>
                <a:gd name="connsiteY35" fmla="*/ 3269735 h 4643751"/>
                <a:gd name="connsiteX36" fmla="*/ 103991 w 4587104"/>
                <a:gd name="connsiteY36" fmla="*/ 3269735 h 4643751"/>
                <a:gd name="connsiteX37" fmla="*/ 186249 w 4587104"/>
                <a:gd name="connsiteY37" fmla="*/ 3269736 h 4643751"/>
                <a:gd name="connsiteX38" fmla="*/ 268509 w 4587104"/>
                <a:gd name="connsiteY38" fmla="*/ 3269735 h 4643751"/>
                <a:gd name="connsiteX39" fmla="*/ 309638 w 4587104"/>
                <a:gd name="connsiteY39" fmla="*/ 3328123 h 4643751"/>
                <a:gd name="connsiteX40" fmla="*/ 391897 w 4587104"/>
                <a:gd name="connsiteY40" fmla="*/ 3269735 h 4643751"/>
                <a:gd name="connsiteX41" fmla="*/ 474155 w 4587104"/>
                <a:gd name="connsiteY41" fmla="*/ 3328124 h 4643751"/>
                <a:gd name="connsiteX42" fmla="*/ 643548 w 4587104"/>
                <a:gd name="connsiteY42" fmla="*/ 3363824 h 4643751"/>
                <a:gd name="connsiteX43" fmla="*/ 762062 w 4587104"/>
                <a:gd name="connsiteY43" fmla="*/ 3386511 h 4643751"/>
                <a:gd name="connsiteX44" fmla="*/ 885451 w 4587104"/>
                <a:gd name="connsiteY44" fmla="*/ 3444899 h 4643751"/>
                <a:gd name="connsiteX45" fmla="*/ 926580 w 4587104"/>
                <a:gd name="connsiteY45" fmla="*/ 3503287 h 4643751"/>
                <a:gd name="connsiteX46" fmla="*/ 926580 w 4587104"/>
                <a:gd name="connsiteY46" fmla="*/ 3561675 h 4643751"/>
                <a:gd name="connsiteX47" fmla="*/ 926580 w 4587104"/>
                <a:gd name="connsiteY47" fmla="*/ 3620063 h 4643751"/>
                <a:gd name="connsiteX48" fmla="*/ 967709 w 4587104"/>
                <a:gd name="connsiteY48" fmla="*/ 3736841 h 4643751"/>
                <a:gd name="connsiteX49" fmla="*/ 1008839 w 4587104"/>
                <a:gd name="connsiteY49" fmla="*/ 3795228 h 4643751"/>
                <a:gd name="connsiteX50" fmla="*/ 1049969 w 4587104"/>
                <a:gd name="connsiteY50" fmla="*/ 3970392 h 4643751"/>
                <a:gd name="connsiteX51" fmla="*/ 1091098 w 4587104"/>
                <a:gd name="connsiteY51" fmla="*/ 4028780 h 4643751"/>
                <a:gd name="connsiteX52" fmla="*/ 1137271 w 4587104"/>
                <a:gd name="connsiteY52" fmla="*/ 4105271 h 4643751"/>
                <a:gd name="connsiteX53" fmla="*/ 1132227 w 4587104"/>
                <a:gd name="connsiteY53" fmla="*/ 4203946 h 4643751"/>
                <a:gd name="connsiteX54" fmla="*/ 1214486 w 4587104"/>
                <a:gd name="connsiteY54" fmla="*/ 4203946 h 4643751"/>
                <a:gd name="connsiteX55" fmla="*/ 1324968 w 4587104"/>
                <a:gd name="connsiteY55" fmla="*/ 4172850 h 4643751"/>
                <a:gd name="connsiteX56" fmla="*/ 1356251 w 4587104"/>
                <a:gd name="connsiteY56" fmla="*/ 4205675 h 4643751"/>
                <a:gd name="connsiteX57" fmla="*/ 1379004 w 4587104"/>
                <a:gd name="connsiteY57" fmla="*/ 4262334 h 4643751"/>
                <a:gd name="connsiteX58" fmla="*/ 1420134 w 4587104"/>
                <a:gd name="connsiteY58" fmla="*/ 4203945 h 4643751"/>
                <a:gd name="connsiteX59" fmla="*/ 1463700 w 4587104"/>
                <a:gd name="connsiteY59" fmla="*/ 4180574 h 4643751"/>
                <a:gd name="connsiteX60" fmla="*/ 1502393 w 4587104"/>
                <a:gd name="connsiteY60" fmla="*/ 4145558 h 4643751"/>
                <a:gd name="connsiteX61" fmla="*/ 1592912 w 4587104"/>
                <a:gd name="connsiteY61" fmla="*/ 4120718 h 4643751"/>
                <a:gd name="connsiteX62" fmla="*/ 1645957 w 4587104"/>
                <a:gd name="connsiteY62" fmla="*/ 4074377 h 4643751"/>
                <a:gd name="connsiteX63" fmla="*/ 1749170 w 4587104"/>
                <a:gd name="connsiteY63" fmla="*/ 4028782 h 4643751"/>
                <a:gd name="connsiteX64" fmla="*/ 1678599 w 4587104"/>
                <a:gd name="connsiteY64" fmla="*/ 3985558 h 4643751"/>
                <a:gd name="connsiteX65" fmla="*/ 1625781 w 4587104"/>
                <a:gd name="connsiteY65" fmla="*/ 3912004 h 4643751"/>
                <a:gd name="connsiteX66" fmla="*/ 1790299 w 4587104"/>
                <a:gd name="connsiteY66" fmla="*/ 3853617 h 4643751"/>
                <a:gd name="connsiteX67" fmla="*/ 1954817 w 4587104"/>
                <a:gd name="connsiteY67" fmla="*/ 3795228 h 4643751"/>
                <a:gd name="connsiteX68" fmla="*/ 1995947 w 4587104"/>
                <a:gd name="connsiteY68" fmla="*/ 3678452 h 4643751"/>
                <a:gd name="connsiteX69" fmla="*/ 2078205 w 4587104"/>
                <a:gd name="connsiteY69" fmla="*/ 3678453 h 4643751"/>
                <a:gd name="connsiteX70" fmla="*/ 2242724 w 4587104"/>
                <a:gd name="connsiteY70" fmla="*/ 3561675 h 4643751"/>
                <a:gd name="connsiteX71" fmla="*/ 2283853 w 4587104"/>
                <a:gd name="connsiteY71" fmla="*/ 3678452 h 4643751"/>
                <a:gd name="connsiteX72" fmla="*/ 2366112 w 4587104"/>
                <a:gd name="connsiteY72" fmla="*/ 3678452 h 4643751"/>
                <a:gd name="connsiteX73" fmla="*/ 2448371 w 4587104"/>
                <a:gd name="connsiteY73" fmla="*/ 3678452 h 4643751"/>
                <a:gd name="connsiteX74" fmla="*/ 2448371 w 4587104"/>
                <a:gd name="connsiteY74" fmla="*/ 3795229 h 4643751"/>
                <a:gd name="connsiteX75" fmla="*/ 2571759 w 4587104"/>
                <a:gd name="connsiteY75" fmla="*/ 3795228 h 4643751"/>
                <a:gd name="connsiteX76" fmla="*/ 2612889 w 4587104"/>
                <a:gd name="connsiteY76" fmla="*/ 3912005 h 4643751"/>
                <a:gd name="connsiteX77" fmla="*/ 2654018 w 4587104"/>
                <a:gd name="connsiteY77" fmla="*/ 4028780 h 4643751"/>
                <a:gd name="connsiteX78" fmla="*/ 2695148 w 4587104"/>
                <a:gd name="connsiteY78" fmla="*/ 4028780 h 4643751"/>
                <a:gd name="connsiteX79" fmla="*/ 2695148 w 4587104"/>
                <a:gd name="connsiteY79" fmla="*/ 3970392 h 4643751"/>
                <a:gd name="connsiteX80" fmla="*/ 2777407 w 4587104"/>
                <a:gd name="connsiteY80" fmla="*/ 4028780 h 4643751"/>
                <a:gd name="connsiteX81" fmla="*/ 2840142 w 4587104"/>
                <a:gd name="connsiteY81" fmla="*/ 4041552 h 4643751"/>
                <a:gd name="connsiteX82" fmla="*/ 2983051 w 4587104"/>
                <a:gd name="connsiteY82" fmla="*/ 4087172 h 4643751"/>
                <a:gd name="connsiteX83" fmla="*/ 3011518 w 4587104"/>
                <a:gd name="connsiteY83" fmla="*/ 4153542 h 4643751"/>
                <a:gd name="connsiteX84" fmla="*/ 2983054 w 4587104"/>
                <a:gd name="connsiteY84" fmla="*/ 4262333 h 4643751"/>
                <a:gd name="connsiteX85" fmla="*/ 3024184 w 4587104"/>
                <a:gd name="connsiteY85" fmla="*/ 4262333 h 4643751"/>
                <a:gd name="connsiteX86" fmla="*/ 3106440 w 4587104"/>
                <a:gd name="connsiteY86" fmla="*/ 4320724 h 4643751"/>
                <a:gd name="connsiteX87" fmla="*/ 3182893 w 4587104"/>
                <a:gd name="connsiteY87" fmla="*/ 4483718 h 4643751"/>
                <a:gd name="connsiteX88" fmla="*/ 3270961 w 4587104"/>
                <a:gd name="connsiteY88" fmla="*/ 4612662 h 4643751"/>
                <a:gd name="connsiteX89" fmla="*/ 3394349 w 4587104"/>
                <a:gd name="connsiteY89" fmla="*/ 4612662 h 4643751"/>
                <a:gd name="connsiteX90" fmla="*/ 3476608 w 4587104"/>
                <a:gd name="connsiteY90" fmla="*/ 4495887 h 4643751"/>
                <a:gd name="connsiteX91" fmla="*/ 3764514 w 4587104"/>
                <a:gd name="connsiteY91" fmla="*/ 4379111 h 4643751"/>
                <a:gd name="connsiteX92" fmla="*/ 3887903 w 4587104"/>
                <a:gd name="connsiteY92" fmla="*/ 4320723 h 4643751"/>
                <a:gd name="connsiteX93" fmla="*/ 4011291 w 4587104"/>
                <a:gd name="connsiteY93" fmla="*/ 4203946 h 4643751"/>
                <a:gd name="connsiteX94" fmla="*/ 4052421 w 4587104"/>
                <a:gd name="connsiteY94" fmla="*/ 4145558 h 4643751"/>
                <a:gd name="connsiteX95" fmla="*/ 4093550 w 4587104"/>
                <a:gd name="connsiteY95" fmla="*/ 4145558 h 4643751"/>
                <a:gd name="connsiteX96" fmla="*/ 4093550 w 4587104"/>
                <a:gd name="connsiteY96" fmla="*/ 4028782 h 4643751"/>
                <a:gd name="connsiteX97" fmla="*/ 4134680 w 4587104"/>
                <a:gd name="connsiteY97" fmla="*/ 3970394 h 4643751"/>
                <a:gd name="connsiteX98" fmla="*/ 4143138 w 4587104"/>
                <a:gd name="connsiteY98" fmla="*/ 3871639 h 4643751"/>
                <a:gd name="connsiteX99" fmla="*/ 4134680 w 4587104"/>
                <a:gd name="connsiteY99" fmla="*/ 3736841 h 4643751"/>
                <a:gd name="connsiteX100" fmla="*/ 4175809 w 4587104"/>
                <a:gd name="connsiteY100" fmla="*/ 3678453 h 4643751"/>
                <a:gd name="connsiteX101" fmla="*/ 4190743 w 4587104"/>
                <a:gd name="connsiteY101" fmla="*/ 3562702 h 4643751"/>
                <a:gd name="connsiteX102" fmla="*/ 4216939 w 4587104"/>
                <a:gd name="connsiteY102" fmla="*/ 3444900 h 4643751"/>
                <a:gd name="connsiteX103" fmla="*/ 4258065 w 4587104"/>
                <a:gd name="connsiteY103" fmla="*/ 3269739 h 4643751"/>
                <a:gd name="connsiteX104" fmla="*/ 4322674 w 4587104"/>
                <a:gd name="connsiteY104" fmla="*/ 3151431 h 4643751"/>
                <a:gd name="connsiteX105" fmla="*/ 4381457 w 4587104"/>
                <a:gd name="connsiteY105" fmla="*/ 3094571 h 4643751"/>
                <a:gd name="connsiteX106" fmla="*/ 4422586 w 4587104"/>
                <a:gd name="connsiteY106" fmla="*/ 2977795 h 4643751"/>
                <a:gd name="connsiteX107" fmla="*/ 4381457 w 4587104"/>
                <a:gd name="connsiteY107" fmla="*/ 2919407 h 4643751"/>
                <a:gd name="connsiteX108" fmla="*/ 4422586 w 4587104"/>
                <a:gd name="connsiteY108" fmla="*/ 2861018 h 4643751"/>
                <a:gd name="connsiteX109" fmla="*/ 4381457 w 4587104"/>
                <a:gd name="connsiteY109" fmla="*/ 2802630 h 4643751"/>
                <a:gd name="connsiteX110" fmla="*/ 4436924 w 4587104"/>
                <a:gd name="connsiteY110" fmla="*/ 2666787 h 4643751"/>
                <a:gd name="connsiteX111" fmla="*/ 4463716 w 4587104"/>
                <a:gd name="connsiteY111" fmla="*/ 2569078 h 4643751"/>
                <a:gd name="connsiteX112" fmla="*/ 4504845 w 4587104"/>
                <a:gd name="connsiteY112" fmla="*/ 2452301 h 4643751"/>
                <a:gd name="connsiteX113" fmla="*/ 4463716 w 4587104"/>
                <a:gd name="connsiteY113" fmla="*/ 2452301 h 4643751"/>
                <a:gd name="connsiteX114" fmla="*/ 4463716 w 4587104"/>
                <a:gd name="connsiteY114" fmla="*/ 2393913 h 4643751"/>
                <a:gd name="connsiteX115" fmla="*/ 4504845 w 4587104"/>
                <a:gd name="connsiteY115" fmla="*/ 2335525 h 4643751"/>
                <a:gd name="connsiteX116" fmla="*/ 4587104 w 4587104"/>
                <a:gd name="connsiteY116" fmla="*/ 2277137 h 4643751"/>
                <a:gd name="connsiteX117" fmla="*/ 4545972 w 4587104"/>
                <a:gd name="connsiteY11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2 w 4587104"/>
                <a:gd name="connsiteY18" fmla="*/ 2101972 h 4643751"/>
                <a:gd name="connsiteX19" fmla="*/ 597544 w 4587104"/>
                <a:gd name="connsiteY19" fmla="*/ 2160360 h 4643751"/>
                <a:gd name="connsiteX20" fmla="*/ 525217 w 4587104"/>
                <a:gd name="connsiteY20" fmla="*/ 2224621 h 4643751"/>
                <a:gd name="connsiteX21" fmla="*/ 474156 w 4587104"/>
                <a:gd name="connsiteY21" fmla="*/ 2218748 h 4643751"/>
                <a:gd name="connsiteX22" fmla="*/ 391897 w 4587104"/>
                <a:gd name="connsiteY22" fmla="*/ 2218748 h 4643751"/>
                <a:gd name="connsiteX23" fmla="*/ 391897 w 4587104"/>
                <a:gd name="connsiteY23" fmla="*/ 2160360 h 4643751"/>
                <a:gd name="connsiteX24" fmla="*/ 309638 w 4587104"/>
                <a:gd name="connsiteY24" fmla="*/ 2218748 h 4643751"/>
                <a:gd name="connsiteX25" fmla="*/ 309636 w 4587104"/>
                <a:gd name="connsiteY25" fmla="*/ 2335525 h 4643751"/>
                <a:gd name="connsiteX26" fmla="*/ 227379 w 4587104"/>
                <a:gd name="connsiteY26" fmla="*/ 2335524 h 4643751"/>
                <a:gd name="connsiteX27" fmla="*/ 227379 w 4587104"/>
                <a:gd name="connsiteY27" fmla="*/ 2510689 h 4643751"/>
                <a:gd name="connsiteX28" fmla="*/ 200148 w 4587104"/>
                <a:gd name="connsiteY28" fmla="*/ 2560590 h 4643751"/>
                <a:gd name="connsiteX29" fmla="*/ 186250 w 4587104"/>
                <a:gd name="connsiteY29" fmla="*/ 2685853 h 4643751"/>
                <a:gd name="connsiteX30" fmla="*/ 227379 w 4587104"/>
                <a:gd name="connsiteY30" fmla="*/ 2744241 h 4643751"/>
                <a:gd name="connsiteX31" fmla="*/ 145120 w 4587104"/>
                <a:gd name="connsiteY31" fmla="*/ 2802629 h 4643751"/>
                <a:gd name="connsiteX32" fmla="*/ 88618 w 4587104"/>
                <a:gd name="connsiteY32" fmla="*/ 2888834 h 4643751"/>
                <a:gd name="connsiteX33" fmla="*/ 21732 w 4587104"/>
                <a:gd name="connsiteY33" fmla="*/ 2919406 h 4643751"/>
                <a:gd name="connsiteX34" fmla="*/ 21731 w 4587104"/>
                <a:gd name="connsiteY34" fmla="*/ 3094571 h 4643751"/>
                <a:gd name="connsiteX35" fmla="*/ 62861 w 4587104"/>
                <a:gd name="connsiteY35" fmla="*/ 3269735 h 4643751"/>
                <a:gd name="connsiteX36" fmla="*/ 103991 w 4587104"/>
                <a:gd name="connsiteY36" fmla="*/ 3269735 h 4643751"/>
                <a:gd name="connsiteX37" fmla="*/ 186249 w 4587104"/>
                <a:gd name="connsiteY37" fmla="*/ 3269736 h 4643751"/>
                <a:gd name="connsiteX38" fmla="*/ 268509 w 4587104"/>
                <a:gd name="connsiteY38" fmla="*/ 3269735 h 4643751"/>
                <a:gd name="connsiteX39" fmla="*/ 309638 w 4587104"/>
                <a:gd name="connsiteY39" fmla="*/ 3328123 h 4643751"/>
                <a:gd name="connsiteX40" fmla="*/ 391897 w 4587104"/>
                <a:gd name="connsiteY40" fmla="*/ 3269735 h 4643751"/>
                <a:gd name="connsiteX41" fmla="*/ 474155 w 4587104"/>
                <a:gd name="connsiteY41" fmla="*/ 3328124 h 4643751"/>
                <a:gd name="connsiteX42" fmla="*/ 643548 w 4587104"/>
                <a:gd name="connsiteY42" fmla="*/ 3363824 h 4643751"/>
                <a:gd name="connsiteX43" fmla="*/ 762062 w 4587104"/>
                <a:gd name="connsiteY43" fmla="*/ 3386511 h 4643751"/>
                <a:gd name="connsiteX44" fmla="*/ 885451 w 4587104"/>
                <a:gd name="connsiteY44" fmla="*/ 3444899 h 4643751"/>
                <a:gd name="connsiteX45" fmla="*/ 926580 w 4587104"/>
                <a:gd name="connsiteY45" fmla="*/ 3503287 h 4643751"/>
                <a:gd name="connsiteX46" fmla="*/ 926580 w 4587104"/>
                <a:gd name="connsiteY46" fmla="*/ 3561675 h 4643751"/>
                <a:gd name="connsiteX47" fmla="*/ 926580 w 4587104"/>
                <a:gd name="connsiteY47" fmla="*/ 3620063 h 4643751"/>
                <a:gd name="connsiteX48" fmla="*/ 967709 w 4587104"/>
                <a:gd name="connsiteY48" fmla="*/ 3736841 h 4643751"/>
                <a:gd name="connsiteX49" fmla="*/ 1008839 w 4587104"/>
                <a:gd name="connsiteY49" fmla="*/ 3795228 h 4643751"/>
                <a:gd name="connsiteX50" fmla="*/ 1049969 w 4587104"/>
                <a:gd name="connsiteY50" fmla="*/ 3970392 h 4643751"/>
                <a:gd name="connsiteX51" fmla="*/ 1091098 w 4587104"/>
                <a:gd name="connsiteY51" fmla="*/ 4028780 h 4643751"/>
                <a:gd name="connsiteX52" fmla="*/ 1137271 w 4587104"/>
                <a:gd name="connsiteY52" fmla="*/ 4105271 h 4643751"/>
                <a:gd name="connsiteX53" fmla="*/ 1132227 w 4587104"/>
                <a:gd name="connsiteY53" fmla="*/ 4203946 h 4643751"/>
                <a:gd name="connsiteX54" fmla="*/ 1214486 w 4587104"/>
                <a:gd name="connsiteY54" fmla="*/ 4203946 h 4643751"/>
                <a:gd name="connsiteX55" fmla="*/ 1324968 w 4587104"/>
                <a:gd name="connsiteY55" fmla="*/ 4172850 h 4643751"/>
                <a:gd name="connsiteX56" fmla="*/ 1356251 w 4587104"/>
                <a:gd name="connsiteY56" fmla="*/ 4205675 h 4643751"/>
                <a:gd name="connsiteX57" fmla="*/ 1379004 w 4587104"/>
                <a:gd name="connsiteY57" fmla="*/ 4262334 h 4643751"/>
                <a:gd name="connsiteX58" fmla="*/ 1420134 w 4587104"/>
                <a:gd name="connsiteY58" fmla="*/ 4203945 h 4643751"/>
                <a:gd name="connsiteX59" fmla="*/ 1463700 w 4587104"/>
                <a:gd name="connsiteY59" fmla="*/ 4180574 h 4643751"/>
                <a:gd name="connsiteX60" fmla="*/ 1502393 w 4587104"/>
                <a:gd name="connsiteY60" fmla="*/ 4145558 h 4643751"/>
                <a:gd name="connsiteX61" fmla="*/ 1592912 w 4587104"/>
                <a:gd name="connsiteY61" fmla="*/ 4120718 h 4643751"/>
                <a:gd name="connsiteX62" fmla="*/ 1645957 w 4587104"/>
                <a:gd name="connsiteY62" fmla="*/ 4074377 h 4643751"/>
                <a:gd name="connsiteX63" fmla="*/ 1749170 w 4587104"/>
                <a:gd name="connsiteY63" fmla="*/ 4028782 h 4643751"/>
                <a:gd name="connsiteX64" fmla="*/ 1678599 w 4587104"/>
                <a:gd name="connsiteY64" fmla="*/ 3985558 h 4643751"/>
                <a:gd name="connsiteX65" fmla="*/ 1625781 w 4587104"/>
                <a:gd name="connsiteY65" fmla="*/ 3912004 h 4643751"/>
                <a:gd name="connsiteX66" fmla="*/ 1790299 w 4587104"/>
                <a:gd name="connsiteY66" fmla="*/ 3853617 h 4643751"/>
                <a:gd name="connsiteX67" fmla="*/ 1954817 w 4587104"/>
                <a:gd name="connsiteY67" fmla="*/ 3795228 h 4643751"/>
                <a:gd name="connsiteX68" fmla="*/ 1995947 w 4587104"/>
                <a:gd name="connsiteY68" fmla="*/ 3678452 h 4643751"/>
                <a:gd name="connsiteX69" fmla="*/ 2078205 w 4587104"/>
                <a:gd name="connsiteY69" fmla="*/ 3678453 h 4643751"/>
                <a:gd name="connsiteX70" fmla="*/ 2242724 w 4587104"/>
                <a:gd name="connsiteY70" fmla="*/ 3561675 h 4643751"/>
                <a:gd name="connsiteX71" fmla="*/ 2283853 w 4587104"/>
                <a:gd name="connsiteY71" fmla="*/ 3678452 h 4643751"/>
                <a:gd name="connsiteX72" fmla="*/ 2366112 w 4587104"/>
                <a:gd name="connsiteY72" fmla="*/ 3678452 h 4643751"/>
                <a:gd name="connsiteX73" fmla="*/ 2448371 w 4587104"/>
                <a:gd name="connsiteY73" fmla="*/ 3678452 h 4643751"/>
                <a:gd name="connsiteX74" fmla="*/ 2448371 w 4587104"/>
                <a:gd name="connsiteY74" fmla="*/ 3795229 h 4643751"/>
                <a:gd name="connsiteX75" fmla="*/ 2571759 w 4587104"/>
                <a:gd name="connsiteY75" fmla="*/ 3795228 h 4643751"/>
                <a:gd name="connsiteX76" fmla="*/ 2612889 w 4587104"/>
                <a:gd name="connsiteY76" fmla="*/ 3912005 h 4643751"/>
                <a:gd name="connsiteX77" fmla="*/ 2654018 w 4587104"/>
                <a:gd name="connsiteY77" fmla="*/ 4028780 h 4643751"/>
                <a:gd name="connsiteX78" fmla="*/ 2695148 w 4587104"/>
                <a:gd name="connsiteY78" fmla="*/ 4028780 h 4643751"/>
                <a:gd name="connsiteX79" fmla="*/ 2695148 w 4587104"/>
                <a:gd name="connsiteY79" fmla="*/ 3970392 h 4643751"/>
                <a:gd name="connsiteX80" fmla="*/ 2777407 w 4587104"/>
                <a:gd name="connsiteY80" fmla="*/ 4028780 h 4643751"/>
                <a:gd name="connsiteX81" fmla="*/ 2840142 w 4587104"/>
                <a:gd name="connsiteY81" fmla="*/ 4041552 h 4643751"/>
                <a:gd name="connsiteX82" fmla="*/ 2983051 w 4587104"/>
                <a:gd name="connsiteY82" fmla="*/ 4087172 h 4643751"/>
                <a:gd name="connsiteX83" fmla="*/ 3011518 w 4587104"/>
                <a:gd name="connsiteY83" fmla="*/ 4153542 h 4643751"/>
                <a:gd name="connsiteX84" fmla="*/ 2983054 w 4587104"/>
                <a:gd name="connsiteY84" fmla="*/ 4262333 h 4643751"/>
                <a:gd name="connsiteX85" fmla="*/ 3024184 w 4587104"/>
                <a:gd name="connsiteY85" fmla="*/ 4262333 h 4643751"/>
                <a:gd name="connsiteX86" fmla="*/ 3106440 w 4587104"/>
                <a:gd name="connsiteY86" fmla="*/ 4320724 h 4643751"/>
                <a:gd name="connsiteX87" fmla="*/ 3182893 w 4587104"/>
                <a:gd name="connsiteY87" fmla="*/ 4483718 h 4643751"/>
                <a:gd name="connsiteX88" fmla="*/ 3270961 w 4587104"/>
                <a:gd name="connsiteY88" fmla="*/ 4612662 h 4643751"/>
                <a:gd name="connsiteX89" fmla="*/ 3394349 w 4587104"/>
                <a:gd name="connsiteY89" fmla="*/ 4612662 h 4643751"/>
                <a:gd name="connsiteX90" fmla="*/ 3476608 w 4587104"/>
                <a:gd name="connsiteY90" fmla="*/ 4495887 h 4643751"/>
                <a:gd name="connsiteX91" fmla="*/ 3764514 w 4587104"/>
                <a:gd name="connsiteY91" fmla="*/ 4379111 h 4643751"/>
                <a:gd name="connsiteX92" fmla="*/ 3887903 w 4587104"/>
                <a:gd name="connsiteY92" fmla="*/ 4320723 h 4643751"/>
                <a:gd name="connsiteX93" fmla="*/ 4011291 w 4587104"/>
                <a:gd name="connsiteY93" fmla="*/ 4203946 h 4643751"/>
                <a:gd name="connsiteX94" fmla="*/ 4052421 w 4587104"/>
                <a:gd name="connsiteY94" fmla="*/ 4145558 h 4643751"/>
                <a:gd name="connsiteX95" fmla="*/ 4093550 w 4587104"/>
                <a:gd name="connsiteY95" fmla="*/ 4145558 h 4643751"/>
                <a:gd name="connsiteX96" fmla="*/ 4093550 w 4587104"/>
                <a:gd name="connsiteY96" fmla="*/ 4028782 h 4643751"/>
                <a:gd name="connsiteX97" fmla="*/ 4134680 w 4587104"/>
                <a:gd name="connsiteY97" fmla="*/ 3970394 h 4643751"/>
                <a:gd name="connsiteX98" fmla="*/ 4143138 w 4587104"/>
                <a:gd name="connsiteY98" fmla="*/ 3871639 h 4643751"/>
                <a:gd name="connsiteX99" fmla="*/ 4134680 w 4587104"/>
                <a:gd name="connsiteY99" fmla="*/ 3736841 h 4643751"/>
                <a:gd name="connsiteX100" fmla="*/ 4175809 w 4587104"/>
                <a:gd name="connsiteY100" fmla="*/ 3678453 h 4643751"/>
                <a:gd name="connsiteX101" fmla="*/ 4190743 w 4587104"/>
                <a:gd name="connsiteY101" fmla="*/ 3562702 h 4643751"/>
                <a:gd name="connsiteX102" fmla="*/ 4216939 w 4587104"/>
                <a:gd name="connsiteY102" fmla="*/ 3444900 h 4643751"/>
                <a:gd name="connsiteX103" fmla="*/ 4258065 w 4587104"/>
                <a:gd name="connsiteY103" fmla="*/ 3269739 h 4643751"/>
                <a:gd name="connsiteX104" fmla="*/ 4322674 w 4587104"/>
                <a:gd name="connsiteY104" fmla="*/ 3151431 h 4643751"/>
                <a:gd name="connsiteX105" fmla="*/ 4381457 w 4587104"/>
                <a:gd name="connsiteY105" fmla="*/ 3094571 h 4643751"/>
                <a:gd name="connsiteX106" fmla="*/ 4422586 w 4587104"/>
                <a:gd name="connsiteY106" fmla="*/ 2977795 h 4643751"/>
                <a:gd name="connsiteX107" fmla="*/ 4381457 w 4587104"/>
                <a:gd name="connsiteY107" fmla="*/ 2919407 h 4643751"/>
                <a:gd name="connsiteX108" fmla="*/ 4422586 w 4587104"/>
                <a:gd name="connsiteY108" fmla="*/ 2861018 h 4643751"/>
                <a:gd name="connsiteX109" fmla="*/ 4381457 w 4587104"/>
                <a:gd name="connsiteY109" fmla="*/ 2802630 h 4643751"/>
                <a:gd name="connsiteX110" fmla="*/ 4436924 w 4587104"/>
                <a:gd name="connsiteY110" fmla="*/ 2666787 h 4643751"/>
                <a:gd name="connsiteX111" fmla="*/ 4463716 w 4587104"/>
                <a:gd name="connsiteY111" fmla="*/ 2569078 h 4643751"/>
                <a:gd name="connsiteX112" fmla="*/ 4504845 w 4587104"/>
                <a:gd name="connsiteY112" fmla="*/ 2452301 h 4643751"/>
                <a:gd name="connsiteX113" fmla="*/ 4463716 w 4587104"/>
                <a:gd name="connsiteY113" fmla="*/ 2452301 h 4643751"/>
                <a:gd name="connsiteX114" fmla="*/ 4463716 w 4587104"/>
                <a:gd name="connsiteY114" fmla="*/ 2393913 h 4643751"/>
                <a:gd name="connsiteX115" fmla="*/ 4504845 w 4587104"/>
                <a:gd name="connsiteY115" fmla="*/ 2335525 h 4643751"/>
                <a:gd name="connsiteX116" fmla="*/ 4587104 w 4587104"/>
                <a:gd name="connsiteY116" fmla="*/ 2277137 h 4643751"/>
                <a:gd name="connsiteX117" fmla="*/ 4545972 w 4587104"/>
                <a:gd name="connsiteY11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14985 w 4587104"/>
                <a:gd name="connsiteY18" fmla="*/ 1934994 h 4643751"/>
                <a:gd name="connsiteX19" fmla="*/ 638672 w 4587104"/>
                <a:gd name="connsiteY19" fmla="*/ 2101972 h 4643751"/>
                <a:gd name="connsiteX20" fmla="*/ 597544 w 4587104"/>
                <a:gd name="connsiteY20" fmla="*/ 2160360 h 4643751"/>
                <a:gd name="connsiteX21" fmla="*/ 525217 w 4587104"/>
                <a:gd name="connsiteY21" fmla="*/ 2224621 h 4643751"/>
                <a:gd name="connsiteX22" fmla="*/ 474156 w 4587104"/>
                <a:gd name="connsiteY22" fmla="*/ 2218748 h 4643751"/>
                <a:gd name="connsiteX23" fmla="*/ 391897 w 4587104"/>
                <a:gd name="connsiteY23" fmla="*/ 2218748 h 4643751"/>
                <a:gd name="connsiteX24" fmla="*/ 391897 w 4587104"/>
                <a:gd name="connsiteY24" fmla="*/ 2160360 h 4643751"/>
                <a:gd name="connsiteX25" fmla="*/ 309638 w 4587104"/>
                <a:gd name="connsiteY25" fmla="*/ 2218748 h 4643751"/>
                <a:gd name="connsiteX26" fmla="*/ 309636 w 4587104"/>
                <a:gd name="connsiteY26" fmla="*/ 2335525 h 4643751"/>
                <a:gd name="connsiteX27" fmla="*/ 227379 w 4587104"/>
                <a:gd name="connsiteY27" fmla="*/ 2335524 h 4643751"/>
                <a:gd name="connsiteX28" fmla="*/ 227379 w 4587104"/>
                <a:gd name="connsiteY28" fmla="*/ 2510689 h 4643751"/>
                <a:gd name="connsiteX29" fmla="*/ 200148 w 4587104"/>
                <a:gd name="connsiteY29" fmla="*/ 2560590 h 4643751"/>
                <a:gd name="connsiteX30" fmla="*/ 186250 w 4587104"/>
                <a:gd name="connsiteY30" fmla="*/ 2685853 h 4643751"/>
                <a:gd name="connsiteX31" fmla="*/ 227379 w 4587104"/>
                <a:gd name="connsiteY31" fmla="*/ 2744241 h 4643751"/>
                <a:gd name="connsiteX32" fmla="*/ 145120 w 4587104"/>
                <a:gd name="connsiteY32" fmla="*/ 2802629 h 4643751"/>
                <a:gd name="connsiteX33" fmla="*/ 88618 w 4587104"/>
                <a:gd name="connsiteY33" fmla="*/ 2888834 h 4643751"/>
                <a:gd name="connsiteX34" fmla="*/ 21732 w 4587104"/>
                <a:gd name="connsiteY34" fmla="*/ 2919406 h 4643751"/>
                <a:gd name="connsiteX35" fmla="*/ 21731 w 4587104"/>
                <a:gd name="connsiteY35" fmla="*/ 3094571 h 4643751"/>
                <a:gd name="connsiteX36" fmla="*/ 62861 w 4587104"/>
                <a:gd name="connsiteY36" fmla="*/ 3269735 h 4643751"/>
                <a:gd name="connsiteX37" fmla="*/ 103991 w 4587104"/>
                <a:gd name="connsiteY37" fmla="*/ 3269735 h 4643751"/>
                <a:gd name="connsiteX38" fmla="*/ 186249 w 4587104"/>
                <a:gd name="connsiteY38" fmla="*/ 3269736 h 4643751"/>
                <a:gd name="connsiteX39" fmla="*/ 268509 w 4587104"/>
                <a:gd name="connsiteY39" fmla="*/ 3269735 h 4643751"/>
                <a:gd name="connsiteX40" fmla="*/ 309638 w 4587104"/>
                <a:gd name="connsiteY40" fmla="*/ 3328123 h 4643751"/>
                <a:gd name="connsiteX41" fmla="*/ 391897 w 4587104"/>
                <a:gd name="connsiteY41" fmla="*/ 3269735 h 4643751"/>
                <a:gd name="connsiteX42" fmla="*/ 474155 w 4587104"/>
                <a:gd name="connsiteY42" fmla="*/ 3328124 h 4643751"/>
                <a:gd name="connsiteX43" fmla="*/ 643548 w 4587104"/>
                <a:gd name="connsiteY43" fmla="*/ 3363824 h 4643751"/>
                <a:gd name="connsiteX44" fmla="*/ 762062 w 4587104"/>
                <a:gd name="connsiteY44" fmla="*/ 3386511 h 4643751"/>
                <a:gd name="connsiteX45" fmla="*/ 885451 w 4587104"/>
                <a:gd name="connsiteY45" fmla="*/ 3444899 h 4643751"/>
                <a:gd name="connsiteX46" fmla="*/ 926580 w 4587104"/>
                <a:gd name="connsiteY46" fmla="*/ 3503287 h 4643751"/>
                <a:gd name="connsiteX47" fmla="*/ 926580 w 4587104"/>
                <a:gd name="connsiteY47" fmla="*/ 3561675 h 4643751"/>
                <a:gd name="connsiteX48" fmla="*/ 926580 w 4587104"/>
                <a:gd name="connsiteY48" fmla="*/ 3620063 h 4643751"/>
                <a:gd name="connsiteX49" fmla="*/ 967709 w 4587104"/>
                <a:gd name="connsiteY49" fmla="*/ 3736841 h 4643751"/>
                <a:gd name="connsiteX50" fmla="*/ 1008839 w 4587104"/>
                <a:gd name="connsiteY50" fmla="*/ 3795228 h 4643751"/>
                <a:gd name="connsiteX51" fmla="*/ 1049969 w 4587104"/>
                <a:gd name="connsiteY51" fmla="*/ 3970392 h 4643751"/>
                <a:gd name="connsiteX52" fmla="*/ 1091098 w 4587104"/>
                <a:gd name="connsiteY52" fmla="*/ 4028780 h 4643751"/>
                <a:gd name="connsiteX53" fmla="*/ 1137271 w 4587104"/>
                <a:gd name="connsiteY53" fmla="*/ 4105271 h 4643751"/>
                <a:gd name="connsiteX54" fmla="*/ 1132227 w 4587104"/>
                <a:gd name="connsiteY54" fmla="*/ 4203946 h 4643751"/>
                <a:gd name="connsiteX55" fmla="*/ 1214486 w 4587104"/>
                <a:gd name="connsiteY55" fmla="*/ 4203946 h 4643751"/>
                <a:gd name="connsiteX56" fmla="*/ 1324968 w 4587104"/>
                <a:gd name="connsiteY56" fmla="*/ 4172850 h 4643751"/>
                <a:gd name="connsiteX57" fmla="*/ 1356251 w 4587104"/>
                <a:gd name="connsiteY57" fmla="*/ 4205675 h 4643751"/>
                <a:gd name="connsiteX58" fmla="*/ 1379004 w 4587104"/>
                <a:gd name="connsiteY58" fmla="*/ 4262334 h 4643751"/>
                <a:gd name="connsiteX59" fmla="*/ 1420134 w 4587104"/>
                <a:gd name="connsiteY59" fmla="*/ 4203945 h 4643751"/>
                <a:gd name="connsiteX60" fmla="*/ 1463700 w 4587104"/>
                <a:gd name="connsiteY60" fmla="*/ 4180574 h 4643751"/>
                <a:gd name="connsiteX61" fmla="*/ 1502393 w 4587104"/>
                <a:gd name="connsiteY61" fmla="*/ 4145558 h 4643751"/>
                <a:gd name="connsiteX62" fmla="*/ 1592912 w 4587104"/>
                <a:gd name="connsiteY62" fmla="*/ 4120718 h 4643751"/>
                <a:gd name="connsiteX63" fmla="*/ 1645957 w 4587104"/>
                <a:gd name="connsiteY63" fmla="*/ 4074377 h 4643751"/>
                <a:gd name="connsiteX64" fmla="*/ 1749170 w 4587104"/>
                <a:gd name="connsiteY64" fmla="*/ 4028782 h 4643751"/>
                <a:gd name="connsiteX65" fmla="*/ 1678599 w 4587104"/>
                <a:gd name="connsiteY65" fmla="*/ 3985558 h 4643751"/>
                <a:gd name="connsiteX66" fmla="*/ 1625781 w 4587104"/>
                <a:gd name="connsiteY66" fmla="*/ 3912004 h 4643751"/>
                <a:gd name="connsiteX67" fmla="*/ 1790299 w 4587104"/>
                <a:gd name="connsiteY67" fmla="*/ 3853617 h 4643751"/>
                <a:gd name="connsiteX68" fmla="*/ 1954817 w 4587104"/>
                <a:gd name="connsiteY68" fmla="*/ 3795228 h 4643751"/>
                <a:gd name="connsiteX69" fmla="*/ 1995947 w 4587104"/>
                <a:gd name="connsiteY69" fmla="*/ 3678452 h 4643751"/>
                <a:gd name="connsiteX70" fmla="*/ 2078205 w 4587104"/>
                <a:gd name="connsiteY70" fmla="*/ 3678453 h 4643751"/>
                <a:gd name="connsiteX71" fmla="*/ 2242724 w 4587104"/>
                <a:gd name="connsiteY71" fmla="*/ 3561675 h 4643751"/>
                <a:gd name="connsiteX72" fmla="*/ 2283853 w 4587104"/>
                <a:gd name="connsiteY72" fmla="*/ 3678452 h 4643751"/>
                <a:gd name="connsiteX73" fmla="*/ 2366112 w 4587104"/>
                <a:gd name="connsiteY73" fmla="*/ 3678452 h 4643751"/>
                <a:gd name="connsiteX74" fmla="*/ 2448371 w 4587104"/>
                <a:gd name="connsiteY74" fmla="*/ 3678452 h 4643751"/>
                <a:gd name="connsiteX75" fmla="*/ 2448371 w 4587104"/>
                <a:gd name="connsiteY75" fmla="*/ 3795229 h 4643751"/>
                <a:gd name="connsiteX76" fmla="*/ 2571759 w 4587104"/>
                <a:gd name="connsiteY76" fmla="*/ 3795228 h 4643751"/>
                <a:gd name="connsiteX77" fmla="*/ 2612889 w 4587104"/>
                <a:gd name="connsiteY77" fmla="*/ 3912005 h 4643751"/>
                <a:gd name="connsiteX78" fmla="*/ 2654018 w 4587104"/>
                <a:gd name="connsiteY78" fmla="*/ 4028780 h 4643751"/>
                <a:gd name="connsiteX79" fmla="*/ 2695148 w 4587104"/>
                <a:gd name="connsiteY79" fmla="*/ 4028780 h 4643751"/>
                <a:gd name="connsiteX80" fmla="*/ 2695148 w 4587104"/>
                <a:gd name="connsiteY80" fmla="*/ 3970392 h 4643751"/>
                <a:gd name="connsiteX81" fmla="*/ 2777407 w 4587104"/>
                <a:gd name="connsiteY81" fmla="*/ 4028780 h 4643751"/>
                <a:gd name="connsiteX82" fmla="*/ 2840142 w 4587104"/>
                <a:gd name="connsiteY82" fmla="*/ 4041552 h 4643751"/>
                <a:gd name="connsiteX83" fmla="*/ 2983051 w 4587104"/>
                <a:gd name="connsiteY83" fmla="*/ 4087172 h 4643751"/>
                <a:gd name="connsiteX84" fmla="*/ 3011518 w 4587104"/>
                <a:gd name="connsiteY84" fmla="*/ 4153542 h 4643751"/>
                <a:gd name="connsiteX85" fmla="*/ 2983054 w 4587104"/>
                <a:gd name="connsiteY85" fmla="*/ 4262333 h 4643751"/>
                <a:gd name="connsiteX86" fmla="*/ 3024184 w 4587104"/>
                <a:gd name="connsiteY86" fmla="*/ 4262333 h 4643751"/>
                <a:gd name="connsiteX87" fmla="*/ 3106440 w 4587104"/>
                <a:gd name="connsiteY87" fmla="*/ 4320724 h 4643751"/>
                <a:gd name="connsiteX88" fmla="*/ 3182893 w 4587104"/>
                <a:gd name="connsiteY88" fmla="*/ 4483718 h 4643751"/>
                <a:gd name="connsiteX89" fmla="*/ 3270961 w 4587104"/>
                <a:gd name="connsiteY89" fmla="*/ 4612662 h 4643751"/>
                <a:gd name="connsiteX90" fmla="*/ 3394349 w 4587104"/>
                <a:gd name="connsiteY90" fmla="*/ 4612662 h 4643751"/>
                <a:gd name="connsiteX91" fmla="*/ 3476608 w 4587104"/>
                <a:gd name="connsiteY91" fmla="*/ 4495887 h 4643751"/>
                <a:gd name="connsiteX92" fmla="*/ 3764514 w 4587104"/>
                <a:gd name="connsiteY92" fmla="*/ 4379111 h 4643751"/>
                <a:gd name="connsiteX93" fmla="*/ 3887903 w 4587104"/>
                <a:gd name="connsiteY93" fmla="*/ 4320723 h 4643751"/>
                <a:gd name="connsiteX94" fmla="*/ 4011291 w 4587104"/>
                <a:gd name="connsiteY94" fmla="*/ 4203946 h 4643751"/>
                <a:gd name="connsiteX95" fmla="*/ 4052421 w 4587104"/>
                <a:gd name="connsiteY95" fmla="*/ 4145558 h 4643751"/>
                <a:gd name="connsiteX96" fmla="*/ 4093550 w 4587104"/>
                <a:gd name="connsiteY96" fmla="*/ 4145558 h 4643751"/>
                <a:gd name="connsiteX97" fmla="*/ 4093550 w 4587104"/>
                <a:gd name="connsiteY97" fmla="*/ 4028782 h 4643751"/>
                <a:gd name="connsiteX98" fmla="*/ 4134680 w 4587104"/>
                <a:gd name="connsiteY98" fmla="*/ 3970394 h 4643751"/>
                <a:gd name="connsiteX99" fmla="*/ 4143138 w 4587104"/>
                <a:gd name="connsiteY99" fmla="*/ 3871639 h 4643751"/>
                <a:gd name="connsiteX100" fmla="*/ 4134680 w 4587104"/>
                <a:gd name="connsiteY100" fmla="*/ 3736841 h 4643751"/>
                <a:gd name="connsiteX101" fmla="*/ 4175809 w 4587104"/>
                <a:gd name="connsiteY101" fmla="*/ 3678453 h 4643751"/>
                <a:gd name="connsiteX102" fmla="*/ 4190743 w 4587104"/>
                <a:gd name="connsiteY102" fmla="*/ 3562702 h 4643751"/>
                <a:gd name="connsiteX103" fmla="*/ 4216939 w 4587104"/>
                <a:gd name="connsiteY103" fmla="*/ 3444900 h 4643751"/>
                <a:gd name="connsiteX104" fmla="*/ 4258065 w 4587104"/>
                <a:gd name="connsiteY104" fmla="*/ 3269739 h 4643751"/>
                <a:gd name="connsiteX105" fmla="*/ 4322674 w 4587104"/>
                <a:gd name="connsiteY105" fmla="*/ 3151431 h 4643751"/>
                <a:gd name="connsiteX106" fmla="*/ 4381457 w 4587104"/>
                <a:gd name="connsiteY106" fmla="*/ 3094571 h 4643751"/>
                <a:gd name="connsiteX107" fmla="*/ 4422586 w 4587104"/>
                <a:gd name="connsiteY107" fmla="*/ 2977795 h 4643751"/>
                <a:gd name="connsiteX108" fmla="*/ 4381457 w 4587104"/>
                <a:gd name="connsiteY108" fmla="*/ 2919407 h 4643751"/>
                <a:gd name="connsiteX109" fmla="*/ 4422586 w 4587104"/>
                <a:gd name="connsiteY109" fmla="*/ 2861018 h 4643751"/>
                <a:gd name="connsiteX110" fmla="*/ 4381457 w 4587104"/>
                <a:gd name="connsiteY110" fmla="*/ 2802630 h 4643751"/>
                <a:gd name="connsiteX111" fmla="*/ 4436924 w 4587104"/>
                <a:gd name="connsiteY111" fmla="*/ 2666787 h 4643751"/>
                <a:gd name="connsiteX112" fmla="*/ 4463716 w 4587104"/>
                <a:gd name="connsiteY112" fmla="*/ 2569078 h 4643751"/>
                <a:gd name="connsiteX113" fmla="*/ 4504845 w 4587104"/>
                <a:gd name="connsiteY113" fmla="*/ 2452301 h 4643751"/>
                <a:gd name="connsiteX114" fmla="*/ 4463716 w 4587104"/>
                <a:gd name="connsiteY114" fmla="*/ 2452301 h 4643751"/>
                <a:gd name="connsiteX115" fmla="*/ 4463716 w 4587104"/>
                <a:gd name="connsiteY115" fmla="*/ 2393913 h 4643751"/>
                <a:gd name="connsiteX116" fmla="*/ 4504845 w 4587104"/>
                <a:gd name="connsiteY116" fmla="*/ 2335525 h 4643751"/>
                <a:gd name="connsiteX117" fmla="*/ 4587104 w 4587104"/>
                <a:gd name="connsiteY117" fmla="*/ 2277137 h 4643751"/>
                <a:gd name="connsiteX118" fmla="*/ 4545972 w 4587104"/>
                <a:gd name="connsiteY11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985195 h 4643751"/>
                <a:gd name="connsiteX19" fmla="*/ 638672 w 4587104"/>
                <a:gd name="connsiteY19" fmla="*/ 2101972 h 4643751"/>
                <a:gd name="connsiteX20" fmla="*/ 597544 w 4587104"/>
                <a:gd name="connsiteY20" fmla="*/ 2160360 h 4643751"/>
                <a:gd name="connsiteX21" fmla="*/ 525217 w 4587104"/>
                <a:gd name="connsiteY21" fmla="*/ 2224621 h 4643751"/>
                <a:gd name="connsiteX22" fmla="*/ 474156 w 4587104"/>
                <a:gd name="connsiteY22" fmla="*/ 2218748 h 4643751"/>
                <a:gd name="connsiteX23" fmla="*/ 391897 w 4587104"/>
                <a:gd name="connsiteY23" fmla="*/ 2218748 h 4643751"/>
                <a:gd name="connsiteX24" fmla="*/ 391897 w 4587104"/>
                <a:gd name="connsiteY24" fmla="*/ 2160360 h 4643751"/>
                <a:gd name="connsiteX25" fmla="*/ 309638 w 4587104"/>
                <a:gd name="connsiteY25" fmla="*/ 2218748 h 4643751"/>
                <a:gd name="connsiteX26" fmla="*/ 309636 w 4587104"/>
                <a:gd name="connsiteY26" fmla="*/ 2335525 h 4643751"/>
                <a:gd name="connsiteX27" fmla="*/ 227379 w 4587104"/>
                <a:gd name="connsiteY27" fmla="*/ 2335524 h 4643751"/>
                <a:gd name="connsiteX28" fmla="*/ 227379 w 4587104"/>
                <a:gd name="connsiteY28" fmla="*/ 2510689 h 4643751"/>
                <a:gd name="connsiteX29" fmla="*/ 200148 w 4587104"/>
                <a:gd name="connsiteY29" fmla="*/ 2560590 h 4643751"/>
                <a:gd name="connsiteX30" fmla="*/ 186250 w 4587104"/>
                <a:gd name="connsiteY30" fmla="*/ 2685853 h 4643751"/>
                <a:gd name="connsiteX31" fmla="*/ 227379 w 4587104"/>
                <a:gd name="connsiteY31" fmla="*/ 2744241 h 4643751"/>
                <a:gd name="connsiteX32" fmla="*/ 145120 w 4587104"/>
                <a:gd name="connsiteY32" fmla="*/ 2802629 h 4643751"/>
                <a:gd name="connsiteX33" fmla="*/ 88618 w 4587104"/>
                <a:gd name="connsiteY33" fmla="*/ 2888834 h 4643751"/>
                <a:gd name="connsiteX34" fmla="*/ 21732 w 4587104"/>
                <a:gd name="connsiteY34" fmla="*/ 2919406 h 4643751"/>
                <a:gd name="connsiteX35" fmla="*/ 21731 w 4587104"/>
                <a:gd name="connsiteY35" fmla="*/ 3094571 h 4643751"/>
                <a:gd name="connsiteX36" fmla="*/ 62861 w 4587104"/>
                <a:gd name="connsiteY36" fmla="*/ 3269735 h 4643751"/>
                <a:gd name="connsiteX37" fmla="*/ 103991 w 4587104"/>
                <a:gd name="connsiteY37" fmla="*/ 3269735 h 4643751"/>
                <a:gd name="connsiteX38" fmla="*/ 186249 w 4587104"/>
                <a:gd name="connsiteY38" fmla="*/ 3269736 h 4643751"/>
                <a:gd name="connsiteX39" fmla="*/ 268509 w 4587104"/>
                <a:gd name="connsiteY39" fmla="*/ 3269735 h 4643751"/>
                <a:gd name="connsiteX40" fmla="*/ 309638 w 4587104"/>
                <a:gd name="connsiteY40" fmla="*/ 3328123 h 4643751"/>
                <a:gd name="connsiteX41" fmla="*/ 391897 w 4587104"/>
                <a:gd name="connsiteY41" fmla="*/ 3269735 h 4643751"/>
                <a:gd name="connsiteX42" fmla="*/ 474155 w 4587104"/>
                <a:gd name="connsiteY42" fmla="*/ 3328124 h 4643751"/>
                <a:gd name="connsiteX43" fmla="*/ 643548 w 4587104"/>
                <a:gd name="connsiteY43" fmla="*/ 3363824 h 4643751"/>
                <a:gd name="connsiteX44" fmla="*/ 762062 w 4587104"/>
                <a:gd name="connsiteY44" fmla="*/ 3386511 h 4643751"/>
                <a:gd name="connsiteX45" fmla="*/ 885451 w 4587104"/>
                <a:gd name="connsiteY45" fmla="*/ 3444899 h 4643751"/>
                <a:gd name="connsiteX46" fmla="*/ 926580 w 4587104"/>
                <a:gd name="connsiteY46" fmla="*/ 3503287 h 4643751"/>
                <a:gd name="connsiteX47" fmla="*/ 926580 w 4587104"/>
                <a:gd name="connsiteY47" fmla="*/ 3561675 h 4643751"/>
                <a:gd name="connsiteX48" fmla="*/ 926580 w 4587104"/>
                <a:gd name="connsiteY48" fmla="*/ 3620063 h 4643751"/>
                <a:gd name="connsiteX49" fmla="*/ 967709 w 4587104"/>
                <a:gd name="connsiteY49" fmla="*/ 3736841 h 4643751"/>
                <a:gd name="connsiteX50" fmla="*/ 1008839 w 4587104"/>
                <a:gd name="connsiteY50" fmla="*/ 3795228 h 4643751"/>
                <a:gd name="connsiteX51" fmla="*/ 1049969 w 4587104"/>
                <a:gd name="connsiteY51" fmla="*/ 3970392 h 4643751"/>
                <a:gd name="connsiteX52" fmla="*/ 1091098 w 4587104"/>
                <a:gd name="connsiteY52" fmla="*/ 4028780 h 4643751"/>
                <a:gd name="connsiteX53" fmla="*/ 1137271 w 4587104"/>
                <a:gd name="connsiteY53" fmla="*/ 4105271 h 4643751"/>
                <a:gd name="connsiteX54" fmla="*/ 1132227 w 4587104"/>
                <a:gd name="connsiteY54" fmla="*/ 4203946 h 4643751"/>
                <a:gd name="connsiteX55" fmla="*/ 1214486 w 4587104"/>
                <a:gd name="connsiteY55" fmla="*/ 4203946 h 4643751"/>
                <a:gd name="connsiteX56" fmla="*/ 1324968 w 4587104"/>
                <a:gd name="connsiteY56" fmla="*/ 4172850 h 4643751"/>
                <a:gd name="connsiteX57" fmla="*/ 1356251 w 4587104"/>
                <a:gd name="connsiteY57" fmla="*/ 4205675 h 4643751"/>
                <a:gd name="connsiteX58" fmla="*/ 1379004 w 4587104"/>
                <a:gd name="connsiteY58" fmla="*/ 4262334 h 4643751"/>
                <a:gd name="connsiteX59" fmla="*/ 1420134 w 4587104"/>
                <a:gd name="connsiteY59" fmla="*/ 4203945 h 4643751"/>
                <a:gd name="connsiteX60" fmla="*/ 1463700 w 4587104"/>
                <a:gd name="connsiteY60" fmla="*/ 4180574 h 4643751"/>
                <a:gd name="connsiteX61" fmla="*/ 1502393 w 4587104"/>
                <a:gd name="connsiteY61" fmla="*/ 4145558 h 4643751"/>
                <a:gd name="connsiteX62" fmla="*/ 1592912 w 4587104"/>
                <a:gd name="connsiteY62" fmla="*/ 4120718 h 4643751"/>
                <a:gd name="connsiteX63" fmla="*/ 1645957 w 4587104"/>
                <a:gd name="connsiteY63" fmla="*/ 4074377 h 4643751"/>
                <a:gd name="connsiteX64" fmla="*/ 1749170 w 4587104"/>
                <a:gd name="connsiteY64" fmla="*/ 4028782 h 4643751"/>
                <a:gd name="connsiteX65" fmla="*/ 1678599 w 4587104"/>
                <a:gd name="connsiteY65" fmla="*/ 3985558 h 4643751"/>
                <a:gd name="connsiteX66" fmla="*/ 1625781 w 4587104"/>
                <a:gd name="connsiteY66" fmla="*/ 3912004 h 4643751"/>
                <a:gd name="connsiteX67" fmla="*/ 1790299 w 4587104"/>
                <a:gd name="connsiteY67" fmla="*/ 3853617 h 4643751"/>
                <a:gd name="connsiteX68" fmla="*/ 1954817 w 4587104"/>
                <a:gd name="connsiteY68" fmla="*/ 3795228 h 4643751"/>
                <a:gd name="connsiteX69" fmla="*/ 1995947 w 4587104"/>
                <a:gd name="connsiteY69" fmla="*/ 3678452 h 4643751"/>
                <a:gd name="connsiteX70" fmla="*/ 2078205 w 4587104"/>
                <a:gd name="connsiteY70" fmla="*/ 3678453 h 4643751"/>
                <a:gd name="connsiteX71" fmla="*/ 2242724 w 4587104"/>
                <a:gd name="connsiteY71" fmla="*/ 3561675 h 4643751"/>
                <a:gd name="connsiteX72" fmla="*/ 2283853 w 4587104"/>
                <a:gd name="connsiteY72" fmla="*/ 3678452 h 4643751"/>
                <a:gd name="connsiteX73" fmla="*/ 2366112 w 4587104"/>
                <a:gd name="connsiteY73" fmla="*/ 3678452 h 4643751"/>
                <a:gd name="connsiteX74" fmla="*/ 2448371 w 4587104"/>
                <a:gd name="connsiteY74" fmla="*/ 3678452 h 4643751"/>
                <a:gd name="connsiteX75" fmla="*/ 2448371 w 4587104"/>
                <a:gd name="connsiteY75" fmla="*/ 3795229 h 4643751"/>
                <a:gd name="connsiteX76" fmla="*/ 2571759 w 4587104"/>
                <a:gd name="connsiteY76" fmla="*/ 3795228 h 4643751"/>
                <a:gd name="connsiteX77" fmla="*/ 2612889 w 4587104"/>
                <a:gd name="connsiteY77" fmla="*/ 3912005 h 4643751"/>
                <a:gd name="connsiteX78" fmla="*/ 2654018 w 4587104"/>
                <a:gd name="connsiteY78" fmla="*/ 4028780 h 4643751"/>
                <a:gd name="connsiteX79" fmla="*/ 2695148 w 4587104"/>
                <a:gd name="connsiteY79" fmla="*/ 4028780 h 4643751"/>
                <a:gd name="connsiteX80" fmla="*/ 2695148 w 4587104"/>
                <a:gd name="connsiteY80" fmla="*/ 3970392 h 4643751"/>
                <a:gd name="connsiteX81" fmla="*/ 2777407 w 4587104"/>
                <a:gd name="connsiteY81" fmla="*/ 4028780 h 4643751"/>
                <a:gd name="connsiteX82" fmla="*/ 2840142 w 4587104"/>
                <a:gd name="connsiteY82" fmla="*/ 4041552 h 4643751"/>
                <a:gd name="connsiteX83" fmla="*/ 2983051 w 4587104"/>
                <a:gd name="connsiteY83" fmla="*/ 4087172 h 4643751"/>
                <a:gd name="connsiteX84" fmla="*/ 3011518 w 4587104"/>
                <a:gd name="connsiteY84" fmla="*/ 4153542 h 4643751"/>
                <a:gd name="connsiteX85" fmla="*/ 2983054 w 4587104"/>
                <a:gd name="connsiteY85" fmla="*/ 4262333 h 4643751"/>
                <a:gd name="connsiteX86" fmla="*/ 3024184 w 4587104"/>
                <a:gd name="connsiteY86" fmla="*/ 4262333 h 4643751"/>
                <a:gd name="connsiteX87" fmla="*/ 3106440 w 4587104"/>
                <a:gd name="connsiteY87" fmla="*/ 4320724 h 4643751"/>
                <a:gd name="connsiteX88" fmla="*/ 3182893 w 4587104"/>
                <a:gd name="connsiteY88" fmla="*/ 4483718 h 4643751"/>
                <a:gd name="connsiteX89" fmla="*/ 3270961 w 4587104"/>
                <a:gd name="connsiteY89" fmla="*/ 4612662 h 4643751"/>
                <a:gd name="connsiteX90" fmla="*/ 3394349 w 4587104"/>
                <a:gd name="connsiteY90" fmla="*/ 4612662 h 4643751"/>
                <a:gd name="connsiteX91" fmla="*/ 3476608 w 4587104"/>
                <a:gd name="connsiteY91" fmla="*/ 4495887 h 4643751"/>
                <a:gd name="connsiteX92" fmla="*/ 3764514 w 4587104"/>
                <a:gd name="connsiteY92" fmla="*/ 4379111 h 4643751"/>
                <a:gd name="connsiteX93" fmla="*/ 3887903 w 4587104"/>
                <a:gd name="connsiteY93" fmla="*/ 4320723 h 4643751"/>
                <a:gd name="connsiteX94" fmla="*/ 4011291 w 4587104"/>
                <a:gd name="connsiteY94" fmla="*/ 4203946 h 4643751"/>
                <a:gd name="connsiteX95" fmla="*/ 4052421 w 4587104"/>
                <a:gd name="connsiteY95" fmla="*/ 4145558 h 4643751"/>
                <a:gd name="connsiteX96" fmla="*/ 4093550 w 4587104"/>
                <a:gd name="connsiteY96" fmla="*/ 4145558 h 4643751"/>
                <a:gd name="connsiteX97" fmla="*/ 4093550 w 4587104"/>
                <a:gd name="connsiteY97" fmla="*/ 4028782 h 4643751"/>
                <a:gd name="connsiteX98" fmla="*/ 4134680 w 4587104"/>
                <a:gd name="connsiteY98" fmla="*/ 3970394 h 4643751"/>
                <a:gd name="connsiteX99" fmla="*/ 4143138 w 4587104"/>
                <a:gd name="connsiteY99" fmla="*/ 3871639 h 4643751"/>
                <a:gd name="connsiteX100" fmla="*/ 4134680 w 4587104"/>
                <a:gd name="connsiteY100" fmla="*/ 3736841 h 4643751"/>
                <a:gd name="connsiteX101" fmla="*/ 4175809 w 4587104"/>
                <a:gd name="connsiteY101" fmla="*/ 3678453 h 4643751"/>
                <a:gd name="connsiteX102" fmla="*/ 4190743 w 4587104"/>
                <a:gd name="connsiteY102" fmla="*/ 3562702 h 4643751"/>
                <a:gd name="connsiteX103" fmla="*/ 4216939 w 4587104"/>
                <a:gd name="connsiteY103" fmla="*/ 3444900 h 4643751"/>
                <a:gd name="connsiteX104" fmla="*/ 4258065 w 4587104"/>
                <a:gd name="connsiteY104" fmla="*/ 3269739 h 4643751"/>
                <a:gd name="connsiteX105" fmla="*/ 4322674 w 4587104"/>
                <a:gd name="connsiteY105" fmla="*/ 3151431 h 4643751"/>
                <a:gd name="connsiteX106" fmla="*/ 4381457 w 4587104"/>
                <a:gd name="connsiteY106" fmla="*/ 3094571 h 4643751"/>
                <a:gd name="connsiteX107" fmla="*/ 4422586 w 4587104"/>
                <a:gd name="connsiteY107" fmla="*/ 2977795 h 4643751"/>
                <a:gd name="connsiteX108" fmla="*/ 4381457 w 4587104"/>
                <a:gd name="connsiteY108" fmla="*/ 2919407 h 4643751"/>
                <a:gd name="connsiteX109" fmla="*/ 4422586 w 4587104"/>
                <a:gd name="connsiteY109" fmla="*/ 2861018 h 4643751"/>
                <a:gd name="connsiteX110" fmla="*/ 4381457 w 4587104"/>
                <a:gd name="connsiteY110" fmla="*/ 2802630 h 4643751"/>
                <a:gd name="connsiteX111" fmla="*/ 4436924 w 4587104"/>
                <a:gd name="connsiteY111" fmla="*/ 2666787 h 4643751"/>
                <a:gd name="connsiteX112" fmla="*/ 4463716 w 4587104"/>
                <a:gd name="connsiteY112" fmla="*/ 2569078 h 4643751"/>
                <a:gd name="connsiteX113" fmla="*/ 4504845 w 4587104"/>
                <a:gd name="connsiteY113" fmla="*/ 2452301 h 4643751"/>
                <a:gd name="connsiteX114" fmla="*/ 4463716 w 4587104"/>
                <a:gd name="connsiteY114" fmla="*/ 2452301 h 4643751"/>
                <a:gd name="connsiteX115" fmla="*/ 4463716 w 4587104"/>
                <a:gd name="connsiteY115" fmla="*/ 2393913 h 4643751"/>
                <a:gd name="connsiteX116" fmla="*/ 4504845 w 4587104"/>
                <a:gd name="connsiteY116" fmla="*/ 2335525 h 4643751"/>
                <a:gd name="connsiteX117" fmla="*/ 4587104 w 4587104"/>
                <a:gd name="connsiteY117" fmla="*/ 2277137 h 4643751"/>
                <a:gd name="connsiteX118" fmla="*/ 4545972 w 4587104"/>
                <a:gd name="connsiteY11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985195 h 4643751"/>
                <a:gd name="connsiteX19" fmla="*/ 638672 w 4587104"/>
                <a:gd name="connsiteY19" fmla="*/ 2101972 h 4643751"/>
                <a:gd name="connsiteX20" fmla="*/ 597544 w 4587104"/>
                <a:gd name="connsiteY20" fmla="*/ 2160360 h 4643751"/>
                <a:gd name="connsiteX21" fmla="*/ 525217 w 4587104"/>
                <a:gd name="connsiteY21" fmla="*/ 2224621 h 4643751"/>
                <a:gd name="connsiteX22" fmla="*/ 474156 w 4587104"/>
                <a:gd name="connsiteY22" fmla="*/ 2218748 h 4643751"/>
                <a:gd name="connsiteX23" fmla="*/ 391897 w 4587104"/>
                <a:gd name="connsiteY23" fmla="*/ 2218748 h 4643751"/>
                <a:gd name="connsiteX24" fmla="*/ 391897 w 4587104"/>
                <a:gd name="connsiteY24" fmla="*/ 2160360 h 4643751"/>
                <a:gd name="connsiteX25" fmla="*/ 309638 w 4587104"/>
                <a:gd name="connsiteY25" fmla="*/ 2218748 h 4643751"/>
                <a:gd name="connsiteX26" fmla="*/ 309636 w 4587104"/>
                <a:gd name="connsiteY26" fmla="*/ 2335525 h 4643751"/>
                <a:gd name="connsiteX27" fmla="*/ 227379 w 4587104"/>
                <a:gd name="connsiteY27" fmla="*/ 2335524 h 4643751"/>
                <a:gd name="connsiteX28" fmla="*/ 227379 w 4587104"/>
                <a:gd name="connsiteY28" fmla="*/ 2510689 h 4643751"/>
                <a:gd name="connsiteX29" fmla="*/ 200148 w 4587104"/>
                <a:gd name="connsiteY29" fmla="*/ 2560590 h 4643751"/>
                <a:gd name="connsiteX30" fmla="*/ 186250 w 4587104"/>
                <a:gd name="connsiteY30" fmla="*/ 2685853 h 4643751"/>
                <a:gd name="connsiteX31" fmla="*/ 227379 w 4587104"/>
                <a:gd name="connsiteY31" fmla="*/ 2744241 h 4643751"/>
                <a:gd name="connsiteX32" fmla="*/ 145120 w 4587104"/>
                <a:gd name="connsiteY32" fmla="*/ 2802629 h 4643751"/>
                <a:gd name="connsiteX33" fmla="*/ 88618 w 4587104"/>
                <a:gd name="connsiteY33" fmla="*/ 2888834 h 4643751"/>
                <a:gd name="connsiteX34" fmla="*/ 21732 w 4587104"/>
                <a:gd name="connsiteY34" fmla="*/ 2919406 h 4643751"/>
                <a:gd name="connsiteX35" fmla="*/ 21731 w 4587104"/>
                <a:gd name="connsiteY35" fmla="*/ 3094571 h 4643751"/>
                <a:gd name="connsiteX36" fmla="*/ 62861 w 4587104"/>
                <a:gd name="connsiteY36" fmla="*/ 3269735 h 4643751"/>
                <a:gd name="connsiteX37" fmla="*/ 103991 w 4587104"/>
                <a:gd name="connsiteY37" fmla="*/ 3269735 h 4643751"/>
                <a:gd name="connsiteX38" fmla="*/ 186249 w 4587104"/>
                <a:gd name="connsiteY38" fmla="*/ 3269736 h 4643751"/>
                <a:gd name="connsiteX39" fmla="*/ 268509 w 4587104"/>
                <a:gd name="connsiteY39" fmla="*/ 3269735 h 4643751"/>
                <a:gd name="connsiteX40" fmla="*/ 309638 w 4587104"/>
                <a:gd name="connsiteY40" fmla="*/ 3328123 h 4643751"/>
                <a:gd name="connsiteX41" fmla="*/ 391897 w 4587104"/>
                <a:gd name="connsiteY41" fmla="*/ 3269735 h 4643751"/>
                <a:gd name="connsiteX42" fmla="*/ 474155 w 4587104"/>
                <a:gd name="connsiteY42" fmla="*/ 3328124 h 4643751"/>
                <a:gd name="connsiteX43" fmla="*/ 643548 w 4587104"/>
                <a:gd name="connsiteY43" fmla="*/ 3363824 h 4643751"/>
                <a:gd name="connsiteX44" fmla="*/ 762062 w 4587104"/>
                <a:gd name="connsiteY44" fmla="*/ 3386511 h 4643751"/>
                <a:gd name="connsiteX45" fmla="*/ 885451 w 4587104"/>
                <a:gd name="connsiteY45" fmla="*/ 3444899 h 4643751"/>
                <a:gd name="connsiteX46" fmla="*/ 926580 w 4587104"/>
                <a:gd name="connsiteY46" fmla="*/ 3503287 h 4643751"/>
                <a:gd name="connsiteX47" fmla="*/ 926580 w 4587104"/>
                <a:gd name="connsiteY47" fmla="*/ 3561675 h 4643751"/>
                <a:gd name="connsiteX48" fmla="*/ 926580 w 4587104"/>
                <a:gd name="connsiteY48" fmla="*/ 3620063 h 4643751"/>
                <a:gd name="connsiteX49" fmla="*/ 967709 w 4587104"/>
                <a:gd name="connsiteY49" fmla="*/ 3736841 h 4643751"/>
                <a:gd name="connsiteX50" fmla="*/ 1008839 w 4587104"/>
                <a:gd name="connsiteY50" fmla="*/ 3795228 h 4643751"/>
                <a:gd name="connsiteX51" fmla="*/ 1049969 w 4587104"/>
                <a:gd name="connsiteY51" fmla="*/ 3970392 h 4643751"/>
                <a:gd name="connsiteX52" fmla="*/ 1091098 w 4587104"/>
                <a:gd name="connsiteY52" fmla="*/ 4028780 h 4643751"/>
                <a:gd name="connsiteX53" fmla="*/ 1137271 w 4587104"/>
                <a:gd name="connsiteY53" fmla="*/ 4105271 h 4643751"/>
                <a:gd name="connsiteX54" fmla="*/ 1132227 w 4587104"/>
                <a:gd name="connsiteY54" fmla="*/ 4203946 h 4643751"/>
                <a:gd name="connsiteX55" fmla="*/ 1214486 w 4587104"/>
                <a:gd name="connsiteY55" fmla="*/ 4203946 h 4643751"/>
                <a:gd name="connsiteX56" fmla="*/ 1324968 w 4587104"/>
                <a:gd name="connsiteY56" fmla="*/ 4172850 h 4643751"/>
                <a:gd name="connsiteX57" fmla="*/ 1356251 w 4587104"/>
                <a:gd name="connsiteY57" fmla="*/ 4205675 h 4643751"/>
                <a:gd name="connsiteX58" fmla="*/ 1379004 w 4587104"/>
                <a:gd name="connsiteY58" fmla="*/ 4262334 h 4643751"/>
                <a:gd name="connsiteX59" fmla="*/ 1420134 w 4587104"/>
                <a:gd name="connsiteY59" fmla="*/ 4203945 h 4643751"/>
                <a:gd name="connsiteX60" fmla="*/ 1463700 w 4587104"/>
                <a:gd name="connsiteY60" fmla="*/ 4180574 h 4643751"/>
                <a:gd name="connsiteX61" fmla="*/ 1502393 w 4587104"/>
                <a:gd name="connsiteY61" fmla="*/ 4145558 h 4643751"/>
                <a:gd name="connsiteX62" fmla="*/ 1592912 w 4587104"/>
                <a:gd name="connsiteY62" fmla="*/ 4120718 h 4643751"/>
                <a:gd name="connsiteX63" fmla="*/ 1645957 w 4587104"/>
                <a:gd name="connsiteY63" fmla="*/ 4074377 h 4643751"/>
                <a:gd name="connsiteX64" fmla="*/ 1749170 w 4587104"/>
                <a:gd name="connsiteY64" fmla="*/ 4028782 h 4643751"/>
                <a:gd name="connsiteX65" fmla="*/ 1678599 w 4587104"/>
                <a:gd name="connsiteY65" fmla="*/ 3985558 h 4643751"/>
                <a:gd name="connsiteX66" fmla="*/ 1625781 w 4587104"/>
                <a:gd name="connsiteY66" fmla="*/ 3912004 h 4643751"/>
                <a:gd name="connsiteX67" fmla="*/ 1790299 w 4587104"/>
                <a:gd name="connsiteY67" fmla="*/ 3853617 h 4643751"/>
                <a:gd name="connsiteX68" fmla="*/ 1954817 w 4587104"/>
                <a:gd name="connsiteY68" fmla="*/ 3795228 h 4643751"/>
                <a:gd name="connsiteX69" fmla="*/ 1995947 w 4587104"/>
                <a:gd name="connsiteY69" fmla="*/ 3678452 h 4643751"/>
                <a:gd name="connsiteX70" fmla="*/ 2078205 w 4587104"/>
                <a:gd name="connsiteY70" fmla="*/ 3678453 h 4643751"/>
                <a:gd name="connsiteX71" fmla="*/ 2242724 w 4587104"/>
                <a:gd name="connsiteY71" fmla="*/ 3561675 h 4643751"/>
                <a:gd name="connsiteX72" fmla="*/ 2283853 w 4587104"/>
                <a:gd name="connsiteY72" fmla="*/ 3678452 h 4643751"/>
                <a:gd name="connsiteX73" fmla="*/ 2366112 w 4587104"/>
                <a:gd name="connsiteY73" fmla="*/ 3678452 h 4643751"/>
                <a:gd name="connsiteX74" fmla="*/ 2448371 w 4587104"/>
                <a:gd name="connsiteY74" fmla="*/ 3678452 h 4643751"/>
                <a:gd name="connsiteX75" fmla="*/ 2448371 w 4587104"/>
                <a:gd name="connsiteY75" fmla="*/ 3795229 h 4643751"/>
                <a:gd name="connsiteX76" fmla="*/ 2571759 w 4587104"/>
                <a:gd name="connsiteY76" fmla="*/ 3795228 h 4643751"/>
                <a:gd name="connsiteX77" fmla="*/ 2612889 w 4587104"/>
                <a:gd name="connsiteY77" fmla="*/ 3912005 h 4643751"/>
                <a:gd name="connsiteX78" fmla="*/ 2654018 w 4587104"/>
                <a:gd name="connsiteY78" fmla="*/ 4028780 h 4643751"/>
                <a:gd name="connsiteX79" fmla="*/ 2695148 w 4587104"/>
                <a:gd name="connsiteY79" fmla="*/ 4028780 h 4643751"/>
                <a:gd name="connsiteX80" fmla="*/ 2695148 w 4587104"/>
                <a:gd name="connsiteY80" fmla="*/ 3970392 h 4643751"/>
                <a:gd name="connsiteX81" fmla="*/ 2777407 w 4587104"/>
                <a:gd name="connsiteY81" fmla="*/ 4028780 h 4643751"/>
                <a:gd name="connsiteX82" fmla="*/ 2840142 w 4587104"/>
                <a:gd name="connsiteY82" fmla="*/ 4041552 h 4643751"/>
                <a:gd name="connsiteX83" fmla="*/ 2983051 w 4587104"/>
                <a:gd name="connsiteY83" fmla="*/ 4087172 h 4643751"/>
                <a:gd name="connsiteX84" fmla="*/ 3011518 w 4587104"/>
                <a:gd name="connsiteY84" fmla="*/ 4153542 h 4643751"/>
                <a:gd name="connsiteX85" fmla="*/ 2983054 w 4587104"/>
                <a:gd name="connsiteY85" fmla="*/ 4262333 h 4643751"/>
                <a:gd name="connsiteX86" fmla="*/ 3024184 w 4587104"/>
                <a:gd name="connsiteY86" fmla="*/ 4262333 h 4643751"/>
                <a:gd name="connsiteX87" fmla="*/ 3106440 w 4587104"/>
                <a:gd name="connsiteY87" fmla="*/ 4320724 h 4643751"/>
                <a:gd name="connsiteX88" fmla="*/ 3182893 w 4587104"/>
                <a:gd name="connsiteY88" fmla="*/ 4483718 h 4643751"/>
                <a:gd name="connsiteX89" fmla="*/ 3270961 w 4587104"/>
                <a:gd name="connsiteY89" fmla="*/ 4612662 h 4643751"/>
                <a:gd name="connsiteX90" fmla="*/ 3394349 w 4587104"/>
                <a:gd name="connsiteY90" fmla="*/ 4612662 h 4643751"/>
                <a:gd name="connsiteX91" fmla="*/ 3476608 w 4587104"/>
                <a:gd name="connsiteY91" fmla="*/ 4495887 h 4643751"/>
                <a:gd name="connsiteX92" fmla="*/ 3764514 w 4587104"/>
                <a:gd name="connsiteY92" fmla="*/ 4379111 h 4643751"/>
                <a:gd name="connsiteX93" fmla="*/ 3887903 w 4587104"/>
                <a:gd name="connsiteY93" fmla="*/ 4320723 h 4643751"/>
                <a:gd name="connsiteX94" fmla="*/ 4011291 w 4587104"/>
                <a:gd name="connsiteY94" fmla="*/ 4203946 h 4643751"/>
                <a:gd name="connsiteX95" fmla="*/ 4052421 w 4587104"/>
                <a:gd name="connsiteY95" fmla="*/ 4145558 h 4643751"/>
                <a:gd name="connsiteX96" fmla="*/ 4093550 w 4587104"/>
                <a:gd name="connsiteY96" fmla="*/ 4145558 h 4643751"/>
                <a:gd name="connsiteX97" fmla="*/ 4093550 w 4587104"/>
                <a:gd name="connsiteY97" fmla="*/ 4028782 h 4643751"/>
                <a:gd name="connsiteX98" fmla="*/ 4134680 w 4587104"/>
                <a:gd name="connsiteY98" fmla="*/ 3970394 h 4643751"/>
                <a:gd name="connsiteX99" fmla="*/ 4143138 w 4587104"/>
                <a:gd name="connsiteY99" fmla="*/ 3871639 h 4643751"/>
                <a:gd name="connsiteX100" fmla="*/ 4134680 w 4587104"/>
                <a:gd name="connsiteY100" fmla="*/ 3736841 h 4643751"/>
                <a:gd name="connsiteX101" fmla="*/ 4175809 w 4587104"/>
                <a:gd name="connsiteY101" fmla="*/ 3678453 h 4643751"/>
                <a:gd name="connsiteX102" fmla="*/ 4190743 w 4587104"/>
                <a:gd name="connsiteY102" fmla="*/ 3562702 h 4643751"/>
                <a:gd name="connsiteX103" fmla="*/ 4216939 w 4587104"/>
                <a:gd name="connsiteY103" fmla="*/ 3444900 h 4643751"/>
                <a:gd name="connsiteX104" fmla="*/ 4258065 w 4587104"/>
                <a:gd name="connsiteY104" fmla="*/ 3269739 h 4643751"/>
                <a:gd name="connsiteX105" fmla="*/ 4322674 w 4587104"/>
                <a:gd name="connsiteY105" fmla="*/ 3151431 h 4643751"/>
                <a:gd name="connsiteX106" fmla="*/ 4381457 w 4587104"/>
                <a:gd name="connsiteY106" fmla="*/ 3094571 h 4643751"/>
                <a:gd name="connsiteX107" fmla="*/ 4422586 w 4587104"/>
                <a:gd name="connsiteY107" fmla="*/ 2977795 h 4643751"/>
                <a:gd name="connsiteX108" fmla="*/ 4381457 w 4587104"/>
                <a:gd name="connsiteY108" fmla="*/ 2919407 h 4643751"/>
                <a:gd name="connsiteX109" fmla="*/ 4422586 w 4587104"/>
                <a:gd name="connsiteY109" fmla="*/ 2861018 h 4643751"/>
                <a:gd name="connsiteX110" fmla="*/ 4381457 w 4587104"/>
                <a:gd name="connsiteY110" fmla="*/ 2802630 h 4643751"/>
                <a:gd name="connsiteX111" fmla="*/ 4436924 w 4587104"/>
                <a:gd name="connsiteY111" fmla="*/ 2666787 h 4643751"/>
                <a:gd name="connsiteX112" fmla="*/ 4463716 w 4587104"/>
                <a:gd name="connsiteY112" fmla="*/ 2569078 h 4643751"/>
                <a:gd name="connsiteX113" fmla="*/ 4504845 w 4587104"/>
                <a:gd name="connsiteY113" fmla="*/ 2452301 h 4643751"/>
                <a:gd name="connsiteX114" fmla="*/ 4463716 w 4587104"/>
                <a:gd name="connsiteY114" fmla="*/ 2452301 h 4643751"/>
                <a:gd name="connsiteX115" fmla="*/ 4463716 w 4587104"/>
                <a:gd name="connsiteY115" fmla="*/ 2393913 h 4643751"/>
                <a:gd name="connsiteX116" fmla="*/ 4504845 w 4587104"/>
                <a:gd name="connsiteY116" fmla="*/ 2335525 h 4643751"/>
                <a:gd name="connsiteX117" fmla="*/ 4587104 w 4587104"/>
                <a:gd name="connsiteY117" fmla="*/ 2277137 h 4643751"/>
                <a:gd name="connsiteX118" fmla="*/ 4545972 w 4587104"/>
                <a:gd name="connsiteY11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985195 h 4643751"/>
                <a:gd name="connsiteX19" fmla="*/ 638672 w 4587104"/>
                <a:gd name="connsiteY19" fmla="*/ 2101972 h 4643751"/>
                <a:gd name="connsiteX20" fmla="*/ 597544 w 4587104"/>
                <a:gd name="connsiteY20" fmla="*/ 2160360 h 4643751"/>
                <a:gd name="connsiteX21" fmla="*/ 525217 w 4587104"/>
                <a:gd name="connsiteY21" fmla="*/ 2224621 h 4643751"/>
                <a:gd name="connsiteX22" fmla="*/ 474156 w 4587104"/>
                <a:gd name="connsiteY22" fmla="*/ 2218748 h 4643751"/>
                <a:gd name="connsiteX23" fmla="*/ 391897 w 4587104"/>
                <a:gd name="connsiteY23" fmla="*/ 2218748 h 4643751"/>
                <a:gd name="connsiteX24" fmla="*/ 391897 w 4587104"/>
                <a:gd name="connsiteY24" fmla="*/ 2160360 h 4643751"/>
                <a:gd name="connsiteX25" fmla="*/ 309638 w 4587104"/>
                <a:gd name="connsiteY25" fmla="*/ 2218748 h 4643751"/>
                <a:gd name="connsiteX26" fmla="*/ 309636 w 4587104"/>
                <a:gd name="connsiteY26" fmla="*/ 2335525 h 4643751"/>
                <a:gd name="connsiteX27" fmla="*/ 227379 w 4587104"/>
                <a:gd name="connsiteY27" fmla="*/ 2335524 h 4643751"/>
                <a:gd name="connsiteX28" fmla="*/ 227379 w 4587104"/>
                <a:gd name="connsiteY28" fmla="*/ 2510689 h 4643751"/>
                <a:gd name="connsiteX29" fmla="*/ 200148 w 4587104"/>
                <a:gd name="connsiteY29" fmla="*/ 2560590 h 4643751"/>
                <a:gd name="connsiteX30" fmla="*/ 186250 w 4587104"/>
                <a:gd name="connsiteY30" fmla="*/ 2685853 h 4643751"/>
                <a:gd name="connsiteX31" fmla="*/ 227379 w 4587104"/>
                <a:gd name="connsiteY31" fmla="*/ 2744241 h 4643751"/>
                <a:gd name="connsiteX32" fmla="*/ 145120 w 4587104"/>
                <a:gd name="connsiteY32" fmla="*/ 2802629 h 4643751"/>
                <a:gd name="connsiteX33" fmla="*/ 88618 w 4587104"/>
                <a:gd name="connsiteY33" fmla="*/ 2888834 h 4643751"/>
                <a:gd name="connsiteX34" fmla="*/ 21732 w 4587104"/>
                <a:gd name="connsiteY34" fmla="*/ 2919406 h 4643751"/>
                <a:gd name="connsiteX35" fmla="*/ 21731 w 4587104"/>
                <a:gd name="connsiteY35" fmla="*/ 3094571 h 4643751"/>
                <a:gd name="connsiteX36" fmla="*/ 62861 w 4587104"/>
                <a:gd name="connsiteY36" fmla="*/ 3269735 h 4643751"/>
                <a:gd name="connsiteX37" fmla="*/ 103991 w 4587104"/>
                <a:gd name="connsiteY37" fmla="*/ 3269735 h 4643751"/>
                <a:gd name="connsiteX38" fmla="*/ 186249 w 4587104"/>
                <a:gd name="connsiteY38" fmla="*/ 3269736 h 4643751"/>
                <a:gd name="connsiteX39" fmla="*/ 268509 w 4587104"/>
                <a:gd name="connsiteY39" fmla="*/ 3269735 h 4643751"/>
                <a:gd name="connsiteX40" fmla="*/ 309638 w 4587104"/>
                <a:gd name="connsiteY40" fmla="*/ 3328123 h 4643751"/>
                <a:gd name="connsiteX41" fmla="*/ 391897 w 4587104"/>
                <a:gd name="connsiteY41" fmla="*/ 3269735 h 4643751"/>
                <a:gd name="connsiteX42" fmla="*/ 474155 w 4587104"/>
                <a:gd name="connsiteY42" fmla="*/ 3328124 h 4643751"/>
                <a:gd name="connsiteX43" fmla="*/ 643548 w 4587104"/>
                <a:gd name="connsiteY43" fmla="*/ 3363824 h 4643751"/>
                <a:gd name="connsiteX44" fmla="*/ 762062 w 4587104"/>
                <a:gd name="connsiteY44" fmla="*/ 3386511 h 4643751"/>
                <a:gd name="connsiteX45" fmla="*/ 885451 w 4587104"/>
                <a:gd name="connsiteY45" fmla="*/ 3444899 h 4643751"/>
                <a:gd name="connsiteX46" fmla="*/ 926580 w 4587104"/>
                <a:gd name="connsiteY46" fmla="*/ 3503287 h 4643751"/>
                <a:gd name="connsiteX47" fmla="*/ 926580 w 4587104"/>
                <a:gd name="connsiteY47" fmla="*/ 3561675 h 4643751"/>
                <a:gd name="connsiteX48" fmla="*/ 926580 w 4587104"/>
                <a:gd name="connsiteY48" fmla="*/ 3620063 h 4643751"/>
                <a:gd name="connsiteX49" fmla="*/ 967709 w 4587104"/>
                <a:gd name="connsiteY49" fmla="*/ 3736841 h 4643751"/>
                <a:gd name="connsiteX50" fmla="*/ 1008839 w 4587104"/>
                <a:gd name="connsiteY50" fmla="*/ 3795228 h 4643751"/>
                <a:gd name="connsiteX51" fmla="*/ 1049969 w 4587104"/>
                <a:gd name="connsiteY51" fmla="*/ 3970392 h 4643751"/>
                <a:gd name="connsiteX52" fmla="*/ 1091098 w 4587104"/>
                <a:gd name="connsiteY52" fmla="*/ 4028780 h 4643751"/>
                <a:gd name="connsiteX53" fmla="*/ 1137271 w 4587104"/>
                <a:gd name="connsiteY53" fmla="*/ 4105271 h 4643751"/>
                <a:gd name="connsiteX54" fmla="*/ 1132227 w 4587104"/>
                <a:gd name="connsiteY54" fmla="*/ 4203946 h 4643751"/>
                <a:gd name="connsiteX55" fmla="*/ 1214486 w 4587104"/>
                <a:gd name="connsiteY55" fmla="*/ 4203946 h 4643751"/>
                <a:gd name="connsiteX56" fmla="*/ 1324968 w 4587104"/>
                <a:gd name="connsiteY56" fmla="*/ 4172850 h 4643751"/>
                <a:gd name="connsiteX57" fmla="*/ 1356251 w 4587104"/>
                <a:gd name="connsiteY57" fmla="*/ 4205675 h 4643751"/>
                <a:gd name="connsiteX58" fmla="*/ 1379004 w 4587104"/>
                <a:gd name="connsiteY58" fmla="*/ 4262334 h 4643751"/>
                <a:gd name="connsiteX59" fmla="*/ 1420134 w 4587104"/>
                <a:gd name="connsiteY59" fmla="*/ 4203945 h 4643751"/>
                <a:gd name="connsiteX60" fmla="*/ 1463700 w 4587104"/>
                <a:gd name="connsiteY60" fmla="*/ 4180574 h 4643751"/>
                <a:gd name="connsiteX61" fmla="*/ 1502393 w 4587104"/>
                <a:gd name="connsiteY61" fmla="*/ 4145558 h 4643751"/>
                <a:gd name="connsiteX62" fmla="*/ 1592912 w 4587104"/>
                <a:gd name="connsiteY62" fmla="*/ 4120718 h 4643751"/>
                <a:gd name="connsiteX63" fmla="*/ 1645957 w 4587104"/>
                <a:gd name="connsiteY63" fmla="*/ 4074377 h 4643751"/>
                <a:gd name="connsiteX64" fmla="*/ 1749170 w 4587104"/>
                <a:gd name="connsiteY64" fmla="*/ 4028782 h 4643751"/>
                <a:gd name="connsiteX65" fmla="*/ 1678599 w 4587104"/>
                <a:gd name="connsiteY65" fmla="*/ 3985558 h 4643751"/>
                <a:gd name="connsiteX66" fmla="*/ 1625781 w 4587104"/>
                <a:gd name="connsiteY66" fmla="*/ 3912004 h 4643751"/>
                <a:gd name="connsiteX67" fmla="*/ 1790299 w 4587104"/>
                <a:gd name="connsiteY67" fmla="*/ 3853617 h 4643751"/>
                <a:gd name="connsiteX68" fmla="*/ 1954817 w 4587104"/>
                <a:gd name="connsiteY68" fmla="*/ 3795228 h 4643751"/>
                <a:gd name="connsiteX69" fmla="*/ 1995947 w 4587104"/>
                <a:gd name="connsiteY69" fmla="*/ 3678452 h 4643751"/>
                <a:gd name="connsiteX70" fmla="*/ 2078205 w 4587104"/>
                <a:gd name="connsiteY70" fmla="*/ 3678453 h 4643751"/>
                <a:gd name="connsiteX71" fmla="*/ 2242724 w 4587104"/>
                <a:gd name="connsiteY71" fmla="*/ 3561675 h 4643751"/>
                <a:gd name="connsiteX72" fmla="*/ 2283853 w 4587104"/>
                <a:gd name="connsiteY72" fmla="*/ 3678452 h 4643751"/>
                <a:gd name="connsiteX73" fmla="*/ 2366112 w 4587104"/>
                <a:gd name="connsiteY73" fmla="*/ 3678452 h 4643751"/>
                <a:gd name="connsiteX74" fmla="*/ 2448371 w 4587104"/>
                <a:gd name="connsiteY74" fmla="*/ 3678452 h 4643751"/>
                <a:gd name="connsiteX75" fmla="*/ 2448371 w 4587104"/>
                <a:gd name="connsiteY75" fmla="*/ 3795229 h 4643751"/>
                <a:gd name="connsiteX76" fmla="*/ 2571759 w 4587104"/>
                <a:gd name="connsiteY76" fmla="*/ 3795228 h 4643751"/>
                <a:gd name="connsiteX77" fmla="*/ 2612889 w 4587104"/>
                <a:gd name="connsiteY77" fmla="*/ 3912005 h 4643751"/>
                <a:gd name="connsiteX78" fmla="*/ 2654018 w 4587104"/>
                <a:gd name="connsiteY78" fmla="*/ 4028780 h 4643751"/>
                <a:gd name="connsiteX79" fmla="*/ 2695148 w 4587104"/>
                <a:gd name="connsiteY79" fmla="*/ 4028780 h 4643751"/>
                <a:gd name="connsiteX80" fmla="*/ 2695148 w 4587104"/>
                <a:gd name="connsiteY80" fmla="*/ 3970392 h 4643751"/>
                <a:gd name="connsiteX81" fmla="*/ 2777407 w 4587104"/>
                <a:gd name="connsiteY81" fmla="*/ 4028780 h 4643751"/>
                <a:gd name="connsiteX82" fmla="*/ 2840142 w 4587104"/>
                <a:gd name="connsiteY82" fmla="*/ 4041552 h 4643751"/>
                <a:gd name="connsiteX83" fmla="*/ 2983051 w 4587104"/>
                <a:gd name="connsiteY83" fmla="*/ 4087172 h 4643751"/>
                <a:gd name="connsiteX84" fmla="*/ 3011518 w 4587104"/>
                <a:gd name="connsiteY84" fmla="*/ 4153542 h 4643751"/>
                <a:gd name="connsiteX85" fmla="*/ 2983054 w 4587104"/>
                <a:gd name="connsiteY85" fmla="*/ 4262333 h 4643751"/>
                <a:gd name="connsiteX86" fmla="*/ 3024184 w 4587104"/>
                <a:gd name="connsiteY86" fmla="*/ 4262333 h 4643751"/>
                <a:gd name="connsiteX87" fmla="*/ 3106440 w 4587104"/>
                <a:gd name="connsiteY87" fmla="*/ 4320724 h 4643751"/>
                <a:gd name="connsiteX88" fmla="*/ 3182893 w 4587104"/>
                <a:gd name="connsiteY88" fmla="*/ 4483718 h 4643751"/>
                <a:gd name="connsiteX89" fmla="*/ 3270961 w 4587104"/>
                <a:gd name="connsiteY89" fmla="*/ 4612662 h 4643751"/>
                <a:gd name="connsiteX90" fmla="*/ 3394349 w 4587104"/>
                <a:gd name="connsiteY90" fmla="*/ 4612662 h 4643751"/>
                <a:gd name="connsiteX91" fmla="*/ 3476608 w 4587104"/>
                <a:gd name="connsiteY91" fmla="*/ 4495887 h 4643751"/>
                <a:gd name="connsiteX92" fmla="*/ 3764514 w 4587104"/>
                <a:gd name="connsiteY92" fmla="*/ 4379111 h 4643751"/>
                <a:gd name="connsiteX93" fmla="*/ 3887903 w 4587104"/>
                <a:gd name="connsiteY93" fmla="*/ 4320723 h 4643751"/>
                <a:gd name="connsiteX94" fmla="*/ 4011291 w 4587104"/>
                <a:gd name="connsiteY94" fmla="*/ 4203946 h 4643751"/>
                <a:gd name="connsiteX95" fmla="*/ 4052421 w 4587104"/>
                <a:gd name="connsiteY95" fmla="*/ 4145558 h 4643751"/>
                <a:gd name="connsiteX96" fmla="*/ 4093550 w 4587104"/>
                <a:gd name="connsiteY96" fmla="*/ 4145558 h 4643751"/>
                <a:gd name="connsiteX97" fmla="*/ 4093550 w 4587104"/>
                <a:gd name="connsiteY97" fmla="*/ 4028782 h 4643751"/>
                <a:gd name="connsiteX98" fmla="*/ 4134680 w 4587104"/>
                <a:gd name="connsiteY98" fmla="*/ 3970394 h 4643751"/>
                <a:gd name="connsiteX99" fmla="*/ 4143138 w 4587104"/>
                <a:gd name="connsiteY99" fmla="*/ 3871639 h 4643751"/>
                <a:gd name="connsiteX100" fmla="*/ 4134680 w 4587104"/>
                <a:gd name="connsiteY100" fmla="*/ 3736841 h 4643751"/>
                <a:gd name="connsiteX101" fmla="*/ 4175809 w 4587104"/>
                <a:gd name="connsiteY101" fmla="*/ 3678453 h 4643751"/>
                <a:gd name="connsiteX102" fmla="*/ 4190743 w 4587104"/>
                <a:gd name="connsiteY102" fmla="*/ 3562702 h 4643751"/>
                <a:gd name="connsiteX103" fmla="*/ 4216939 w 4587104"/>
                <a:gd name="connsiteY103" fmla="*/ 3444900 h 4643751"/>
                <a:gd name="connsiteX104" fmla="*/ 4258065 w 4587104"/>
                <a:gd name="connsiteY104" fmla="*/ 3269739 h 4643751"/>
                <a:gd name="connsiteX105" fmla="*/ 4322674 w 4587104"/>
                <a:gd name="connsiteY105" fmla="*/ 3151431 h 4643751"/>
                <a:gd name="connsiteX106" fmla="*/ 4381457 w 4587104"/>
                <a:gd name="connsiteY106" fmla="*/ 3094571 h 4643751"/>
                <a:gd name="connsiteX107" fmla="*/ 4422586 w 4587104"/>
                <a:gd name="connsiteY107" fmla="*/ 2977795 h 4643751"/>
                <a:gd name="connsiteX108" fmla="*/ 4381457 w 4587104"/>
                <a:gd name="connsiteY108" fmla="*/ 2919407 h 4643751"/>
                <a:gd name="connsiteX109" fmla="*/ 4422586 w 4587104"/>
                <a:gd name="connsiteY109" fmla="*/ 2861018 h 4643751"/>
                <a:gd name="connsiteX110" fmla="*/ 4381457 w 4587104"/>
                <a:gd name="connsiteY110" fmla="*/ 2802630 h 4643751"/>
                <a:gd name="connsiteX111" fmla="*/ 4436924 w 4587104"/>
                <a:gd name="connsiteY111" fmla="*/ 2666787 h 4643751"/>
                <a:gd name="connsiteX112" fmla="*/ 4463716 w 4587104"/>
                <a:gd name="connsiteY112" fmla="*/ 2569078 h 4643751"/>
                <a:gd name="connsiteX113" fmla="*/ 4504845 w 4587104"/>
                <a:gd name="connsiteY113" fmla="*/ 2452301 h 4643751"/>
                <a:gd name="connsiteX114" fmla="*/ 4463716 w 4587104"/>
                <a:gd name="connsiteY114" fmla="*/ 2452301 h 4643751"/>
                <a:gd name="connsiteX115" fmla="*/ 4463716 w 4587104"/>
                <a:gd name="connsiteY115" fmla="*/ 2393913 h 4643751"/>
                <a:gd name="connsiteX116" fmla="*/ 4504845 w 4587104"/>
                <a:gd name="connsiteY116" fmla="*/ 2335525 h 4643751"/>
                <a:gd name="connsiteX117" fmla="*/ 4587104 w 4587104"/>
                <a:gd name="connsiteY117" fmla="*/ 2277137 h 4643751"/>
                <a:gd name="connsiteX118" fmla="*/ 4545972 w 4587104"/>
                <a:gd name="connsiteY11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21786 w 4587104"/>
                <a:gd name="connsiteY18" fmla="*/ 1906031 h 4643751"/>
                <a:gd name="connsiteX19" fmla="*/ 638674 w 4587104"/>
                <a:gd name="connsiteY19" fmla="*/ 1985195 h 4643751"/>
                <a:gd name="connsiteX20" fmla="*/ 638672 w 4587104"/>
                <a:gd name="connsiteY20" fmla="*/ 2101972 h 4643751"/>
                <a:gd name="connsiteX21" fmla="*/ 597544 w 4587104"/>
                <a:gd name="connsiteY21" fmla="*/ 2160360 h 4643751"/>
                <a:gd name="connsiteX22" fmla="*/ 525217 w 4587104"/>
                <a:gd name="connsiteY22" fmla="*/ 2224621 h 4643751"/>
                <a:gd name="connsiteX23" fmla="*/ 474156 w 4587104"/>
                <a:gd name="connsiteY23" fmla="*/ 2218748 h 4643751"/>
                <a:gd name="connsiteX24" fmla="*/ 391897 w 4587104"/>
                <a:gd name="connsiteY24" fmla="*/ 2218748 h 4643751"/>
                <a:gd name="connsiteX25" fmla="*/ 391897 w 4587104"/>
                <a:gd name="connsiteY25" fmla="*/ 2160360 h 4643751"/>
                <a:gd name="connsiteX26" fmla="*/ 309638 w 4587104"/>
                <a:gd name="connsiteY26" fmla="*/ 2218748 h 4643751"/>
                <a:gd name="connsiteX27" fmla="*/ 309636 w 4587104"/>
                <a:gd name="connsiteY27" fmla="*/ 2335525 h 4643751"/>
                <a:gd name="connsiteX28" fmla="*/ 227379 w 4587104"/>
                <a:gd name="connsiteY28" fmla="*/ 2335524 h 4643751"/>
                <a:gd name="connsiteX29" fmla="*/ 227379 w 4587104"/>
                <a:gd name="connsiteY29" fmla="*/ 2510689 h 4643751"/>
                <a:gd name="connsiteX30" fmla="*/ 200148 w 4587104"/>
                <a:gd name="connsiteY30" fmla="*/ 2560590 h 4643751"/>
                <a:gd name="connsiteX31" fmla="*/ 186250 w 4587104"/>
                <a:gd name="connsiteY31" fmla="*/ 2685853 h 4643751"/>
                <a:gd name="connsiteX32" fmla="*/ 227379 w 4587104"/>
                <a:gd name="connsiteY32" fmla="*/ 2744241 h 4643751"/>
                <a:gd name="connsiteX33" fmla="*/ 145120 w 4587104"/>
                <a:gd name="connsiteY33" fmla="*/ 2802629 h 4643751"/>
                <a:gd name="connsiteX34" fmla="*/ 88618 w 4587104"/>
                <a:gd name="connsiteY34" fmla="*/ 2888834 h 4643751"/>
                <a:gd name="connsiteX35" fmla="*/ 21732 w 4587104"/>
                <a:gd name="connsiteY35" fmla="*/ 2919406 h 4643751"/>
                <a:gd name="connsiteX36" fmla="*/ 21731 w 4587104"/>
                <a:gd name="connsiteY36" fmla="*/ 3094571 h 4643751"/>
                <a:gd name="connsiteX37" fmla="*/ 62861 w 4587104"/>
                <a:gd name="connsiteY37" fmla="*/ 3269735 h 4643751"/>
                <a:gd name="connsiteX38" fmla="*/ 103991 w 4587104"/>
                <a:gd name="connsiteY38" fmla="*/ 3269735 h 4643751"/>
                <a:gd name="connsiteX39" fmla="*/ 186249 w 4587104"/>
                <a:gd name="connsiteY39" fmla="*/ 3269736 h 4643751"/>
                <a:gd name="connsiteX40" fmla="*/ 268509 w 4587104"/>
                <a:gd name="connsiteY40" fmla="*/ 3269735 h 4643751"/>
                <a:gd name="connsiteX41" fmla="*/ 309638 w 4587104"/>
                <a:gd name="connsiteY41" fmla="*/ 3328123 h 4643751"/>
                <a:gd name="connsiteX42" fmla="*/ 391897 w 4587104"/>
                <a:gd name="connsiteY42" fmla="*/ 3269735 h 4643751"/>
                <a:gd name="connsiteX43" fmla="*/ 474155 w 4587104"/>
                <a:gd name="connsiteY43" fmla="*/ 3328124 h 4643751"/>
                <a:gd name="connsiteX44" fmla="*/ 643548 w 4587104"/>
                <a:gd name="connsiteY44" fmla="*/ 3363824 h 4643751"/>
                <a:gd name="connsiteX45" fmla="*/ 762062 w 4587104"/>
                <a:gd name="connsiteY45" fmla="*/ 3386511 h 4643751"/>
                <a:gd name="connsiteX46" fmla="*/ 885451 w 4587104"/>
                <a:gd name="connsiteY46" fmla="*/ 3444899 h 4643751"/>
                <a:gd name="connsiteX47" fmla="*/ 926580 w 4587104"/>
                <a:gd name="connsiteY47" fmla="*/ 3503287 h 4643751"/>
                <a:gd name="connsiteX48" fmla="*/ 926580 w 4587104"/>
                <a:gd name="connsiteY48" fmla="*/ 3561675 h 4643751"/>
                <a:gd name="connsiteX49" fmla="*/ 926580 w 4587104"/>
                <a:gd name="connsiteY49" fmla="*/ 3620063 h 4643751"/>
                <a:gd name="connsiteX50" fmla="*/ 967709 w 4587104"/>
                <a:gd name="connsiteY50" fmla="*/ 3736841 h 4643751"/>
                <a:gd name="connsiteX51" fmla="*/ 1008839 w 4587104"/>
                <a:gd name="connsiteY51" fmla="*/ 3795228 h 4643751"/>
                <a:gd name="connsiteX52" fmla="*/ 1049969 w 4587104"/>
                <a:gd name="connsiteY52" fmla="*/ 3970392 h 4643751"/>
                <a:gd name="connsiteX53" fmla="*/ 1091098 w 4587104"/>
                <a:gd name="connsiteY53" fmla="*/ 4028780 h 4643751"/>
                <a:gd name="connsiteX54" fmla="*/ 1137271 w 4587104"/>
                <a:gd name="connsiteY54" fmla="*/ 4105271 h 4643751"/>
                <a:gd name="connsiteX55" fmla="*/ 1132227 w 4587104"/>
                <a:gd name="connsiteY55" fmla="*/ 4203946 h 4643751"/>
                <a:gd name="connsiteX56" fmla="*/ 1214486 w 4587104"/>
                <a:gd name="connsiteY56" fmla="*/ 4203946 h 4643751"/>
                <a:gd name="connsiteX57" fmla="*/ 1324968 w 4587104"/>
                <a:gd name="connsiteY57" fmla="*/ 4172850 h 4643751"/>
                <a:gd name="connsiteX58" fmla="*/ 1356251 w 4587104"/>
                <a:gd name="connsiteY58" fmla="*/ 4205675 h 4643751"/>
                <a:gd name="connsiteX59" fmla="*/ 1379004 w 4587104"/>
                <a:gd name="connsiteY59" fmla="*/ 4262334 h 4643751"/>
                <a:gd name="connsiteX60" fmla="*/ 1420134 w 4587104"/>
                <a:gd name="connsiteY60" fmla="*/ 4203945 h 4643751"/>
                <a:gd name="connsiteX61" fmla="*/ 1463700 w 4587104"/>
                <a:gd name="connsiteY61" fmla="*/ 4180574 h 4643751"/>
                <a:gd name="connsiteX62" fmla="*/ 1502393 w 4587104"/>
                <a:gd name="connsiteY62" fmla="*/ 4145558 h 4643751"/>
                <a:gd name="connsiteX63" fmla="*/ 1592912 w 4587104"/>
                <a:gd name="connsiteY63" fmla="*/ 4120718 h 4643751"/>
                <a:gd name="connsiteX64" fmla="*/ 1645957 w 4587104"/>
                <a:gd name="connsiteY64" fmla="*/ 4074377 h 4643751"/>
                <a:gd name="connsiteX65" fmla="*/ 1749170 w 4587104"/>
                <a:gd name="connsiteY65" fmla="*/ 4028782 h 4643751"/>
                <a:gd name="connsiteX66" fmla="*/ 1678599 w 4587104"/>
                <a:gd name="connsiteY66" fmla="*/ 3985558 h 4643751"/>
                <a:gd name="connsiteX67" fmla="*/ 1625781 w 4587104"/>
                <a:gd name="connsiteY67" fmla="*/ 3912004 h 4643751"/>
                <a:gd name="connsiteX68" fmla="*/ 1790299 w 4587104"/>
                <a:gd name="connsiteY68" fmla="*/ 3853617 h 4643751"/>
                <a:gd name="connsiteX69" fmla="*/ 1954817 w 4587104"/>
                <a:gd name="connsiteY69" fmla="*/ 3795228 h 4643751"/>
                <a:gd name="connsiteX70" fmla="*/ 1995947 w 4587104"/>
                <a:gd name="connsiteY70" fmla="*/ 3678452 h 4643751"/>
                <a:gd name="connsiteX71" fmla="*/ 2078205 w 4587104"/>
                <a:gd name="connsiteY71" fmla="*/ 3678453 h 4643751"/>
                <a:gd name="connsiteX72" fmla="*/ 2242724 w 4587104"/>
                <a:gd name="connsiteY72" fmla="*/ 3561675 h 4643751"/>
                <a:gd name="connsiteX73" fmla="*/ 2283853 w 4587104"/>
                <a:gd name="connsiteY73" fmla="*/ 3678452 h 4643751"/>
                <a:gd name="connsiteX74" fmla="*/ 2366112 w 4587104"/>
                <a:gd name="connsiteY74" fmla="*/ 3678452 h 4643751"/>
                <a:gd name="connsiteX75" fmla="*/ 2448371 w 4587104"/>
                <a:gd name="connsiteY75" fmla="*/ 3678452 h 4643751"/>
                <a:gd name="connsiteX76" fmla="*/ 2448371 w 4587104"/>
                <a:gd name="connsiteY76" fmla="*/ 3795229 h 4643751"/>
                <a:gd name="connsiteX77" fmla="*/ 2571759 w 4587104"/>
                <a:gd name="connsiteY77" fmla="*/ 3795228 h 4643751"/>
                <a:gd name="connsiteX78" fmla="*/ 2612889 w 4587104"/>
                <a:gd name="connsiteY78" fmla="*/ 3912005 h 4643751"/>
                <a:gd name="connsiteX79" fmla="*/ 2654018 w 4587104"/>
                <a:gd name="connsiteY79" fmla="*/ 4028780 h 4643751"/>
                <a:gd name="connsiteX80" fmla="*/ 2695148 w 4587104"/>
                <a:gd name="connsiteY80" fmla="*/ 4028780 h 4643751"/>
                <a:gd name="connsiteX81" fmla="*/ 2695148 w 4587104"/>
                <a:gd name="connsiteY81" fmla="*/ 3970392 h 4643751"/>
                <a:gd name="connsiteX82" fmla="*/ 2777407 w 4587104"/>
                <a:gd name="connsiteY82" fmla="*/ 4028780 h 4643751"/>
                <a:gd name="connsiteX83" fmla="*/ 2840142 w 4587104"/>
                <a:gd name="connsiteY83" fmla="*/ 4041552 h 4643751"/>
                <a:gd name="connsiteX84" fmla="*/ 2983051 w 4587104"/>
                <a:gd name="connsiteY84" fmla="*/ 4087172 h 4643751"/>
                <a:gd name="connsiteX85" fmla="*/ 3011518 w 4587104"/>
                <a:gd name="connsiteY85" fmla="*/ 4153542 h 4643751"/>
                <a:gd name="connsiteX86" fmla="*/ 2983054 w 4587104"/>
                <a:gd name="connsiteY86" fmla="*/ 4262333 h 4643751"/>
                <a:gd name="connsiteX87" fmla="*/ 3024184 w 4587104"/>
                <a:gd name="connsiteY87" fmla="*/ 4262333 h 4643751"/>
                <a:gd name="connsiteX88" fmla="*/ 3106440 w 4587104"/>
                <a:gd name="connsiteY88" fmla="*/ 4320724 h 4643751"/>
                <a:gd name="connsiteX89" fmla="*/ 3182893 w 4587104"/>
                <a:gd name="connsiteY89" fmla="*/ 4483718 h 4643751"/>
                <a:gd name="connsiteX90" fmla="*/ 3270961 w 4587104"/>
                <a:gd name="connsiteY90" fmla="*/ 4612662 h 4643751"/>
                <a:gd name="connsiteX91" fmla="*/ 3394349 w 4587104"/>
                <a:gd name="connsiteY91" fmla="*/ 4612662 h 4643751"/>
                <a:gd name="connsiteX92" fmla="*/ 3476608 w 4587104"/>
                <a:gd name="connsiteY92" fmla="*/ 4495887 h 4643751"/>
                <a:gd name="connsiteX93" fmla="*/ 3764514 w 4587104"/>
                <a:gd name="connsiteY93" fmla="*/ 4379111 h 4643751"/>
                <a:gd name="connsiteX94" fmla="*/ 3887903 w 4587104"/>
                <a:gd name="connsiteY94" fmla="*/ 4320723 h 4643751"/>
                <a:gd name="connsiteX95" fmla="*/ 4011291 w 4587104"/>
                <a:gd name="connsiteY95" fmla="*/ 4203946 h 4643751"/>
                <a:gd name="connsiteX96" fmla="*/ 4052421 w 4587104"/>
                <a:gd name="connsiteY96" fmla="*/ 4145558 h 4643751"/>
                <a:gd name="connsiteX97" fmla="*/ 4093550 w 4587104"/>
                <a:gd name="connsiteY97" fmla="*/ 4145558 h 4643751"/>
                <a:gd name="connsiteX98" fmla="*/ 4093550 w 4587104"/>
                <a:gd name="connsiteY98" fmla="*/ 4028782 h 4643751"/>
                <a:gd name="connsiteX99" fmla="*/ 4134680 w 4587104"/>
                <a:gd name="connsiteY99" fmla="*/ 3970394 h 4643751"/>
                <a:gd name="connsiteX100" fmla="*/ 4143138 w 4587104"/>
                <a:gd name="connsiteY100" fmla="*/ 3871639 h 4643751"/>
                <a:gd name="connsiteX101" fmla="*/ 4134680 w 4587104"/>
                <a:gd name="connsiteY101" fmla="*/ 3736841 h 4643751"/>
                <a:gd name="connsiteX102" fmla="*/ 4175809 w 4587104"/>
                <a:gd name="connsiteY102" fmla="*/ 3678453 h 4643751"/>
                <a:gd name="connsiteX103" fmla="*/ 4190743 w 4587104"/>
                <a:gd name="connsiteY103" fmla="*/ 3562702 h 4643751"/>
                <a:gd name="connsiteX104" fmla="*/ 4216939 w 4587104"/>
                <a:gd name="connsiteY104" fmla="*/ 3444900 h 4643751"/>
                <a:gd name="connsiteX105" fmla="*/ 4258065 w 4587104"/>
                <a:gd name="connsiteY105" fmla="*/ 3269739 h 4643751"/>
                <a:gd name="connsiteX106" fmla="*/ 4322674 w 4587104"/>
                <a:gd name="connsiteY106" fmla="*/ 3151431 h 4643751"/>
                <a:gd name="connsiteX107" fmla="*/ 4381457 w 4587104"/>
                <a:gd name="connsiteY107" fmla="*/ 3094571 h 4643751"/>
                <a:gd name="connsiteX108" fmla="*/ 4422586 w 4587104"/>
                <a:gd name="connsiteY108" fmla="*/ 2977795 h 4643751"/>
                <a:gd name="connsiteX109" fmla="*/ 4381457 w 4587104"/>
                <a:gd name="connsiteY109" fmla="*/ 2919407 h 4643751"/>
                <a:gd name="connsiteX110" fmla="*/ 4422586 w 4587104"/>
                <a:gd name="connsiteY110" fmla="*/ 2861018 h 4643751"/>
                <a:gd name="connsiteX111" fmla="*/ 4381457 w 4587104"/>
                <a:gd name="connsiteY111" fmla="*/ 2802630 h 4643751"/>
                <a:gd name="connsiteX112" fmla="*/ 4436924 w 4587104"/>
                <a:gd name="connsiteY112" fmla="*/ 2666787 h 4643751"/>
                <a:gd name="connsiteX113" fmla="*/ 4463716 w 4587104"/>
                <a:gd name="connsiteY113" fmla="*/ 2569078 h 4643751"/>
                <a:gd name="connsiteX114" fmla="*/ 4504845 w 4587104"/>
                <a:gd name="connsiteY114" fmla="*/ 2452301 h 4643751"/>
                <a:gd name="connsiteX115" fmla="*/ 4463716 w 4587104"/>
                <a:gd name="connsiteY115" fmla="*/ 2452301 h 4643751"/>
                <a:gd name="connsiteX116" fmla="*/ 4463716 w 4587104"/>
                <a:gd name="connsiteY116" fmla="*/ 2393913 h 4643751"/>
                <a:gd name="connsiteX117" fmla="*/ 4504845 w 4587104"/>
                <a:gd name="connsiteY117" fmla="*/ 2335525 h 4643751"/>
                <a:gd name="connsiteX118" fmla="*/ 4587104 w 4587104"/>
                <a:gd name="connsiteY118" fmla="*/ 2277137 h 4643751"/>
                <a:gd name="connsiteX119" fmla="*/ 4545972 w 4587104"/>
                <a:gd name="connsiteY11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2 w 4587104"/>
                <a:gd name="connsiteY20" fmla="*/ 2101972 h 4643751"/>
                <a:gd name="connsiteX21" fmla="*/ 597544 w 4587104"/>
                <a:gd name="connsiteY21" fmla="*/ 2160360 h 4643751"/>
                <a:gd name="connsiteX22" fmla="*/ 525217 w 4587104"/>
                <a:gd name="connsiteY22" fmla="*/ 2224621 h 4643751"/>
                <a:gd name="connsiteX23" fmla="*/ 474156 w 4587104"/>
                <a:gd name="connsiteY23" fmla="*/ 2218748 h 4643751"/>
                <a:gd name="connsiteX24" fmla="*/ 391897 w 4587104"/>
                <a:gd name="connsiteY24" fmla="*/ 2218748 h 4643751"/>
                <a:gd name="connsiteX25" fmla="*/ 391897 w 4587104"/>
                <a:gd name="connsiteY25" fmla="*/ 2160360 h 4643751"/>
                <a:gd name="connsiteX26" fmla="*/ 309638 w 4587104"/>
                <a:gd name="connsiteY26" fmla="*/ 2218748 h 4643751"/>
                <a:gd name="connsiteX27" fmla="*/ 309636 w 4587104"/>
                <a:gd name="connsiteY27" fmla="*/ 2335525 h 4643751"/>
                <a:gd name="connsiteX28" fmla="*/ 227379 w 4587104"/>
                <a:gd name="connsiteY28" fmla="*/ 2335524 h 4643751"/>
                <a:gd name="connsiteX29" fmla="*/ 227379 w 4587104"/>
                <a:gd name="connsiteY29" fmla="*/ 2510689 h 4643751"/>
                <a:gd name="connsiteX30" fmla="*/ 200148 w 4587104"/>
                <a:gd name="connsiteY30" fmla="*/ 2560590 h 4643751"/>
                <a:gd name="connsiteX31" fmla="*/ 186250 w 4587104"/>
                <a:gd name="connsiteY31" fmla="*/ 2685853 h 4643751"/>
                <a:gd name="connsiteX32" fmla="*/ 227379 w 4587104"/>
                <a:gd name="connsiteY32" fmla="*/ 2744241 h 4643751"/>
                <a:gd name="connsiteX33" fmla="*/ 145120 w 4587104"/>
                <a:gd name="connsiteY33" fmla="*/ 2802629 h 4643751"/>
                <a:gd name="connsiteX34" fmla="*/ 88618 w 4587104"/>
                <a:gd name="connsiteY34" fmla="*/ 2888834 h 4643751"/>
                <a:gd name="connsiteX35" fmla="*/ 21732 w 4587104"/>
                <a:gd name="connsiteY35" fmla="*/ 2919406 h 4643751"/>
                <a:gd name="connsiteX36" fmla="*/ 21731 w 4587104"/>
                <a:gd name="connsiteY36" fmla="*/ 3094571 h 4643751"/>
                <a:gd name="connsiteX37" fmla="*/ 62861 w 4587104"/>
                <a:gd name="connsiteY37" fmla="*/ 3269735 h 4643751"/>
                <a:gd name="connsiteX38" fmla="*/ 103991 w 4587104"/>
                <a:gd name="connsiteY38" fmla="*/ 3269735 h 4643751"/>
                <a:gd name="connsiteX39" fmla="*/ 186249 w 4587104"/>
                <a:gd name="connsiteY39" fmla="*/ 3269736 h 4643751"/>
                <a:gd name="connsiteX40" fmla="*/ 268509 w 4587104"/>
                <a:gd name="connsiteY40" fmla="*/ 3269735 h 4643751"/>
                <a:gd name="connsiteX41" fmla="*/ 309638 w 4587104"/>
                <a:gd name="connsiteY41" fmla="*/ 3328123 h 4643751"/>
                <a:gd name="connsiteX42" fmla="*/ 391897 w 4587104"/>
                <a:gd name="connsiteY42" fmla="*/ 3269735 h 4643751"/>
                <a:gd name="connsiteX43" fmla="*/ 474155 w 4587104"/>
                <a:gd name="connsiteY43" fmla="*/ 3328124 h 4643751"/>
                <a:gd name="connsiteX44" fmla="*/ 643548 w 4587104"/>
                <a:gd name="connsiteY44" fmla="*/ 3363824 h 4643751"/>
                <a:gd name="connsiteX45" fmla="*/ 762062 w 4587104"/>
                <a:gd name="connsiteY45" fmla="*/ 3386511 h 4643751"/>
                <a:gd name="connsiteX46" fmla="*/ 885451 w 4587104"/>
                <a:gd name="connsiteY46" fmla="*/ 3444899 h 4643751"/>
                <a:gd name="connsiteX47" fmla="*/ 926580 w 4587104"/>
                <a:gd name="connsiteY47" fmla="*/ 3503287 h 4643751"/>
                <a:gd name="connsiteX48" fmla="*/ 926580 w 4587104"/>
                <a:gd name="connsiteY48" fmla="*/ 3561675 h 4643751"/>
                <a:gd name="connsiteX49" fmla="*/ 926580 w 4587104"/>
                <a:gd name="connsiteY49" fmla="*/ 3620063 h 4643751"/>
                <a:gd name="connsiteX50" fmla="*/ 967709 w 4587104"/>
                <a:gd name="connsiteY50" fmla="*/ 3736841 h 4643751"/>
                <a:gd name="connsiteX51" fmla="*/ 1008839 w 4587104"/>
                <a:gd name="connsiteY51" fmla="*/ 3795228 h 4643751"/>
                <a:gd name="connsiteX52" fmla="*/ 1049969 w 4587104"/>
                <a:gd name="connsiteY52" fmla="*/ 3970392 h 4643751"/>
                <a:gd name="connsiteX53" fmla="*/ 1091098 w 4587104"/>
                <a:gd name="connsiteY53" fmla="*/ 4028780 h 4643751"/>
                <a:gd name="connsiteX54" fmla="*/ 1137271 w 4587104"/>
                <a:gd name="connsiteY54" fmla="*/ 4105271 h 4643751"/>
                <a:gd name="connsiteX55" fmla="*/ 1132227 w 4587104"/>
                <a:gd name="connsiteY55" fmla="*/ 4203946 h 4643751"/>
                <a:gd name="connsiteX56" fmla="*/ 1214486 w 4587104"/>
                <a:gd name="connsiteY56" fmla="*/ 4203946 h 4643751"/>
                <a:gd name="connsiteX57" fmla="*/ 1324968 w 4587104"/>
                <a:gd name="connsiteY57" fmla="*/ 4172850 h 4643751"/>
                <a:gd name="connsiteX58" fmla="*/ 1356251 w 4587104"/>
                <a:gd name="connsiteY58" fmla="*/ 4205675 h 4643751"/>
                <a:gd name="connsiteX59" fmla="*/ 1379004 w 4587104"/>
                <a:gd name="connsiteY59" fmla="*/ 4262334 h 4643751"/>
                <a:gd name="connsiteX60" fmla="*/ 1420134 w 4587104"/>
                <a:gd name="connsiteY60" fmla="*/ 4203945 h 4643751"/>
                <a:gd name="connsiteX61" fmla="*/ 1463700 w 4587104"/>
                <a:gd name="connsiteY61" fmla="*/ 4180574 h 4643751"/>
                <a:gd name="connsiteX62" fmla="*/ 1502393 w 4587104"/>
                <a:gd name="connsiteY62" fmla="*/ 4145558 h 4643751"/>
                <a:gd name="connsiteX63" fmla="*/ 1592912 w 4587104"/>
                <a:gd name="connsiteY63" fmla="*/ 4120718 h 4643751"/>
                <a:gd name="connsiteX64" fmla="*/ 1645957 w 4587104"/>
                <a:gd name="connsiteY64" fmla="*/ 4074377 h 4643751"/>
                <a:gd name="connsiteX65" fmla="*/ 1749170 w 4587104"/>
                <a:gd name="connsiteY65" fmla="*/ 4028782 h 4643751"/>
                <a:gd name="connsiteX66" fmla="*/ 1678599 w 4587104"/>
                <a:gd name="connsiteY66" fmla="*/ 3985558 h 4643751"/>
                <a:gd name="connsiteX67" fmla="*/ 1625781 w 4587104"/>
                <a:gd name="connsiteY67" fmla="*/ 3912004 h 4643751"/>
                <a:gd name="connsiteX68" fmla="*/ 1790299 w 4587104"/>
                <a:gd name="connsiteY68" fmla="*/ 3853617 h 4643751"/>
                <a:gd name="connsiteX69" fmla="*/ 1954817 w 4587104"/>
                <a:gd name="connsiteY69" fmla="*/ 3795228 h 4643751"/>
                <a:gd name="connsiteX70" fmla="*/ 1995947 w 4587104"/>
                <a:gd name="connsiteY70" fmla="*/ 3678452 h 4643751"/>
                <a:gd name="connsiteX71" fmla="*/ 2078205 w 4587104"/>
                <a:gd name="connsiteY71" fmla="*/ 3678453 h 4643751"/>
                <a:gd name="connsiteX72" fmla="*/ 2242724 w 4587104"/>
                <a:gd name="connsiteY72" fmla="*/ 3561675 h 4643751"/>
                <a:gd name="connsiteX73" fmla="*/ 2283853 w 4587104"/>
                <a:gd name="connsiteY73" fmla="*/ 3678452 h 4643751"/>
                <a:gd name="connsiteX74" fmla="*/ 2366112 w 4587104"/>
                <a:gd name="connsiteY74" fmla="*/ 3678452 h 4643751"/>
                <a:gd name="connsiteX75" fmla="*/ 2448371 w 4587104"/>
                <a:gd name="connsiteY75" fmla="*/ 3678452 h 4643751"/>
                <a:gd name="connsiteX76" fmla="*/ 2448371 w 4587104"/>
                <a:gd name="connsiteY76" fmla="*/ 3795229 h 4643751"/>
                <a:gd name="connsiteX77" fmla="*/ 2571759 w 4587104"/>
                <a:gd name="connsiteY77" fmla="*/ 3795228 h 4643751"/>
                <a:gd name="connsiteX78" fmla="*/ 2612889 w 4587104"/>
                <a:gd name="connsiteY78" fmla="*/ 3912005 h 4643751"/>
                <a:gd name="connsiteX79" fmla="*/ 2654018 w 4587104"/>
                <a:gd name="connsiteY79" fmla="*/ 4028780 h 4643751"/>
                <a:gd name="connsiteX80" fmla="*/ 2695148 w 4587104"/>
                <a:gd name="connsiteY80" fmla="*/ 4028780 h 4643751"/>
                <a:gd name="connsiteX81" fmla="*/ 2695148 w 4587104"/>
                <a:gd name="connsiteY81" fmla="*/ 3970392 h 4643751"/>
                <a:gd name="connsiteX82" fmla="*/ 2777407 w 4587104"/>
                <a:gd name="connsiteY82" fmla="*/ 4028780 h 4643751"/>
                <a:gd name="connsiteX83" fmla="*/ 2840142 w 4587104"/>
                <a:gd name="connsiteY83" fmla="*/ 4041552 h 4643751"/>
                <a:gd name="connsiteX84" fmla="*/ 2983051 w 4587104"/>
                <a:gd name="connsiteY84" fmla="*/ 4087172 h 4643751"/>
                <a:gd name="connsiteX85" fmla="*/ 3011518 w 4587104"/>
                <a:gd name="connsiteY85" fmla="*/ 4153542 h 4643751"/>
                <a:gd name="connsiteX86" fmla="*/ 2983054 w 4587104"/>
                <a:gd name="connsiteY86" fmla="*/ 4262333 h 4643751"/>
                <a:gd name="connsiteX87" fmla="*/ 3024184 w 4587104"/>
                <a:gd name="connsiteY87" fmla="*/ 4262333 h 4643751"/>
                <a:gd name="connsiteX88" fmla="*/ 3106440 w 4587104"/>
                <a:gd name="connsiteY88" fmla="*/ 4320724 h 4643751"/>
                <a:gd name="connsiteX89" fmla="*/ 3182893 w 4587104"/>
                <a:gd name="connsiteY89" fmla="*/ 4483718 h 4643751"/>
                <a:gd name="connsiteX90" fmla="*/ 3270961 w 4587104"/>
                <a:gd name="connsiteY90" fmla="*/ 4612662 h 4643751"/>
                <a:gd name="connsiteX91" fmla="*/ 3394349 w 4587104"/>
                <a:gd name="connsiteY91" fmla="*/ 4612662 h 4643751"/>
                <a:gd name="connsiteX92" fmla="*/ 3476608 w 4587104"/>
                <a:gd name="connsiteY92" fmla="*/ 4495887 h 4643751"/>
                <a:gd name="connsiteX93" fmla="*/ 3764514 w 4587104"/>
                <a:gd name="connsiteY93" fmla="*/ 4379111 h 4643751"/>
                <a:gd name="connsiteX94" fmla="*/ 3887903 w 4587104"/>
                <a:gd name="connsiteY94" fmla="*/ 4320723 h 4643751"/>
                <a:gd name="connsiteX95" fmla="*/ 4011291 w 4587104"/>
                <a:gd name="connsiteY95" fmla="*/ 4203946 h 4643751"/>
                <a:gd name="connsiteX96" fmla="*/ 4052421 w 4587104"/>
                <a:gd name="connsiteY96" fmla="*/ 4145558 h 4643751"/>
                <a:gd name="connsiteX97" fmla="*/ 4093550 w 4587104"/>
                <a:gd name="connsiteY97" fmla="*/ 4145558 h 4643751"/>
                <a:gd name="connsiteX98" fmla="*/ 4093550 w 4587104"/>
                <a:gd name="connsiteY98" fmla="*/ 4028782 h 4643751"/>
                <a:gd name="connsiteX99" fmla="*/ 4134680 w 4587104"/>
                <a:gd name="connsiteY99" fmla="*/ 3970394 h 4643751"/>
                <a:gd name="connsiteX100" fmla="*/ 4143138 w 4587104"/>
                <a:gd name="connsiteY100" fmla="*/ 3871639 h 4643751"/>
                <a:gd name="connsiteX101" fmla="*/ 4134680 w 4587104"/>
                <a:gd name="connsiteY101" fmla="*/ 3736841 h 4643751"/>
                <a:gd name="connsiteX102" fmla="*/ 4175809 w 4587104"/>
                <a:gd name="connsiteY102" fmla="*/ 3678453 h 4643751"/>
                <a:gd name="connsiteX103" fmla="*/ 4190743 w 4587104"/>
                <a:gd name="connsiteY103" fmla="*/ 3562702 h 4643751"/>
                <a:gd name="connsiteX104" fmla="*/ 4216939 w 4587104"/>
                <a:gd name="connsiteY104" fmla="*/ 3444900 h 4643751"/>
                <a:gd name="connsiteX105" fmla="*/ 4258065 w 4587104"/>
                <a:gd name="connsiteY105" fmla="*/ 3269739 h 4643751"/>
                <a:gd name="connsiteX106" fmla="*/ 4322674 w 4587104"/>
                <a:gd name="connsiteY106" fmla="*/ 3151431 h 4643751"/>
                <a:gd name="connsiteX107" fmla="*/ 4381457 w 4587104"/>
                <a:gd name="connsiteY107" fmla="*/ 3094571 h 4643751"/>
                <a:gd name="connsiteX108" fmla="*/ 4422586 w 4587104"/>
                <a:gd name="connsiteY108" fmla="*/ 2977795 h 4643751"/>
                <a:gd name="connsiteX109" fmla="*/ 4381457 w 4587104"/>
                <a:gd name="connsiteY109" fmla="*/ 2919407 h 4643751"/>
                <a:gd name="connsiteX110" fmla="*/ 4422586 w 4587104"/>
                <a:gd name="connsiteY110" fmla="*/ 2861018 h 4643751"/>
                <a:gd name="connsiteX111" fmla="*/ 4381457 w 4587104"/>
                <a:gd name="connsiteY111" fmla="*/ 2802630 h 4643751"/>
                <a:gd name="connsiteX112" fmla="*/ 4436924 w 4587104"/>
                <a:gd name="connsiteY112" fmla="*/ 2666787 h 4643751"/>
                <a:gd name="connsiteX113" fmla="*/ 4463716 w 4587104"/>
                <a:gd name="connsiteY113" fmla="*/ 2569078 h 4643751"/>
                <a:gd name="connsiteX114" fmla="*/ 4504845 w 4587104"/>
                <a:gd name="connsiteY114" fmla="*/ 2452301 h 4643751"/>
                <a:gd name="connsiteX115" fmla="*/ 4463716 w 4587104"/>
                <a:gd name="connsiteY115" fmla="*/ 2452301 h 4643751"/>
                <a:gd name="connsiteX116" fmla="*/ 4463716 w 4587104"/>
                <a:gd name="connsiteY116" fmla="*/ 2393913 h 4643751"/>
                <a:gd name="connsiteX117" fmla="*/ 4504845 w 4587104"/>
                <a:gd name="connsiteY117" fmla="*/ 2335525 h 4643751"/>
                <a:gd name="connsiteX118" fmla="*/ 4587104 w 4587104"/>
                <a:gd name="connsiteY118" fmla="*/ 2277137 h 4643751"/>
                <a:gd name="connsiteX119" fmla="*/ 4545972 w 4587104"/>
                <a:gd name="connsiteY11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2 w 4587104"/>
                <a:gd name="connsiteY20" fmla="*/ 2101972 h 4643751"/>
                <a:gd name="connsiteX21" fmla="*/ 597544 w 4587104"/>
                <a:gd name="connsiteY21" fmla="*/ 2160360 h 4643751"/>
                <a:gd name="connsiteX22" fmla="*/ 525217 w 4587104"/>
                <a:gd name="connsiteY22" fmla="*/ 2224621 h 4643751"/>
                <a:gd name="connsiteX23" fmla="*/ 474156 w 4587104"/>
                <a:gd name="connsiteY23" fmla="*/ 2218748 h 4643751"/>
                <a:gd name="connsiteX24" fmla="*/ 391897 w 4587104"/>
                <a:gd name="connsiteY24" fmla="*/ 2218748 h 4643751"/>
                <a:gd name="connsiteX25" fmla="*/ 391897 w 4587104"/>
                <a:gd name="connsiteY25" fmla="*/ 2160360 h 4643751"/>
                <a:gd name="connsiteX26" fmla="*/ 309638 w 4587104"/>
                <a:gd name="connsiteY26" fmla="*/ 2218748 h 4643751"/>
                <a:gd name="connsiteX27" fmla="*/ 309636 w 4587104"/>
                <a:gd name="connsiteY27" fmla="*/ 2335525 h 4643751"/>
                <a:gd name="connsiteX28" fmla="*/ 227379 w 4587104"/>
                <a:gd name="connsiteY28" fmla="*/ 2335524 h 4643751"/>
                <a:gd name="connsiteX29" fmla="*/ 227379 w 4587104"/>
                <a:gd name="connsiteY29" fmla="*/ 2510689 h 4643751"/>
                <a:gd name="connsiteX30" fmla="*/ 200148 w 4587104"/>
                <a:gd name="connsiteY30" fmla="*/ 2560590 h 4643751"/>
                <a:gd name="connsiteX31" fmla="*/ 186250 w 4587104"/>
                <a:gd name="connsiteY31" fmla="*/ 2685853 h 4643751"/>
                <a:gd name="connsiteX32" fmla="*/ 227379 w 4587104"/>
                <a:gd name="connsiteY32" fmla="*/ 2744241 h 4643751"/>
                <a:gd name="connsiteX33" fmla="*/ 145120 w 4587104"/>
                <a:gd name="connsiteY33" fmla="*/ 2802629 h 4643751"/>
                <a:gd name="connsiteX34" fmla="*/ 88618 w 4587104"/>
                <a:gd name="connsiteY34" fmla="*/ 2888834 h 4643751"/>
                <a:gd name="connsiteX35" fmla="*/ 21732 w 4587104"/>
                <a:gd name="connsiteY35" fmla="*/ 2919406 h 4643751"/>
                <a:gd name="connsiteX36" fmla="*/ 21731 w 4587104"/>
                <a:gd name="connsiteY36" fmla="*/ 3094571 h 4643751"/>
                <a:gd name="connsiteX37" fmla="*/ 62861 w 4587104"/>
                <a:gd name="connsiteY37" fmla="*/ 3269735 h 4643751"/>
                <a:gd name="connsiteX38" fmla="*/ 103991 w 4587104"/>
                <a:gd name="connsiteY38" fmla="*/ 3269735 h 4643751"/>
                <a:gd name="connsiteX39" fmla="*/ 186249 w 4587104"/>
                <a:gd name="connsiteY39" fmla="*/ 3269736 h 4643751"/>
                <a:gd name="connsiteX40" fmla="*/ 268509 w 4587104"/>
                <a:gd name="connsiteY40" fmla="*/ 3269735 h 4643751"/>
                <a:gd name="connsiteX41" fmla="*/ 309638 w 4587104"/>
                <a:gd name="connsiteY41" fmla="*/ 3328123 h 4643751"/>
                <a:gd name="connsiteX42" fmla="*/ 391897 w 4587104"/>
                <a:gd name="connsiteY42" fmla="*/ 3269735 h 4643751"/>
                <a:gd name="connsiteX43" fmla="*/ 474155 w 4587104"/>
                <a:gd name="connsiteY43" fmla="*/ 3328124 h 4643751"/>
                <a:gd name="connsiteX44" fmla="*/ 643548 w 4587104"/>
                <a:gd name="connsiteY44" fmla="*/ 3363824 h 4643751"/>
                <a:gd name="connsiteX45" fmla="*/ 762062 w 4587104"/>
                <a:gd name="connsiteY45" fmla="*/ 3386511 h 4643751"/>
                <a:gd name="connsiteX46" fmla="*/ 885451 w 4587104"/>
                <a:gd name="connsiteY46" fmla="*/ 3444899 h 4643751"/>
                <a:gd name="connsiteX47" fmla="*/ 926580 w 4587104"/>
                <a:gd name="connsiteY47" fmla="*/ 3503287 h 4643751"/>
                <a:gd name="connsiteX48" fmla="*/ 926580 w 4587104"/>
                <a:gd name="connsiteY48" fmla="*/ 3561675 h 4643751"/>
                <a:gd name="connsiteX49" fmla="*/ 926580 w 4587104"/>
                <a:gd name="connsiteY49" fmla="*/ 3620063 h 4643751"/>
                <a:gd name="connsiteX50" fmla="*/ 967709 w 4587104"/>
                <a:gd name="connsiteY50" fmla="*/ 3736841 h 4643751"/>
                <a:gd name="connsiteX51" fmla="*/ 1008839 w 4587104"/>
                <a:gd name="connsiteY51" fmla="*/ 3795228 h 4643751"/>
                <a:gd name="connsiteX52" fmla="*/ 1049969 w 4587104"/>
                <a:gd name="connsiteY52" fmla="*/ 3970392 h 4643751"/>
                <a:gd name="connsiteX53" fmla="*/ 1091098 w 4587104"/>
                <a:gd name="connsiteY53" fmla="*/ 4028780 h 4643751"/>
                <a:gd name="connsiteX54" fmla="*/ 1137271 w 4587104"/>
                <a:gd name="connsiteY54" fmla="*/ 4105271 h 4643751"/>
                <a:gd name="connsiteX55" fmla="*/ 1132227 w 4587104"/>
                <a:gd name="connsiteY55" fmla="*/ 4203946 h 4643751"/>
                <a:gd name="connsiteX56" fmla="*/ 1214486 w 4587104"/>
                <a:gd name="connsiteY56" fmla="*/ 4203946 h 4643751"/>
                <a:gd name="connsiteX57" fmla="*/ 1324968 w 4587104"/>
                <a:gd name="connsiteY57" fmla="*/ 4172850 h 4643751"/>
                <a:gd name="connsiteX58" fmla="*/ 1356251 w 4587104"/>
                <a:gd name="connsiteY58" fmla="*/ 4205675 h 4643751"/>
                <a:gd name="connsiteX59" fmla="*/ 1379004 w 4587104"/>
                <a:gd name="connsiteY59" fmla="*/ 4262334 h 4643751"/>
                <a:gd name="connsiteX60" fmla="*/ 1420134 w 4587104"/>
                <a:gd name="connsiteY60" fmla="*/ 4203945 h 4643751"/>
                <a:gd name="connsiteX61" fmla="*/ 1463700 w 4587104"/>
                <a:gd name="connsiteY61" fmla="*/ 4180574 h 4643751"/>
                <a:gd name="connsiteX62" fmla="*/ 1502393 w 4587104"/>
                <a:gd name="connsiteY62" fmla="*/ 4145558 h 4643751"/>
                <a:gd name="connsiteX63" fmla="*/ 1592912 w 4587104"/>
                <a:gd name="connsiteY63" fmla="*/ 4120718 h 4643751"/>
                <a:gd name="connsiteX64" fmla="*/ 1645957 w 4587104"/>
                <a:gd name="connsiteY64" fmla="*/ 4074377 h 4643751"/>
                <a:gd name="connsiteX65" fmla="*/ 1749170 w 4587104"/>
                <a:gd name="connsiteY65" fmla="*/ 4028782 h 4643751"/>
                <a:gd name="connsiteX66" fmla="*/ 1678599 w 4587104"/>
                <a:gd name="connsiteY66" fmla="*/ 3985558 h 4643751"/>
                <a:gd name="connsiteX67" fmla="*/ 1625781 w 4587104"/>
                <a:gd name="connsiteY67" fmla="*/ 3912004 h 4643751"/>
                <a:gd name="connsiteX68" fmla="*/ 1790299 w 4587104"/>
                <a:gd name="connsiteY68" fmla="*/ 3853617 h 4643751"/>
                <a:gd name="connsiteX69" fmla="*/ 1954817 w 4587104"/>
                <a:gd name="connsiteY69" fmla="*/ 3795228 h 4643751"/>
                <a:gd name="connsiteX70" fmla="*/ 1995947 w 4587104"/>
                <a:gd name="connsiteY70" fmla="*/ 3678452 h 4643751"/>
                <a:gd name="connsiteX71" fmla="*/ 2078205 w 4587104"/>
                <a:gd name="connsiteY71" fmla="*/ 3678453 h 4643751"/>
                <a:gd name="connsiteX72" fmla="*/ 2242724 w 4587104"/>
                <a:gd name="connsiteY72" fmla="*/ 3561675 h 4643751"/>
                <a:gd name="connsiteX73" fmla="*/ 2283853 w 4587104"/>
                <a:gd name="connsiteY73" fmla="*/ 3678452 h 4643751"/>
                <a:gd name="connsiteX74" fmla="*/ 2366112 w 4587104"/>
                <a:gd name="connsiteY74" fmla="*/ 3678452 h 4643751"/>
                <a:gd name="connsiteX75" fmla="*/ 2448371 w 4587104"/>
                <a:gd name="connsiteY75" fmla="*/ 3678452 h 4643751"/>
                <a:gd name="connsiteX76" fmla="*/ 2448371 w 4587104"/>
                <a:gd name="connsiteY76" fmla="*/ 3795229 h 4643751"/>
                <a:gd name="connsiteX77" fmla="*/ 2571759 w 4587104"/>
                <a:gd name="connsiteY77" fmla="*/ 3795228 h 4643751"/>
                <a:gd name="connsiteX78" fmla="*/ 2612889 w 4587104"/>
                <a:gd name="connsiteY78" fmla="*/ 3912005 h 4643751"/>
                <a:gd name="connsiteX79" fmla="*/ 2654018 w 4587104"/>
                <a:gd name="connsiteY79" fmla="*/ 4028780 h 4643751"/>
                <a:gd name="connsiteX80" fmla="*/ 2695148 w 4587104"/>
                <a:gd name="connsiteY80" fmla="*/ 4028780 h 4643751"/>
                <a:gd name="connsiteX81" fmla="*/ 2695148 w 4587104"/>
                <a:gd name="connsiteY81" fmla="*/ 3970392 h 4643751"/>
                <a:gd name="connsiteX82" fmla="*/ 2777407 w 4587104"/>
                <a:gd name="connsiteY82" fmla="*/ 4028780 h 4643751"/>
                <a:gd name="connsiteX83" fmla="*/ 2840142 w 4587104"/>
                <a:gd name="connsiteY83" fmla="*/ 4041552 h 4643751"/>
                <a:gd name="connsiteX84" fmla="*/ 2983051 w 4587104"/>
                <a:gd name="connsiteY84" fmla="*/ 4087172 h 4643751"/>
                <a:gd name="connsiteX85" fmla="*/ 3011518 w 4587104"/>
                <a:gd name="connsiteY85" fmla="*/ 4153542 h 4643751"/>
                <a:gd name="connsiteX86" fmla="*/ 2983054 w 4587104"/>
                <a:gd name="connsiteY86" fmla="*/ 4262333 h 4643751"/>
                <a:gd name="connsiteX87" fmla="*/ 3024184 w 4587104"/>
                <a:gd name="connsiteY87" fmla="*/ 4262333 h 4643751"/>
                <a:gd name="connsiteX88" fmla="*/ 3106440 w 4587104"/>
                <a:gd name="connsiteY88" fmla="*/ 4320724 h 4643751"/>
                <a:gd name="connsiteX89" fmla="*/ 3182893 w 4587104"/>
                <a:gd name="connsiteY89" fmla="*/ 4483718 h 4643751"/>
                <a:gd name="connsiteX90" fmla="*/ 3270961 w 4587104"/>
                <a:gd name="connsiteY90" fmla="*/ 4612662 h 4643751"/>
                <a:gd name="connsiteX91" fmla="*/ 3394349 w 4587104"/>
                <a:gd name="connsiteY91" fmla="*/ 4612662 h 4643751"/>
                <a:gd name="connsiteX92" fmla="*/ 3476608 w 4587104"/>
                <a:gd name="connsiteY92" fmla="*/ 4495887 h 4643751"/>
                <a:gd name="connsiteX93" fmla="*/ 3764514 w 4587104"/>
                <a:gd name="connsiteY93" fmla="*/ 4379111 h 4643751"/>
                <a:gd name="connsiteX94" fmla="*/ 3887903 w 4587104"/>
                <a:gd name="connsiteY94" fmla="*/ 4320723 h 4643751"/>
                <a:gd name="connsiteX95" fmla="*/ 4011291 w 4587104"/>
                <a:gd name="connsiteY95" fmla="*/ 4203946 h 4643751"/>
                <a:gd name="connsiteX96" fmla="*/ 4052421 w 4587104"/>
                <a:gd name="connsiteY96" fmla="*/ 4145558 h 4643751"/>
                <a:gd name="connsiteX97" fmla="*/ 4093550 w 4587104"/>
                <a:gd name="connsiteY97" fmla="*/ 4145558 h 4643751"/>
                <a:gd name="connsiteX98" fmla="*/ 4093550 w 4587104"/>
                <a:gd name="connsiteY98" fmla="*/ 4028782 h 4643751"/>
                <a:gd name="connsiteX99" fmla="*/ 4134680 w 4587104"/>
                <a:gd name="connsiteY99" fmla="*/ 3970394 h 4643751"/>
                <a:gd name="connsiteX100" fmla="*/ 4143138 w 4587104"/>
                <a:gd name="connsiteY100" fmla="*/ 3871639 h 4643751"/>
                <a:gd name="connsiteX101" fmla="*/ 4134680 w 4587104"/>
                <a:gd name="connsiteY101" fmla="*/ 3736841 h 4643751"/>
                <a:gd name="connsiteX102" fmla="*/ 4175809 w 4587104"/>
                <a:gd name="connsiteY102" fmla="*/ 3678453 h 4643751"/>
                <a:gd name="connsiteX103" fmla="*/ 4190743 w 4587104"/>
                <a:gd name="connsiteY103" fmla="*/ 3562702 h 4643751"/>
                <a:gd name="connsiteX104" fmla="*/ 4216939 w 4587104"/>
                <a:gd name="connsiteY104" fmla="*/ 3444900 h 4643751"/>
                <a:gd name="connsiteX105" fmla="*/ 4258065 w 4587104"/>
                <a:gd name="connsiteY105" fmla="*/ 3269739 h 4643751"/>
                <a:gd name="connsiteX106" fmla="*/ 4322674 w 4587104"/>
                <a:gd name="connsiteY106" fmla="*/ 3151431 h 4643751"/>
                <a:gd name="connsiteX107" fmla="*/ 4381457 w 4587104"/>
                <a:gd name="connsiteY107" fmla="*/ 3094571 h 4643751"/>
                <a:gd name="connsiteX108" fmla="*/ 4422586 w 4587104"/>
                <a:gd name="connsiteY108" fmla="*/ 2977795 h 4643751"/>
                <a:gd name="connsiteX109" fmla="*/ 4381457 w 4587104"/>
                <a:gd name="connsiteY109" fmla="*/ 2919407 h 4643751"/>
                <a:gd name="connsiteX110" fmla="*/ 4422586 w 4587104"/>
                <a:gd name="connsiteY110" fmla="*/ 2861018 h 4643751"/>
                <a:gd name="connsiteX111" fmla="*/ 4381457 w 4587104"/>
                <a:gd name="connsiteY111" fmla="*/ 2802630 h 4643751"/>
                <a:gd name="connsiteX112" fmla="*/ 4436924 w 4587104"/>
                <a:gd name="connsiteY112" fmla="*/ 2666787 h 4643751"/>
                <a:gd name="connsiteX113" fmla="*/ 4463716 w 4587104"/>
                <a:gd name="connsiteY113" fmla="*/ 2569078 h 4643751"/>
                <a:gd name="connsiteX114" fmla="*/ 4504845 w 4587104"/>
                <a:gd name="connsiteY114" fmla="*/ 2452301 h 4643751"/>
                <a:gd name="connsiteX115" fmla="*/ 4463716 w 4587104"/>
                <a:gd name="connsiteY115" fmla="*/ 2452301 h 4643751"/>
                <a:gd name="connsiteX116" fmla="*/ 4463716 w 4587104"/>
                <a:gd name="connsiteY116" fmla="*/ 2393913 h 4643751"/>
                <a:gd name="connsiteX117" fmla="*/ 4504845 w 4587104"/>
                <a:gd name="connsiteY117" fmla="*/ 2335525 h 4643751"/>
                <a:gd name="connsiteX118" fmla="*/ 4587104 w 4587104"/>
                <a:gd name="connsiteY118" fmla="*/ 2277137 h 4643751"/>
                <a:gd name="connsiteX119" fmla="*/ 4545972 w 4587104"/>
                <a:gd name="connsiteY11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2 w 4587104"/>
                <a:gd name="connsiteY20" fmla="*/ 2101972 h 4643751"/>
                <a:gd name="connsiteX21" fmla="*/ 597544 w 4587104"/>
                <a:gd name="connsiteY21" fmla="*/ 2160360 h 4643751"/>
                <a:gd name="connsiteX22" fmla="*/ 525217 w 4587104"/>
                <a:gd name="connsiteY22" fmla="*/ 2224621 h 4643751"/>
                <a:gd name="connsiteX23" fmla="*/ 474156 w 4587104"/>
                <a:gd name="connsiteY23" fmla="*/ 2218748 h 4643751"/>
                <a:gd name="connsiteX24" fmla="*/ 391897 w 4587104"/>
                <a:gd name="connsiteY24" fmla="*/ 2218748 h 4643751"/>
                <a:gd name="connsiteX25" fmla="*/ 391897 w 4587104"/>
                <a:gd name="connsiteY25" fmla="*/ 2160360 h 4643751"/>
                <a:gd name="connsiteX26" fmla="*/ 309638 w 4587104"/>
                <a:gd name="connsiteY26" fmla="*/ 2218748 h 4643751"/>
                <a:gd name="connsiteX27" fmla="*/ 309636 w 4587104"/>
                <a:gd name="connsiteY27" fmla="*/ 2335525 h 4643751"/>
                <a:gd name="connsiteX28" fmla="*/ 227379 w 4587104"/>
                <a:gd name="connsiteY28" fmla="*/ 2335524 h 4643751"/>
                <a:gd name="connsiteX29" fmla="*/ 227379 w 4587104"/>
                <a:gd name="connsiteY29" fmla="*/ 2510689 h 4643751"/>
                <a:gd name="connsiteX30" fmla="*/ 200148 w 4587104"/>
                <a:gd name="connsiteY30" fmla="*/ 2560590 h 4643751"/>
                <a:gd name="connsiteX31" fmla="*/ 186250 w 4587104"/>
                <a:gd name="connsiteY31" fmla="*/ 2685853 h 4643751"/>
                <a:gd name="connsiteX32" fmla="*/ 227379 w 4587104"/>
                <a:gd name="connsiteY32" fmla="*/ 2744241 h 4643751"/>
                <a:gd name="connsiteX33" fmla="*/ 145120 w 4587104"/>
                <a:gd name="connsiteY33" fmla="*/ 2802629 h 4643751"/>
                <a:gd name="connsiteX34" fmla="*/ 88618 w 4587104"/>
                <a:gd name="connsiteY34" fmla="*/ 2888834 h 4643751"/>
                <a:gd name="connsiteX35" fmla="*/ 21732 w 4587104"/>
                <a:gd name="connsiteY35" fmla="*/ 2919406 h 4643751"/>
                <a:gd name="connsiteX36" fmla="*/ 21731 w 4587104"/>
                <a:gd name="connsiteY36" fmla="*/ 3094571 h 4643751"/>
                <a:gd name="connsiteX37" fmla="*/ 62861 w 4587104"/>
                <a:gd name="connsiteY37" fmla="*/ 3269735 h 4643751"/>
                <a:gd name="connsiteX38" fmla="*/ 103991 w 4587104"/>
                <a:gd name="connsiteY38" fmla="*/ 3269735 h 4643751"/>
                <a:gd name="connsiteX39" fmla="*/ 186249 w 4587104"/>
                <a:gd name="connsiteY39" fmla="*/ 3269736 h 4643751"/>
                <a:gd name="connsiteX40" fmla="*/ 268509 w 4587104"/>
                <a:gd name="connsiteY40" fmla="*/ 3269735 h 4643751"/>
                <a:gd name="connsiteX41" fmla="*/ 309638 w 4587104"/>
                <a:gd name="connsiteY41" fmla="*/ 3328123 h 4643751"/>
                <a:gd name="connsiteX42" fmla="*/ 391897 w 4587104"/>
                <a:gd name="connsiteY42" fmla="*/ 3269735 h 4643751"/>
                <a:gd name="connsiteX43" fmla="*/ 474155 w 4587104"/>
                <a:gd name="connsiteY43" fmla="*/ 3328124 h 4643751"/>
                <a:gd name="connsiteX44" fmla="*/ 643548 w 4587104"/>
                <a:gd name="connsiteY44" fmla="*/ 3363824 h 4643751"/>
                <a:gd name="connsiteX45" fmla="*/ 762062 w 4587104"/>
                <a:gd name="connsiteY45" fmla="*/ 3386511 h 4643751"/>
                <a:gd name="connsiteX46" fmla="*/ 885451 w 4587104"/>
                <a:gd name="connsiteY46" fmla="*/ 3444899 h 4643751"/>
                <a:gd name="connsiteX47" fmla="*/ 926580 w 4587104"/>
                <a:gd name="connsiteY47" fmla="*/ 3503287 h 4643751"/>
                <a:gd name="connsiteX48" fmla="*/ 926580 w 4587104"/>
                <a:gd name="connsiteY48" fmla="*/ 3561675 h 4643751"/>
                <a:gd name="connsiteX49" fmla="*/ 926580 w 4587104"/>
                <a:gd name="connsiteY49" fmla="*/ 3620063 h 4643751"/>
                <a:gd name="connsiteX50" fmla="*/ 967709 w 4587104"/>
                <a:gd name="connsiteY50" fmla="*/ 3736841 h 4643751"/>
                <a:gd name="connsiteX51" fmla="*/ 1008839 w 4587104"/>
                <a:gd name="connsiteY51" fmla="*/ 3795228 h 4643751"/>
                <a:gd name="connsiteX52" fmla="*/ 1049969 w 4587104"/>
                <a:gd name="connsiteY52" fmla="*/ 3970392 h 4643751"/>
                <a:gd name="connsiteX53" fmla="*/ 1091098 w 4587104"/>
                <a:gd name="connsiteY53" fmla="*/ 4028780 h 4643751"/>
                <a:gd name="connsiteX54" fmla="*/ 1137271 w 4587104"/>
                <a:gd name="connsiteY54" fmla="*/ 4105271 h 4643751"/>
                <a:gd name="connsiteX55" fmla="*/ 1132227 w 4587104"/>
                <a:gd name="connsiteY55" fmla="*/ 4203946 h 4643751"/>
                <a:gd name="connsiteX56" fmla="*/ 1214486 w 4587104"/>
                <a:gd name="connsiteY56" fmla="*/ 4203946 h 4643751"/>
                <a:gd name="connsiteX57" fmla="*/ 1324968 w 4587104"/>
                <a:gd name="connsiteY57" fmla="*/ 4172850 h 4643751"/>
                <a:gd name="connsiteX58" fmla="*/ 1356251 w 4587104"/>
                <a:gd name="connsiteY58" fmla="*/ 4205675 h 4643751"/>
                <a:gd name="connsiteX59" fmla="*/ 1379004 w 4587104"/>
                <a:gd name="connsiteY59" fmla="*/ 4262334 h 4643751"/>
                <a:gd name="connsiteX60" fmla="*/ 1420134 w 4587104"/>
                <a:gd name="connsiteY60" fmla="*/ 4203945 h 4643751"/>
                <a:gd name="connsiteX61" fmla="*/ 1463700 w 4587104"/>
                <a:gd name="connsiteY61" fmla="*/ 4180574 h 4643751"/>
                <a:gd name="connsiteX62" fmla="*/ 1502393 w 4587104"/>
                <a:gd name="connsiteY62" fmla="*/ 4145558 h 4643751"/>
                <a:gd name="connsiteX63" fmla="*/ 1592912 w 4587104"/>
                <a:gd name="connsiteY63" fmla="*/ 4120718 h 4643751"/>
                <a:gd name="connsiteX64" fmla="*/ 1645957 w 4587104"/>
                <a:gd name="connsiteY64" fmla="*/ 4074377 h 4643751"/>
                <a:gd name="connsiteX65" fmla="*/ 1749170 w 4587104"/>
                <a:gd name="connsiteY65" fmla="*/ 4028782 h 4643751"/>
                <a:gd name="connsiteX66" fmla="*/ 1678599 w 4587104"/>
                <a:gd name="connsiteY66" fmla="*/ 3985558 h 4643751"/>
                <a:gd name="connsiteX67" fmla="*/ 1625781 w 4587104"/>
                <a:gd name="connsiteY67" fmla="*/ 3912004 h 4643751"/>
                <a:gd name="connsiteX68" fmla="*/ 1790299 w 4587104"/>
                <a:gd name="connsiteY68" fmla="*/ 3853617 h 4643751"/>
                <a:gd name="connsiteX69" fmla="*/ 1954817 w 4587104"/>
                <a:gd name="connsiteY69" fmla="*/ 3795228 h 4643751"/>
                <a:gd name="connsiteX70" fmla="*/ 1995947 w 4587104"/>
                <a:gd name="connsiteY70" fmla="*/ 3678452 h 4643751"/>
                <a:gd name="connsiteX71" fmla="*/ 2078205 w 4587104"/>
                <a:gd name="connsiteY71" fmla="*/ 3678453 h 4643751"/>
                <a:gd name="connsiteX72" fmla="*/ 2242724 w 4587104"/>
                <a:gd name="connsiteY72" fmla="*/ 3561675 h 4643751"/>
                <a:gd name="connsiteX73" fmla="*/ 2283853 w 4587104"/>
                <a:gd name="connsiteY73" fmla="*/ 3678452 h 4643751"/>
                <a:gd name="connsiteX74" fmla="*/ 2366112 w 4587104"/>
                <a:gd name="connsiteY74" fmla="*/ 3678452 h 4643751"/>
                <a:gd name="connsiteX75" fmla="*/ 2448371 w 4587104"/>
                <a:gd name="connsiteY75" fmla="*/ 3678452 h 4643751"/>
                <a:gd name="connsiteX76" fmla="*/ 2448371 w 4587104"/>
                <a:gd name="connsiteY76" fmla="*/ 3795229 h 4643751"/>
                <a:gd name="connsiteX77" fmla="*/ 2571759 w 4587104"/>
                <a:gd name="connsiteY77" fmla="*/ 3795228 h 4643751"/>
                <a:gd name="connsiteX78" fmla="*/ 2612889 w 4587104"/>
                <a:gd name="connsiteY78" fmla="*/ 3912005 h 4643751"/>
                <a:gd name="connsiteX79" fmla="*/ 2654018 w 4587104"/>
                <a:gd name="connsiteY79" fmla="*/ 4028780 h 4643751"/>
                <a:gd name="connsiteX80" fmla="*/ 2695148 w 4587104"/>
                <a:gd name="connsiteY80" fmla="*/ 4028780 h 4643751"/>
                <a:gd name="connsiteX81" fmla="*/ 2695148 w 4587104"/>
                <a:gd name="connsiteY81" fmla="*/ 3970392 h 4643751"/>
                <a:gd name="connsiteX82" fmla="*/ 2777407 w 4587104"/>
                <a:gd name="connsiteY82" fmla="*/ 4028780 h 4643751"/>
                <a:gd name="connsiteX83" fmla="*/ 2840142 w 4587104"/>
                <a:gd name="connsiteY83" fmla="*/ 4041552 h 4643751"/>
                <a:gd name="connsiteX84" fmla="*/ 2983051 w 4587104"/>
                <a:gd name="connsiteY84" fmla="*/ 4087172 h 4643751"/>
                <a:gd name="connsiteX85" fmla="*/ 3011518 w 4587104"/>
                <a:gd name="connsiteY85" fmla="*/ 4153542 h 4643751"/>
                <a:gd name="connsiteX86" fmla="*/ 2983054 w 4587104"/>
                <a:gd name="connsiteY86" fmla="*/ 4262333 h 4643751"/>
                <a:gd name="connsiteX87" fmla="*/ 3024184 w 4587104"/>
                <a:gd name="connsiteY87" fmla="*/ 4262333 h 4643751"/>
                <a:gd name="connsiteX88" fmla="*/ 3106440 w 4587104"/>
                <a:gd name="connsiteY88" fmla="*/ 4320724 h 4643751"/>
                <a:gd name="connsiteX89" fmla="*/ 3182893 w 4587104"/>
                <a:gd name="connsiteY89" fmla="*/ 4483718 h 4643751"/>
                <a:gd name="connsiteX90" fmla="*/ 3270961 w 4587104"/>
                <a:gd name="connsiteY90" fmla="*/ 4612662 h 4643751"/>
                <a:gd name="connsiteX91" fmla="*/ 3394349 w 4587104"/>
                <a:gd name="connsiteY91" fmla="*/ 4612662 h 4643751"/>
                <a:gd name="connsiteX92" fmla="*/ 3476608 w 4587104"/>
                <a:gd name="connsiteY92" fmla="*/ 4495887 h 4643751"/>
                <a:gd name="connsiteX93" fmla="*/ 3764514 w 4587104"/>
                <a:gd name="connsiteY93" fmla="*/ 4379111 h 4643751"/>
                <a:gd name="connsiteX94" fmla="*/ 3887903 w 4587104"/>
                <a:gd name="connsiteY94" fmla="*/ 4320723 h 4643751"/>
                <a:gd name="connsiteX95" fmla="*/ 4011291 w 4587104"/>
                <a:gd name="connsiteY95" fmla="*/ 4203946 h 4643751"/>
                <a:gd name="connsiteX96" fmla="*/ 4052421 w 4587104"/>
                <a:gd name="connsiteY96" fmla="*/ 4145558 h 4643751"/>
                <a:gd name="connsiteX97" fmla="*/ 4093550 w 4587104"/>
                <a:gd name="connsiteY97" fmla="*/ 4145558 h 4643751"/>
                <a:gd name="connsiteX98" fmla="*/ 4093550 w 4587104"/>
                <a:gd name="connsiteY98" fmla="*/ 4028782 h 4643751"/>
                <a:gd name="connsiteX99" fmla="*/ 4134680 w 4587104"/>
                <a:gd name="connsiteY99" fmla="*/ 3970394 h 4643751"/>
                <a:gd name="connsiteX100" fmla="*/ 4143138 w 4587104"/>
                <a:gd name="connsiteY100" fmla="*/ 3871639 h 4643751"/>
                <a:gd name="connsiteX101" fmla="*/ 4134680 w 4587104"/>
                <a:gd name="connsiteY101" fmla="*/ 3736841 h 4643751"/>
                <a:gd name="connsiteX102" fmla="*/ 4175809 w 4587104"/>
                <a:gd name="connsiteY102" fmla="*/ 3678453 h 4643751"/>
                <a:gd name="connsiteX103" fmla="*/ 4190743 w 4587104"/>
                <a:gd name="connsiteY103" fmla="*/ 3562702 h 4643751"/>
                <a:gd name="connsiteX104" fmla="*/ 4216939 w 4587104"/>
                <a:gd name="connsiteY104" fmla="*/ 3444900 h 4643751"/>
                <a:gd name="connsiteX105" fmla="*/ 4258065 w 4587104"/>
                <a:gd name="connsiteY105" fmla="*/ 3269739 h 4643751"/>
                <a:gd name="connsiteX106" fmla="*/ 4322674 w 4587104"/>
                <a:gd name="connsiteY106" fmla="*/ 3151431 h 4643751"/>
                <a:gd name="connsiteX107" fmla="*/ 4381457 w 4587104"/>
                <a:gd name="connsiteY107" fmla="*/ 3094571 h 4643751"/>
                <a:gd name="connsiteX108" fmla="*/ 4422586 w 4587104"/>
                <a:gd name="connsiteY108" fmla="*/ 2977795 h 4643751"/>
                <a:gd name="connsiteX109" fmla="*/ 4381457 w 4587104"/>
                <a:gd name="connsiteY109" fmla="*/ 2919407 h 4643751"/>
                <a:gd name="connsiteX110" fmla="*/ 4422586 w 4587104"/>
                <a:gd name="connsiteY110" fmla="*/ 2861018 h 4643751"/>
                <a:gd name="connsiteX111" fmla="*/ 4381457 w 4587104"/>
                <a:gd name="connsiteY111" fmla="*/ 2802630 h 4643751"/>
                <a:gd name="connsiteX112" fmla="*/ 4436924 w 4587104"/>
                <a:gd name="connsiteY112" fmla="*/ 2666787 h 4643751"/>
                <a:gd name="connsiteX113" fmla="*/ 4463716 w 4587104"/>
                <a:gd name="connsiteY113" fmla="*/ 2569078 h 4643751"/>
                <a:gd name="connsiteX114" fmla="*/ 4504845 w 4587104"/>
                <a:gd name="connsiteY114" fmla="*/ 2452301 h 4643751"/>
                <a:gd name="connsiteX115" fmla="*/ 4463716 w 4587104"/>
                <a:gd name="connsiteY115" fmla="*/ 2452301 h 4643751"/>
                <a:gd name="connsiteX116" fmla="*/ 4463716 w 4587104"/>
                <a:gd name="connsiteY116" fmla="*/ 2393913 h 4643751"/>
                <a:gd name="connsiteX117" fmla="*/ 4504845 w 4587104"/>
                <a:gd name="connsiteY117" fmla="*/ 2335525 h 4643751"/>
                <a:gd name="connsiteX118" fmla="*/ 4587104 w 4587104"/>
                <a:gd name="connsiteY118" fmla="*/ 2277137 h 4643751"/>
                <a:gd name="connsiteX119" fmla="*/ 4545972 w 4587104"/>
                <a:gd name="connsiteY11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2 w 4587104"/>
                <a:gd name="connsiteY20" fmla="*/ 2101972 h 4643751"/>
                <a:gd name="connsiteX21" fmla="*/ 597544 w 4587104"/>
                <a:gd name="connsiteY21" fmla="*/ 2160360 h 4643751"/>
                <a:gd name="connsiteX22" fmla="*/ 525217 w 4587104"/>
                <a:gd name="connsiteY22" fmla="*/ 2224621 h 4643751"/>
                <a:gd name="connsiteX23" fmla="*/ 474156 w 4587104"/>
                <a:gd name="connsiteY23" fmla="*/ 2218748 h 4643751"/>
                <a:gd name="connsiteX24" fmla="*/ 391897 w 4587104"/>
                <a:gd name="connsiteY24" fmla="*/ 2218748 h 4643751"/>
                <a:gd name="connsiteX25" fmla="*/ 391897 w 4587104"/>
                <a:gd name="connsiteY25" fmla="*/ 2160360 h 4643751"/>
                <a:gd name="connsiteX26" fmla="*/ 309638 w 4587104"/>
                <a:gd name="connsiteY26" fmla="*/ 2218748 h 4643751"/>
                <a:gd name="connsiteX27" fmla="*/ 309636 w 4587104"/>
                <a:gd name="connsiteY27" fmla="*/ 2335525 h 4643751"/>
                <a:gd name="connsiteX28" fmla="*/ 227379 w 4587104"/>
                <a:gd name="connsiteY28" fmla="*/ 2335524 h 4643751"/>
                <a:gd name="connsiteX29" fmla="*/ 227379 w 4587104"/>
                <a:gd name="connsiteY29" fmla="*/ 2510689 h 4643751"/>
                <a:gd name="connsiteX30" fmla="*/ 200148 w 4587104"/>
                <a:gd name="connsiteY30" fmla="*/ 2560590 h 4643751"/>
                <a:gd name="connsiteX31" fmla="*/ 186250 w 4587104"/>
                <a:gd name="connsiteY31" fmla="*/ 2685853 h 4643751"/>
                <a:gd name="connsiteX32" fmla="*/ 227379 w 4587104"/>
                <a:gd name="connsiteY32" fmla="*/ 2744241 h 4643751"/>
                <a:gd name="connsiteX33" fmla="*/ 145120 w 4587104"/>
                <a:gd name="connsiteY33" fmla="*/ 2802629 h 4643751"/>
                <a:gd name="connsiteX34" fmla="*/ 88618 w 4587104"/>
                <a:gd name="connsiteY34" fmla="*/ 2888834 h 4643751"/>
                <a:gd name="connsiteX35" fmla="*/ 21732 w 4587104"/>
                <a:gd name="connsiteY35" fmla="*/ 2919406 h 4643751"/>
                <a:gd name="connsiteX36" fmla="*/ 21731 w 4587104"/>
                <a:gd name="connsiteY36" fmla="*/ 3094571 h 4643751"/>
                <a:gd name="connsiteX37" fmla="*/ 62861 w 4587104"/>
                <a:gd name="connsiteY37" fmla="*/ 3269735 h 4643751"/>
                <a:gd name="connsiteX38" fmla="*/ 103991 w 4587104"/>
                <a:gd name="connsiteY38" fmla="*/ 3269735 h 4643751"/>
                <a:gd name="connsiteX39" fmla="*/ 186249 w 4587104"/>
                <a:gd name="connsiteY39" fmla="*/ 3269736 h 4643751"/>
                <a:gd name="connsiteX40" fmla="*/ 268509 w 4587104"/>
                <a:gd name="connsiteY40" fmla="*/ 3269735 h 4643751"/>
                <a:gd name="connsiteX41" fmla="*/ 309638 w 4587104"/>
                <a:gd name="connsiteY41" fmla="*/ 3328123 h 4643751"/>
                <a:gd name="connsiteX42" fmla="*/ 391897 w 4587104"/>
                <a:gd name="connsiteY42" fmla="*/ 3269735 h 4643751"/>
                <a:gd name="connsiteX43" fmla="*/ 474155 w 4587104"/>
                <a:gd name="connsiteY43" fmla="*/ 3328124 h 4643751"/>
                <a:gd name="connsiteX44" fmla="*/ 643548 w 4587104"/>
                <a:gd name="connsiteY44" fmla="*/ 3363824 h 4643751"/>
                <a:gd name="connsiteX45" fmla="*/ 762062 w 4587104"/>
                <a:gd name="connsiteY45" fmla="*/ 3386511 h 4643751"/>
                <a:gd name="connsiteX46" fmla="*/ 885451 w 4587104"/>
                <a:gd name="connsiteY46" fmla="*/ 3444899 h 4643751"/>
                <a:gd name="connsiteX47" fmla="*/ 926580 w 4587104"/>
                <a:gd name="connsiteY47" fmla="*/ 3503287 h 4643751"/>
                <a:gd name="connsiteX48" fmla="*/ 926580 w 4587104"/>
                <a:gd name="connsiteY48" fmla="*/ 3561675 h 4643751"/>
                <a:gd name="connsiteX49" fmla="*/ 926580 w 4587104"/>
                <a:gd name="connsiteY49" fmla="*/ 3620063 h 4643751"/>
                <a:gd name="connsiteX50" fmla="*/ 967709 w 4587104"/>
                <a:gd name="connsiteY50" fmla="*/ 3736841 h 4643751"/>
                <a:gd name="connsiteX51" fmla="*/ 1008839 w 4587104"/>
                <a:gd name="connsiteY51" fmla="*/ 3795228 h 4643751"/>
                <a:gd name="connsiteX52" fmla="*/ 1049969 w 4587104"/>
                <a:gd name="connsiteY52" fmla="*/ 3970392 h 4643751"/>
                <a:gd name="connsiteX53" fmla="*/ 1091098 w 4587104"/>
                <a:gd name="connsiteY53" fmla="*/ 4028780 h 4643751"/>
                <a:gd name="connsiteX54" fmla="*/ 1137271 w 4587104"/>
                <a:gd name="connsiteY54" fmla="*/ 4105271 h 4643751"/>
                <a:gd name="connsiteX55" fmla="*/ 1132227 w 4587104"/>
                <a:gd name="connsiteY55" fmla="*/ 4203946 h 4643751"/>
                <a:gd name="connsiteX56" fmla="*/ 1214486 w 4587104"/>
                <a:gd name="connsiteY56" fmla="*/ 4203946 h 4643751"/>
                <a:gd name="connsiteX57" fmla="*/ 1324968 w 4587104"/>
                <a:gd name="connsiteY57" fmla="*/ 4172850 h 4643751"/>
                <a:gd name="connsiteX58" fmla="*/ 1356251 w 4587104"/>
                <a:gd name="connsiteY58" fmla="*/ 4205675 h 4643751"/>
                <a:gd name="connsiteX59" fmla="*/ 1379004 w 4587104"/>
                <a:gd name="connsiteY59" fmla="*/ 4262334 h 4643751"/>
                <a:gd name="connsiteX60" fmla="*/ 1420134 w 4587104"/>
                <a:gd name="connsiteY60" fmla="*/ 4203945 h 4643751"/>
                <a:gd name="connsiteX61" fmla="*/ 1463700 w 4587104"/>
                <a:gd name="connsiteY61" fmla="*/ 4180574 h 4643751"/>
                <a:gd name="connsiteX62" fmla="*/ 1502393 w 4587104"/>
                <a:gd name="connsiteY62" fmla="*/ 4145558 h 4643751"/>
                <a:gd name="connsiteX63" fmla="*/ 1592912 w 4587104"/>
                <a:gd name="connsiteY63" fmla="*/ 4120718 h 4643751"/>
                <a:gd name="connsiteX64" fmla="*/ 1645957 w 4587104"/>
                <a:gd name="connsiteY64" fmla="*/ 4074377 h 4643751"/>
                <a:gd name="connsiteX65" fmla="*/ 1749170 w 4587104"/>
                <a:gd name="connsiteY65" fmla="*/ 4028782 h 4643751"/>
                <a:gd name="connsiteX66" fmla="*/ 1678599 w 4587104"/>
                <a:gd name="connsiteY66" fmla="*/ 3985558 h 4643751"/>
                <a:gd name="connsiteX67" fmla="*/ 1625781 w 4587104"/>
                <a:gd name="connsiteY67" fmla="*/ 3912004 h 4643751"/>
                <a:gd name="connsiteX68" fmla="*/ 1790299 w 4587104"/>
                <a:gd name="connsiteY68" fmla="*/ 3853617 h 4643751"/>
                <a:gd name="connsiteX69" fmla="*/ 1954817 w 4587104"/>
                <a:gd name="connsiteY69" fmla="*/ 3795228 h 4643751"/>
                <a:gd name="connsiteX70" fmla="*/ 1995947 w 4587104"/>
                <a:gd name="connsiteY70" fmla="*/ 3678452 h 4643751"/>
                <a:gd name="connsiteX71" fmla="*/ 2078205 w 4587104"/>
                <a:gd name="connsiteY71" fmla="*/ 3678453 h 4643751"/>
                <a:gd name="connsiteX72" fmla="*/ 2242724 w 4587104"/>
                <a:gd name="connsiteY72" fmla="*/ 3561675 h 4643751"/>
                <a:gd name="connsiteX73" fmla="*/ 2283853 w 4587104"/>
                <a:gd name="connsiteY73" fmla="*/ 3678452 h 4643751"/>
                <a:gd name="connsiteX74" fmla="*/ 2366112 w 4587104"/>
                <a:gd name="connsiteY74" fmla="*/ 3678452 h 4643751"/>
                <a:gd name="connsiteX75" fmla="*/ 2448371 w 4587104"/>
                <a:gd name="connsiteY75" fmla="*/ 3678452 h 4643751"/>
                <a:gd name="connsiteX76" fmla="*/ 2448371 w 4587104"/>
                <a:gd name="connsiteY76" fmla="*/ 3795229 h 4643751"/>
                <a:gd name="connsiteX77" fmla="*/ 2571759 w 4587104"/>
                <a:gd name="connsiteY77" fmla="*/ 3795228 h 4643751"/>
                <a:gd name="connsiteX78" fmla="*/ 2612889 w 4587104"/>
                <a:gd name="connsiteY78" fmla="*/ 3912005 h 4643751"/>
                <a:gd name="connsiteX79" fmla="*/ 2654018 w 4587104"/>
                <a:gd name="connsiteY79" fmla="*/ 4028780 h 4643751"/>
                <a:gd name="connsiteX80" fmla="*/ 2695148 w 4587104"/>
                <a:gd name="connsiteY80" fmla="*/ 4028780 h 4643751"/>
                <a:gd name="connsiteX81" fmla="*/ 2695148 w 4587104"/>
                <a:gd name="connsiteY81" fmla="*/ 3970392 h 4643751"/>
                <a:gd name="connsiteX82" fmla="*/ 2777407 w 4587104"/>
                <a:gd name="connsiteY82" fmla="*/ 4028780 h 4643751"/>
                <a:gd name="connsiteX83" fmla="*/ 2840142 w 4587104"/>
                <a:gd name="connsiteY83" fmla="*/ 4041552 h 4643751"/>
                <a:gd name="connsiteX84" fmla="*/ 2983051 w 4587104"/>
                <a:gd name="connsiteY84" fmla="*/ 4087172 h 4643751"/>
                <a:gd name="connsiteX85" fmla="*/ 3011518 w 4587104"/>
                <a:gd name="connsiteY85" fmla="*/ 4153542 h 4643751"/>
                <a:gd name="connsiteX86" fmla="*/ 2983054 w 4587104"/>
                <a:gd name="connsiteY86" fmla="*/ 4262333 h 4643751"/>
                <a:gd name="connsiteX87" fmla="*/ 3024184 w 4587104"/>
                <a:gd name="connsiteY87" fmla="*/ 4262333 h 4643751"/>
                <a:gd name="connsiteX88" fmla="*/ 3106440 w 4587104"/>
                <a:gd name="connsiteY88" fmla="*/ 4320724 h 4643751"/>
                <a:gd name="connsiteX89" fmla="*/ 3182893 w 4587104"/>
                <a:gd name="connsiteY89" fmla="*/ 4483718 h 4643751"/>
                <a:gd name="connsiteX90" fmla="*/ 3270961 w 4587104"/>
                <a:gd name="connsiteY90" fmla="*/ 4612662 h 4643751"/>
                <a:gd name="connsiteX91" fmla="*/ 3394349 w 4587104"/>
                <a:gd name="connsiteY91" fmla="*/ 4612662 h 4643751"/>
                <a:gd name="connsiteX92" fmla="*/ 3476608 w 4587104"/>
                <a:gd name="connsiteY92" fmla="*/ 4495887 h 4643751"/>
                <a:gd name="connsiteX93" fmla="*/ 3764514 w 4587104"/>
                <a:gd name="connsiteY93" fmla="*/ 4379111 h 4643751"/>
                <a:gd name="connsiteX94" fmla="*/ 3887903 w 4587104"/>
                <a:gd name="connsiteY94" fmla="*/ 4320723 h 4643751"/>
                <a:gd name="connsiteX95" fmla="*/ 4011291 w 4587104"/>
                <a:gd name="connsiteY95" fmla="*/ 4203946 h 4643751"/>
                <a:gd name="connsiteX96" fmla="*/ 4052421 w 4587104"/>
                <a:gd name="connsiteY96" fmla="*/ 4145558 h 4643751"/>
                <a:gd name="connsiteX97" fmla="*/ 4093550 w 4587104"/>
                <a:gd name="connsiteY97" fmla="*/ 4145558 h 4643751"/>
                <a:gd name="connsiteX98" fmla="*/ 4093550 w 4587104"/>
                <a:gd name="connsiteY98" fmla="*/ 4028782 h 4643751"/>
                <a:gd name="connsiteX99" fmla="*/ 4134680 w 4587104"/>
                <a:gd name="connsiteY99" fmla="*/ 3970394 h 4643751"/>
                <a:gd name="connsiteX100" fmla="*/ 4143138 w 4587104"/>
                <a:gd name="connsiteY100" fmla="*/ 3871639 h 4643751"/>
                <a:gd name="connsiteX101" fmla="*/ 4134680 w 4587104"/>
                <a:gd name="connsiteY101" fmla="*/ 3736841 h 4643751"/>
                <a:gd name="connsiteX102" fmla="*/ 4175809 w 4587104"/>
                <a:gd name="connsiteY102" fmla="*/ 3678453 h 4643751"/>
                <a:gd name="connsiteX103" fmla="*/ 4190743 w 4587104"/>
                <a:gd name="connsiteY103" fmla="*/ 3562702 h 4643751"/>
                <a:gd name="connsiteX104" fmla="*/ 4216939 w 4587104"/>
                <a:gd name="connsiteY104" fmla="*/ 3444900 h 4643751"/>
                <a:gd name="connsiteX105" fmla="*/ 4258065 w 4587104"/>
                <a:gd name="connsiteY105" fmla="*/ 3269739 h 4643751"/>
                <a:gd name="connsiteX106" fmla="*/ 4322674 w 4587104"/>
                <a:gd name="connsiteY106" fmla="*/ 3151431 h 4643751"/>
                <a:gd name="connsiteX107" fmla="*/ 4381457 w 4587104"/>
                <a:gd name="connsiteY107" fmla="*/ 3094571 h 4643751"/>
                <a:gd name="connsiteX108" fmla="*/ 4422586 w 4587104"/>
                <a:gd name="connsiteY108" fmla="*/ 2977795 h 4643751"/>
                <a:gd name="connsiteX109" fmla="*/ 4381457 w 4587104"/>
                <a:gd name="connsiteY109" fmla="*/ 2919407 h 4643751"/>
                <a:gd name="connsiteX110" fmla="*/ 4422586 w 4587104"/>
                <a:gd name="connsiteY110" fmla="*/ 2861018 h 4643751"/>
                <a:gd name="connsiteX111" fmla="*/ 4381457 w 4587104"/>
                <a:gd name="connsiteY111" fmla="*/ 2802630 h 4643751"/>
                <a:gd name="connsiteX112" fmla="*/ 4436924 w 4587104"/>
                <a:gd name="connsiteY112" fmla="*/ 2666787 h 4643751"/>
                <a:gd name="connsiteX113" fmla="*/ 4463716 w 4587104"/>
                <a:gd name="connsiteY113" fmla="*/ 2569078 h 4643751"/>
                <a:gd name="connsiteX114" fmla="*/ 4504845 w 4587104"/>
                <a:gd name="connsiteY114" fmla="*/ 2452301 h 4643751"/>
                <a:gd name="connsiteX115" fmla="*/ 4463716 w 4587104"/>
                <a:gd name="connsiteY115" fmla="*/ 2452301 h 4643751"/>
                <a:gd name="connsiteX116" fmla="*/ 4463716 w 4587104"/>
                <a:gd name="connsiteY116" fmla="*/ 2393913 h 4643751"/>
                <a:gd name="connsiteX117" fmla="*/ 4504845 w 4587104"/>
                <a:gd name="connsiteY117" fmla="*/ 2335525 h 4643751"/>
                <a:gd name="connsiteX118" fmla="*/ 4587104 w 4587104"/>
                <a:gd name="connsiteY118" fmla="*/ 2277137 h 4643751"/>
                <a:gd name="connsiteX119" fmla="*/ 4545972 w 4587104"/>
                <a:gd name="connsiteY11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9467 w 4587104"/>
                <a:gd name="connsiteY19" fmla="*/ 1948509 h 4643751"/>
                <a:gd name="connsiteX20" fmla="*/ 638674 w 4587104"/>
                <a:gd name="connsiteY20" fmla="*/ 1985195 h 4643751"/>
                <a:gd name="connsiteX21" fmla="*/ 638672 w 4587104"/>
                <a:gd name="connsiteY21" fmla="*/ 2101972 h 4643751"/>
                <a:gd name="connsiteX22" fmla="*/ 597544 w 4587104"/>
                <a:gd name="connsiteY22" fmla="*/ 2160360 h 4643751"/>
                <a:gd name="connsiteX23" fmla="*/ 525217 w 4587104"/>
                <a:gd name="connsiteY23" fmla="*/ 2224621 h 4643751"/>
                <a:gd name="connsiteX24" fmla="*/ 474156 w 4587104"/>
                <a:gd name="connsiteY24" fmla="*/ 2218748 h 4643751"/>
                <a:gd name="connsiteX25" fmla="*/ 391897 w 4587104"/>
                <a:gd name="connsiteY25" fmla="*/ 2218748 h 4643751"/>
                <a:gd name="connsiteX26" fmla="*/ 391897 w 4587104"/>
                <a:gd name="connsiteY26" fmla="*/ 2160360 h 4643751"/>
                <a:gd name="connsiteX27" fmla="*/ 309638 w 4587104"/>
                <a:gd name="connsiteY27" fmla="*/ 2218748 h 4643751"/>
                <a:gd name="connsiteX28" fmla="*/ 309636 w 4587104"/>
                <a:gd name="connsiteY28" fmla="*/ 2335525 h 4643751"/>
                <a:gd name="connsiteX29" fmla="*/ 227379 w 4587104"/>
                <a:gd name="connsiteY29" fmla="*/ 2335524 h 4643751"/>
                <a:gd name="connsiteX30" fmla="*/ 227379 w 4587104"/>
                <a:gd name="connsiteY30" fmla="*/ 2510689 h 4643751"/>
                <a:gd name="connsiteX31" fmla="*/ 200148 w 4587104"/>
                <a:gd name="connsiteY31" fmla="*/ 2560590 h 4643751"/>
                <a:gd name="connsiteX32" fmla="*/ 186250 w 4587104"/>
                <a:gd name="connsiteY32" fmla="*/ 2685853 h 4643751"/>
                <a:gd name="connsiteX33" fmla="*/ 227379 w 4587104"/>
                <a:gd name="connsiteY33" fmla="*/ 2744241 h 4643751"/>
                <a:gd name="connsiteX34" fmla="*/ 145120 w 4587104"/>
                <a:gd name="connsiteY34" fmla="*/ 2802629 h 4643751"/>
                <a:gd name="connsiteX35" fmla="*/ 88618 w 4587104"/>
                <a:gd name="connsiteY35" fmla="*/ 2888834 h 4643751"/>
                <a:gd name="connsiteX36" fmla="*/ 21732 w 4587104"/>
                <a:gd name="connsiteY36" fmla="*/ 2919406 h 4643751"/>
                <a:gd name="connsiteX37" fmla="*/ 21731 w 4587104"/>
                <a:gd name="connsiteY37" fmla="*/ 3094571 h 4643751"/>
                <a:gd name="connsiteX38" fmla="*/ 62861 w 4587104"/>
                <a:gd name="connsiteY38" fmla="*/ 3269735 h 4643751"/>
                <a:gd name="connsiteX39" fmla="*/ 103991 w 4587104"/>
                <a:gd name="connsiteY39" fmla="*/ 3269735 h 4643751"/>
                <a:gd name="connsiteX40" fmla="*/ 186249 w 4587104"/>
                <a:gd name="connsiteY40" fmla="*/ 3269736 h 4643751"/>
                <a:gd name="connsiteX41" fmla="*/ 268509 w 4587104"/>
                <a:gd name="connsiteY41" fmla="*/ 3269735 h 4643751"/>
                <a:gd name="connsiteX42" fmla="*/ 309638 w 4587104"/>
                <a:gd name="connsiteY42" fmla="*/ 3328123 h 4643751"/>
                <a:gd name="connsiteX43" fmla="*/ 391897 w 4587104"/>
                <a:gd name="connsiteY43" fmla="*/ 3269735 h 4643751"/>
                <a:gd name="connsiteX44" fmla="*/ 474155 w 4587104"/>
                <a:gd name="connsiteY44" fmla="*/ 3328124 h 4643751"/>
                <a:gd name="connsiteX45" fmla="*/ 643548 w 4587104"/>
                <a:gd name="connsiteY45" fmla="*/ 3363824 h 4643751"/>
                <a:gd name="connsiteX46" fmla="*/ 762062 w 4587104"/>
                <a:gd name="connsiteY46" fmla="*/ 3386511 h 4643751"/>
                <a:gd name="connsiteX47" fmla="*/ 885451 w 4587104"/>
                <a:gd name="connsiteY47" fmla="*/ 3444899 h 4643751"/>
                <a:gd name="connsiteX48" fmla="*/ 926580 w 4587104"/>
                <a:gd name="connsiteY48" fmla="*/ 3503287 h 4643751"/>
                <a:gd name="connsiteX49" fmla="*/ 926580 w 4587104"/>
                <a:gd name="connsiteY49" fmla="*/ 3561675 h 4643751"/>
                <a:gd name="connsiteX50" fmla="*/ 926580 w 4587104"/>
                <a:gd name="connsiteY50" fmla="*/ 3620063 h 4643751"/>
                <a:gd name="connsiteX51" fmla="*/ 967709 w 4587104"/>
                <a:gd name="connsiteY51" fmla="*/ 3736841 h 4643751"/>
                <a:gd name="connsiteX52" fmla="*/ 1008839 w 4587104"/>
                <a:gd name="connsiteY52" fmla="*/ 3795228 h 4643751"/>
                <a:gd name="connsiteX53" fmla="*/ 1049969 w 4587104"/>
                <a:gd name="connsiteY53" fmla="*/ 3970392 h 4643751"/>
                <a:gd name="connsiteX54" fmla="*/ 1091098 w 4587104"/>
                <a:gd name="connsiteY54" fmla="*/ 4028780 h 4643751"/>
                <a:gd name="connsiteX55" fmla="*/ 1137271 w 4587104"/>
                <a:gd name="connsiteY55" fmla="*/ 4105271 h 4643751"/>
                <a:gd name="connsiteX56" fmla="*/ 1132227 w 4587104"/>
                <a:gd name="connsiteY56" fmla="*/ 4203946 h 4643751"/>
                <a:gd name="connsiteX57" fmla="*/ 1214486 w 4587104"/>
                <a:gd name="connsiteY57" fmla="*/ 4203946 h 4643751"/>
                <a:gd name="connsiteX58" fmla="*/ 1324968 w 4587104"/>
                <a:gd name="connsiteY58" fmla="*/ 4172850 h 4643751"/>
                <a:gd name="connsiteX59" fmla="*/ 1356251 w 4587104"/>
                <a:gd name="connsiteY59" fmla="*/ 4205675 h 4643751"/>
                <a:gd name="connsiteX60" fmla="*/ 1379004 w 4587104"/>
                <a:gd name="connsiteY60" fmla="*/ 4262334 h 4643751"/>
                <a:gd name="connsiteX61" fmla="*/ 1420134 w 4587104"/>
                <a:gd name="connsiteY61" fmla="*/ 4203945 h 4643751"/>
                <a:gd name="connsiteX62" fmla="*/ 1463700 w 4587104"/>
                <a:gd name="connsiteY62" fmla="*/ 4180574 h 4643751"/>
                <a:gd name="connsiteX63" fmla="*/ 1502393 w 4587104"/>
                <a:gd name="connsiteY63" fmla="*/ 4145558 h 4643751"/>
                <a:gd name="connsiteX64" fmla="*/ 1592912 w 4587104"/>
                <a:gd name="connsiteY64" fmla="*/ 4120718 h 4643751"/>
                <a:gd name="connsiteX65" fmla="*/ 1645957 w 4587104"/>
                <a:gd name="connsiteY65" fmla="*/ 4074377 h 4643751"/>
                <a:gd name="connsiteX66" fmla="*/ 1749170 w 4587104"/>
                <a:gd name="connsiteY66" fmla="*/ 4028782 h 4643751"/>
                <a:gd name="connsiteX67" fmla="*/ 1678599 w 4587104"/>
                <a:gd name="connsiteY67" fmla="*/ 3985558 h 4643751"/>
                <a:gd name="connsiteX68" fmla="*/ 1625781 w 4587104"/>
                <a:gd name="connsiteY68" fmla="*/ 3912004 h 4643751"/>
                <a:gd name="connsiteX69" fmla="*/ 1790299 w 4587104"/>
                <a:gd name="connsiteY69" fmla="*/ 3853617 h 4643751"/>
                <a:gd name="connsiteX70" fmla="*/ 1954817 w 4587104"/>
                <a:gd name="connsiteY70" fmla="*/ 3795228 h 4643751"/>
                <a:gd name="connsiteX71" fmla="*/ 1995947 w 4587104"/>
                <a:gd name="connsiteY71" fmla="*/ 3678452 h 4643751"/>
                <a:gd name="connsiteX72" fmla="*/ 2078205 w 4587104"/>
                <a:gd name="connsiteY72" fmla="*/ 3678453 h 4643751"/>
                <a:gd name="connsiteX73" fmla="*/ 2242724 w 4587104"/>
                <a:gd name="connsiteY73" fmla="*/ 3561675 h 4643751"/>
                <a:gd name="connsiteX74" fmla="*/ 2283853 w 4587104"/>
                <a:gd name="connsiteY74" fmla="*/ 3678452 h 4643751"/>
                <a:gd name="connsiteX75" fmla="*/ 2366112 w 4587104"/>
                <a:gd name="connsiteY75" fmla="*/ 3678452 h 4643751"/>
                <a:gd name="connsiteX76" fmla="*/ 2448371 w 4587104"/>
                <a:gd name="connsiteY76" fmla="*/ 3678452 h 4643751"/>
                <a:gd name="connsiteX77" fmla="*/ 2448371 w 4587104"/>
                <a:gd name="connsiteY77" fmla="*/ 3795229 h 4643751"/>
                <a:gd name="connsiteX78" fmla="*/ 2571759 w 4587104"/>
                <a:gd name="connsiteY78" fmla="*/ 3795228 h 4643751"/>
                <a:gd name="connsiteX79" fmla="*/ 2612889 w 4587104"/>
                <a:gd name="connsiteY79" fmla="*/ 3912005 h 4643751"/>
                <a:gd name="connsiteX80" fmla="*/ 2654018 w 4587104"/>
                <a:gd name="connsiteY80" fmla="*/ 4028780 h 4643751"/>
                <a:gd name="connsiteX81" fmla="*/ 2695148 w 4587104"/>
                <a:gd name="connsiteY81" fmla="*/ 4028780 h 4643751"/>
                <a:gd name="connsiteX82" fmla="*/ 2695148 w 4587104"/>
                <a:gd name="connsiteY82" fmla="*/ 3970392 h 4643751"/>
                <a:gd name="connsiteX83" fmla="*/ 2777407 w 4587104"/>
                <a:gd name="connsiteY83" fmla="*/ 4028780 h 4643751"/>
                <a:gd name="connsiteX84" fmla="*/ 2840142 w 4587104"/>
                <a:gd name="connsiteY84" fmla="*/ 4041552 h 4643751"/>
                <a:gd name="connsiteX85" fmla="*/ 2983051 w 4587104"/>
                <a:gd name="connsiteY85" fmla="*/ 4087172 h 4643751"/>
                <a:gd name="connsiteX86" fmla="*/ 3011518 w 4587104"/>
                <a:gd name="connsiteY86" fmla="*/ 4153542 h 4643751"/>
                <a:gd name="connsiteX87" fmla="*/ 2983054 w 4587104"/>
                <a:gd name="connsiteY87" fmla="*/ 4262333 h 4643751"/>
                <a:gd name="connsiteX88" fmla="*/ 3024184 w 4587104"/>
                <a:gd name="connsiteY88" fmla="*/ 4262333 h 4643751"/>
                <a:gd name="connsiteX89" fmla="*/ 3106440 w 4587104"/>
                <a:gd name="connsiteY89" fmla="*/ 4320724 h 4643751"/>
                <a:gd name="connsiteX90" fmla="*/ 3182893 w 4587104"/>
                <a:gd name="connsiteY90" fmla="*/ 4483718 h 4643751"/>
                <a:gd name="connsiteX91" fmla="*/ 3270961 w 4587104"/>
                <a:gd name="connsiteY91" fmla="*/ 4612662 h 4643751"/>
                <a:gd name="connsiteX92" fmla="*/ 3394349 w 4587104"/>
                <a:gd name="connsiteY92" fmla="*/ 4612662 h 4643751"/>
                <a:gd name="connsiteX93" fmla="*/ 3476608 w 4587104"/>
                <a:gd name="connsiteY93" fmla="*/ 4495887 h 4643751"/>
                <a:gd name="connsiteX94" fmla="*/ 3764514 w 4587104"/>
                <a:gd name="connsiteY94" fmla="*/ 4379111 h 4643751"/>
                <a:gd name="connsiteX95" fmla="*/ 3887903 w 4587104"/>
                <a:gd name="connsiteY95" fmla="*/ 4320723 h 4643751"/>
                <a:gd name="connsiteX96" fmla="*/ 4011291 w 4587104"/>
                <a:gd name="connsiteY96" fmla="*/ 4203946 h 4643751"/>
                <a:gd name="connsiteX97" fmla="*/ 4052421 w 4587104"/>
                <a:gd name="connsiteY97" fmla="*/ 4145558 h 4643751"/>
                <a:gd name="connsiteX98" fmla="*/ 4093550 w 4587104"/>
                <a:gd name="connsiteY98" fmla="*/ 4145558 h 4643751"/>
                <a:gd name="connsiteX99" fmla="*/ 4093550 w 4587104"/>
                <a:gd name="connsiteY99" fmla="*/ 4028782 h 4643751"/>
                <a:gd name="connsiteX100" fmla="*/ 4134680 w 4587104"/>
                <a:gd name="connsiteY100" fmla="*/ 3970394 h 4643751"/>
                <a:gd name="connsiteX101" fmla="*/ 4143138 w 4587104"/>
                <a:gd name="connsiteY101" fmla="*/ 3871639 h 4643751"/>
                <a:gd name="connsiteX102" fmla="*/ 4134680 w 4587104"/>
                <a:gd name="connsiteY102" fmla="*/ 3736841 h 4643751"/>
                <a:gd name="connsiteX103" fmla="*/ 4175809 w 4587104"/>
                <a:gd name="connsiteY103" fmla="*/ 3678453 h 4643751"/>
                <a:gd name="connsiteX104" fmla="*/ 4190743 w 4587104"/>
                <a:gd name="connsiteY104" fmla="*/ 3562702 h 4643751"/>
                <a:gd name="connsiteX105" fmla="*/ 4216939 w 4587104"/>
                <a:gd name="connsiteY105" fmla="*/ 3444900 h 4643751"/>
                <a:gd name="connsiteX106" fmla="*/ 4258065 w 4587104"/>
                <a:gd name="connsiteY106" fmla="*/ 3269739 h 4643751"/>
                <a:gd name="connsiteX107" fmla="*/ 4322674 w 4587104"/>
                <a:gd name="connsiteY107" fmla="*/ 3151431 h 4643751"/>
                <a:gd name="connsiteX108" fmla="*/ 4381457 w 4587104"/>
                <a:gd name="connsiteY108" fmla="*/ 3094571 h 4643751"/>
                <a:gd name="connsiteX109" fmla="*/ 4422586 w 4587104"/>
                <a:gd name="connsiteY109" fmla="*/ 2977795 h 4643751"/>
                <a:gd name="connsiteX110" fmla="*/ 4381457 w 4587104"/>
                <a:gd name="connsiteY110" fmla="*/ 2919407 h 4643751"/>
                <a:gd name="connsiteX111" fmla="*/ 4422586 w 4587104"/>
                <a:gd name="connsiteY111" fmla="*/ 2861018 h 4643751"/>
                <a:gd name="connsiteX112" fmla="*/ 4381457 w 4587104"/>
                <a:gd name="connsiteY112" fmla="*/ 2802630 h 4643751"/>
                <a:gd name="connsiteX113" fmla="*/ 4436924 w 4587104"/>
                <a:gd name="connsiteY113" fmla="*/ 2666787 h 4643751"/>
                <a:gd name="connsiteX114" fmla="*/ 4463716 w 4587104"/>
                <a:gd name="connsiteY114" fmla="*/ 2569078 h 4643751"/>
                <a:gd name="connsiteX115" fmla="*/ 4504845 w 4587104"/>
                <a:gd name="connsiteY115" fmla="*/ 2452301 h 4643751"/>
                <a:gd name="connsiteX116" fmla="*/ 4463716 w 4587104"/>
                <a:gd name="connsiteY116" fmla="*/ 2452301 h 4643751"/>
                <a:gd name="connsiteX117" fmla="*/ 4463716 w 4587104"/>
                <a:gd name="connsiteY117" fmla="*/ 2393913 h 4643751"/>
                <a:gd name="connsiteX118" fmla="*/ 4504845 w 4587104"/>
                <a:gd name="connsiteY118" fmla="*/ 2335525 h 4643751"/>
                <a:gd name="connsiteX119" fmla="*/ 4587104 w 4587104"/>
                <a:gd name="connsiteY119" fmla="*/ 2277137 h 4643751"/>
                <a:gd name="connsiteX120" fmla="*/ 4545972 w 4587104"/>
                <a:gd name="connsiteY12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38672 w 4587104"/>
                <a:gd name="connsiteY21" fmla="*/ 2101972 h 4643751"/>
                <a:gd name="connsiteX22" fmla="*/ 597544 w 4587104"/>
                <a:gd name="connsiteY22" fmla="*/ 2160360 h 4643751"/>
                <a:gd name="connsiteX23" fmla="*/ 525217 w 4587104"/>
                <a:gd name="connsiteY23" fmla="*/ 2224621 h 4643751"/>
                <a:gd name="connsiteX24" fmla="*/ 474156 w 4587104"/>
                <a:gd name="connsiteY24" fmla="*/ 2218748 h 4643751"/>
                <a:gd name="connsiteX25" fmla="*/ 391897 w 4587104"/>
                <a:gd name="connsiteY25" fmla="*/ 2218748 h 4643751"/>
                <a:gd name="connsiteX26" fmla="*/ 391897 w 4587104"/>
                <a:gd name="connsiteY26" fmla="*/ 2160360 h 4643751"/>
                <a:gd name="connsiteX27" fmla="*/ 309638 w 4587104"/>
                <a:gd name="connsiteY27" fmla="*/ 2218748 h 4643751"/>
                <a:gd name="connsiteX28" fmla="*/ 309636 w 4587104"/>
                <a:gd name="connsiteY28" fmla="*/ 2335525 h 4643751"/>
                <a:gd name="connsiteX29" fmla="*/ 227379 w 4587104"/>
                <a:gd name="connsiteY29" fmla="*/ 2335524 h 4643751"/>
                <a:gd name="connsiteX30" fmla="*/ 227379 w 4587104"/>
                <a:gd name="connsiteY30" fmla="*/ 2510689 h 4643751"/>
                <a:gd name="connsiteX31" fmla="*/ 200148 w 4587104"/>
                <a:gd name="connsiteY31" fmla="*/ 2560590 h 4643751"/>
                <a:gd name="connsiteX32" fmla="*/ 186250 w 4587104"/>
                <a:gd name="connsiteY32" fmla="*/ 2685853 h 4643751"/>
                <a:gd name="connsiteX33" fmla="*/ 227379 w 4587104"/>
                <a:gd name="connsiteY33" fmla="*/ 2744241 h 4643751"/>
                <a:gd name="connsiteX34" fmla="*/ 145120 w 4587104"/>
                <a:gd name="connsiteY34" fmla="*/ 2802629 h 4643751"/>
                <a:gd name="connsiteX35" fmla="*/ 88618 w 4587104"/>
                <a:gd name="connsiteY35" fmla="*/ 2888834 h 4643751"/>
                <a:gd name="connsiteX36" fmla="*/ 21732 w 4587104"/>
                <a:gd name="connsiteY36" fmla="*/ 2919406 h 4643751"/>
                <a:gd name="connsiteX37" fmla="*/ 21731 w 4587104"/>
                <a:gd name="connsiteY37" fmla="*/ 3094571 h 4643751"/>
                <a:gd name="connsiteX38" fmla="*/ 62861 w 4587104"/>
                <a:gd name="connsiteY38" fmla="*/ 3269735 h 4643751"/>
                <a:gd name="connsiteX39" fmla="*/ 103991 w 4587104"/>
                <a:gd name="connsiteY39" fmla="*/ 3269735 h 4643751"/>
                <a:gd name="connsiteX40" fmla="*/ 186249 w 4587104"/>
                <a:gd name="connsiteY40" fmla="*/ 3269736 h 4643751"/>
                <a:gd name="connsiteX41" fmla="*/ 268509 w 4587104"/>
                <a:gd name="connsiteY41" fmla="*/ 3269735 h 4643751"/>
                <a:gd name="connsiteX42" fmla="*/ 309638 w 4587104"/>
                <a:gd name="connsiteY42" fmla="*/ 3328123 h 4643751"/>
                <a:gd name="connsiteX43" fmla="*/ 391897 w 4587104"/>
                <a:gd name="connsiteY43" fmla="*/ 3269735 h 4643751"/>
                <a:gd name="connsiteX44" fmla="*/ 474155 w 4587104"/>
                <a:gd name="connsiteY44" fmla="*/ 3328124 h 4643751"/>
                <a:gd name="connsiteX45" fmla="*/ 643548 w 4587104"/>
                <a:gd name="connsiteY45" fmla="*/ 3363824 h 4643751"/>
                <a:gd name="connsiteX46" fmla="*/ 762062 w 4587104"/>
                <a:gd name="connsiteY46" fmla="*/ 3386511 h 4643751"/>
                <a:gd name="connsiteX47" fmla="*/ 885451 w 4587104"/>
                <a:gd name="connsiteY47" fmla="*/ 3444899 h 4643751"/>
                <a:gd name="connsiteX48" fmla="*/ 926580 w 4587104"/>
                <a:gd name="connsiteY48" fmla="*/ 3503287 h 4643751"/>
                <a:gd name="connsiteX49" fmla="*/ 926580 w 4587104"/>
                <a:gd name="connsiteY49" fmla="*/ 3561675 h 4643751"/>
                <a:gd name="connsiteX50" fmla="*/ 926580 w 4587104"/>
                <a:gd name="connsiteY50" fmla="*/ 3620063 h 4643751"/>
                <a:gd name="connsiteX51" fmla="*/ 967709 w 4587104"/>
                <a:gd name="connsiteY51" fmla="*/ 3736841 h 4643751"/>
                <a:gd name="connsiteX52" fmla="*/ 1008839 w 4587104"/>
                <a:gd name="connsiteY52" fmla="*/ 3795228 h 4643751"/>
                <a:gd name="connsiteX53" fmla="*/ 1049969 w 4587104"/>
                <a:gd name="connsiteY53" fmla="*/ 3970392 h 4643751"/>
                <a:gd name="connsiteX54" fmla="*/ 1091098 w 4587104"/>
                <a:gd name="connsiteY54" fmla="*/ 4028780 h 4643751"/>
                <a:gd name="connsiteX55" fmla="*/ 1137271 w 4587104"/>
                <a:gd name="connsiteY55" fmla="*/ 4105271 h 4643751"/>
                <a:gd name="connsiteX56" fmla="*/ 1132227 w 4587104"/>
                <a:gd name="connsiteY56" fmla="*/ 4203946 h 4643751"/>
                <a:gd name="connsiteX57" fmla="*/ 1214486 w 4587104"/>
                <a:gd name="connsiteY57" fmla="*/ 4203946 h 4643751"/>
                <a:gd name="connsiteX58" fmla="*/ 1324968 w 4587104"/>
                <a:gd name="connsiteY58" fmla="*/ 4172850 h 4643751"/>
                <a:gd name="connsiteX59" fmla="*/ 1356251 w 4587104"/>
                <a:gd name="connsiteY59" fmla="*/ 4205675 h 4643751"/>
                <a:gd name="connsiteX60" fmla="*/ 1379004 w 4587104"/>
                <a:gd name="connsiteY60" fmla="*/ 4262334 h 4643751"/>
                <a:gd name="connsiteX61" fmla="*/ 1420134 w 4587104"/>
                <a:gd name="connsiteY61" fmla="*/ 4203945 h 4643751"/>
                <a:gd name="connsiteX62" fmla="*/ 1463700 w 4587104"/>
                <a:gd name="connsiteY62" fmla="*/ 4180574 h 4643751"/>
                <a:gd name="connsiteX63" fmla="*/ 1502393 w 4587104"/>
                <a:gd name="connsiteY63" fmla="*/ 4145558 h 4643751"/>
                <a:gd name="connsiteX64" fmla="*/ 1592912 w 4587104"/>
                <a:gd name="connsiteY64" fmla="*/ 4120718 h 4643751"/>
                <a:gd name="connsiteX65" fmla="*/ 1645957 w 4587104"/>
                <a:gd name="connsiteY65" fmla="*/ 4074377 h 4643751"/>
                <a:gd name="connsiteX66" fmla="*/ 1749170 w 4587104"/>
                <a:gd name="connsiteY66" fmla="*/ 4028782 h 4643751"/>
                <a:gd name="connsiteX67" fmla="*/ 1678599 w 4587104"/>
                <a:gd name="connsiteY67" fmla="*/ 3985558 h 4643751"/>
                <a:gd name="connsiteX68" fmla="*/ 1625781 w 4587104"/>
                <a:gd name="connsiteY68" fmla="*/ 3912004 h 4643751"/>
                <a:gd name="connsiteX69" fmla="*/ 1790299 w 4587104"/>
                <a:gd name="connsiteY69" fmla="*/ 3853617 h 4643751"/>
                <a:gd name="connsiteX70" fmla="*/ 1954817 w 4587104"/>
                <a:gd name="connsiteY70" fmla="*/ 3795228 h 4643751"/>
                <a:gd name="connsiteX71" fmla="*/ 1995947 w 4587104"/>
                <a:gd name="connsiteY71" fmla="*/ 3678452 h 4643751"/>
                <a:gd name="connsiteX72" fmla="*/ 2078205 w 4587104"/>
                <a:gd name="connsiteY72" fmla="*/ 3678453 h 4643751"/>
                <a:gd name="connsiteX73" fmla="*/ 2242724 w 4587104"/>
                <a:gd name="connsiteY73" fmla="*/ 3561675 h 4643751"/>
                <a:gd name="connsiteX74" fmla="*/ 2283853 w 4587104"/>
                <a:gd name="connsiteY74" fmla="*/ 3678452 h 4643751"/>
                <a:gd name="connsiteX75" fmla="*/ 2366112 w 4587104"/>
                <a:gd name="connsiteY75" fmla="*/ 3678452 h 4643751"/>
                <a:gd name="connsiteX76" fmla="*/ 2448371 w 4587104"/>
                <a:gd name="connsiteY76" fmla="*/ 3678452 h 4643751"/>
                <a:gd name="connsiteX77" fmla="*/ 2448371 w 4587104"/>
                <a:gd name="connsiteY77" fmla="*/ 3795229 h 4643751"/>
                <a:gd name="connsiteX78" fmla="*/ 2571759 w 4587104"/>
                <a:gd name="connsiteY78" fmla="*/ 3795228 h 4643751"/>
                <a:gd name="connsiteX79" fmla="*/ 2612889 w 4587104"/>
                <a:gd name="connsiteY79" fmla="*/ 3912005 h 4643751"/>
                <a:gd name="connsiteX80" fmla="*/ 2654018 w 4587104"/>
                <a:gd name="connsiteY80" fmla="*/ 4028780 h 4643751"/>
                <a:gd name="connsiteX81" fmla="*/ 2695148 w 4587104"/>
                <a:gd name="connsiteY81" fmla="*/ 4028780 h 4643751"/>
                <a:gd name="connsiteX82" fmla="*/ 2695148 w 4587104"/>
                <a:gd name="connsiteY82" fmla="*/ 3970392 h 4643751"/>
                <a:gd name="connsiteX83" fmla="*/ 2777407 w 4587104"/>
                <a:gd name="connsiteY83" fmla="*/ 4028780 h 4643751"/>
                <a:gd name="connsiteX84" fmla="*/ 2840142 w 4587104"/>
                <a:gd name="connsiteY84" fmla="*/ 4041552 h 4643751"/>
                <a:gd name="connsiteX85" fmla="*/ 2983051 w 4587104"/>
                <a:gd name="connsiteY85" fmla="*/ 4087172 h 4643751"/>
                <a:gd name="connsiteX86" fmla="*/ 3011518 w 4587104"/>
                <a:gd name="connsiteY86" fmla="*/ 4153542 h 4643751"/>
                <a:gd name="connsiteX87" fmla="*/ 2983054 w 4587104"/>
                <a:gd name="connsiteY87" fmla="*/ 4262333 h 4643751"/>
                <a:gd name="connsiteX88" fmla="*/ 3024184 w 4587104"/>
                <a:gd name="connsiteY88" fmla="*/ 4262333 h 4643751"/>
                <a:gd name="connsiteX89" fmla="*/ 3106440 w 4587104"/>
                <a:gd name="connsiteY89" fmla="*/ 4320724 h 4643751"/>
                <a:gd name="connsiteX90" fmla="*/ 3182893 w 4587104"/>
                <a:gd name="connsiteY90" fmla="*/ 4483718 h 4643751"/>
                <a:gd name="connsiteX91" fmla="*/ 3270961 w 4587104"/>
                <a:gd name="connsiteY91" fmla="*/ 4612662 h 4643751"/>
                <a:gd name="connsiteX92" fmla="*/ 3394349 w 4587104"/>
                <a:gd name="connsiteY92" fmla="*/ 4612662 h 4643751"/>
                <a:gd name="connsiteX93" fmla="*/ 3476608 w 4587104"/>
                <a:gd name="connsiteY93" fmla="*/ 4495887 h 4643751"/>
                <a:gd name="connsiteX94" fmla="*/ 3764514 w 4587104"/>
                <a:gd name="connsiteY94" fmla="*/ 4379111 h 4643751"/>
                <a:gd name="connsiteX95" fmla="*/ 3887903 w 4587104"/>
                <a:gd name="connsiteY95" fmla="*/ 4320723 h 4643751"/>
                <a:gd name="connsiteX96" fmla="*/ 4011291 w 4587104"/>
                <a:gd name="connsiteY96" fmla="*/ 4203946 h 4643751"/>
                <a:gd name="connsiteX97" fmla="*/ 4052421 w 4587104"/>
                <a:gd name="connsiteY97" fmla="*/ 4145558 h 4643751"/>
                <a:gd name="connsiteX98" fmla="*/ 4093550 w 4587104"/>
                <a:gd name="connsiteY98" fmla="*/ 4145558 h 4643751"/>
                <a:gd name="connsiteX99" fmla="*/ 4093550 w 4587104"/>
                <a:gd name="connsiteY99" fmla="*/ 4028782 h 4643751"/>
                <a:gd name="connsiteX100" fmla="*/ 4134680 w 4587104"/>
                <a:gd name="connsiteY100" fmla="*/ 3970394 h 4643751"/>
                <a:gd name="connsiteX101" fmla="*/ 4143138 w 4587104"/>
                <a:gd name="connsiteY101" fmla="*/ 3871639 h 4643751"/>
                <a:gd name="connsiteX102" fmla="*/ 4134680 w 4587104"/>
                <a:gd name="connsiteY102" fmla="*/ 3736841 h 4643751"/>
                <a:gd name="connsiteX103" fmla="*/ 4175809 w 4587104"/>
                <a:gd name="connsiteY103" fmla="*/ 3678453 h 4643751"/>
                <a:gd name="connsiteX104" fmla="*/ 4190743 w 4587104"/>
                <a:gd name="connsiteY104" fmla="*/ 3562702 h 4643751"/>
                <a:gd name="connsiteX105" fmla="*/ 4216939 w 4587104"/>
                <a:gd name="connsiteY105" fmla="*/ 3444900 h 4643751"/>
                <a:gd name="connsiteX106" fmla="*/ 4258065 w 4587104"/>
                <a:gd name="connsiteY106" fmla="*/ 3269739 h 4643751"/>
                <a:gd name="connsiteX107" fmla="*/ 4322674 w 4587104"/>
                <a:gd name="connsiteY107" fmla="*/ 3151431 h 4643751"/>
                <a:gd name="connsiteX108" fmla="*/ 4381457 w 4587104"/>
                <a:gd name="connsiteY108" fmla="*/ 3094571 h 4643751"/>
                <a:gd name="connsiteX109" fmla="*/ 4422586 w 4587104"/>
                <a:gd name="connsiteY109" fmla="*/ 2977795 h 4643751"/>
                <a:gd name="connsiteX110" fmla="*/ 4381457 w 4587104"/>
                <a:gd name="connsiteY110" fmla="*/ 2919407 h 4643751"/>
                <a:gd name="connsiteX111" fmla="*/ 4422586 w 4587104"/>
                <a:gd name="connsiteY111" fmla="*/ 2861018 h 4643751"/>
                <a:gd name="connsiteX112" fmla="*/ 4381457 w 4587104"/>
                <a:gd name="connsiteY112" fmla="*/ 2802630 h 4643751"/>
                <a:gd name="connsiteX113" fmla="*/ 4436924 w 4587104"/>
                <a:gd name="connsiteY113" fmla="*/ 2666787 h 4643751"/>
                <a:gd name="connsiteX114" fmla="*/ 4463716 w 4587104"/>
                <a:gd name="connsiteY114" fmla="*/ 2569078 h 4643751"/>
                <a:gd name="connsiteX115" fmla="*/ 4504845 w 4587104"/>
                <a:gd name="connsiteY115" fmla="*/ 2452301 h 4643751"/>
                <a:gd name="connsiteX116" fmla="*/ 4463716 w 4587104"/>
                <a:gd name="connsiteY116" fmla="*/ 2452301 h 4643751"/>
                <a:gd name="connsiteX117" fmla="*/ 4463716 w 4587104"/>
                <a:gd name="connsiteY117" fmla="*/ 2393913 h 4643751"/>
                <a:gd name="connsiteX118" fmla="*/ 4504845 w 4587104"/>
                <a:gd name="connsiteY118" fmla="*/ 2335525 h 4643751"/>
                <a:gd name="connsiteX119" fmla="*/ 4587104 w 4587104"/>
                <a:gd name="connsiteY119" fmla="*/ 2277137 h 4643751"/>
                <a:gd name="connsiteX120" fmla="*/ 4545972 w 4587104"/>
                <a:gd name="connsiteY12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38672 w 4587104"/>
                <a:gd name="connsiteY21" fmla="*/ 2101972 h 4643751"/>
                <a:gd name="connsiteX22" fmla="*/ 597544 w 4587104"/>
                <a:gd name="connsiteY22" fmla="*/ 2160360 h 4643751"/>
                <a:gd name="connsiteX23" fmla="*/ 525217 w 4587104"/>
                <a:gd name="connsiteY23" fmla="*/ 2224621 h 4643751"/>
                <a:gd name="connsiteX24" fmla="*/ 474156 w 4587104"/>
                <a:gd name="connsiteY24" fmla="*/ 2218748 h 4643751"/>
                <a:gd name="connsiteX25" fmla="*/ 391897 w 4587104"/>
                <a:gd name="connsiteY25" fmla="*/ 2218748 h 4643751"/>
                <a:gd name="connsiteX26" fmla="*/ 391897 w 4587104"/>
                <a:gd name="connsiteY26" fmla="*/ 2160360 h 4643751"/>
                <a:gd name="connsiteX27" fmla="*/ 309638 w 4587104"/>
                <a:gd name="connsiteY27" fmla="*/ 2218748 h 4643751"/>
                <a:gd name="connsiteX28" fmla="*/ 309636 w 4587104"/>
                <a:gd name="connsiteY28" fmla="*/ 2335525 h 4643751"/>
                <a:gd name="connsiteX29" fmla="*/ 227379 w 4587104"/>
                <a:gd name="connsiteY29" fmla="*/ 2335524 h 4643751"/>
                <a:gd name="connsiteX30" fmla="*/ 227379 w 4587104"/>
                <a:gd name="connsiteY30" fmla="*/ 2510689 h 4643751"/>
                <a:gd name="connsiteX31" fmla="*/ 200148 w 4587104"/>
                <a:gd name="connsiteY31" fmla="*/ 2560590 h 4643751"/>
                <a:gd name="connsiteX32" fmla="*/ 186250 w 4587104"/>
                <a:gd name="connsiteY32" fmla="*/ 2685853 h 4643751"/>
                <a:gd name="connsiteX33" fmla="*/ 227379 w 4587104"/>
                <a:gd name="connsiteY33" fmla="*/ 2744241 h 4643751"/>
                <a:gd name="connsiteX34" fmla="*/ 145120 w 4587104"/>
                <a:gd name="connsiteY34" fmla="*/ 2802629 h 4643751"/>
                <a:gd name="connsiteX35" fmla="*/ 88618 w 4587104"/>
                <a:gd name="connsiteY35" fmla="*/ 2888834 h 4643751"/>
                <a:gd name="connsiteX36" fmla="*/ 21732 w 4587104"/>
                <a:gd name="connsiteY36" fmla="*/ 2919406 h 4643751"/>
                <a:gd name="connsiteX37" fmla="*/ 21731 w 4587104"/>
                <a:gd name="connsiteY37" fmla="*/ 3094571 h 4643751"/>
                <a:gd name="connsiteX38" fmla="*/ 62861 w 4587104"/>
                <a:gd name="connsiteY38" fmla="*/ 3269735 h 4643751"/>
                <a:gd name="connsiteX39" fmla="*/ 103991 w 4587104"/>
                <a:gd name="connsiteY39" fmla="*/ 3269735 h 4643751"/>
                <a:gd name="connsiteX40" fmla="*/ 186249 w 4587104"/>
                <a:gd name="connsiteY40" fmla="*/ 3269736 h 4643751"/>
                <a:gd name="connsiteX41" fmla="*/ 268509 w 4587104"/>
                <a:gd name="connsiteY41" fmla="*/ 3269735 h 4643751"/>
                <a:gd name="connsiteX42" fmla="*/ 309638 w 4587104"/>
                <a:gd name="connsiteY42" fmla="*/ 3328123 h 4643751"/>
                <a:gd name="connsiteX43" fmla="*/ 391897 w 4587104"/>
                <a:gd name="connsiteY43" fmla="*/ 3269735 h 4643751"/>
                <a:gd name="connsiteX44" fmla="*/ 474155 w 4587104"/>
                <a:gd name="connsiteY44" fmla="*/ 3328124 h 4643751"/>
                <a:gd name="connsiteX45" fmla="*/ 643548 w 4587104"/>
                <a:gd name="connsiteY45" fmla="*/ 3363824 h 4643751"/>
                <a:gd name="connsiteX46" fmla="*/ 762062 w 4587104"/>
                <a:gd name="connsiteY46" fmla="*/ 3386511 h 4643751"/>
                <a:gd name="connsiteX47" fmla="*/ 885451 w 4587104"/>
                <a:gd name="connsiteY47" fmla="*/ 3444899 h 4643751"/>
                <a:gd name="connsiteX48" fmla="*/ 926580 w 4587104"/>
                <a:gd name="connsiteY48" fmla="*/ 3503287 h 4643751"/>
                <a:gd name="connsiteX49" fmla="*/ 926580 w 4587104"/>
                <a:gd name="connsiteY49" fmla="*/ 3561675 h 4643751"/>
                <a:gd name="connsiteX50" fmla="*/ 926580 w 4587104"/>
                <a:gd name="connsiteY50" fmla="*/ 3620063 h 4643751"/>
                <a:gd name="connsiteX51" fmla="*/ 967709 w 4587104"/>
                <a:gd name="connsiteY51" fmla="*/ 3736841 h 4643751"/>
                <a:gd name="connsiteX52" fmla="*/ 1008839 w 4587104"/>
                <a:gd name="connsiteY52" fmla="*/ 3795228 h 4643751"/>
                <a:gd name="connsiteX53" fmla="*/ 1049969 w 4587104"/>
                <a:gd name="connsiteY53" fmla="*/ 3970392 h 4643751"/>
                <a:gd name="connsiteX54" fmla="*/ 1091098 w 4587104"/>
                <a:gd name="connsiteY54" fmla="*/ 4028780 h 4643751"/>
                <a:gd name="connsiteX55" fmla="*/ 1137271 w 4587104"/>
                <a:gd name="connsiteY55" fmla="*/ 4105271 h 4643751"/>
                <a:gd name="connsiteX56" fmla="*/ 1132227 w 4587104"/>
                <a:gd name="connsiteY56" fmla="*/ 4203946 h 4643751"/>
                <a:gd name="connsiteX57" fmla="*/ 1214486 w 4587104"/>
                <a:gd name="connsiteY57" fmla="*/ 4203946 h 4643751"/>
                <a:gd name="connsiteX58" fmla="*/ 1324968 w 4587104"/>
                <a:gd name="connsiteY58" fmla="*/ 4172850 h 4643751"/>
                <a:gd name="connsiteX59" fmla="*/ 1356251 w 4587104"/>
                <a:gd name="connsiteY59" fmla="*/ 4205675 h 4643751"/>
                <a:gd name="connsiteX60" fmla="*/ 1379004 w 4587104"/>
                <a:gd name="connsiteY60" fmla="*/ 4262334 h 4643751"/>
                <a:gd name="connsiteX61" fmla="*/ 1420134 w 4587104"/>
                <a:gd name="connsiteY61" fmla="*/ 4203945 h 4643751"/>
                <a:gd name="connsiteX62" fmla="*/ 1463700 w 4587104"/>
                <a:gd name="connsiteY62" fmla="*/ 4180574 h 4643751"/>
                <a:gd name="connsiteX63" fmla="*/ 1502393 w 4587104"/>
                <a:gd name="connsiteY63" fmla="*/ 4145558 h 4643751"/>
                <a:gd name="connsiteX64" fmla="*/ 1592912 w 4587104"/>
                <a:gd name="connsiteY64" fmla="*/ 4120718 h 4643751"/>
                <a:gd name="connsiteX65" fmla="*/ 1645957 w 4587104"/>
                <a:gd name="connsiteY65" fmla="*/ 4074377 h 4643751"/>
                <a:gd name="connsiteX66" fmla="*/ 1749170 w 4587104"/>
                <a:gd name="connsiteY66" fmla="*/ 4028782 h 4643751"/>
                <a:gd name="connsiteX67" fmla="*/ 1678599 w 4587104"/>
                <a:gd name="connsiteY67" fmla="*/ 3985558 h 4643751"/>
                <a:gd name="connsiteX68" fmla="*/ 1625781 w 4587104"/>
                <a:gd name="connsiteY68" fmla="*/ 3912004 h 4643751"/>
                <a:gd name="connsiteX69" fmla="*/ 1790299 w 4587104"/>
                <a:gd name="connsiteY69" fmla="*/ 3853617 h 4643751"/>
                <a:gd name="connsiteX70" fmla="*/ 1954817 w 4587104"/>
                <a:gd name="connsiteY70" fmla="*/ 3795228 h 4643751"/>
                <a:gd name="connsiteX71" fmla="*/ 1995947 w 4587104"/>
                <a:gd name="connsiteY71" fmla="*/ 3678452 h 4643751"/>
                <a:gd name="connsiteX72" fmla="*/ 2078205 w 4587104"/>
                <a:gd name="connsiteY72" fmla="*/ 3678453 h 4643751"/>
                <a:gd name="connsiteX73" fmla="*/ 2242724 w 4587104"/>
                <a:gd name="connsiteY73" fmla="*/ 3561675 h 4643751"/>
                <a:gd name="connsiteX74" fmla="*/ 2283853 w 4587104"/>
                <a:gd name="connsiteY74" fmla="*/ 3678452 h 4643751"/>
                <a:gd name="connsiteX75" fmla="*/ 2366112 w 4587104"/>
                <a:gd name="connsiteY75" fmla="*/ 3678452 h 4643751"/>
                <a:gd name="connsiteX76" fmla="*/ 2448371 w 4587104"/>
                <a:gd name="connsiteY76" fmla="*/ 3678452 h 4643751"/>
                <a:gd name="connsiteX77" fmla="*/ 2448371 w 4587104"/>
                <a:gd name="connsiteY77" fmla="*/ 3795229 h 4643751"/>
                <a:gd name="connsiteX78" fmla="*/ 2571759 w 4587104"/>
                <a:gd name="connsiteY78" fmla="*/ 3795228 h 4643751"/>
                <a:gd name="connsiteX79" fmla="*/ 2612889 w 4587104"/>
                <a:gd name="connsiteY79" fmla="*/ 3912005 h 4643751"/>
                <a:gd name="connsiteX80" fmla="*/ 2654018 w 4587104"/>
                <a:gd name="connsiteY80" fmla="*/ 4028780 h 4643751"/>
                <a:gd name="connsiteX81" fmla="*/ 2695148 w 4587104"/>
                <a:gd name="connsiteY81" fmla="*/ 4028780 h 4643751"/>
                <a:gd name="connsiteX82" fmla="*/ 2695148 w 4587104"/>
                <a:gd name="connsiteY82" fmla="*/ 3970392 h 4643751"/>
                <a:gd name="connsiteX83" fmla="*/ 2777407 w 4587104"/>
                <a:gd name="connsiteY83" fmla="*/ 4028780 h 4643751"/>
                <a:gd name="connsiteX84" fmla="*/ 2840142 w 4587104"/>
                <a:gd name="connsiteY84" fmla="*/ 4041552 h 4643751"/>
                <a:gd name="connsiteX85" fmla="*/ 2983051 w 4587104"/>
                <a:gd name="connsiteY85" fmla="*/ 4087172 h 4643751"/>
                <a:gd name="connsiteX86" fmla="*/ 3011518 w 4587104"/>
                <a:gd name="connsiteY86" fmla="*/ 4153542 h 4643751"/>
                <a:gd name="connsiteX87" fmla="*/ 2983054 w 4587104"/>
                <a:gd name="connsiteY87" fmla="*/ 4262333 h 4643751"/>
                <a:gd name="connsiteX88" fmla="*/ 3024184 w 4587104"/>
                <a:gd name="connsiteY88" fmla="*/ 4262333 h 4643751"/>
                <a:gd name="connsiteX89" fmla="*/ 3106440 w 4587104"/>
                <a:gd name="connsiteY89" fmla="*/ 4320724 h 4643751"/>
                <a:gd name="connsiteX90" fmla="*/ 3182893 w 4587104"/>
                <a:gd name="connsiteY90" fmla="*/ 4483718 h 4643751"/>
                <a:gd name="connsiteX91" fmla="*/ 3270961 w 4587104"/>
                <a:gd name="connsiteY91" fmla="*/ 4612662 h 4643751"/>
                <a:gd name="connsiteX92" fmla="*/ 3394349 w 4587104"/>
                <a:gd name="connsiteY92" fmla="*/ 4612662 h 4643751"/>
                <a:gd name="connsiteX93" fmla="*/ 3476608 w 4587104"/>
                <a:gd name="connsiteY93" fmla="*/ 4495887 h 4643751"/>
                <a:gd name="connsiteX94" fmla="*/ 3764514 w 4587104"/>
                <a:gd name="connsiteY94" fmla="*/ 4379111 h 4643751"/>
                <a:gd name="connsiteX95" fmla="*/ 3887903 w 4587104"/>
                <a:gd name="connsiteY95" fmla="*/ 4320723 h 4643751"/>
                <a:gd name="connsiteX96" fmla="*/ 4011291 w 4587104"/>
                <a:gd name="connsiteY96" fmla="*/ 4203946 h 4643751"/>
                <a:gd name="connsiteX97" fmla="*/ 4052421 w 4587104"/>
                <a:gd name="connsiteY97" fmla="*/ 4145558 h 4643751"/>
                <a:gd name="connsiteX98" fmla="*/ 4093550 w 4587104"/>
                <a:gd name="connsiteY98" fmla="*/ 4145558 h 4643751"/>
                <a:gd name="connsiteX99" fmla="*/ 4093550 w 4587104"/>
                <a:gd name="connsiteY99" fmla="*/ 4028782 h 4643751"/>
                <a:gd name="connsiteX100" fmla="*/ 4134680 w 4587104"/>
                <a:gd name="connsiteY100" fmla="*/ 3970394 h 4643751"/>
                <a:gd name="connsiteX101" fmla="*/ 4143138 w 4587104"/>
                <a:gd name="connsiteY101" fmla="*/ 3871639 h 4643751"/>
                <a:gd name="connsiteX102" fmla="*/ 4134680 w 4587104"/>
                <a:gd name="connsiteY102" fmla="*/ 3736841 h 4643751"/>
                <a:gd name="connsiteX103" fmla="*/ 4175809 w 4587104"/>
                <a:gd name="connsiteY103" fmla="*/ 3678453 h 4643751"/>
                <a:gd name="connsiteX104" fmla="*/ 4190743 w 4587104"/>
                <a:gd name="connsiteY104" fmla="*/ 3562702 h 4643751"/>
                <a:gd name="connsiteX105" fmla="*/ 4216939 w 4587104"/>
                <a:gd name="connsiteY105" fmla="*/ 3444900 h 4643751"/>
                <a:gd name="connsiteX106" fmla="*/ 4258065 w 4587104"/>
                <a:gd name="connsiteY106" fmla="*/ 3269739 h 4643751"/>
                <a:gd name="connsiteX107" fmla="*/ 4322674 w 4587104"/>
                <a:gd name="connsiteY107" fmla="*/ 3151431 h 4643751"/>
                <a:gd name="connsiteX108" fmla="*/ 4381457 w 4587104"/>
                <a:gd name="connsiteY108" fmla="*/ 3094571 h 4643751"/>
                <a:gd name="connsiteX109" fmla="*/ 4422586 w 4587104"/>
                <a:gd name="connsiteY109" fmla="*/ 2977795 h 4643751"/>
                <a:gd name="connsiteX110" fmla="*/ 4381457 w 4587104"/>
                <a:gd name="connsiteY110" fmla="*/ 2919407 h 4643751"/>
                <a:gd name="connsiteX111" fmla="*/ 4422586 w 4587104"/>
                <a:gd name="connsiteY111" fmla="*/ 2861018 h 4643751"/>
                <a:gd name="connsiteX112" fmla="*/ 4381457 w 4587104"/>
                <a:gd name="connsiteY112" fmla="*/ 2802630 h 4643751"/>
                <a:gd name="connsiteX113" fmla="*/ 4436924 w 4587104"/>
                <a:gd name="connsiteY113" fmla="*/ 2666787 h 4643751"/>
                <a:gd name="connsiteX114" fmla="*/ 4463716 w 4587104"/>
                <a:gd name="connsiteY114" fmla="*/ 2569078 h 4643751"/>
                <a:gd name="connsiteX115" fmla="*/ 4504845 w 4587104"/>
                <a:gd name="connsiteY115" fmla="*/ 2452301 h 4643751"/>
                <a:gd name="connsiteX116" fmla="*/ 4463716 w 4587104"/>
                <a:gd name="connsiteY116" fmla="*/ 2452301 h 4643751"/>
                <a:gd name="connsiteX117" fmla="*/ 4463716 w 4587104"/>
                <a:gd name="connsiteY117" fmla="*/ 2393913 h 4643751"/>
                <a:gd name="connsiteX118" fmla="*/ 4504845 w 4587104"/>
                <a:gd name="connsiteY118" fmla="*/ 2335525 h 4643751"/>
                <a:gd name="connsiteX119" fmla="*/ 4587104 w 4587104"/>
                <a:gd name="connsiteY119" fmla="*/ 2277137 h 4643751"/>
                <a:gd name="connsiteX120" fmla="*/ 4545972 w 4587104"/>
                <a:gd name="connsiteY12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38672 w 4587104"/>
                <a:gd name="connsiteY21" fmla="*/ 2101972 h 4643751"/>
                <a:gd name="connsiteX22" fmla="*/ 597544 w 4587104"/>
                <a:gd name="connsiteY22" fmla="*/ 2160360 h 4643751"/>
                <a:gd name="connsiteX23" fmla="*/ 525217 w 4587104"/>
                <a:gd name="connsiteY23" fmla="*/ 2224621 h 4643751"/>
                <a:gd name="connsiteX24" fmla="*/ 474156 w 4587104"/>
                <a:gd name="connsiteY24" fmla="*/ 2218748 h 4643751"/>
                <a:gd name="connsiteX25" fmla="*/ 391897 w 4587104"/>
                <a:gd name="connsiteY25" fmla="*/ 2218748 h 4643751"/>
                <a:gd name="connsiteX26" fmla="*/ 391897 w 4587104"/>
                <a:gd name="connsiteY26" fmla="*/ 2160360 h 4643751"/>
                <a:gd name="connsiteX27" fmla="*/ 309638 w 4587104"/>
                <a:gd name="connsiteY27" fmla="*/ 2218748 h 4643751"/>
                <a:gd name="connsiteX28" fmla="*/ 309636 w 4587104"/>
                <a:gd name="connsiteY28" fmla="*/ 2335525 h 4643751"/>
                <a:gd name="connsiteX29" fmla="*/ 227379 w 4587104"/>
                <a:gd name="connsiteY29" fmla="*/ 2335524 h 4643751"/>
                <a:gd name="connsiteX30" fmla="*/ 227379 w 4587104"/>
                <a:gd name="connsiteY30" fmla="*/ 2510689 h 4643751"/>
                <a:gd name="connsiteX31" fmla="*/ 200148 w 4587104"/>
                <a:gd name="connsiteY31" fmla="*/ 2560590 h 4643751"/>
                <a:gd name="connsiteX32" fmla="*/ 186250 w 4587104"/>
                <a:gd name="connsiteY32" fmla="*/ 2685853 h 4643751"/>
                <a:gd name="connsiteX33" fmla="*/ 227379 w 4587104"/>
                <a:gd name="connsiteY33" fmla="*/ 2744241 h 4643751"/>
                <a:gd name="connsiteX34" fmla="*/ 145120 w 4587104"/>
                <a:gd name="connsiteY34" fmla="*/ 2802629 h 4643751"/>
                <a:gd name="connsiteX35" fmla="*/ 88618 w 4587104"/>
                <a:gd name="connsiteY35" fmla="*/ 2888834 h 4643751"/>
                <a:gd name="connsiteX36" fmla="*/ 21732 w 4587104"/>
                <a:gd name="connsiteY36" fmla="*/ 2919406 h 4643751"/>
                <a:gd name="connsiteX37" fmla="*/ 21731 w 4587104"/>
                <a:gd name="connsiteY37" fmla="*/ 3094571 h 4643751"/>
                <a:gd name="connsiteX38" fmla="*/ 62861 w 4587104"/>
                <a:gd name="connsiteY38" fmla="*/ 3269735 h 4643751"/>
                <a:gd name="connsiteX39" fmla="*/ 103991 w 4587104"/>
                <a:gd name="connsiteY39" fmla="*/ 3269735 h 4643751"/>
                <a:gd name="connsiteX40" fmla="*/ 186249 w 4587104"/>
                <a:gd name="connsiteY40" fmla="*/ 3269736 h 4643751"/>
                <a:gd name="connsiteX41" fmla="*/ 268509 w 4587104"/>
                <a:gd name="connsiteY41" fmla="*/ 3269735 h 4643751"/>
                <a:gd name="connsiteX42" fmla="*/ 309638 w 4587104"/>
                <a:gd name="connsiteY42" fmla="*/ 3328123 h 4643751"/>
                <a:gd name="connsiteX43" fmla="*/ 391897 w 4587104"/>
                <a:gd name="connsiteY43" fmla="*/ 3269735 h 4643751"/>
                <a:gd name="connsiteX44" fmla="*/ 474155 w 4587104"/>
                <a:gd name="connsiteY44" fmla="*/ 3328124 h 4643751"/>
                <a:gd name="connsiteX45" fmla="*/ 643548 w 4587104"/>
                <a:gd name="connsiteY45" fmla="*/ 3363824 h 4643751"/>
                <a:gd name="connsiteX46" fmla="*/ 762062 w 4587104"/>
                <a:gd name="connsiteY46" fmla="*/ 3386511 h 4643751"/>
                <a:gd name="connsiteX47" fmla="*/ 885451 w 4587104"/>
                <a:gd name="connsiteY47" fmla="*/ 3444899 h 4643751"/>
                <a:gd name="connsiteX48" fmla="*/ 926580 w 4587104"/>
                <a:gd name="connsiteY48" fmla="*/ 3503287 h 4643751"/>
                <a:gd name="connsiteX49" fmla="*/ 926580 w 4587104"/>
                <a:gd name="connsiteY49" fmla="*/ 3561675 h 4643751"/>
                <a:gd name="connsiteX50" fmla="*/ 926580 w 4587104"/>
                <a:gd name="connsiteY50" fmla="*/ 3620063 h 4643751"/>
                <a:gd name="connsiteX51" fmla="*/ 967709 w 4587104"/>
                <a:gd name="connsiteY51" fmla="*/ 3736841 h 4643751"/>
                <a:gd name="connsiteX52" fmla="*/ 1008839 w 4587104"/>
                <a:gd name="connsiteY52" fmla="*/ 3795228 h 4643751"/>
                <a:gd name="connsiteX53" fmla="*/ 1049969 w 4587104"/>
                <a:gd name="connsiteY53" fmla="*/ 3970392 h 4643751"/>
                <a:gd name="connsiteX54" fmla="*/ 1091098 w 4587104"/>
                <a:gd name="connsiteY54" fmla="*/ 4028780 h 4643751"/>
                <a:gd name="connsiteX55" fmla="*/ 1137271 w 4587104"/>
                <a:gd name="connsiteY55" fmla="*/ 4105271 h 4643751"/>
                <a:gd name="connsiteX56" fmla="*/ 1132227 w 4587104"/>
                <a:gd name="connsiteY56" fmla="*/ 4203946 h 4643751"/>
                <a:gd name="connsiteX57" fmla="*/ 1214486 w 4587104"/>
                <a:gd name="connsiteY57" fmla="*/ 4203946 h 4643751"/>
                <a:gd name="connsiteX58" fmla="*/ 1324968 w 4587104"/>
                <a:gd name="connsiteY58" fmla="*/ 4172850 h 4643751"/>
                <a:gd name="connsiteX59" fmla="*/ 1356251 w 4587104"/>
                <a:gd name="connsiteY59" fmla="*/ 4205675 h 4643751"/>
                <a:gd name="connsiteX60" fmla="*/ 1379004 w 4587104"/>
                <a:gd name="connsiteY60" fmla="*/ 4262334 h 4643751"/>
                <a:gd name="connsiteX61" fmla="*/ 1420134 w 4587104"/>
                <a:gd name="connsiteY61" fmla="*/ 4203945 h 4643751"/>
                <a:gd name="connsiteX62" fmla="*/ 1463700 w 4587104"/>
                <a:gd name="connsiteY62" fmla="*/ 4180574 h 4643751"/>
                <a:gd name="connsiteX63" fmla="*/ 1502393 w 4587104"/>
                <a:gd name="connsiteY63" fmla="*/ 4145558 h 4643751"/>
                <a:gd name="connsiteX64" fmla="*/ 1592912 w 4587104"/>
                <a:gd name="connsiteY64" fmla="*/ 4120718 h 4643751"/>
                <a:gd name="connsiteX65" fmla="*/ 1645957 w 4587104"/>
                <a:gd name="connsiteY65" fmla="*/ 4074377 h 4643751"/>
                <a:gd name="connsiteX66" fmla="*/ 1749170 w 4587104"/>
                <a:gd name="connsiteY66" fmla="*/ 4028782 h 4643751"/>
                <a:gd name="connsiteX67" fmla="*/ 1678599 w 4587104"/>
                <a:gd name="connsiteY67" fmla="*/ 3985558 h 4643751"/>
                <a:gd name="connsiteX68" fmla="*/ 1625781 w 4587104"/>
                <a:gd name="connsiteY68" fmla="*/ 3912004 h 4643751"/>
                <a:gd name="connsiteX69" fmla="*/ 1790299 w 4587104"/>
                <a:gd name="connsiteY69" fmla="*/ 3853617 h 4643751"/>
                <a:gd name="connsiteX70" fmla="*/ 1954817 w 4587104"/>
                <a:gd name="connsiteY70" fmla="*/ 3795228 h 4643751"/>
                <a:gd name="connsiteX71" fmla="*/ 1995947 w 4587104"/>
                <a:gd name="connsiteY71" fmla="*/ 3678452 h 4643751"/>
                <a:gd name="connsiteX72" fmla="*/ 2078205 w 4587104"/>
                <a:gd name="connsiteY72" fmla="*/ 3678453 h 4643751"/>
                <a:gd name="connsiteX73" fmla="*/ 2242724 w 4587104"/>
                <a:gd name="connsiteY73" fmla="*/ 3561675 h 4643751"/>
                <a:gd name="connsiteX74" fmla="*/ 2283853 w 4587104"/>
                <a:gd name="connsiteY74" fmla="*/ 3678452 h 4643751"/>
                <a:gd name="connsiteX75" fmla="*/ 2366112 w 4587104"/>
                <a:gd name="connsiteY75" fmla="*/ 3678452 h 4643751"/>
                <a:gd name="connsiteX76" fmla="*/ 2448371 w 4587104"/>
                <a:gd name="connsiteY76" fmla="*/ 3678452 h 4643751"/>
                <a:gd name="connsiteX77" fmla="*/ 2448371 w 4587104"/>
                <a:gd name="connsiteY77" fmla="*/ 3795229 h 4643751"/>
                <a:gd name="connsiteX78" fmla="*/ 2571759 w 4587104"/>
                <a:gd name="connsiteY78" fmla="*/ 3795228 h 4643751"/>
                <a:gd name="connsiteX79" fmla="*/ 2612889 w 4587104"/>
                <a:gd name="connsiteY79" fmla="*/ 3912005 h 4643751"/>
                <a:gd name="connsiteX80" fmla="*/ 2654018 w 4587104"/>
                <a:gd name="connsiteY80" fmla="*/ 4028780 h 4643751"/>
                <a:gd name="connsiteX81" fmla="*/ 2695148 w 4587104"/>
                <a:gd name="connsiteY81" fmla="*/ 4028780 h 4643751"/>
                <a:gd name="connsiteX82" fmla="*/ 2695148 w 4587104"/>
                <a:gd name="connsiteY82" fmla="*/ 3970392 h 4643751"/>
                <a:gd name="connsiteX83" fmla="*/ 2777407 w 4587104"/>
                <a:gd name="connsiteY83" fmla="*/ 4028780 h 4643751"/>
                <a:gd name="connsiteX84" fmla="*/ 2840142 w 4587104"/>
                <a:gd name="connsiteY84" fmla="*/ 4041552 h 4643751"/>
                <a:gd name="connsiteX85" fmla="*/ 2983051 w 4587104"/>
                <a:gd name="connsiteY85" fmla="*/ 4087172 h 4643751"/>
                <a:gd name="connsiteX86" fmla="*/ 3011518 w 4587104"/>
                <a:gd name="connsiteY86" fmla="*/ 4153542 h 4643751"/>
                <a:gd name="connsiteX87" fmla="*/ 2983054 w 4587104"/>
                <a:gd name="connsiteY87" fmla="*/ 4262333 h 4643751"/>
                <a:gd name="connsiteX88" fmla="*/ 3024184 w 4587104"/>
                <a:gd name="connsiteY88" fmla="*/ 4262333 h 4643751"/>
                <a:gd name="connsiteX89" fmla="*/ 3106440 w 4587104"/>
                <a:gd name="connsiteY89" fmla="*/ 4320724 h 4643751"/>
                <a:gd name="connsiteX90" fmla="*/ 3182893 w 4587104"/>
                <a:gd name="connsiteY90" fmla="*/ 4483718 h 4643751"/>
                <a:gd name="connsiteX91" fmla="*/ 3270961 w 4587104"/>
                <a:gd name="connsiteY91" fmla="*/ 4612662 h 4643751"/>
                <a:gd name="connsiteX92" fmla="*/ 3394349 w 4587104"/>
                <a:gd name="connsiteY92" fmla="*/ 4612662 h 4643751"/>
                <a:gd name="connsiteX93" fmla="*/ 3476608 w 4587104"/>
                <a:gd name="connsiteY93" fmla="*/ 4495887 h 4643751"/>
                <a:gd name="connsiteX94" fmla="*/ 3764514 w 4587104"/>
                <a:gd name="connsiteY94" fmla="*/ 4379111 h 4643751"/>
                <a:gd name="connsiteX95" fmla="*/ 3887903 w 4587104"/>
                <a:gd name="connsiteY95" fmla="*/ 4320723 h 4643751"/>
                <a:gd name="connsiteX96" fmla="*/ 4011291 w 4587104"/>
                <a:gd name="connsiteY96" fmla="*/ 4203946 h 4643751"/>
                <a:gd name="connsiteX97" fmla="*/ 4052421 w 4587104"/>
                <a:gd name="connsiteY97" fmla="*/ 4145558 h 4643751"/>
                <a:gd name="connsiteX98" fmla="*/ 4093550 w 4587104"/>
                <a:gd name="connsiteY98" fmla="*/ 4145558 h 4643751"/>
                <a:gd name="connsiteX99" fmla="*/ 4093550 w 4587104"/>
                <a:gd name="connsiteY99" fmla="*/ 4028782 h 4643751"/>
                <a:gd name="connsiteX100" fmla="*/ 4134680 w 4587104"/>
                <a:gd name="connsiteY100" fmla="*/ 3970394 h 4643751"/>
                <a:gd name="connsiteX101" fmla="*/ 4143138 w 4587104"/>
                <a:gd name="connsiteY101" fmla="*/ 3871639 h 4643751"/>
                <a:gd name="connsiteX102" fmla="*/ 4134680 w 4587104"/>
                <a:gd name="connsiteY102" fmla="*/ 3736841 h 4643751"/>
                <a:gd name="connsiteX103" fmla="*/ 4175809 w 4587104"/>
                <a:gd name="connsiteY103" fmla="*/ 3678453 h 4643751"/>
                <a:gd name="connsiteX104" fmla="*/ 4190743 w 4587104"/>
                <a:gd name="connsiteY104" fmla="*/ 3562702 h 4643751"/>
                <a:gd name="connsiteX105" fmla="*/ 4216939 w 4587104"/>
                <a:gd name="connsiteY105" fmla="*/ 3444900 h 4643751"/>
                <a:gd name="connsiteX106" fmla="*/ 4258065 w 4587104"/>
                <a:gd name="connsiteY106" fmla="*/ 3269739 h 4643751"/>
                <a:gd name="connsiteX107" fmla="*/ 4322674 w 4587104"/>
                <a:gd name="connsiteY107" fmla="*/ 3151431 h 4643751"/>
                <a:gd name="connsiteX108" fmla="*/ 4381457 w 4587104"/>
                <a:gd name="connsiteY108" fmla="*/ 3094571 h 4643751"/>
                <a:gd name="connsiteX109" fmla="*/ 4422586 w 4587104"/>
                <a:gd name="connsiteY109" fmla="*/ 2977795 h 4643751"/>
                <a:gd name="connsiteX110" fmla="*/ 4381457 w 4587104"/>
                <a:gd name="connsiteY110" fmla="*/ 2919407 h 4643751"/>
                <a:gd name="connsiteX111" fmla="*/ 4422586 w 4587104"/>
                <a:gd name="connsiteY111" fmla="*/ 2861018 h 4643751"/>
                <a:gd name="connsiteX112" fmla="*/ 4381457 w 4587104"/>
                <a:gd name="connsiteY112" fmla="*/ 2802630 h 4643751"/>
                <a:gd name="connsiteX113" fmla="*/ 4436924 w 4587104"/>
                <a:gd name="connsiteY113" fmla="*/ 2666787 h 4643751"/>
                <a:gd name="connsiteX114" fmla="*/ 4463716 w 4587104"/>
                <a:gd name="connsiteY114" fmla="*/ 2569078 h 4643751"/>
                <a:gd name="connsiteX115" fmla="*/ 4504845 w 4587104"/>
                <a:gd name="connsiteY115" fmla="*/ 2452301 h 4643751"/>
                <a:gd name="connsiteX116" fmla="*/ 4463716 w 4587104"/>
                <a:gd name="connsiteY116" fmla="*/ 2452301 h 4643751"/>
                <a:gd name="connsiteX117" fmla="*/ 4463716 w 4587104"/>
                <a:gd name="connsiteY117" fmla="*/ 2393913 h 4643751"/>
                <a:gd name="connsiteX118" fmla="*/ 4504845 w 4587104"/>
                <a:gd name="connsiteY118" fmla="*/ 2335525 h 4643751"/>
                <a:gd name="connsiteX119" fmla="*/ 4587104 w 4587104"/>
                <a:gd name="connsiteY119" fmla="*/ 2277137 h 4643751"/>
                <a:gd name="connsiteX120" fmla="*/ 4545972 w 4587104"/>
                <a:gd name="connsiteY12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38672 w 4587104"/>
                <a:gd name="connsiteY21" fmla="*/ 2101972 h 4643751"/>
                <a:gd name="connsiteX22" fmla="*/ 597544 w 4587104"/>
                <a:gd name="connsiteY22" fmla="*/ 2160360 h 4643751"/>
                <a:gd name="connsiteX23" fmla="*/ 525217 w 4587104"/>
                <a:gd name="connsiteY23" fmla="*/ 2224621 h 4643751"/>
                <a:gd name="connsiteX24" fmla="*/ 474156 w 4587104"/>
                <a:gd name="connsiteY24" fmla="*/ 2218748 h 4643751"/>
                <a:gd name="connsiteX25" fmla="*/ 391897 w 4587104"/>
                <a:gd name="connsiteY25" fmla="*/ 2218748 h 4643751"/>
                <a:gd name="connsiteX26" fmla="*/ 391897 w 4587104"/>
                <a:gd name="connsiteY26" fmla="*/ 2160360 h 4643751"/>
                <a:gd name="connsiteX27" fmla="*/ 309638 w 4587104"/>
                <a:gd name="connsiteY27" fmla="*/ 2218748 h 4643751"/>
                <a:gd name="connsiteX28" fmla="*/ 309636 w 4587104"/>
                <a:gd name="connsiteY28" fmla="*/ 2335525 h 4643751"/>
                <a:gd name="connsiteX29" fmla="*/ 227379 w 4587104"/>
                <a:gd name="connsiteY29" fmla="*/ 2335524 h 4643751"/>
                <a:gd name="connsiteX30" fmla="*/ 227379 w 4587104"/>
                <a:gd name="connsiteY30" fmla="*/ 2510689 h 4643751"/>
                <a:gd name="connsiteX31" fmla="*/ 200148 w 4587104"/>
                <a:gd name="connsiteY31" fmla="*/ 2560590 h 4643751"/>
                <a:gd name="connsiteX32" fmla="*/ 186250 w 4587104"/>
                <a:gd name="connsiteY32" fmla="*/ 2685853 h 4643751"/>
                <a:gd name="connsiteX33" fmla="*/ 227379 w 4587104"/>
                <a:gd name="connsiteY33" fmla="*/ 2744241 h 4643751"/>
                <a:gd name="connsiteX34" fmla="*/ 145120 w 4587104"/>
                <a:gd name="connsiteY34" fmla="*/ 2802629 h 4643751"/>
                <a:gd name="connsiteX35" fmla="*/ 88618 w 4587104"/>
                <a:gd name="connsiteY35" fmla="*/ 2888834 h 4643751"/>
                <a:gd name="connsiteX36" fmla="*/ 21732 w 4587104"/>
                <a:gd name="connsiteY36" fmla="*/ 2919406 h 4643751"/>
                <a:gd name="connsiteX37" fmla="*/ 21731 w 4587104"/>
                <a:gd name="connsiteY37" fmla="*/ 3094571 h 4643751"/>
                <a:gd name="connsiteX38" fmla="*/ 62861 w 4587104"/>
                <a:gd name="connsiteY38" fmla="*/ 3269735 h 4643751"/>
                <a:gd name="connsiteX39" fmla="*/ 103991 w 4587104"/>
                <a:gd name="connsiteY39" fmla="*/ 3269735 h 4643751"/>
                <a:gd name="connsiteX40" fmla="*/ 186249 w 4587104"/>
                <a:gd name="connsiteY40" fmla="*/ 3269736 h 4643751"/>
                <a:gd name="connsiteX41" fmla="*/ 268509 w 4587104"/>
                <a:gd name="connsiteY41" fmla="*/ 3269735 h 4643751"/>
                <a:gd name="connsiteX42" fmla="*/ 309638 w 4587104"/>
                <a:gd name="connsiteY42" fmla="*/ 3328123 h 4643751"/>
                <a:gd name="connsiteX43" fmla="*/ 391897 w 4587104"/>
                <a:gd name="connsiteY43" fmla="*/ 3269735 h 4643751"/>
                <a:gd name="connsiteX44" fmla="*/ 474155 w 4587104"/>
                <a:gd name="connsiteY44" fmla="*/ 3328124 h 4643751"/>
                <a:gd name="connsiteX45" fmla="*/ 643548 w 4587104"/>
                <a:gd name="connsiteY45" fmla="*/ 3363824 h 4643751"/>
                <a:gd name="connsiteX46" fmla="*/ 762062 w 4587104"/>
                <a:gd name="connsiteY46" fmla="*/ 3386511 h 4643751"/>
                <a:gd name="connsiteX47" fmla="*/ 885451 w 4587104"/>
                <a:gd name="connsiteY47" fmla="*/ 3444899 h 4643751"/>
                <a:gd name="connsiteX48" fmla="*/ 926580 w 4587104"/>
                <a:gd name="connsiteY48" fmla="*/ 3503287 h 4643751"/>
                <a:gd name="connsiteX49" fmla="*/ 926580 w 4587104"/>
                <a:gd name="connsiteY49" fmla="*/ 3561675 h 4643751"/>
                <a:gd name="connsiteX50" fmla="*/ 926580 w 4587104"/>
                <a:gd name="connsiteY50" fmla="*/ 3620063 h 4643751"/>
                <a:gd name="connsiteX51" fmla="*/ 967709 w 4587104"/>
                <a:gd name="connsiteY51" fmla="*/ 3736841 h 4643751"/>
                <a:gd name="connsiteX52" fmla="*/ 1008839 w 4587104"/>
                <a:gd name="connsiteY52" fmla="*/ 3795228 h 4643751"/>
                <a:gd name="connsiteX53" fmla="*/ 1049969 w 4587104"/>
                <a:gd name="connsiteY53" fmla="*/ 3970392 h 4643751"/>
                <a:gd name="connsiteX54" fmla="*/ 1091098 w 4587104"/>
                <a:gd name="connsiteY54" fmla="*/ 4028780 h 4643751"/>
                <a:gd name="connsiteX55" fmla="*/ 1137271 w 4587104"/>
                <a:gd name="connsiteY55" fmla="*/ 4105271 h 4643751"/>
                <a:gd name="connsiteX56" fmla="*/ 1132227 w 4587104"/>
                <a:gd name="connsiteY56" fmla="*/ 4203946 h 4643751"/>
                <a:gd name="connsiteX57" fmla="*/ 1214486 w 4587104"/>
                <a:gd name="connsiteY57" fmla="*/ 4203946 h 4643751"/>
                <a:gd name="connsiteX58" fmla="*/ 1324968 w 4587104"/>
                <a:gd name="connsiteY58" fmla="*/ 4172850 h 4643751"/>
                <a:gd name="connsiteX59" fmla="*/ 1356251 w 4587104"/>
                <a:gd name="connsiteY59" fmla="*/ 4205675 h 4643751"/>
                <a:gd name="connsiteX60" fmla="*/ 1379004 w 4587104"/>
                <a:gd name="connsiteY60" fmla="*/ 4262334 h 4643751"/>
                <a:gd name="connsiteX61" fmla="*/ 1420134 w 4587104"/>
                <a:gd name="connsiteY61" fmla="*/ 4203945 h 4643751"/>
                <a:gd name="connsiteX62" fmla="*/ 1463700 w 4587104"/>
                <a:gd name="connsiteY62" fmla="*/ 4180574 h 4643751"/>
                <a:gd name="connsiteX63" fmla="*/ 1502393 w 4587104"/>
                <a:gd name="connsiteY63" fmla="*/ 4145558 h 4643751"/>
                <a:gd name="connsiteX64" fmla="*/ 1592912 w 4587104"/>
                <a:gd name="connsiteY64" fmla="*/ 4120718 h 4643751"/>
                <a:gd name="connsiteX65" fmla="*/ 1645957 w 4587104"/>
                <a:gd name="connsiteY65" fmla="*/ 4074377 h 4643751"/>
                <a:gd name="connsiteX66" fmla="*/ 1749170 w 4587104"/>
                <a:gd name="connsiteY66" fmla="*/ 4028782 h 4643751"/>
                <a:gd name="connsiteX67" fmla="*/ 1678599 w 4587104"/>
                <a:gd name="connsiteY67" fmla="*/ 3985558 h 4643751"/>
                <a:gd name="connsiteX68" fmla="*/ 1625781 w 4587104"/>
                <a:gd name="connsiteY68" fmla="*/ 3912004 h 4643751"/>
                <a:gd name="connsiteX69" fmla="*/ 1790299 w 4587104"/>
                <a:gd name="connsiteY69" fmla="*/ 3853617 h 4643751"/>
                <a:gd name="connsiteX70" fmla="*/ 1954817 w 4587104"/>
                <a:gd name="connsiteY70" fmla="*/ 3795228 h 4643751"/>
                <a:gd name="connsiteX71" fmla="*/ 1995947 w 4587104"/>
                <a:gd name="connsiteY71" fmla="*/ 3678452 h 4643751"/>
                <a:gd name="connsiteX72" fmla="*/ 2078205 w 4587104"/>
                <a:gd name="connsiteY72" fmla="*/ 3678453 h 4643751"/>
                <a:gd name="connsiteX73" fmla="*/ 2242724 w 4587104"/>
                <a:gd name="connsiteY73" fmla="*/ 3561675 h 4643751"/>
                <a:gd name="connsiteX74" fmla="*/ 2283853 w 4587104"/>
                <a:gd name="connsiteY74" fmla="*/ 3678452 h 4643751"/>
                <a:gd name="connsiteX75" fmla="*/ 2366112 w 4587104"/>
                <a:gd name="connsiteY75" fmla="*/ 3678452 h 4643751"/>
                <a:gd name="connsiteX76" fmla="*/ 2448371 w 4587104"/>
                <a:gd name="connsiteY76" fmla="*/ 3678452 h 4643751"/>
                <a:gd name="connsiteX77" fmla="*/ 2448371 w 4587104"/>
                <a:gd name="connsiteY77" fmla="*/ 3795229 h 4643751"/>
                <a:gd name="connsiteX78" fmla="*/ 2571759 w 4587104"/>
                <a:gd name="connsiteY78" fmla="*/ 3795228 h 4643751"/>
                <a:gd name="connsiteX79" fmla="*/ 2612889 w 4587104"/>
                <a:gd name="connsiteY79" fmla="*/ 3912005 h 4643751"/>
                <a:gd name="connsiteX80" fmla="*/ 2654018 w 4587104"/>
                <a:gd name="connsiteY80" fmla="*/ 4028780 h 4643751"/>
                <a:gd name="connsiteX81" fmla="*/ 2695148 w 4587104"/>
                <a:gd name="connsiteY81" fmla="*/ 4028780 h 4643751"/>
                <a:gd name="connsiteX82" fmla="*/ 2695148 w 4587104"/>
                <a:gd name="connsiteY82" fmla="*/ 3970392 h 4643751"/>
                <a:gd name="connsiteX83" fmla="*/ 2777407 w 4587104"/>
                <a:gd name="connsiteY83" fmla="*/ 4028780 h 4643751"/>
                <a:gd name="connsiteX84" fmla="*/ 2840142 w 4587104"/>
                <a:gd name="connsiteY84" fmla="*/ 4041552 h 4643751"/>
                <a:gd name="connsiteX85" fmla="*/ 2983051 w 4587104"/>
                <a:gd name="connsiteY85" fmla="*/ 4087172 h 4643751"/>
                <a:gd name="connsiteX86" fmla="*/ 3011518 w 4587104"/>
                <a:gd name="connsiteY86" fmla="*/ 4153542 h 4643751"/>
                <a:gd name="connsiteX87" fmla="*/ 2983054 w 4587104"/>
                <a:gd name="connsiteY87" fmla="*/ 4262333 h 4643751"/>
                <a:gd name="connsiteX88" fmla="*/ 3024184 w 4587104"/>
                <a:gd name="connsiteY88" fmla="*/ 4262333 h 4643751"/>
                <a:gd name="connsiteX89" fmla="*/ 3106440 w 4587104"/>
                <a:gd name="connsiteY89" fmla="*/ 4320724 h 4643751"/>
                <a:gd name="connsiteX90" fmla="*/ 3182893 w 4587104"/>
                <a:gd name="connsiteY90" fmla="*/ 4483718 h 4643751"/>
                <a:gd name="connsiteX91" fmla="*/ 3270961 w 4587104"/>
                <a:gd name="connsiteY91" fmla="*/ 4612662 h 4643751"/>
                <a:gd name="connsiteX92" fmla="*/ 3394349 w 4587104"/>
                <a:gd name="connsiteY92" fmla="*/ 4612662 h 4643751"/>
                <a:gd name="connsiteX93" fmla="*/ 3476608 w 4587104"/>
                <a:gd name="connsiteY93" fmla="*/ 4495887 h 4643751"/>
                <a:gd name="connsiteX94" fmla="*/ 3764514 w 4587104"/>
                <a:gd name="connsiteY94" fmla="*/ 4379111 h 4643751"/>
                <a:gd name="connsiteX95" fmla="*/ 3887903 w 4587104"/>
                <a:gd name="connsiteY95" fmla="*/ 4320723 h 4643751"/>
                <a:gd name="connsiteX96" fmla="*/ 4011291 w 4587104"/>
                <a:gd name="connsiteY96" fmla="*/ 4203946 h 4643751"/>
                <a:gd name="connsiteX97" fmla="*/ 4052421 w 4587104"/>
                <a:gd name="connsiteY97" fmla="*/ 4145558 h 4643751"/>
                <a:gd name="connsiteX98" fmla="*/ 4093550 w 4587104"/>
                <a:gd name="connsiteY98" fmla="*/ 4145558 h 4643751"/>
                <a:gd name="connsiteX99" fmla="*/ 4093550 w 4587104"/>
                <a:gd name="connsiteY99" fmla="*/ 4028782 h 4643751"/>
                <a:gd name="connsiteX100" fmla="*/ 4134680 w 4587104"/>
                <a:gd name="connsiteY100" fmla="*/ 3970394 h 4643751"/>
                <a:gd name="connsiteX101" fmla="*/ 4143138 w 4587104"/>
                <a:gd name="connsiteY101" fmla="*/ 3871639 h 4643751"/>
                <a:gd name="connsiteX102" fmla="*/ 4134680 w 4587104"/>
                <a:gd name="connsiteY102" fmla="*/ 3736841 h 4643751"/>
                <a:gd name="connsiteX103" fmla="*/ 4175809 w 4587104"/>
                <a:gd name="connsiteY103" fmla="*/ 3678453 h 4643751"/>
                <a:gd name="connsiteX104" fmla="*/ 4190743 w 4587104"/>
                <a:gd name="connsiteY104" fmla="*/ 3562702 h 4643751"/>
                <a:gd name="connsiteX105" fmla="*/ 4216939 w 4587104"/>
                <a:gd name="connsiteY105" fmla="*/ 3444900 h 4643751"/>
                <a:gd name="connsiteX106" fmla="*/ 4258065 w 4587104"/>
                <a:gd name="connsiteY106" fmla="*/ 3269739 h 4643751"/>
                <a:gd name="connsiteX107" fmla="*/ 4322674 w 4587104"/>
                <a:gd name="connsiteY107" fmla="*/ 3151431 h 4643751"/>
                <a:gd name="connsiteX108" fmla="*/ 4381457 w 4587104"/>
                <a:gd name="connsiteY108" fmla="*/ 3094571 h 4643751"/>
                <a:gd name="connsiteX109" fmla="*/ 4422586 w 4587104"/>
                <a:gd name="connsiteY109" fmla="*/ 2977795 h 4643751"/>
                <a:gd name="connsiteX110" fmla="*/ 4381457 w 4587104"/>
                <a:gd name="connsiteY110" fmla="*/ 2919407 h 4643751"/>
                <a:gd name="connsiteX111" fmla="*/ 4422586 w 4587104"/>
                <a:gd name="connsiteY111" fmla="*/ 2861018 h 4643751"/>
                <a:gd name="connsiteX112" fmla="*/ 4381457 w 4587104"/>
                <a:gd name="connsiteY112" fmla="*/ 2802630 h 4643751"/>
                <a:gd name="connsiteX113" fmla="*/ 4436924 w 4587104"/>
                <a:gd name="connsiteY113" fmla="*/ 2666787 h 4643751"/>
                <a:gd name="connsiteX114" fmla="*/ 4463716 w 4587104"/>
                <a:gd name="connsiteY114" fmla="*/ 2569078 h 4643751"/>
                <a:gd name="connsiteX115" fmla="*/ 4504845 w 4587104"/>
                <a:gd name="connsiteY115" fmla="*/ 2452301 h 4643751"/>
                <a:gd name="connsiteX116" fmla="*/ 4463716 w 4587104"/>
                <a:gd name="connsiteY116" fmla="*/ 2452301 h 4643751"/>
                <a:gd name="connsiteX117" fmla="*/ 4463716 w 4587104"/>
                <a:gd name="connsiteY117" fmla="*/ 2393913 h 4643751"/>
                <a:gd name="connsiteX118" fmla="*/ 4504845 w 4587104"/>
                <a:gd name="connsiteY118" fmla="*/ 2335525 h 4643751"/>
                <a:gd name="connsiteX119" fmla="*/ 4587104 w 4587104"/>
                <a:gd name="connsiteY119" fmla="*/ 2277137 h 4643751"/>
                <a:gd name="connsiteX120" fmla="*/ 4545972 w 4587104"/>
                <a:gd name="connsiteY12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44908 w 4587104"/>
                <a:gd name="connsiteY21" fmla="*/ 2023812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74156 w 4587104"/>
                <a:gd name="connsiteY25" fmla="*/ 2218748 h 4643751"/>
                <a:gd name="connsiteX26" fmla="*/ 391897 w 4587104"/>
                <a:gd name="connsiteY26" fmla="*/ 2218748 h 4643751"/>
                <a:gd name="connsiteX27" fmla="*/ 391897 w 4587104"/>
                <a:gd name="connsiteY27" fmla="*/ 2160360 h 4643751"/>
                <a:gd name="connsiteX28" fmla="*/ 309638 w 4587104"/>
                <a:gd name="connsiteY28" fmla="*/ 2218748 h 4643751"/>
                <a:gd name="connsiteX29" fmla="*/ 309636 w 4587104"/>
                <a:gd name="connsiteY29" fmla="*/ 2335525 h 4643751"/>
                <a:gd name="connsiteX30" fmla="*/ 227379 w 4587104"/>
                <a:gd name="connsiteY30" fmla="*/ 2335524 h 4643751"/>
                <a:gd name="connsiteX31" fmla="*/ 227379 w 4587104"/>
                <a:gd name="connsiteY31" fmla="*/ 2510689 h 4643751"/>
                <a:gd name="connsiteX32" fmla="*/ 200148 w 4587104"/>
                <a:gd name="connsiteY32" fmla="*/ 2560590 h 4643751"/>
                <a:gd name="connsiteX33" fmla="*/ 186250 w 4587104"/>
                <a:gd name="connsiteY33" fmla="*/ 2685853 h 4643751"/>
                <a:gd name="connsiteX34" fmla="*/ 227379 w 4587104"/>
                <a:gd name="connsiteY34" fmla="*/ 2744241 h 4643751"/>
                <a:gd name="connsiteX35" fmla="*/ 145120 w 4587104"/>
                <a:gd name="connsiteY35" fmla="*/ 2802629 h 4643751"/>
                <a:gd name="connsiteX36" fmla="*/ 88618 w 4587104"/>
                <a:gd name="connsiteY36" fmla="*/ 2888834 h 4643751"/>
                <a:gd name="connsiteX37" fmla="*/ 21732 w 4587104"/>
                <a:gd name="connsiteY37" fmla="*/ 2919406 h 4643751"/>
                <a:gd name="connsiteX38" fmla="*/ 21731 w 4587104"/>
                <a:gd name="connsiteY38" fmla="*/ 3094571 h 4643751"/>
                <a:gd name="connsiteX39" fmla="*/ 62861 w 4587104"/>
                <a:gd name="connsiteY39" fmla="*/ 3269735 h 4643751"/>
                <a:gd name="connsiteX40" fmla="*/ 103991 w 4587104"/>
                <a:gd name="connsiteY40" fmla="*/ 3269735 h 4643751"/>
                <a:gd name="connsiteX41" fmla="*/ 186249 w 4587104"/>
                <a:gd name="connsiteY41" fmla="*/ 3269736 h 4643751"/>
                <a:gd name="connsiteX42" fmla="*/ 268509 w 4587104"/>
                <a:gd name="connsiteY42" fmla="*/ 3269735 h 4643751"/>
                <a:gd name="connsiteX43" fmla="*/ 309638 w 4587104"/>
                <a:gd name="connsiteY43" fmla="*/ 3328123 h 4643751"/>
                <a:gd name="connsiteX44" fmla="*/ 391897 w 4587104"/>
                <a:gd name="connsiteY44" fmla="*/ 3269735 h 4643751"/>
                <a:gd name="connsiteX45" fmla="*/ 474155 w 4587104"/>
                <a:gd name="connsiteY45" fmla="*/ 3328124 h 4643751"/>
                <a:gd name="connsiteX46" fmla="*/ 643548 w 4587104"/>
                <a:gd name="connsiteY46" fmla="*/ 3363824 h 4643751"/>
                <a:gd name="connsiteX47" fmla="*/ 762062 w 4587104"/>
                <a:gd name="connsiteY47" fmla="*/ 3386511 h 4643751"/>
                <a:gd name="connsiteX48" fmla="*/ 885451 w 4587104"/>
                <a:gd name="connsiteY48" fmla="*/ 3444899 h 4643751"/>
                <a:gd name="connsiteX49" fmla="*/ 926580 w 4587104"/>
                <a:gd name="connsiteY49" fmla="*/ 3503287 h 4643751"/>
                <a:gd name="connsiteX50" fmla="*/ 926580 w 4587104"/>
                <a:gd name="connsiteY50" fmla="*/ 3561675 h 4643751"/>
                <a:gd name="connsiteX51" fmla="*/ 926580 w 4587104"/>
                <a:gd name="connsiteY51" fmla="*/ 3620063 h 4643751"/>
                <a:gd name="connsiteX52" fmla="*/ 967709 w 4587104"/>
                <a:gd name="connsiteY52" fmla="*/ 3736841 h 4643751"/>
                <a:gd name="connsiteX53" fmla="*/ 1008839 w 4587104"/>
                <a:gd name="connsiteY53" fmla="*/ 3795228 h 4643751"/>
                <a:gd name="connsiteX54" fmla="*/ 1049969 w 4587104"/>
                <a:gd name="connsiteY54" fmla="*/ 3970392 h 4643751"/>
                <a:gd name="connsiteX55" fmla="*/ 1091098 w 4587104"/>
                <a:gd name="connsiteY55" fmla="*/ 4028780 h 4643751"/>
                <a:gd name="connsiteX56" fmla="*/ 1137271 w 4587104"/>
                <a:gd name="connsiteY56" fmla="*/ 4105271 h 4643751"/>
                <a:gd name="connsiteX57" fmla="*/ 1132227 w 4587104"/>
                <a:gd name="connsiteY57" fmla="*/ 4203946 h 4643751"/>
                <a:gd name="connsiteX58" fmla="*/ 1214486 w 4587104"/>
                <a:gd name="connsiteY58" fmla="*/ 4203946 h 4643751"/>
                <a:gd name="connsiteX59" fmla="*/ 1324968 w 4587104"/>
                <a:gd name="connsiteY59" fmla="*/ 4172850 h 4643751"/>
                <a:gd name="connsiteX60" fmla="*/ 1356251 w 4587104"/>
                <a:gd name="connsiteY60" fmla="*/ 4205675 h 4643751"/>
                <a:gd name="connsiteX61" fmla="*/ 1379004 w 4587104"/>
                <a:gd name="connsiteY61" fmla="*/ 4262334 h 4643751"/>
                <a:gd name="connsiteX62" fmla="*/ 1420134 w 4587104"/>
                <a:gd name="connsiteY62" fmla="*/ 4203945 h 4643751"/>
                <a:gd name="connsiteX63" fmla="*/ 1463700 w 4587104"/>
                <a:gd name="connsiteY63" fmla="*/ 4180574 h 4643751"/>
                <a:gd name="connsiteX64" fmla="*/ 1502393 w 4587104"/>
                <a:gd name="connsiteY64" fmla="*/ 4145558 h 4643751"/>
                <a:gd name="connsiteX65" fmla="*/ 1592912 w 4587104"/>
                <a:gd name="connsiteY65" fmla="*/ 4120718 h 4643751"/>
                <a:gd name="connsiteX66" fmla="*/ 1645957 w 4587104"/>
                <a:gd name="connsiteY66" fmla="*/ 4074377 h 4643751"/>
                <a:gd name="connsiteX67" fmla="*/ 1749170 w 4587104"/>
                <a:gd name="connsiteY67" fmla="*/ 4028782 h 4643751"/>
                <a:gd name="connsiteX68" fmla="*/ 1678599 w 4587104"/>
                <a:gd name="connsiteY68" fmla="*/ 3985558 h 4643751"/>
                <a:gd name="connsiteX69" fmla="*/ 1625781 w 4587104"/>
                <a:gd name="connsiteY69" fmla="*/ 3912004 h 4643751"/>
                <a:gd name="connsiteX70" fmla="*/ 1790299 w 4587104"/>
                <a:gd name="connsiteY70" fmla="*/ 3853617 h 4643751"/>
                <a:gd name="connsiteX71" fmla="*/ 1954817 w 4587104"/>
                <a:gd name="connsiteY71" fmla="*/ 3795228 h 4643751"/>
                <a:gd name="connsiteX72" fmla="*/ 1995947 w 4587104"/>
                <a:gd name="connsiteY72" fmla="*/ 3678452 h 4643751"/>
                <a:gd name="connsiteX73" fmla="*/ 2078205 w 4587104"/>
                <a:gd name="connsiteY73" fmla="*/ 3678453 h 4643751"/>
                <a:gd name="connsiteX74" fmla="*/ 2242724 w 4587104"/>
                <a:gd name="connsiteY74" fmla="*/ 3561675 h 4643751"/>
                <a:gd name="connsiteX75" fmla="*/ 2283853 w 4587104"/>
                <a:gd name="connsiteY75" fmla="*/ 3678452 h 4643751"/>
                <a:gd name="connsiteX76" fmla="*/ 2366112 w 4587104"/>
                <a:gd name="connsiteY76" fmla="*/ 3678452 h 4643751"/>
                <a:gd name="connsiteX77" fmla="*/ 2448371 w 4587104"/>
                <a:gd name="connsiteY77" fmla="*/ 3678452 h 4643751"/>
                <a:gd name="connsiteX78" fmla="*/ 2448371 w 4587104"/>
                <a:gd name="connsiteY78" fmla="*/ 3795229 h 4643751"/>
                <a:gd name="connsiteX79" fmla="*/ 2571759 w 4587104"/>
                <a:gd name="connsiteY79" fmla="*/ 3795228 h 4643751"/>
                <a:gd name="connsiteX80" fmla="*/ 2612889 w 4587104"/>
                <a:gd name="connsiteY80" fmla="*/ 3912005 h 4643751"/>
                <a:gd name="connsiteX81" fmla="*/ 2654018 w 4587104"/>
                <a:gd name="connsiteY81" fmla="*/ 4028780 h 4643751"/>
                <a:gd name="connsiteX82" fmla="*/ 2695148 w 4587104"/>
                <a:gd name="connsiteY82" fmla="*/ 4028780 h 4643751"/>
                <a:gd name="connsiteX83" fmla="*/ 2695148 w 4587104"/>
                <a:gd name="connsiteY83" fmla="*/ 3970392 h 4643751"/>
                <a:gd name="connsiteX84" fmla="*/ 2777407 w 4587104"/>
                <a:gd name="connsiteY84" fmla="*/ 4028780 h 4643751"/>
                <a:gd name="connsiteX85" fmla="*/ 2840142 w 4587104"/>
                <a:gd name="connsiteY85" fmla="*/ 4041552 h 4643751"/>
                <a:gd name="connsiteX86" fmla="*/ 2983051 w 4587104"/>
                <a:gd name="connsiteY86" fmla="*/ 4087172 h 4643751"/>
                <a:gd name="connsiteX87" fmla="*/ 3011518 w 4587104"/>
                <a:gd name="connsiteY87" fmla="*/ 4153542 h 4643751"/>
                <a:gd name="connsiteX88" fmla="*/ 2983054 w 4587104"/>
                <a:gd name="connsiteY88" fmla="*/ 4262333 h 4643751"/>
                <a:gd name="connsiteX89" fmla="*/ 3024184 w 4587104"/>
                <a:gd name="connsiteY89" fmla="*/ 4262333 h 4643751"/>
                <a:gd name="connsiteX90" fmla="*/ 3106440 w 4587104"/>
                <a:gd name="connsiteY90" fmla="*/ 4320724 h 4643751"/>
                <a:gd name="connsiteX91" fmla="*/ 3182893 w 4587104"/>
                <a:gd name="connsiteY91" fmla="*/ 4483718 h 4643751"/>
                <a:gd name="connsiteX92" fmla="*/ 3270961 w 4587104"/>
                <a:gd name="connsiteY92" fmla="*/ 4612662 h 4643751"/>
                <a:gd name="connsiteX93" fmla="*/ 3394349 w 4587104"/>
                <a:gd name="connsiteY93" fmla="*/ 4612662 h 4643751"/>
                <a:gd name="connsiteX94" fmla="*/ 3476608 w 4587104"/>
                <a:gd name="connsiteY94" fmla="*/ 4495887 h 4643751"/>
                <a:gd name="connsiteX95" fmla="*/ 3764514 w 4587104"/>
                <a:gd name="connsiteY95" fmla="*/ 4379111 h 4643751"/>
                <a:gd name="connsiteX96" fmla="*/ 3887903 w 4587104"/>
                <a:gd name="connsiteY96" fmla="*/ 4320723 h 4643751"/>
                <a:gd name="connsiteX97" fmla="*/ 4011291 w 4587104"/>
                <a:gd name="connsiteY97" fmla="*/ 4203946 h 4643751"/>
                <a:gd name="connsiteX98" fmla="*/ 4052421 w 4587104"/>
                <a:gd name="connsiteY98" fmla="*/ 4145558 h 4643751"/>
                <a:gd name="connsiteX99" fmla="*/ 4093550 w 4587104"/>
                <a:gd name="connsiteY99" fmla="*/ 4145558 h 4643751"/>
                <a:gd name="connsiteX100" fmla="*/ 4093550 w 4587104"/>
                <a:gd name="connsiteY100" fmla="*/ 4028782 h 4643751"/>
                <a:gd name="connsiteX101" fmla="*/ 4134680 w 4587104"/>
                <a:gd name="connsiteY101" fmla="*/ 3970394 h 4643751"/>
                <a:gd name="connsiteX102" fmla="*/ 4143138 w 4587104"/>
                <a:gd name="connsiteY102" fmla="*/ 3871639 h 4643751"/>
                <a:gd name="connsiteX103" fmla="*/ 4134680 w 4587104"/>
                <a:gd name="connsiteY103" fmla="*/ 3736841 h 4643751"/>
                <a:gd name="connsiteX104" fmla="*/ 4175809 w 4587104"/>
                <a:gd name="connsiteY104" fmla="*/ 3678453 h 4643751"/>
                <a:gd name="connsiteX105" fmla="*/ 4190743 w 4587104"/>
                <a:gd name="connsiteY105" fmla="*/ 3562702 h 4643751"/>
                <a:gd name="connsiteX106" fmla="*/ 4216939 w 4587104"/>
                <a:gd name="connsiteY106" fmla="*/ 3444900 h 4643751"/>
                <a:gd name="connsiteX107" fmla="*/ 4258065 w 4587104"/>
                <a:gd name="connsiteY107" fmla="*/ 3269739 h 4643751"/>
                <a:gd name="connsiteX108" fmla="*/ 4322674 w 4587104"/>
                <a:gd name="connsiteY108" fmla="*/ 3151431 h 4643751"/>
                <a:gd name="connsiteX109" fmla="*/ 4381457 w 4587104"/>
                <a:gd name="connsiteY109" fmla="*/ 3094571 h 4643751"/>
                <a:gd name="connsiteX110" fmla="*/ 4422586 w 4587104"/>
                <a:gd name="connsiteY110" fmla="*/ 2977795 h 4643751"/>
                <a:gd name="connsiteX111" fmla="*/ 4381457 w 4587104"/>
                <a:gd name="connsiteY111" fmla="*/ 2919407 h 4643751"/>
                <a:gd name="connsiteX112" fmla="*/ 4422586 w 4587104"/>
                <a:gd name="connsiteY112" fmla="*/ 2861018 h 4643751"/>
                <a:gd name="connsiteX113" fmla="*/ 4381457 w 4587104"/>
                <a:gd name="connsiteY113" fmla="*/ 2802630 h 4643751"/>
                <a:gd name="connsiteX114" fmla="*/ 4436924 w 4587104"/>
                <a:gd name="connsiteY114" fmla="*/ 2666787 h 4643751"/>
                <a:gd name="connsiteX115" fmla="*/ 4463716 w 4587104"/>
                <a:gd name="connsiteY115" fmla="*/ 2569078 h 4643751"/>
                <a:gd name="connsiteX116" fmla="*/ 4504845 w 4587104"/>
                <a:gd name="connsiteY116" fmla="*/ 2452301 h 4643751"/>
                <a:gd name="connsiteX117" fmla="*/ 4463716 w 4587104"/>
                <a:gd name="connsiteY117" fmla="*/ 2452301 h 4643751"/>
                <a:gd name="connsiteX118" fmla="*/ 4463716 w 4587104"/>
                <a:gd name="connsiteY118" fmla="*/ 2393913 h 4643751"/>
                <a:gd name="connsiteX119" fmla="*/ 4504845 w 4587104"/>
                <a:gd name="connsiteY119" fmla="*/ 2335525 h 4643751"/>
                <a:gd name="connsiteX120" fmla="*/ 4587104 w 4587104"/>
                <a:gd name="connsiteY120" fmla="*/ 2277137 h 4643751"/>
                <a:gd name="connsiteX121" fmla="*/ 4545972 w 4587104"/>
                <a:gd name="connsiteY12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44908 w 4587104"/>
                <a:gd name="connsiteY21" fmla="*/ 2023812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74156 w 4587104"/>
                <a:gd name="connsiteY25" fmla="*/ 2218748 h 4643751"/>
                <a:gd name="connsiteX26" fmla="*/ 391897 w 4587104"/>
                <a:gd name="connsiteY26" fmla="*/ 2218748 h 4643751"/>
                <a:gd name="connsiteX27" fmla="*/ 391897 w 4587104"/>
                <a:gd name="connsiteY27" fmla="*/ 2160360 h 4643751"/>
                <a:gd name="connsiteX28" fmla="*/ 309638 w 4587104"/>
                <a:gd name="connsiteY28" fmla="*/ 2218748 h 4643751"/>
                <a:gd name="connsiteX29" fmla="*/ 309636 w 4587104"/>
                <a:gd name="connsiteY29" fmla="*/ 2335525 h 4643751"/>
                <a:gd name="connsiteX30" fmla="*/ 227379 w 4587104"/>
                <a:gd name="connsiteY30" fmla="*/ 2335524 h 4643751"/>
                <a:gd name="connsiteX31" fmla="*/ 227379 w 4587104"/>
                <a:gd name="connsiteY31" fmla="*/ 2510689 h 4643751"/>
                <a:gd name="connsiteX32" fmla="*/ 200148 w 4587104"/>
                <a:gd name="connsiteY32" fmla="*/ 2560590 h 4643751"/>
                <a:gd name="connsiteX33" fmla="*/ 186250 w 4587104"/>
                <a:gd name="connsiteY33" fmla="*/ 2685853 h 4643751"/>
                <a:gd name="connsiteX34" fmla="*/ 227379 w 4587104"/>
                <a:gd name="connsiteY34" fmla="*/ 2744241 h 4643751"/>
                <a:gd name="connsiteX35" fmla="*/ 145120 w 4587104"/>
                <a:gd name="connsiteY35" fmla="*/ 2802629 h 4643751"/>
                <a:gd name="connsiteX36" fmla="*/ 88618 w 4587104"/>
                <a:gd name="connsiteY36" fmla="*/ 2888834 h 4643751"/>
                <a:gd name="connsiteX37" fmla="*/ 21732 w 4587104"/>
                <a:gd name="connsiteY37" fmla="*/ 2919406 h 4643751"/>
                <a:gd name="connsiteX38" fmla="*/ 21731 w 4587104"/>
                <a:gd name="connsiteY38" fmla="*/ 3094571 h 4643751"/>
                <a:gd name="connsiteX39" fmla="*/ 62861 w 4587104"/>
                <a:gd name="connsiteY39" fmla="*/ 3269735 h 4643751"/>
                <a:gd name="connsiteX40" fmla="*/ 103991 w 4587104"/>
                <a:gd name="connsiteY40" fmla="*/ 3269735 h 4643751"/>
                <a:gd name="connsiteX41" fmla="*/ 186249 w 4587104"/>
                <a:gd name="connsiteY41" fmla="*/ 3269736 h 4643751"/>
                <a:gd name="connsiteX42" fmla="*/ 268509 w 4587104"/>
                <a:gd name="connsiteY42" fmla="*/ 3269735 h 4643751"/>
                <a:gd name="connsiteX43" fmla="*/ 309638 w 4587104"/>
                <a:gd name="connsiteY43" fmla="*/ 3328123 h 4643751"/>
                <a:gd name="connsiteX44" fmla="*/ 391897 w 4587104"/>
                <a:gd name="connsiteY44" fmla="*/ 3269735 h 4643751"/>
                <a:gd name="connsiteX45" fmla="*/ 474155 w 4587104"/>
                <a:gd name="connsiteY45" fmla="*/ 3328124 h 4643751"/>
                <a:gd name="connsiteX46" fmla="*/ 643548 w 4587104"/>
                <a:gd name="connsiteY46" fmla="*/ 3363824 h 4643751"/>
                <a:gd name="connsiteX47" fmla="*/ 762062 w 4587104"/>
                <a:gd name="connsiteY47" fmla="*/ 3386511 h 4643751"/>
                <a:gd name="connsiteX48" fmla="*/ 885451 w 4587104"/>
                <a:gd name="connsiteY48" fmla="*/ 3444899 h 4643751"/>
                <a:gd name="connsiteX49" fmla="*/ 926580 w 4587104"/>
                <a:gd name="connsiteY49" fmla="*/ 3503287 h 4643751"/>
                <a:gd name="connsiteX50" fmla="*/ 926580 w 4587104"/>
                <a:gd name="connsiteY50" fmla="*/ 3561675 h 4643751"/>
                <a:gd name="connsiteX51" fmla="*/ 926580 w 4587104"/>
                <a:gd name="connsiteY51" fmla="*/ 3620063 h 4643751"/>
                <a:gd name="connsiteX52" fmla="*/ 967709 w 4587104"/>
                <a:gd name="connsiteY52" fmla="*/ 3736841 h 4643751"/>
                <a:gd name="connsiteX53" fmla="*/ 1008839 w 4587104"/>
                <a:gd name="connsiteY53" fmla="*/ 3795228 h 4643751"/>
                <a:gd name="connsiteX54" fmla="*/ 1049969 w 4587104"/>
                <a:gd name="connsiteY54" fmla="*/ 3970392 h 4643751"/>
                <a:gd name="connsiteX55" fmla="*/ 1091098 w 4587104"/>
                <a:gd name="connsiteY55" fmla="*/ 4028780 h 4643751"/>
                <a:gd name="connsiteX56" fmla="*/ 1137271 w 4587104"/>
                <a:gd name="connsiteY56" fmla="*/ 4105271 h 4643751"/>
                <a:gd name="connsiteX57" fmla="*/ 1132227 w 4587104"/>
                <a:gd name="connsiteY57" fmla="*/ 4203946 h 4643751"/>
                <a:gd name="connsiteX58" fmla="*/ 1214486 w 4587104"/>
                <a:gd name="connsiteY58" fmla="*/ 4203946 h 4643751"/>
                <a:gd name="connsiteX59" fmla="*/ 1324968 w 4587104"/>
                <a:gd name="connsiteY59" fmla="*/ 4172850 h 4643751"/>
                <a:gd name="connsiteX60" fmla="*/ 1356251 w 4587104"/>
                <a:gd name="connsiteY60" fmla="*/ 4205675 h 4643751"/>
                <a:gd name="connsiteX61" fmla="*/ 1379004 w 4587104"/>
                <a:gd name="connsiteY61" fmla="*/ 4262334 h 4643751"/>
                <a:gd name="connsiteX62" fmla="*/ 1420134 w 4587104"/>
                <a:gd name="connsiteY62" fmla="*/ 4203945 h 4643751"/>
                <a:gd name="connsiteX63" fmla="*/ 1463700 w 4587104"/>
                <a:gd name="connsiteY63" fmla="*/ 4180574 h 4643751"/>
                <a:gd name="connsiteX64" fmla="*/ 1502393 w 4587104"/>
                <a:gd name="connsiteY64" fmla="*/ 4145558 h 4643751"/>
                <a:gd name="connsiteX65" fmla="*/ 1592912 w 4587104"/>
                <a:gd name="connsiteY65" fmla="*/ 4120718 h 4643751"/>
                <a:gd name="connsiteX66" fmla="*/ 1645957 w 4587104"/>
                <a:gd name="connsiteY66" fmla="*/ 4074377 h 4643751"/>
                <a:gd name="connsiteX67" fmla="*/ 1749170 w 4587104"/>
                <a:gd name="connsiteY67" fmla="*/ 4028782 h 4643751"/>
                <a:gd name="connsiteX68" fmla="*/ 1678599 w 4587104"/>
                <a:gd name="connsiteY68" fmla="*/ 3985558 h 4643751"/>
                <a:gd name="connsiteX69" fmla="*/ 1625781 w 4587104"/>
                <a:gd name="connsiteY69" fmla="*/ 3912004 h 4643751"/>
                <a:gd name="connsiteX70" fmla="*/ 1790299 w 4587104"/>
                <a:gd name="connsiteY70" fmla="*/ 3853617 h 4643751"/>
                <a:gd name="connsiteX71" fmla="*/ 1954817 w 4587104"/>
                <a:gd name="connsiteY71" fmla="*/ 3795228 h 4643751"/>
                <a:gd name="connsiteX72" fmla="*/ 1995947 w 4587104"/>
                <a:gd name="connsiteY72" fmla="*/ 3678452 h 4643751"/>
                <a:gd name="connsiteX73" fmla="*/ 2078205 w 4587104"/>
                <a:gd name="connsiteY73" fmla="*/ 3678453 h 4643751"/>
                <a:gd name="connsiteX74" fmla="*/ 2242724 w 4587104"/>
                <a:gd name="connsiteY74" fmla="*/ 3561675 h 4643751"/>
                <a:gd name="connsiteX75" fmla="*/ 2283853 w 4587104"/>
                <a:gd name="connsiteY75" fmla="*/ 3678452 h 4643751"/>
                <a:gd name="connsiteX76" fmla="*/ 2366112 w 4587104"/>
                <a:gd name="connsiteY76" fmla="*/ 3678452 h 4643751"/>
                <a:gd name="connsiteX77" fmla="*/ 2448371 w 4587104"/>
                <a:gd name="connsiteY77" fmla="*/ 3678452 h 4643751"/>
                <a:gd name="connsiteX78" fmla="*/ 2448371 w 4587104"/>
                <a:gd name="connsiteY78" fmla="*/ 3795229 h 4643751"/>
                <a:gd name="connsiteX79" fmla="*/ 2571759 w 4587104"/>
                <a:gd name="connsiteY79" fmla="*/ 3795228 h 4643751"/>
                <a:gd name="connsiteX80" fmla="*/ 2612889 w 4587104"/>
                <a:gd name="connsiteY80" fmla="*/ 3912005 h 4643751"/>
                <a:gd name="connsiteX81" fmla="*/ 2654018 w 4587104"/>
                <a:gd name="connsiteY81" fmla="*/ 4028780 h 4643751"/>
                <a:gd name="connsiteX82" fmla="*/ 2695148 w 4587104"/>
                <a:gd name="connsiteY82" fmla="*/ 4028780 h 4643751"/>
                <a:gd name="connsiteX83" fmla="*/ 2695148 w 4587104"/>
                <a:gd name="connsiteY83" fmla="*/ 3970392 h 4643751"/>
                <a:gd name="connsiteX84" fmla="*/ 2777407 w 4587104"/>
                <a:gd name="connsiteY84" fmla="*/ 4028780 h 4643751"/>
                <a:gd name="connsiteX85" fmla="*/ 2840142 w 4587104"/>
                <a:gd name="connsiteY85" fmla="*/ 4041552 h 4643751"/>
                <a:gd name="connsiteX86" fmla="*/ 2983051 w 4587104"/>
                <a:gd name="connsiteY86" fmla="*/ 4087172 h 4643751"/>
                <a:gd name="connsiteX87" fmla="*/ 3011518 w 4587104"/>
                <a:gd name="connsiteY87" fmla="*/ 4153542 h 4643751"/>
                <a:gd name="connsiteX88" fmla="*/ 2983054 w 4587104"/>
                <a:gd name="connsiteY88" fmla="*/ 4262333 h 4643751"/>
                <a:gd name="connsiteX89" fmla="*/ 3024184 w 4587104"/>
                <a:gd name="connsiteY89" fmla="*/ 4262333 h 4643751"/>
                <a:gd name="connsiteX90" fmla="*/ 3106440 w 4587104"/>
                <a:gd name="connsiteY90" fmla="*/ 4320724 h 4643751"/>
                <a:gd name="connsiteX91" fmla="*/ 3182893 w 4587104"/>
                <a:gd name="connsiteY91" fmla="*/ 4483718 h 4643751"/>
                <a:gd name="connsiteX92" fmla="*/ 3270961 w 4587104"/>
                <a:gd name="connsiteY92" fmla="*/ 4612662 h 4643751"/>
                <a:gd name="connsiteX93" fmla="*/ 3394349 w 4587104"/>
                <a:gd name="connsiteY93" fmla="*/ 4612662 h 4643751"/>
                <a:gd name="connsiteX94" fmla="*/ 3476608 w 4587104"/>
                <a:gd name="connsiteY94" fmla="*/ 4495887 h 4643751"/>
                <a:gd name="connsiteX95" fmla="*/ 3764514 w 4587104"/>
                <a:gd name="connsiteY95" fmla="*/ 4379111 h 4643751"/>
                <a:gd name="connsiteX96" fmla="*/ 3887903 w 4587104"/>
                <a:gd name="connsiteY96" fmla="*/ 4320723 h 4643751"/>
                <a:gd name="connsiteX97" fmla="*/ 4011291 w 4587104"/>
                <a:gd name="connsiteY97" fmla="*/ 4203946 h 4643751"/>
                <a:gd name="connsiteX98" fmla="*/ 4052421 w 4587104"/>
                <a:gd name="connsiteY98" fmla="*/ 4145558 h 4643751"/>
                <a:gd name="connsiteX99" fmla="*/ 4093550 w 4587104"/>
                <a:gd name="connsiteY99" fmla="*/ 4145558 h 4643751"/>
                <a:gd name="connsiteX100" fmla="*/ 4093550 w 4587104"/>
                <a:gd name="connsiteY100" fmla="*/ 4028782 h 4643751"/>
                <a:gd name="connsiteX101" fmla="*/ 4134680 w 4587104"/>
                <a:gd name="connsiteY101" fmla="*/ 3970394 h 4643751"/>
                <a:gd name="connsiteX102" fmla="*/ 4143138 w 4587104"/>
                <a:gd name="connsiteY102" fmla="*/ 3871639 h 4643751"/>
                <a:gd name="connsiteX103" fmla="*/ 4134680 w 4587104"/>
                <a:gd name="connsiteY103" fmla="*/ 3736841 h 4643751"/>
                <a:gd name="connsiteX104" fmla="*/ 4175809 w 4587104"/>
                <a:gd name="connsiteY104" fmla="*/ 3678453 h 4643751"/>
                <a:gd name="connsiteX105" fmla="*/ 4190743 w 4587104"/>
                <a:gd name="connsiteY105" fmla="*/ 3562702 h 4643751"/>
                <a:gd name="connsiteX106" fmla="*/ 4216939 w 4587104"/>
                <a:gd name="connsiteY106" fmla="*/ 3444900 h 4643751"/>
                <a:gd name="connsiteX107" fmla="*/ 4258065 w 4587104"/>
                <a:gd name="connsiteY107" fmla="*/ 3269739 h 4643751"/>
                <a:gd name="connsiteX108" fmla="*/ 4322674 w 4587104"/>
                <a:gd name="connsiteY108" fmla="*/ 3151431 h 4643751"/>
                <a:gd name="connsiteX109" fmla="*/ 4381457 w 4587104"/>
                <a:gd name="connsiteY109" fmla="*/ 3094571 h 4643751"/>
                <a:gd name="connsiteX110" fmla="*/ 4422586 w 4587104"/>
                <a:gd name="connsiteY110" fmla="*/ 2977795 h 4643751"/>
                <a:gd name="connsiteX111" fmla="*/ 4381457 w 4587104"/>
                <a:gd name="connsiteY111" fmla="*/ 2919407 h 4643751"/>
                <a:gd name="connsiteX112" fmla="*/ 4422586 w 4587104"/>
                <a:gd name="connsiteY112" fmla="*/ 2861018 h 4643751"/>
                <a:gd name="connsiteX113" fmla="*/ 4381457 w 4587104"/>
                <a:gd name="connsiteY113" fmla="*/ 2802630 h 4643751"/>
                <a:gd name="connsiteX114" fmla="*/ 4436924 w 4587104"/>
                <a:gd name="connsiteY114" fmla="*/ 2666787 h 4643751"/>
                <a:gd name="connsiteX115" fmla="*/ 4463716 w 4587104"/>
                <a:gd name="connsiteY115" fmla="*/ 2569078 h 4643751"/>
                <a:gd name="connsiteX116" fmla="*/ 4504845 w 4587104"/>
                <a:gd name="connsiteY116" fmla="*/ 2452301 h 4643751"/>
                <a:gd name="connsiteX117" fmla="*/ 4463716 w 4587104"/>
                <a:gd name="connsiteY117" fmla="*/ 2452301 h 4643751"/>
                <a:gd name="connsiteX118" fmla="*/ 4463716 w 4587104"/>
                <a:gd name="connsiteY118" fmla="*/ 2393913 h 4643751"/>
                <a:gd name="connsiteX119" fmla="*/ 4504845 w 4587104"/>
                <a:gd name="connsiteY119" fmla="*/ 2335525 h 4643751"/>
                <a:gd name="connsiteX120" fmla="*/ 4587104 w 4587104"/>
                <a:gd name="connsiteY120" fmla="*/ 2277137 h 4643751"/>
                <a:gd name="connsiteX121" fmla="*/ 4545972 w 4587104"/>
                <a:gd name="connsiteY12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44908 w 4587104"/>
                <a:gd name="connsiteY21" fmla="*/ 2023812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74156 w 4587104"/>
                <a:gd name="connsiteY25" fmla="*/ 2218748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44908 w 4587104"/>
                <a:gd name="connsiteY21" fmla="*/ 2023812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74156 w 4587104"/>
                <a:gd name="connsiteY25" fmla="*/ 2218748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44908 w 4587104"/>
                <a:gd name="connsiteY21" fmla="*/ 2023812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74156 w 4587104"/>
                <a:gd name="connsiteY26" fmla="*/ 2218748 h 4643751"/>
                <a:gd name="connsiteX27" fmla="*/ 454491 w 4587104"/>
                <a:gd name="connsiteY27" fmla="*/ 2243930 h 4643751"/>
                <a:gd name="connsiteX28" fmla="*/ 391897 w 4587104"/>
                <a:gd name="connsiteY28" fmla="*/ 2218748 h 4643751"/>
                <a:gd name="connsiteX29" fmla="*/ 391897 w 4587104"/>
                <a:gd name="connsiteY29" fmla="*/ 2160360 h 4643751"/>
                <a:gd name="connsiteX30" fmla="*/ 309638 w 4587104"/>
                <a:gd name="connsiteY30" fmla="*/ 2218748 h 4643751"/>
                <a:gd name="connsiteX31" fmla="*/ 309636 w 4587104"/>
                <a:gd name="connsiteY31" fmla="*/ 2335525 h 4643751"/>
                <a:gd name="connsiteX32" fmla="*/ 227379 w 4587104"/>
                <a:gd name="connsiteY32" fmla="*/ 2335524 h 4643751"/>
                <a:gd name="connsiteX33" fmla="*/ 227379 w 4587104"/>
                <a:gd name="connsiteY33" fmla="*/ 2510689 h 4643751"/>
                <a:gd name="connsiteX34" fmla="*/ 200148 w 4587104"/>
                <a:gd name="connsiteY34" fmla="*/ 2560590 h 4643751"/>
                <a:gd name="connsiteX35" fmla="*/ 186250 w 4587104"/>
                <a:gd name="connsiteY35" fmla="*/ 2685853 h 4643751"/>
                <a:gd name="connsiteX36" fmla="*/ 227379 w 4587104"/>
                <a:gd name="connsiteY36" fmla="*/ 2744241 h 4643751"/>
                <a:gd name="connsiteX37" fmla="*/ 145120 w 4587104"/>
                <a:gd name="connsiteY37" fmla="*/ 2802629 h 4643751"/>
                <a:gd name="connsiteX38" fmla="*/ 88618 w 4587104"/>
                <a:gd name="connsiteY38" fmla="*/ 2888834 h 4643751"/>
                <a:gd name="connsiteX39" fmla="*/ 21732 w 4587104"/>
                <a:gd name="connsiteY39" fmla="*/ 2919406 h 4643751"/>
                <a:gd name="connsiteX40" fmla="*/ 21731 w 4587104"/>
                <a:gd name="connsiteY40" fmla="*/ 3094571 h 4643751"/>
                <a:gd name="connsiteX41" fmla="*/ 62861 w 4587104"/>
                <a:gd name="connsiteY41" fmla="*/ 3269735 h 4643751"/>
                <a:gd name="connsiteX42" fmla="*/ 103991 w 4587104"/>
                <a:gd name="connsiteY42" fmla="*/ 3269735 h 4643751"/>
                <a:gd name="connsiteX43" fmla="*/ 186249 w 4587104"/>
                <a:gd name="connsiteY43" fmla="*/ 3269736 h 4643751"/>
                <a:gd name="connsiteX44" fmla="*/ 268509 w 4587104"/>
                <a:gd name="connsiteY44" fmla="*/ 3269735 h 4643751"/>
                <a:gd name="connsiteX45" fmla="*/ 309638 w 4587104"/>
                <a:gd name="connsiteY45" fmla="*/ 3328123 h 4643751"/>
                <a:gd name="connsiteX46" fmla="*/ 391897 w 4587104"/>
                <a:gd name="connsiteY46" fmla="*/ 3269735 h 4643751"/>
                <a:gd name="connsiteX47" fmla="*/ 474155 w 4587104"/>
                <a:gd name="connsiteY47" fmla="*/ 3328124 h 4643751"/>
                <a:gd name="connsiteX48" fmla="*/ 643548 w 4587104"/>
                <a:gd name="connsiteY48" fmla="*/ 3363824 h 4643751"/>
                <a:gd name="connsiteX49" fmla="*/ 762062 w 4587104"/>
                <a:gd name="connsiteY49" fmla="*/ 3386511 h 4643751"/>
                <a:gd name="connsiteX50" fmla="*/ 885451 w 4587104"/>
                <a:gd name="connsiteY50" fmla="*/ 3444899 h 4643751"/>
                <a:gd name="connsiteX51" fmla="*/ 926580 w 4587104"/>
                <a:gd name="connsiteY51" fmla="*/ 3503287 h 4643751"/>
                <a:gd name="connsiteX52" fmla="*/ 926580 w 4587104"/>
                <a:gd name="connsiteY52" fmla="*/ 3561675 h 4643751"/>
                <a:gd name="connsiteX53" fmla="*/ 926580 w 4587104"/>
                <a:gd name="connsiteY53" fmla="*/ 3620063 h 4643751"/>
                <a:gd name="connsiteX54" fmla="*/ 967709 w 4587104"/>
                <a:gd name="connsiteY54" fmla="*/ 3736841 h 4643751"/>
                <a:gd name="connsiteX55" fmla="*/ 1008839 w 4587104"/>
                <a:gd name="connsiteY55" fmla="*/ 3795228 h 4643751"/>
                <a:gd name="connsiteX56" fmla="*/ 1049969 w 4587104"/>
                <a:gd name="connsiteY56" fmla="*/ 3970392 h 4643751"/>
                <a:gd name="connsiteX57" fmla="*/ 1091098 w 4587104"/>
                <a:gd name="connsiteY57" fmla="*/ 4028780 h 4643751"/>
                <a:gd name="connsiteX58" fmla="*/ 1137271 w 4587104"/>
                <a:gd name="connsiteY58" fmla="*/ 4105271 h 4643751"/>
                <a:gd name="connsiteX59" fmla="*/ 1132227 w 4587104"/>
                <a:gd name="connsiteY59" fmla="*/ 4203946 h 4643751"/>
                <a:gd name="connsiteX60" fmla="*/ 1214486 w 4587104"/>
                <a:gd name="connsiteY60" fmla="*/ 4203946 h 4643751"/>
                <a:gd name="connsiteX61" fmla="*/ 1324968 w 4587104"/>
                <a:gd name="connsiteY61" fmla="*/ 4172850 h 4643751"/>
                <a:gd name="connsiteX62" fmla="*/ 1356251 w 4587104"/>
                <a:gd name="connsiteY62" fmla="*/ 4205675 h 4643751"/>
                <a:gd name="connsiteX63" fmla="*/ 1379004 w 4587104"/>
                <a:gd name="connsiteY63" fmla="*/ 4262334 h 4643751"/>
                <a:gd name="connsiteX64" fmla="*/ 1420134 w 4587104"/>
                <a:gd name="connsiteY64" fmla="*/ 4203945 h 4643751"/>
                <a:gd name="connsiteX65" fmla="*/ 1463700 w 4587104"/>
                <a:gd name="connsiteY65" fmla="*/ 4180574 h 4643751"/>
                <a:gd name="connsiteX66" fmla="*/ 1502393 w 4587104"/>
                <a:gd name="connsiteY66" fmla="*/ 4145558 h 4643751"/>
                <a:gd name="connsiteX67" fmla="*/ 1592912 w 4587104"/>
                <a:gd name="connsiteY67" fmla="*/ 4120718 h 4643751"/>
                <a:gd name="connsiteX68" fmla="*/ 1645957 w 4587104"/>
                <a:gd name="connsiteY68" fmla="*/ 4074377 h 4643751"/>
                <a:gd name="connsiteX69" fmla="*/ 1749170 w 4587104"/>
                <a:gd name="connsiteY69" fmla="*/ 4028782 h 4643751"/>
                <a:gd name="connsiteX70" fmla="*/ 1678599 w 4587104"/>
                <a:gd name="connsiteY70" fmla="*/ 3985558 h 4643751"/>
                <a:gd name="connsiteX71" fmla="*/ 1625781 w 4587104"/>
                <a:gd name="connsiteY71" fmla="*/ 3912004 h 4643751"/>
                <a:gd name="connsiteX72" fmla="*/ 1790299 w 4587104"/>
                <a:gd name="connsiteY72" fmla="*/ 3853617 h 4643751"/>
                <a:gd name="connsiteX73" fmla="*/ 1954817 w 4587104"/>
                <a:gd name="connsiteY73" fmla="*/ 3795228 h 4643751"/>
                <a:gd name="connsiteX74" fmla="*/ 1995947 w 4587104"/>
                <a:gd name="connsiteY74" fmla="*/ 3678452 h 4643751"/>
                <a:gd name="connsiteX75" fmla="*/ 2078205 w 4587104"/>
                <a:gd name="connsiteY75" fmla="*/ 3678453 h 4643751"/>
                <a:gd name="connsiteX76" fmla="*/ 2242724 w 4587104"/>
                <a:gd name="connsiteY76" fmla="*/ 3561675 h 4643751"/>
                <a:gd name="connsiteX77" fmla="*/ 2283853 w 4587104"/>
                <a:gd name="connsiteY77" fmla="*/ 3678452 h 4643751"/>
                <a:gd name="connsiteX78" fmla="*/ 2366112 w 4587104"/>
                <a:gd name="connsiteY78" fmla="*/ 3678452 h 4643751"/>
                <a:gd name="connsiteX79" fmla="*/ 2448371 w 4587104"/>
                <a:gd name="connsiteY79" fmla="*/ 3678452 h 4643751"/>
                <a:gd name="connsiteX80" fmla="*/ 2448371 w 4587104"/>
                <a:gd name="connsiteY80" fmla="*/ 3795229 h 4643751"/>
                <a:gd name="connsiteX81" fmla="*/ 2571759 w 4587104"/>
                <a:gd name="connsiteY81" fmla="*/ 3795228 h 4643751"/>
                <a:gd name="connsiteX82" fmla="*/ 2612889 w 4587104"/>
                <a:gd name="connsiteY82" fmla="*/ 3912005 h 4643751"/>
                <a:gd name="connsiteX83" fmla="*/ 2654018 w 4587104"/>
                <a:gd name="connsiteY83" fmla="*/ 4028780 h 4643751"/>
                <a:gd name="connsiteX84" fmla="*/ 2695148 w 4587104"/>
                <a:gd name="connsiteY84" fmla="*/ 4028780 h 4643751"/>
                <a:gd name="connsiteX85" fmla="*/ 2695148 w 4587104"/>
                <a:gd name="connsiteY85" fmla="*/ 3970392 h 4643751"/>
                <a:gd name="connsiteX86" fmla="*/ 2777407 w 4587104"/>
                <a:gd name="connsiteY86" fmla="*/ 4028780 h 4643751"/>
                <a:gd name="connsiteX87" fmla="*/ 2840142 w 4587104"/>
                <a:gd name="connsiteY87" fmla="*/ 4041552 h 4643751"/>
                <a:gd name="connsiteX88" fmla="*/ 2983051 w 4587104"/>
                <a:gd name="connsiteY88" fmla="*/ 4087172 h 4643751"/>
                <a:gd name="connsiteX89" fmla="*/ 3011518 w 4587104"/>
                <a:gd name="connsiteY89" fmla="*/ 4153542 h 4643751"/>
                <a:gd name="connsiteX90" fmla="*/ 2983054 w 4587104"/>
                <a:gd name="connsiteY90" fmla="*/ 4262333 h 4643751"/>
                <a:gd name="connsiteX91" fmla="*/ 3024184 w 4587104"/>
                <a:gd name="connsiteY91" fmla="*/ 4262333 h 4643751"/>
                <a:gd name="connsiteX92" fmla="*/ 3106440 w 4587104"/>
                <a:gd name="connsiteY92" fmla="*/ 4320724 h 4643751"/>
                <a:gd name="connsiteX93" fmla="*/ 3182893 w 4587104"/>
                <a:gd name="connsiteY93" fmla="*/ 4483718 h 4643751"/>
                <a:gd name="connsiteX94" fmla="*/ 3270961 w 4587104"/>
                <a:gd name="connsiteY94" fmla="*/ 4612662 h 4643751"/>
                <a:gd name="connsiteX95" fmla="*/ 3394349 w 4587104"/>
                <a:gd name="connsiteY95" fmla="*/ 4612662 h 4643751"/>
                <a:gd name="connsiteX96" fmla="*/ 3476608 w 4587104"/>
                <a:gd name="connsiteY96" fmla="*/ 4495887 h 4643751"/>
                <a:gd name="connsiteX97" fmla="*/ 3764514 w 4587104"/>
                <a:gd name="connsiteY97" fmla="*/ 4379111 h 4643751"/>
                <a:gd name="connsiteX98" fmla="*/ 3887903 w 4587104"/>
                <a:gd name="connsiteY98" fmla="*/ 4320723 h 4643751"/>
                <a:gd name="connsiteX99" fmla="*/ 4011291 w 4587104"/>
                <a:gd name="connsiteY99" fmla="*/ 4203946 h 4643751"/>
                <a:gd name="connsiteX100" fmla="*/ 4052421 w 4587104"/>
                <a:gd name="connsiteY100" fmla="*/ 4145558 h 4643751"/>
                <a:gd name="connsiteX101" fmla="*/ 4093550 w 4587104"/>
                <a:gd name="connsiteY101" fmla="*/ 4145558 h 4643751"/>
                <a:gd name="connsiteX102" fmla="*/ 4093550 w 4587104"/>
                <a:gd name="connsiteY102" fmla="*/ 4028782 h 4643751"/>
                <a:gd name="connsiteX103" fmla="*/ 4134680 w 4587104"/>
                <a:gd name="connsiteY103" fmla="*/ 3970394 h 4643751"/>
                <a:gd name="connsiteX104" fmla="*/ 4143138 w 4587104"/>
                <a:gd name="connsiteY104" fmla="*/ 3871639 h 4643751"/>
                <a:gd name="connsiteX105" fmla="*/ 4134680 w 4587104"/>
                <a:gd name="connsiteY105" fmla="*/ 3736841 h 4643751"/>
                <a:gd name="connsiteX106" fmla="*/ 4175809 w 4587104"/>
                <a:gd name="connsiteY106" fmla="*/ 3678453 h 4643751"/>
                <a:gd name="connsiteX107" fmla="*/ 4190743 w 4587104"/>
                <a:gd name="connsiteY107" fmla="*/ 3562702 h 4643751"/>
                <a:gd name="connsiteX108" fmla="*/ 4216939 w 4587104"/>
                <a:gd name="connsiteY108" fmla="*/ 3444900 h 4643751"/>
                <a:gd name="connsiteX109" fmla="*/ 4258065 w 4587104"/>
                <a:gd name="connsiteY109" fmla="*/ 3269739 h 4643751"/>
                <a:gd name="connsiteX110" fmla="*/ 4322674 w 4587104"/>
                <a:gd name="connsiteY110" fmla="*/ 3151431 h 4643751"/>
                <a:gd name="connsiteX111" fmla="*/ 4381457 w 4587104"/>
                <a:gd name="connsiteY111" fmla="*/ 3094571 h 4643751"/>
                <a:gd name="connsiteX112" fmla="*/ 4422586 w 4587104"/>
                <a:gd name="connsiteY112" fmla="*/ 2977795 h 4643751"/>
                <a:gd name="connsiteX113" fmla="*/ 4381457 w 4587104"/>
                <a:gd name="connsiteY113" fmla="*/ 2919407 h 4643751"/>
                <a:gd name="connsiteX114" fmla="*/ 4422586 w 4587104"/>
                <a:gd name="connsiteY114" fmla="*/ 2861018 h 4643751"/>
                <a:gd name="connsiteX115" fmla="*/ 4381457 w 4587104"/>
                <a:gd name="connsiteY115" fmla="*/ 2802630 h 4643751"/>
                <a:gd name="connsiteX116" fmla="*/ 4436924 w 4587104"/>
                <a:gd name="connsiteY116" fmla="*/ 2666787 h 4643751"/>
                <a:gd name="connsiteX117" fmla="*/ 4463716 w 4587104"/>
                <a:gd name="connsiteY117" fmla="*/ 2569078 h 4643751"/>
                <a:gd name="connsiteX118" fmla="*/ 4504845 w 4587104"/>
                <a:gd name="connsiteY118" fmla="*/ 2452301 h 4643751"/>
                <a:gd name="connsiteX119" fmla="*/ 4463716 w 4587104"/>
                <a:gd name="connsiteY119" fmla="*/ 2452301 h 4643751"/>
                <a:gd name="connsiteX120" fmla="*/ 4463716 w 4587104"/>
                <a:gd name="connsiteY120" fmla="*/ 2393913 h 4643751"/>
                <a:gd name="connsiteX121" fmla="*/ 4504845 w 4587104"/>
                <a:gd name="connsiteY121" fmla="*/ 2335525 h 4643751"/>
                <a:gd name="connsiteX122" fmla="*/ 4587104 w 4587104"/>
                <a:gd name="connsiteY122" fmla="*/ 2277137 h 4643751"/>
                <a:gd name="connsiteX123" fmla="*/ 4545972 w 4587104"/>
                <a:gd name="connsiteY12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44908 w 4587104"/>
                <a:gd name="connsiteY21" fmla="*/ 2023812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38674 w 4587104"/>
                <a:gd name="connsiteY19" fmla="*/ 1985195 h 4643751"/>
                <a:gd name="connsiteX20" fmla="*/ 638674 w 4587104"/>
                <a:gd name="connsiteY20" fmla="*/ 1985195 h 4643751"/>
                <a:gd name="connsiteX21" fmla="*/ 644908 w 4587104"/>
                <a:gd name="connsiteY21" fmla="*/ 2023812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38674 w 4587104"/>
                <a:gd name="connsiteY20" fmla="*/ 1985195 h 4643751"/>
                <a:gd name="connsiteX21" fmla="*/ 638674 w 4587104"/>
                <a:gd name="connsiteY21" fmla="*/ 1985195 h 4643751"/>
                <a:gd name="connsiteX22" fmla="*/ 644908 w 4587104"/>
                <a:gd name="connsiteY22" fmla="*/ 2023812 h 4643751"/>
                <a:gd name="connsiteX23" fmla="*/ 638672 w 4587104"/>
                <a:gd name="connsiteY23" fmla="*/ 2101972 h 4643751"/>
                <a:gd name="connsiteX24" fmla="*/ 597544 w 4587104"/>
                <a:gd name="connsiteY24" fmla="*/ 2160360 h 4643751"/>
                <a:gd name="connsiteX25" fmla="*/ 525217 w 4587104"/>
                <a:gd name="connsiteY25" fmla="*/ 2224621 h 4643751"/>
                <a:gd name="connsiteX26" fmla="*/ 492574 w 4587104"/>
                <a:gd name="connsiteY26" fmla="*/ 2238137 h 4643751"/>
                <a:gd name="connsiteX27" fmla="*/ 454491 w 4587104"/>
                <a:gd name="connsiteY27" fmla="*/ 2243930 h 4643751"/>
                <a:gd name="connsiteX28" fmla="*/ 391897 w 4587104"/>
                <a:gd name="connsiteY28" fmla="*/ 2218748 h 4643751"/>
                <a:gd name="connsiteX29" fmla="*/ 391897 w 4587104"/>
                <a:gd name="connsiteY29" fmla="*/ 2160360 h 4643751"/>
                <a:gd name="connsiteX30" fmla="*/ 309638 w 4587104"/>
                <a:gd name="connsiteY30" fmla="*/ 2218748 h 4643751"/>
                <a:gd name="connsiteX31" fmla="*/ 309636 w 4587104"/>
                <a:gd name="connsiteY31" fmla="*/ 2335525 h 4643751"/>
                <a:gd name="connsiteX32" fmla="*/ 227379 w 4587104"/>
                <a:gd name="connsiteY32" fmla="*/ 2335524 h 4643751"/>
                <a:gd name="connsiteX33" fmla="*/ 227379 w 4587104"/>
                <a:gd name="connsiteY33" fmla="*/ 2510689 h 4643751"/>
                <a:gd name="connsiteX34" fmla="*/ 200148 w 4587104"/>
                <a:gd name="connsiteY34" fmla="*/ 2560590 h 4643751"/>
                <a:gd name="connsiteX35" fmla="*/ 186250 w 4587104"/>
                <a:gd name="connsiteY35" fmla="*/ 2685853 h 4643751"/>
                <a:gd name="connsiteX36" fmla="*/ 227379 w 4587104"/>
                <a:gd name="connsiteY36" fmla="*/ 2744241 h 4643751"/>
                <a:gd name="connsiteX37" fmla="*/ 145120 w 4587104"/>
                <a:gd name="connsiteY37" fmla="*/ 2802629 h 4643751"/>
                <a:gd name="connsiteX38" fmla="*/ 88618 w 4587104"/>
                <a:gd name="connsiteY38" fmla="*/ 2888834 h 4643751"/>
                <a:gd name="connsiteX39" fmla="*/ 21732 w 4587104"/>
                <a:gd name="connsiteY39" fmla="*/ 2919406 h 4643751"/>
                <a:gd name="connsiteX40" fmla="*/ 21731 w 4587104"/>
                <a:gd name="connsiteY40" fmla="*/ 3094571 h 4643751"/>
                <a:gd name="connsiteX41" fmla="*/ 62861 w 4587104"/>
                <a:gd name="connsiteY41" fmla="*/ 3269735 h 4643751"/>
                <a:gd name="connsiteX42" fmla="*/ 103991 w 4587104"/>
                <a:gd name="connsiteY42" fmla="*/ 3269735 h 4643751"/>
                <a:gd name="connsiteX43" fmla="*/ 186249 w 4587104"/>
                <a:gd name="connsiteY43" fmla="*/ 3269736 h 4643751"/>
                <a:gd name="connsiteX44" fmla="*/ 268509 w 4587104"/>
                <a:gd name="connsiteY44" fmla="*/ 3269735 h 4643751"/>
                <a:gd name="connsiteX45" fmla="*/ 309638 w 4587104"/>
                <a:gd name="connsiteY45" fmla="*/ 3328123 h 4643751"/>
                <a:gd name="connsiteX46" fmla="*/ 391897 w 4587104"/>
                <a:gd name="connsiteY46" fmla="*/ 3269735 h 4643751"/>
                <a:gd name="connsiteX47" fmla="*/ 474155 w 4587104"/>
                <a:gd name="connsiteY47" fmla="*/ 3328124 h 4643751"/>
                <a:gd name="connsiteX48" fmla="*/ 643548 w 4587104"/>
                <a:gd name="connsiteY48" fmla="*/ 3363824 h 4643751"/>
                <a:gd name="connsiteX49" fmla="*/ 762062 w 4587104"/>
                <a:gd name="connsiteY49" fmla="*/ 3386511 h 4643751"/>
                <a:gd name="connsiteX50" fmla="*/ 885451 w 4587104"/>
                <a:gd name="connsiteY50" fmla="*/ 3444899 h 4643751"/>
                <a:gd name="connsiteX51" fmla="*/ 926580 w 4587104"/>
                <a:gd name="connsiteY51" fmla="*/ 3503287 h 4643751"/>
                <a:gd name="connsiteX52" fmla="*/ 926580 w 4587104"/>
                <a:gd name="connsiteY52" fmla="*/ 3561675 h 4643751"/>
                <a:gd name="connsiteX53" fmla="*/ 926580 w 4587104"/>
                <a:gd name="connsiteY53" fmla="*/ 3620063 h 4643751"/>
                <a:gd name="connsiteX54" fmla="*/ 967709 w 4587104"/>
                <a:gd name="connsiteY54" fmla="*/ 3736841 h 4643751"/>
                <a:gd name="connsiteX55" fmla="*/ 1008839 w 4587104"/>
                <a:gd name="connsiteY55" fmla="*/ 3795228 h 4643751"/>
                <a:gd name="connsiteX56" fmla="*/ 1049969 w 4587104"/>
                <a:gd name="connsiteY56" fmla="*/ 3970392 h 4643751"/>
                <a:gd name="connsiteX57" fmla="*/ 1091098 w 4587104"/>
                <a:gd name="connsiteY57" fmla="*/ 4028780 h 4643751"/>
                <a:gd name="connsiteX58" fmla="*/ 1137271 w 4587104"/>
                <a:gd name="connsiteY58" fmla="*/ 4105271 h 4643751"/>
                <a:gd name="connsiteX59" fmla="*/ 1132227 w 4587104"/>
                <a:gd name="connsiteY59" fmla="*/ 4203946 h 4643751"/>
                <a:gd name="connsiteX60" fmla="*/ 1214486 w 4587104"/>
                <a:gd name="connsiteY60" fmla="*/ 4203946 h 4643751"/>
                <a:gd name="connsiteX61" fmla="*/ 1324968 w 4587104"/>
                <a:gd name="connsiteY61" fmla="*/ 4172850 h 4643751"/>
                <a:gd name="connsiteX62" fmla="*/ 1356251 w 4587104"/>
                <a:gd name="connsiteY62" fmla="*/ 4205675 h 4643751"/>
                <a:gd name="connsiteX63" fmla="*/ 1379004 w 4587104"/>
                <a:gd name="connsiteY63" fmla="*/ 4262334 h 4643751"/>
                <a:gd name="connsiteX64" fmla="*/ 1420134 w 4587104"/>
                <a:gd name="connsiteY64" fmla="*/ 4203945 h 4643751"/>
                <a:gd name="connsiteX65" fmla="*/ 1463700 w 4587104"/>
                <a:gd name="connsiteY65" fmla="*/ 4180574 h 4643751"/>
                <a:gd name="connsiteX66" fmla="*/ 1502393 w 4587104"/>
                <a:gd name="connsiteY66" fmla="*/ 4145558 h 4643751"/>
                <a:gd name="connsiteX67" fmla="*/ 1592912 w 4587104"/>
                <a:gd name="connsiteY67" fmla="*/ 4120718 h 4643751"/>
                <a:gd name="connsiteX68" fmla="*/ 1645957 w 4587104"/>
                <a:gd name="connsiteY68" fmla="*/ 4074377 h 4643751"/>
                <a:gd name="connsiteX69" fmla="*/ 1749170 w 4587104"/>
                <a:gd name="connsiteY69" fmla="*/ 4028782 h 4643751"/>
                <a:gd name="connsiteX70" fmla="*/ 1678599 w 4587104"/>
                <a:gd name="connsiteY70" fmla="*/ 3985558 h 4643751"/>
                <a:gd name="connsiteX71" fmla="*/ 1625781 w 4587104"/>
                <a:gd name="connsiteY71" fmla="*/ 3912004 h 4643751"/>
                <a:gd name="connsiteX72" fmla="*/ 1790299 w 4587104"/>
                <a:gd name="connsiteY72" fmla="*/ 3853617 h 4643751"/>
                <a:gd name="connsiteX73" fmla="*/ 1954817 w 4587104"/>
                <a:gd name="connsiteY73" fmla="*/ 3795228 h 4643751"/>
                <a:gd name="connsiteX74" fmla="*/ 1995947 w 4587104"/>
                <a:gd name="connsiteY74" fmla="*/ 3678452 h 4643751"/>
                <a:gd name="connsiteX75" fmla="*/ 2078205 w 4587104"/>
                <a:gd name="connsiteY75" fmla="*/ 3678453 h 4643751"/>
                <a:gd name="connsiteX76" fmla="*/ 2242724 w 4587104"/>
                <a:gd name="connsiteY76" fmla="*/ 3561675 h 4643751"/>
                <a:gd name="connsiteX77" fmla="*/ 2283853 w 4587104"/>
                <a:gd name="connsiteY77" fmla="*/ 3678452 h 4643751"/>
                <a:gd name="connsiteX78" fmla="*/ 2366112 w 4587104"/>
                <a:gd name="connsiteY78" fmla="*/ 3678452 h 4643751"/>
                <a:gd name="connsiteX79" fmla="*/ 2448371 w 4587104"/>
                <a:gd name="connsiteY79" fmla="*/ 3678452 h 4643751"/>
                <a:gd name="connsiteX80" fmla="*/ 2448371 w 4587104"/>
                <a:gd name="connsiteY80" fmla="*/ 3795229 h 4643751"/>
                <a:gd name="connsiteX81" fmla="*/ 2571759 w 4587104"/>
                <a:gd name="connsiteY81" fmla="*/ 3795228 h 4643751"/>
                <a:gd name="connsiteX82" fmla="*/ 2612889 w 4587104"/>
                <a:gd name="connsiteY82" fmla="*/ 3912005 h 4643751"/>
                <a:gd name="connsiteX83" fmla="*/ 2654018 w 4587104"/>
                <a:gd name="connsiteY83" fmla="*/ 4028780 h 4643751"/>
                <a:gd name="connsiteX84" fmla="*/ 2695148 w 4587104"/>
                <a:gd name="connsiteY84" fmla="*/ 4028780 h 4643751"/>
                <a:gd name="connsiteX85" fmla="*/ 2695148 w 4587104"/>
                <a:gd name="connsiteY85" fmla="*/ 3970392 h 4643751"/>
                <a:gd name="connsiteX86" fmla="*/ 2777407 w 4587104"/>
                <a:gd name="connsiteY86" fmla="*/ 4028780 h 4643751"/>
                <a:gd name="connsiteX87" fmla="*/ 2840142 w 4587104"/>
                <a:gd name="connsiteY87" fmla="*/ 4041552 h 4643751"/>
                <a:gd name="connsiteX88" fmla="*/ 2983051 w 4587104"/>
                <a:gd name="connsiteY88" fmla="*/ 4087172 h 4643751"/>
                <a:gd name="connsiteX89" fmla="*/ 3011518 w 4587104"/>
                <a:gd name="connsiteY89" fmla="*/ 4153542 h 4643751"/>
                <a:gd name="connsiteX90" fmla="*/ 2983054 w 4587104"/>
                <a:gd name="connsiteY90" fmla="*/ 4262333 h 4643751"/>
                <a:gd name="connsiteX91" fmla="*/ 3024184 w 4587104"/>
                <a:gd name="connsiteY91" fmla="*/ 4262333 h 4643751"/>
                <a:gd name="connsiteX92" fmla="*/ 3106440 w 4587104"/>
                <a:gd name="connsiteY92" fmla="*/ 4320724 h 4643751"/>
                <a:gd name="connsiteX93" fmla="*/ 3182893 w 4587104"/>
                <a:gd name="connsiteY93" fmla="*/ 4483718 h 4643751"/>
                <a:gd name="connsiteX94" fmla="*/ 3270961 w 4587104"/>
                <a:gd name="connsiteY94" fmla="*/ 4612662 h 4643751"/>
                <a:gd name="connsiteX95" fmla="*/ 3394349 w 4587104"/>
                <a:gd name="connsiteY95" fmla="*/ 4612662 h 4643751"/>
                <a:gd name="connsiteX96" fmla="*/ 3476608 w 4587104"/>
                <a:gd name="connsiteY96" fmla="*/ 4495887 h 4643751"/>
                <a:gd name="connsiteX97" fmla="*/ 3764514 w 4587104"/>
                <a:gd name="connsiteY97" fmla="*/ 4379111 h 4643751"/>
                <a:gd name="connsiteX98" fmla="*/ 3887903 w 4587104"/>
                <a:gd name="connsiteY98" fmla="*/ 4320723 h 4643751"/>
                <a:gd name="connsiteX99" fmla="*/ 4011291 w 4587104"/>
                <a:gd name="connsiteY99" fmla="*/ 4203946 h 4643751"/>
                <a:gd name="connsiteX100" fmla="*/ 4052421 w 4587104"/>
                <a:gd name="connsiteY100" fmla="*/ 4145558 h 4643751"/>
                <a:gd name="connsiteX101" fmla="*/ 4093550 w 4587104"/>
                <a:gd name="connsiteY101" fmla="*/ 4145558 h 4643751"/>
                <a:gd name="connsiteX102" fmla="*/ 4093550 w 4587104"/>
                <a:gd name="connsiteY102" fmla="*/ 4028782 h 4643751"/>
                <a:gd name="connsiteX103" fmla="*/ 4134680 w 4587104"/>
                <a:gd name="connsiteY103" fmla="*/ 3970394 h 4643751"/>
                <a:gd name="connsiteX104" fmla="*/ 4143138 w 4587104"/>
                <a:gd name="connsiteY104" fmla="*/ 3871639 h 4643751"/>
                <a:gd name="connsiteX105" fmla="*/ 4134680 w 4587104"/>
                <a:gd name="connsiteY105" fmla="*/ 3736841 h 4643751"/>
                <a:gd name="connsiteX106" fmla="*/ 4175809 w 4587104"/>
                <a:gd name="connsiteY106" fmla="*/ 3678453 h 4643751"/>
                <a:gd name="connsiteX107" fmla="*/ 4190743 w 4587104"/>
                <a:gd name="connsiteY107" fmla="*/ 3562702 h 4643751"/>
                <a:gd name="connsiteX108" fmla="*/ 4216939 w 4587104"/>
                <a:gd name="connsiteY108" fmla="*/ 3444900 h 4643751"/>
                <a:gd name="connsiteX109" fmla="*/ 4258065 w 4587104"/>
                <a:gd name="connsiteY109" fmla="*/ 3269739 h 4643751"/>
                <a:gd name="connsiteX110" fmla="*/ 4322674 w 4587104"/>
                <a:gd name="connsiteY110" fmla="*/ 3151431 h 4643751"/>
                <a:gd name="connsiteX111" fmla="*/ 4381457 w 4587104"/>
                <a:gd name="connsiteY111" fmla="*/ 3094571 h 4643751"/>
                <a:gd name="connsiteX112" fmla="*/ 4422586 w 4587104"/>
                <a:gd name="connsiteY112" fmla="*/ 2977795 h 4643751"/>
                <a:gd name="connsiteX113" fmla="*/ 4381457 w 4587104"/>
                <a:gd name="connsiteY113" fmla="*/ 2919407 h 4643751"/>
                <a:gd name="connsiteX114" fmla="*/ 4422586 w 4587104"/>
                <a:gd name="connsiteY114" fmla="*/ 2861018 h 4643751"/>
                <a:gd name="connsiteX115" fmla="*/ 4381457 w 4587104"/>
                <a:gd name="connsiteY115" fmla="*/ 2802630 h 4643751"/>
                <a:gd name="connsiteX116" fmla="*/ 4436924 w 4587104"/>
                <a:gd name="connsiteY116" fmla="*/ 2666787 h 4643751"/>
                <a:gd name="connsiteX117" fmla="*/ 4463716 w 4587104"/>
                <a:gd name="connsiteY117" fmla="*/ 2569078 h 4643751"/>
                <a:gd name="connsiteX118" fmla="*/ 4504845 w 4587104"/>
                <a:gd name="connsiteY118" fmla="*/ 2452301 h 4643751"/>
                <a:gd name="connsiteX119" fmla="*/ 4463716 w 4587104"/>
                <a:gd name="connsiteY119" fmla="*/ 2452301 h 4643751"/>
                <a:gd name="connsiteX120" fmla="*/ 4463716 w 4587104"/>
                <a:gd name="connsiteY120" fmla="*/ 2393913 h 4643751"/>
                <a:gd name="connsiteX121" fmla="*/ 4504845 w 4587104"/>
                <a:gd name="connsiteY121" fmla="*/ 2335525 h 4643751"/>
                <a:gd name="connsiteX122" fmla="*/ 4587104 w 4587104"/>
                <a:gd name="connsiteY122" fmla="*/ 2277137 h 4643751"/>
                <a:gd name="connsiteX123" fmla="*/ 4545972 w 4587104"/>
                <a:gd name="connsiteY12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38674 w 4587104"/>
                <a:gd name="connsiteY20" fmla="*/ 1985195 h 4643751"/>
                <a:gd name="connsiteX21" fmla="*/ 644908 w 4587104"/>
                <a:gd name="connsiteY21" fmla="*/ 2023812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38672 w 4587104"/>
                <a:gd name="connsiteY21" fmla="*/ 2101972 h 4643751"/>
                <a:gd name="connsiteX22" fmla="*/ 597544 w 4587104"/>
                <a:gd name="connsiteY22" fmla="*/ 2160360 h 4643751"/>
                <a:gd name="connsiteX23" fmla="*/ 525217 w 4587104"/>
                <a:gd name="connsiteY23" fmla="*/ 2224621 h 4643751"/>
                <a:gd name="connsiteX24" fmla="*/ 492574 w 4587104"/>
                <a:gd name="connsiteY24" fmla="*/ 2238137 h 4643751"/>
                <a:gd name="connsiteX25" fmla="*/ 454491 w 4587104"/>
                <a:gd name="connsiteY25" fmla="*/ 2243930 h 4643751"/>
                <a:gd name="connsiteX26" fmla="*/ 391897 w 4587104"/>
                <a:gd name="connsiteY26" fmla="*/ 2218748 h 4643751"/>
                <a:gd name="connsiteX27" fmla="*/ 391897 w 4587104"/>
                <a:gd name="connsiteY27" fmla="*/ 2160360 h 4643751"/>
                <a:gd name="connsiteX28" fmla="*/ 309638 w 4587104"/>
                <a:gd name="connsiteY28" fmla="*/ 2218748 h 4643751"/>
                <a:gd name="connsiteX29" fmla="*/ 309636 w 4587104"/>
                <a:gd name="connsiteY29" fmla="*/ 2335525 h 4643751"/>
                <a:gd name="connsiteX30" fmla="*/ 227379 w 4587104"/>
                <a:gd name="connsiteY30" fmla="*/ 2335524 h 4643751"/>
                <a:gd name="connsiteX31" fmla="*/ 227379 w 4587104"/>
                <a:gd name="connsiteY31" fmla="*/ 2510689 h 4643751"/>
                <a:gd name="connsiteX32" fmla="*/ 200148 w 4587104"/>
                <a:gd name="connsiteY32" fmla="*/ 2560590 h 4643751"/>
                <a:gd name="connsiteX33" fmla="*/ 186250 w 4587104"/>
                <a:gd name="connsiteY33" fmla="*/ 2685853 h 4643751"/>
                <a:gd name="connsiteX34" fmla="*/ 227379 w 4587104"/>
                <a:gd name="connsiteY34" fmla="*/ 2744241 h 4643751"/>
                <a:gd name="connsiteX35" fmla="*/ 145120 w 4587104"/>
                <a:gd name="connsiteY35" fmla="*/ 2802629 h 4643751"/>
                <a:gd name="connsiteX36" fmla="*/ 88618 w 4587104"/>
                <a:gd name="connsiteY36" fmla="*/ 2888834 h 4643751"/>
                <a:gd name="connsiteX37" fmla="*/ 21732 w 4587104"/>
                <a:gd name="connsiteY37" fmla="*/ 2919406 h 4643751"/>
                <a:gd name="connsiteX38" fmla="*/ 21731 w 4587104"/>
                <a:gd name="connsiteY38" fmla="*/ 3094571 h 4643751"/>
                <a:gd name="connsiteX39" fmla="*/ 62861 w 4587104"/>
                <a:gd name="connsiteY39" fmla="*/ 3269735 h 4643751"/>
                <a:gd name="connsiteX40" fmla="*/ 103991 w 4587104"/>
                <a:gd name="connsiteY40" fmla="*/ 3269735 h 4643751"/>
                <a:gd name="connsiteX41" fmla="*/ 186249 w 4587104"/>
                <a:gd name="connsiteY41" fmla="*/ 3269736 h 4643751"/>
                <a:gd name="connsiteX42" fmla="*/ 268509 w 4587104"/>
                <a:gd name="connsiteY42" fmla="*/ 3269735 h 4643751"/>
                <a:gd name="connsiteX43" fmla="*/ 309638 w 4587104"/>
                <a:gd name="connsiteY43" fmla="*/ 3328123 h 4643751"/>
                <a:gd name="connsiteX44" fmla="*/ 391897 w 4587104"/>
                <a:gd name="connsiteY44" fmla="*/ 3269735 h 4643751"/>
                <a:gd name="connsiteX45" fmla="*/ 474155 w 4587104"/>
                <a:gd name="connsiteY45" fmla="*/ 3328124 h 4643751"/>
                <a:gd name="connsiteX46" fmla="*/ 643548 w 4587104"/>
                <a:gd name="connsiteY46" fmla="*/ 3363824 h 4643751"/>
                <a:gd name="connsiteX47" fmla="*/ 762062 w 4587104"/>
                <a:gd name="connsiteY47" fmla="*/ 3386511 h 4643751"/>
                <a:gd name="connsiteX48" fmla="*/ 885451 w 4587104"/>
                <a:gd name="connsiteY48" fmla="*/ 3444899 h 4643751"/>
                <a:gd name="connsiteX49" fmla="*/ 926580 w 4587104"/>
                <a:gd name="connsiteY49" fmla="*/ 3503287 h 4643751"/>
                <a:gd name="connsiteX50" fmla="*/ 926580 w 4587104"/>
                <a:gd name="connsiteY50" fmla="*/ 3561675 h 4643751"/>
                <a:gd name="connsiteX51" fmla="*/ 926580 w 4587104"/>
                <a:gd name="connsiteY51" fmla="*/ 3620063 h 4643751"/>
                <a:gd name="connsiteX52" fmla="*/ 967709 w 4587104"/>
                <a:gd name="connsiteY52" fmla="*/ 3736841 h 4643751"/>
                <a:gd name="connsiteX53" fmla="*/ 1008839 w 4587104"/>
                <a:gd name="connsiteY53" fmla="*/ 3795228 h 4643751"/>
                <a:gd name="connsiteX54" fmla="*/ 1049969 w 4587104"/>
                <a:gd name="connsiteY54" fmla="*/ 3970392 h 4643751"/>
                <a:gd name="connsiteX55" fmla="*/ 1091098 w 4587104"/>
                <a:gd name="connsiteY55" fmla="*/ 4028780 h 4643751"/>
                <a:gd name="connsiteX56" fmla="*/ 1137271 w 4587104"/>
                <a:gd name="connsiteY56" fmla="*/ 4105271 h 4643751"/>
                <a:gd name="connsiteX57" fmla="*/ 1132227 w 4587104"/>
                <a:gd name="connsiteY57" fmla="*/ 4203946 h 4643751"/>
                <a:gd name="connsiteX58" fmla="*/ 1214486 w 4587104"/>
                <a:gd name="connsiteY58" fmla="*/ 4203946 h 4643751"/>
                <a:gd name="connsiteX59" fmla="*/ 1324968 w 4587104"/>
                <a:gd name="connsiteY59" fmla="*/ 4172850 h 4643751"/>
                <a:gd name="connsiteX60" fmla="*/ 1356251 w 4587104"/>
                <a:gd name="connsiteY60" fmla="*/ 4205675 h 4643751"/>
                <a:gd name="connsiteX61" fmla="*/ 1379004 w 4587104"/>
                <a:gd name="connsiteY61" fmla="*/ 4262334 h 4643751"/>
                <a:gd name="connsiteX62" fmla="*/ 1420134 w 4587104"/>
                <a:gd name="connsiteY62" fmla="*/ 4203945 h 4643751"/>
                <a:gd name="connsiteX63" fmla="*/ 1463700 w 4587104"/>
                <a:gd name="connsiteY63" fmla="*/ 4180574 h 4643751"/>
                <a:gd name="connsiteX64" fmla="*/ 1502393 w 4587104"/>
                <a:gd name="connsiteY64" fmla="*/ 4145558 h 4643751"/>
                <a:gd name="connsiteX65" fmla="*/ 1592912 w 4587104"/>
                <a:gd name="connsiteY65" fmla="*/ 4120718 h 4643751"/>
                <a:gd name="connsiteX66" fmla="*/ 1645957 w 4587104"/>
                <a:gd name="connsiteY66" fmla="*/ 4074377 h 4643751"/>
                <a:gd name="connsiteX67" fmla="*/ 1749170 w 4587104"/>
                <a:gd name="connsiteY67" fmla="*/ 4028782 h 4643751"/>
                <a:gd name="connsiteX68" fmla="*/ 1678599 w 4587104"/>
                <a:gd name="connsiteY68" fmla="*/ 3985558 h 4643751"/>
                <a:gd name="connsiteX69" fmla="*/ 1625781 w 4587104"/>
                <a:gd name="connsiteY69" fmla="*/ 3912004 h 4643751"/>
                <a:gd name="connsiteX70" fmla="*/ 1790299 w 4587104"/>
                <a:gd name="connsiteY70" fmla="*/ 3853617 h 4643751"/>
                <a:gd name="connsiteX71" fmla="*/ 1954817 w 4587104"/>
                <a:gd name="connsiteY71" fmla="*/ 3795228 h 4643751"/>
                <a:gd name="connsiteX72" fmla="*/ 1995947 w 4587104"/>
                <a:gd name="connsiteY72" fmla="*/ 3678452 h 4643751"/>
                <a:gd name="connsiteX73" fmla="*/ 2078205 w 4587104"/>
                <a:gd name="connsiteY73" fmla="*/ 3678453 h 4643751"/>
                <a:gd name="connsiteX74" fmla="*/ 2242724 w 4587104"/>
                <a:gd name="connsiteY74" fmla="*/ 3561675 h 4643751"/>
                <a:gd name="connsiteX75" fmla="*/ 2283853 w 4587104"/>
                <a:gd name="connsiteY75" fmla="*/ 3678452 h 4643751"/>
                <a:gd name="connsiteX76" fmla="*/ 2366112 w 4587104"/>
                <a:gd name="connsiteY76" fmla="*/ 3678452 h 4643751"/>
                <a:gd name="connsiteX77" fmla="*/ 2448371 w 4587104"/>
                <a:gd name="connsiteY77" fmla="*/ 3678452 h 4643751"/>
                <a:gd name="connsiteX78" fmla="*/ 2448371 w 4587104"/>
                <a:gd name="connsiteY78" fmla="*/ 3795229 h 4643751"/>
                <a:gd name="connsiteX79" fmla="*/ 2571759 w 4587104"/>
                <a:gd name="connsiteY79" fmla="*/ 3795228 h 4643751"/>
                <a:gd name="connsiteX80" fmla="*/ 2612889 w 4587104"/>
                <a:gd name="connsiteY80" fmla="*/ 3912005 h 4643751"/>
                <a:gd name="connsiteX81" fmla="*/ 2654018 w 4587104"/>
                <a:gd name="connsiteY81" fmla="*/ 4028780 h 4643751"/>
                <a:gd name="connsiteX82" fmla="*/ 2695148 w 4587104"/>
                <a:gd name="connsiteY82" fmla="*/ 4028780 h 4643751"/>
                <a:gd name="connsiteX83" fmla="*/ 2695148 w 4587104"/>
                <a:gd name="connsiteY83" fmla="*/ 3970392 h 4643751"/>
                <a:gd name="connsiteX84" fmla="*/ 2777407 w 4587104"/>
                <a:gd name="connsiteY84" fmla="*/ 4028780 h 4643751"/>
                <a:gd name="connsiteX85" fmla="*/ 2840142 w 4587104"/>
                <a:gd name="connsiteY85" fmla="*/ 4041552 h 4643751"/>
                <a:gd name="connsiteX86" fmla="*/ 2983051 w 4587104"/>
                <a:gd name="connsiteY86" fmla="*/ 4087172 h 4643751"/>
                <a:gd name="connsiteX87" fmla="*/ 3011518 w 4587104"/>
                <a:gd name="connsiteY87" fmla="*/ 4153542 h 4643751"/>
                <a:gd name="connsiteX88" fmla="*/ 2983054 w 4587104"/>
                <a:gd name="connsiteY88" fmla="*/ 4262333 h 4643751"/>
                <a:gd name="connsiteX89" fmla="*/ 3024184 w 4587104"/>
                <a:gd name="connsiteY89" fmla="*/ 4262333 h 4643751"/>
                <a:gd name="connsiteX90" fmla="*/ 3106440 w 4587104"/>
                <a:gd name="connsiteY90" fmla="*/ 4320724 h 4643751"/>
                <a:gd name="connsiteX91" fmla="*/ 3182893 w 4587104"/>
                <a:gd name="connsiteY91" fmla="*/ 4483718 h 4643751"/>
                <a:gd name="connsiteX92" fmla="*/ 3270961 w 4587104"/>
                <a:gd name="connsiteY92" fmla="*/ 4612662 h 4643751"/>
                <a:gd name="connsiteX93" fmla="*/ 3394349 w 4587104"/>
                <a:gd name="connsiteY93" fmla="*/ 4612662 h 4643751"/>
                <a:gd name="connsiteX94" fmla="*/ 3476608 w 4587104"/>
                <a:gd name="connsiteY94" fmla="*/ 4495887 h 4643751"/>
                <a:gd name="connsiteX95" fmla="*/ 3764514 w 4587104"/>
                <a:gd name="connsiteY95" fmla="*/ 4379111 h 4643751"/>
                <a:gd name="connsiteX96" fmla="*/ 3887903 w 4587104"/>
                <a:gd name="connsiteY96" fmla="*/ 4320723 h 4643751"/>
                <a:gd name="connsiteX97" fmla="*/ 4011291 w 4587104"/>
                <a:gd name="connsiteY97" fmla="*/ 4203946 h 4643751"/>
                <a:gd name="connsiteX98" fmla="*/ 4052421 w 4587104"/>
                <a:gd name="connsiteY98" fmla="*/ 4145558 h 4643751"/>
                <a:gd name="connsiteX99" fmla="*/ 4093550 w 4587104"/>
                <a:gd name="connsiteY99" fmla="*/ 4145558 h 4643751"/>
                <a:gd name="connsiteX100" fmla="*/ 4093550 w 4587104"/>
                <a:gd name="connsiteY100" fmla="*/ 4028782 h 4643751"/>
                <a:gd name="connsiteX101" fmla="*/ 4134680 w 4587104"/>
                <a:gd name="connsiteY101" fmla="*/ 3970394 h 4643751"/>
                <a:gd name="connsiteX102" fmla="*/ 4143138 w 4587104"/>
                <a:gd name="connsiteY102" fmla="*/ 3871639 h 4643751"/>
                <a:gd name="connsiteX103" fmla="*/ 4134680 w 4587104"/>
                <a:gd name="connsiteY103" fmla="*/ 3736841 h 4643751"/>
                <a:gd name="connsiteX104" fmla="*/ 4175809 w 4587104"/>
                <a:gd name="connsiteY104" fmla="*/ 3678453 h 4643751"/>
                <a:gd name="connsiteX105" fmla="*/ 4190743 w 4587104"/>
                <a:gd name="connsiteY105" fmla="*/ 3562702 h 4643751"/>
                <a:gd name="connsiteX106" fmla="*/ 4216939 w 4587104"/>
                <a:gd name="connsiteY106" fmla="*/ 3444900 h 4643751"/>
                <a:gd name="connsiteX107" fmla="*/ 4258065 w 4587104"/>
                <a:gd name="connsiteY107" fmla="*/ 3269739 h 4643751"/>
                <a:gd name="connsiteX108" fmla="*/ 4322674 w 4587104"/>
                <a:gd name="connsiteY108" fmla="*/ 3151431 h 4643751"/>
                <a:gd name="connsiteX109" fmla="*/ 4381457 w 4587104"/>
                <a:gd name="connsiteY109" fmla="*/ 3094571 h 4643751"/>
                <a:gd name="connsiteX110" fmla="*/ 4422586 w 4587104"/>
                <a:gd name="connsiteY110" fmla="*/ 2977795 h 4643751"/>
                <a:gd name="connsiteX111" fmla="*/ 4381457 w 4587104"/>
                <a:gd name="connsiteY111" fmla="*/ 2919407 h 4643751"/>
                <a:gd name="connsiteX112" fmla="*/ 4422586 w 4587104"/>
                <a:gd name="connsiteY112" fmla="*/ 2861018 h 4643751"/>
                <a:gd name="connsiteX113" fmla="*/ 4381457 w 4587104"/>
                <a:gd name="connsiteY113" fmla="*/ 2802630 h 4643751"/>
                <a:gd name="connsiteX114" fmla="*/ 4436924 w 4587104"/>
                <a:gd name="connsiteY114" fmla="*/ 2666787 h 4643751"/>
                <a:gd name="connsiteX115" fmla="*/ 4463716 w 4587104"/>
                <a:gd name="connsiteY115" fmla="*/ 2569078 h 4643751"/>
                <a:gd name="connsiteX116" fmla="*/ 4504845 w 4587104"/>
                <a:gd name="connsiteY116" fmla="*/ 2452301 h 4643751"/>
                <a:gd name="connsiteX117" fmla="*/ 4463716 w 4587104"/>
                <a:gd name="connsiteY117" fmla="*/ 2452301 h 4643751"/>
                <a:gd name="connsiteX118" fmla="*/ 4463716 w 4587104"/>
                <a:gd name="connsiteY118" fmla="*/ 2393913 h 4643751"/>
                <a:gd name="connsiteX119" fmla="*/ 4504845 w 4587104"/>
                <a:gd name="connsiteY119" fmla="*/ 2335525 h 4643751"/>
                <a:gd name="connsiteX120" fmla="*/ 4587104 w 4587104"/>
                <a:gd name="connsiteY120" fmla="*/ 2277137 h 4643751"/>
                <a:gd name="connsiteX121" fmla="*/ 4545972 w 4587104"/>
                <a:gd name="connsiteY12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43548 w 4587104"/>
                <a:gd name="connsiteY21" fmla="*/ 2064360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38674 w 4587104"/>
                <a:gd name="connsiteY21" fmla="*/ 2101972 h 4643751"/>
                <a:gd name="connsiteX22" fmla="*/ 638672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38674 w 4587104"/>
                <a:gd name="connsiteY21" fmla="*/ 2101972 h 4643751"/>
                <a:gd name="connsiteX22" fmla="*/ 597544 w 4587104"/>
                <a:gd name="connsiteY22" fmla="*/ 2160360 h 4643751"/>
                <a:gd name="connsiteX23" fmla="*/ 525217 w 4587104"/>
                <a:gd name="connsiteY23" fmla="*/ 2224621 h 4643751"/>
                <a:gd name="connsiteX24" fmla="*/ 492574 w 4587104"/>
                <a:gd name="connsiteY24" fmla="*/ 2238137 h 4643751"/>
                <a:gd name="connsiteX25" fmla="*/ 454491 w 4587104"/>
                <a:gd name="connsiteY25" fmla="*/ 2243930 h 4643751"/>
                <a:gd name="connsiteX26" fmla="*/ 391897 w 4587104"/>
                <a:gd name="connsiteY26" fmla="*/ 2218748 h 4643751"/>
                <a:gd name="connsiteX27" fmla="*/ 391897 w 4587104"/>
                <a:gd name="connsiteY27" fmla="*/ 2160360 h 4643751"/>
                <a:gd name="connsiteX28" fmla="*/ 309638 w 4587104"/>
                <a:gd name="connsiteY28" fmla="*/ 2218748 h 4643751"/>
                <a:gd name="connsiteX29" fmla="*/ 309636 w 4587104"/>
                <a:gd name="connsiteY29" fmla="*/ 2335525 h 4643751"/>
                <a:gd name="connsiteX30" fmla="*/ 227379 w 4587104"/>
                <a:gd name="connsiteY30" fmla="*/ 2335524 h 4643751"/>
                <a:gd name="connsiteX31" fmla="*/ 227379 w 4587104"/>
                <a:gd name="connsiteY31" fmla="*/ 2510689 h 4643751"/>
                <a:gd name="connsiteX32" fmla="*/ 200148 w 4587104"/>
                <a:gd name="connsiteY32" fmla="*/ 2560590 h 4643751"/>
                <a:gd name="connsiteX33" fmla="*/ 186250 w 4587104"/>
                <a:gd name="connsiteY33" fmla="*/ 2685853 h 4643751"/>
                <a:gd name="connsiteX34" fmla="*/ 227379 w 4587104"/>
                <a:gd name="connsiteY34" fmla="*/ 2744241 h 4643751"/>
                <a:gd name="connsiteX35" fmla="*/ 145120 w 4587104"/>
                <a:gd name="connsiteY35" fmla="*/ 2802629 h 4643751"/>
                <a:gd name="connsiteX36" fmla="*/ 88618 w 4587104"/>
                <a:gd name="connsiteY36" fmla="*/ 2888834 h 4643751"/>
                <a:gd name="connsiteX37" fmla="*/ 21732 w 4587104"/>
                <a:gd name="connsiteY37" fmla="*/ 2919406 h 4643751"/>
                <a:gd name="connsiteX38" fmla="*/ 21731 w 4587104"/>
                <a:gd name="connsiteY38" fmla="*/ 3094571 h 4643751"/>
                <a:gd name="connsiteX39" fmla="*/ 62861 w 4587104"/>
                <a:gd name="connsiteY39" fmla="*/ 3269735 h 4643751"/>
                <a:gd name="connsiteX40" fmla="*/ 103991 w 4587104"/>
                <a:gd name="connsiteY40" fmla="*/ 3269735 h 4643751"/>
                <a:gd name="connsiteX41" fmla="*/ 186249 w 4587104"/>
                <a:gd name="connsiteY41" fmla="*/ 3269736 h 4643751"/>
                <a:gd name="connsiteX42" fmla="*/ 268509 w 4587104"/>
                <a:gd name="connsiteY42" fmla="*/ 3269735 h 4643751"/>
                <a:gd name="connsiteX43" fmla="*/ 309638 w 4587104"/>
                <a:gd name="connsiteY43" fmla="*/ 3328123 h 4643751"/>
                <a:gd name="connsiteX44" fmla="*/ 391897 w 4587104"/>
                <a:gd name="connsiteY44" fmla="*/ 3269735 h 4643751"/>
                <a:gd name="connsiteX45" fmla="*/ 474155 w 4587104"/>
                <a:gd name="connsiteY45" fmla="*/ 3328124 h 4643751"/>
                <a:gd name="connsiteX46" fmla="*/ 643548 w 4587104"/>
                <a:gd name="connsiteY46" fmla="*/ 3363824 h 4643751"/>
                <a:gd name="connsiteX47" fmla="*/ 762062 w 4587104"/>
                <a:gd name="connsiteY47" fmla="*/ 3386511 h 4643751"/>
                <a:gd name="connsiteX48" fmla="*/ 885451 w 4587104"/>
                <a:gd name="connsiteY48" fmla="*/ 3444899 h 4643751"/>
                <a:gd name="connsiteX49" fmla="*/ 926580 w 4587104"/>
                <a:gd name="connsiteY49" fmla="*/ 3503287 h 4643751"/>
                <a:gd name="connsiteX50" fmla="*/ 926580 w 4587104"/>
                <a:gd name="connsiteY50" fmla="*/ 3561675 h 4643751"/>
                <a:gd name="connsiteX51" fmla="*/ 926580 w 4587104"/>
                <a:gd name="connsiteY51" fmla="*/ 3620063 h 4643751"/>
                <a:gd name="connsiteX52" fmla="*/ 967709 w 4587104"/>
                <a:gd name="connsiteY52" fmla="*/ 3736841 h 4643751"/>
                <a:gd name="connsiteX53" fmla="*/ 1008839 w 4587104"/>
                <a:gd name="connsiteY53" fmla="*/ 3795228 h 4643751"/>
                <a:gd name="connsiteX54" fmla="*/ 1049969 w 4587104"/>
                <a:gd name="connsiteY54" fmla="*/ 3970392 h 4643751"/>
                <a:gd name="connsiteX55" fmla="*/ 1091098 w 4587104"/>
                <a:gd name="connsiteY55" fmla="*/ 4028780 h 4643751"/>
                <a:gd name="connsiteX56" fmla="*/ 1137271 w 4587104"/>
                <a:gd name="connsiteY56" fmla="*/ 4105271 h 4643751"/>
                <a:gd name="connsiteX57" fmla="*/ 1132227 w 4587104"/>
                <a:gd name="connsiteY57" fmla="*/ 4203946 h 4643751"/>
                <a:gd name="connsiteX58" fmla="*/ 1214486 w 4587104"/>
                <a:gd name="connsiteY58" fmla="*/ 4203946 h 4643751"/>
                <a:gd name="connsiteX59" fmla="*/ 1324968 w 4587104"/>
                <a:gd name="connsiteY59" fmla="*/ 4172850 h 4643751"/>
                <a:gd name="connsiteX60" fmla="*/ 1356251 w 4587104"/>
                <a:gd name="connsiteY60" fmla="*/ 4205675 h 4643751"/>
                <a:gd name="connsiteX61" fmla="*/ 1379004 w 4587104"/>
                <a:gd name="connsiteY61" fmla="*/ 4262334 h 4643751"/>
                <a:gd name="connsiteX62" fmla="*/ 1420134 w 4587104"/>
                <a:gd name="connsiteY62" fmla="*/ 4203945 h 4643751"/>
                <a:gd name="connsiteX63" fmla="*/ 1463700 w 4587104"/>
                <a:gd name="connsiteY63" fmla="*/ 4180574 h 4643751"/>
                <a:gd name="connsiteX64" fmla="*/ 1502393 w 4587104"/>
                <a:gd name="connsiteY64" fmla="*/ 4145558 h 4643751"/>
                <a:gd name="connsiteX65" fmla="*/ 1592912 w 4587104"/>
                <a:gd name="connsiteY65" fmla="*/ 4120718 h 4643751"/>
                <a:gd name="connsiteX66" fmla="*/ 1645957 w 4587104"/>
                <a:gd name="connsiteY66" fmla="*/ 4074377 h 4643751"/>
                <a:gd name="connsiteX67" fmla="*/ 1749170 w 4587104"/>
                <a:gd name="connsiteY67" fmla="*/ 4028782 h 4643751"/>
                <a:gd name="connsiteX68" fmla="*/ 1678599 w 4587104"/>
                <a:gd name="connsiteY68" fmla="*/ 3985558 h 4643751"/>
                <a:gd name="connsiteX69" fmla="*/ 1625781 w 4587104"/>
                <a:gd name="connsiteY69" fmla="*/ 3912004 h 4643751"/>
                <a:gd name="connsiteX70" fmla="*/ 1790299 w 4587104"/>
                <a:gd name="connsiteY70" fmla="*/ 3853617 h 4643751"/>
                <a:gd name="connsiteX71" fmla="*/ 1954817 w 4587104"/>
                <a:gd name="connsiteY71" fmla="*/ 3795228 h 4643751"/>
                <a:gd name="connsiteX72" fmla="*/ 1995947 w 4587104"/>
                <a:gd name="connsiteY72" fmla="*/ 3678452 h 4643751"/>
                <a:gd name="connsiteX73" fmla="*/ 2078205 w 4587104"/>
                <a:gd name="connsiteY73" fmla="*/ 3678453 h 4643751"/>
                <a:gd name="connsiteX74" fmla="*/ 2242724 w 4587104"/>
                <a:gd name="connsiteY74" fmla="*/ 3561675 h 4643751"/>
                <a:gd name="connsiteX75" fmla="*/ 2283853 w 4587104"/>
                <a:gd name="connsiteY75" fmla="*/ 3678452 h 4643751"/>
                <a:gd name="connsiteX76" fmla="*/ 2366112 w 4587104"/>
                <a:gd name="connsiteY76" fmla="*/ 3678452 h 4643751"/>
                <a:gd name="connsiteX77" fmla="*/ 2448371 w 4587104"/>
                <a:gd name="connsiteY77" fmla="*/ 3678452 h 4643751"/>
                <a:gd name="connsiteX78" fmla="*/ 2448371 w 4587104"/>
                <a:gd name="connsiteY78" fmla="*/ 3795229 h 4643751"/>
                <a:gd name="connsiteX79" fmla="*/ 2571759 w 4587104"/>
                <a:gd name="connsiteY79" fmla="*/ 3795228 h 4643751"/>
                <a:gd name="connsiteX80" fmla="*/ 2612889 w 4587104"/>
                <a:gd name="connsiteY80" fmla="*/ 3912005 h 4643751"/>
                <a:gd name="connsiteX81" fmla="*/ 2654018 w 4587104"/>
                <a:gd name="connsiteY81" fmla="*/ 4028780 h 4643751"/>
                <a:gd name="connsiteX82" fmla="*/ 2695148 w 4587104"/>
                <a:gd name="connsiteY82" fmla="*/ 4028780 h 4643751"/>
                <a:gd name="connsiteX83" fmla="*/ 2695148 w 4587104"/>
                <a:gd name="connsiteY83" fmla="*/ 3970392 h 4643751"/>
                <a:gd name="connsiteX84" fmla="*/ 2777407 w 4587104"/>
                <a:gd name="connsiteY84" fmla="*/ 4028780 h 4643751"/>
                <a:gd name="connsiteX85" fmla="*/ 2840142 w 4587104"/>
                <a:gd name="connsiteY85" fmla="*/ 4041552 h 4643751"/>
                <a:gd name="connsiteX86" fmla="*/ 2983051 w 4587104"/>
                <a:gd name="connsiteY86" fmla="*/ 4087172 h 4643751"/>
                <a:gd name="connsiteX87" fmla="*/ 3011518 w 4587104"/>
                <a:gd name="connsiteY87" fmla="*/ 4153542 h 4643751"/>
                <a:gd name="connsiteX88" fmla="*/ 2983054 w 4587104"/>
                <a:gd name="connsiteY88" fmla="*/ 4262333 h 4643751"/>
                <a:gd name="connsiteX89" fmla="*/ 3024184 w 4587104"/>
                <a:gd name="connsiteY89" fmla="*/ 4262333 h 4643751"/>
                <a:gd name="connsiteX90" fmla="*/ 3106440 w 4587104"/>
                <a:gd name="connsiteY90" fmla="*/ 4320724 h 4643751"/>
                <a:gd name="connsiteX91" fmla="*/ 3182893 w 4587104"/>
                <a:gd name="connsiteY91" fmla="*/ 4483718 h 4643751"/>
                <a:gd name="connsiteX92" fmla="*/ 3270961 w 4587104"/>
                <a:gd name="connsiteY92" fmla="*/ 4612662 h 4643751"/>
                <a:gd name="connsiteX93" fmla="*/ 3394349 w 4587104"/>
                <a:gd name="connsiteY93" fmla="*/ 4612662 h 4643751"/>
                <a:gd name="connsiteX94" fmla="*/ 3476608 w 4587104"/>
                <a:gd name="connsiteY94" fmla="*/ 4495887 h 4643751"/>
                <a:gd name="connsiteX95" fmla="*/ 3764514 w 4587104"/>
                <a:gd name="connsiteY95" fmla="*/ 4379111 h 4643751"/>
                <a:gd name="connsiteX96" fmla="*/ 3887903 w 4587104"/>
                <a:gd name="connsiteY96" fmla="*/ 4320723 h 4643751"/>
                <a:gd name="connsiteX97" fmla="*/ 4011291 w 4587104"/>
                <a:gd name="connsiteY97" fmla="*/ 4203946 h 4643751"/>
                <a:gd name="connsiteX98" fmla="*/ 4052421 w 4587104"/>
                <a:gd name="connsiteY98" fmla="*/ 4145558 h 4643751"/>
                <a:gd name="connsiteX99" fmla="*/ 4093550 w 4587104"/>
                <a:gd name="connsiteY99" fmla="*/ 4145558 h 4643751"/>
                <a:gd name="connsiteX100" fmla="*/ 4093550 w 4587104"/>
                <a:gd name="connsiteY100" fmla="*/ 4028782 h 4643751"/>
                <a:gd name="connsiteX101" fmla="*/ 4134680 w 4587104"/>
                <a:gd name="connsiteY101" fmla="*/ 3970394 h 4643751"/>
                <a:gd name="connsiteX102" fmla="*/ 4143138 w 4587104"/>
                <a:gd name="connsiteY102" fmla="*/ 3871639 h 4643751"/>
                <a:gd name="connsiteX103" fmla="*/ 4134680 w 4587104"/>
                <a:gd name="connsiteY103" fmla="*/ 3736841 h 4643751"/>
                <a:gd name="connsiteX104" fmla="*/ 4175809 w 4587104"/>
                <a:gd name="connsiteY104" fmla="*/ 3678453 h 4643751"/>
                <a:gd name="connsiteX105" fmla="*/ 4190743 w 4587104"/>
                <a:gd name="connsiteY105" fmla="*/ 3562702 h 4643751"/>
                <a:gd name="connsiteX106" fmla="*/ 4216939 w 4587104"/>
                <a:gd name="connsiteY106" fmla="*/ 3444900 h 4643751"/>
                <a:gd name="connsiteX107" fmla="*/ 4258065 w 4587104"/>
                <a:gd name="connsiteY107" fmla="*/ 3269739 h 4643751"/>
                <a:gd name="connsiteX108" fmla="*/ 4322674 w 4587104"/>
                <a:gd name="connsiteY108" fmla="*/ 3151431 h 4643751"/>
                <a:gd name="connsiteX109" fmla="*/ 4381457 w 4587104"/>
                <a:gd name="connsiteY109" fmla="*/ 3094571 h 4643751"/>
                <a:gd name="connsiteX110" fmla="*/ 4422586 w 4587104"/>
                <a:gd name="connsiteY110" fmla="*/ 2977795 h 4643751"/>
                <a:gd name="connsiteX111" fmla="*/ 4381457 w 4587104"/>
                <a:gd name="connsiteY111" fmla="*/ 2919407 h 4643751"/>
                <a:gd name="connsiteX112" fmla="*/ 4422586 w 4587104"/>
                <a:gd name="connsiteY112" fmla="*/ 2861018 h 4643751"/>
                <a:gd name="connsiteX113" fmla="*/ 4381457 w 4587104"/>
                <a:gd name="connsiteY113" fmla="*/ 2802630 h 4643751"/>
                <a:gd name="connsiteX114" fmla="*/ 4436924 w 4587104"/>
                <a:gd name="connsiteY114" fmla="*/ 2666787 h 4643751"/>
                <a:gd name="connsiteX115" fmla="*/ 4463716 w 4587104"/>
                <a:gd name="connsiteY115" fmla="*/ 2569078 h 4643751"/>
                <a:gd name="connsiteX116" fmla="*/ 4504845 w 4587104"/>
                <a:gd name="connsiteY116" fmla="*/ 2452301 h 4643751"/>
                <a:gd name="connsiteX117" fmla="*/ 4463716 w 4587104"/>
                <a:gd name="connsiteY117" fmla="*/ 2452301 h 4643751"/>
                <a:gd name="connsiteX118" fmla="*/ 4463716 w 4587104"/>
                <a:gd name="connsiteY118" fmla="*/ 2393913 h 4643751"/>
                <a:gd name="connsiteX119" fmla="*/ 4504845 w 4587104"/>
                <a:gd name="connsiteY119" fmla="*/ 2335525 h 4643751"/>
                <a:gd name="connsiteX120" fmla="*/ 4587104 w 4587104"/>
                <a:gd name="connsiteY120" fmla="*/ 2277137 h 4643751"/>
                <a:gd name="connsiteX121" fmla="*/ 4545972 w 4587104"/>
                <a:gd name="connsiteY12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38674 w 4587104"/>
                <a:gd name="connsiteY21" fmla="*/ 2101972 h 4643751"/>
                <a:gd name="connsiteX22" fmla="*/ 597544 w 4587104"/>
                <a:gd name="connsiteY22" fmla="*/ 2160360 h 4643751"/>
                <a:gd name="connsiteX23" fmla="*/ 525217 w 4587104"/>
                <a:gd name="connsiteY23" fmla="*/ 2224621 h 4643751"/>
                <a:gd name="connsiteX24" fmla="*/ 492574 w 4587104"/>
                <a:gd name="connsiteY24" fmla="*/ 2238137 h 4643751"/>
                <a:gd name="connsiteX25" fmla="*/ 454491 w 4587104"/>
                <a:gd name="connsiteY25" fmla="*/ 2243930 h 4643751"/>
                <a:gd name="connsiteX26" fmla="*/ 391897 w 4587104"/>
                <a:gd name="connsiteY26" fmla="*/ 2218748 h 4643751"/>
                <a:gd name="connsiteX27" fmla="*/ 391897 w 4587104"/>
                <a:gd name="connsiteY27" fmla="*/ 2160360 h 4643751"/>
                <a:gd name="connsiteX28" fmla="*/ 309638 w 4587104"/>
                <a:gd name="connsiteY28" fmla="*/ 2218748 h 4643751"/>
                <a:gd name="connsiteX29" fmla="*/ 309636 w 4587104"/>
                <a:gd name="connsiteY29" fmla="*/ 2335525 h 4643751"/>
                <a:gd name="connsiteX30" fmla="*/ 227379 w 4587104"/>
                <a:gd name="connsiteY30" fmla="*/ 2335524 h 4643751"/>
                <a:gd name="connsiteX31" fmla="*/ 227379 w 4587104"/>
                <a:gd name="connsiteY31" fmla="*/ 2510689 h 4643751"/>
                <a:gd name="connsiteX32" fmla="*/ 200148 w 4587104"/>
                <a:gd name="connsiteY32" fmla="*/ 2560590 h 4643751"/>
                <a:gd name="connsiteX33" fmla="*/ 186250 w 4587104"/>
                <a:gd name="connsiteY33" fmla="*/ 2685853 h 4643751"/>
                <a:gd name="connsiteX34" fmla="*/ 227379 w 4587104"/>
                <a:gd name="connsiteY34" fmla="*/ 2744241 h 4643751"/>
                <a:gd name="connsiteX35" fmla="*/ 145120 w 4587104"/>
                <a:gd name="connsiteY35" fmla="*/ 2802629 h 4643751"/>
                <a:gd name="connsiteX36" fmla="*/ 88618 w 4587104"/>
                <a:gd name="connsiteY36" fmla="*/ 2888834 h 4643751"/>
                <a:gd name="connsiteX37" fmla="*/ 21732 w 4587104"/>
                <a:gd name="connsiteY37" fmla="*/ 2919406 h 4643751"/>
                <a:gd name="connsiteX38" fmla="*/ 21731 w 4587104"/>
                <a:gd name="connsiteY38" fmla="*/ 3094571 h 4643751"/>
                <a:gd name="connsiteX39" fmla="*/ 62861 w 4587104"/>
                <a:gd name="connsiteY39" fmla="*/ 3269735 h 4643751"/>
                <a:gd name="connsiteX40" fmla="*/ 103991 w 4587104"/>
                <a:gd name="connsiteY40" fmla="*/ 3269735 h 4643751"/>
                <a:gd name="connsiteX41" fmla="*/ 186249 w 4587104"/>
                <a:gd name="connsiteY41" fmla="*/ 3269736 h 4643751"/>
                <a:gd name="connsiteX42" fmla="*/ 268509 w 4587104"/>
                <a:gd name="connsiteY42" fmla="*/ 3269735 h 4643751"/>
                <a:gd name="connsiteX43" fmla="*/ 309638 w 4587104"/>
                <a:gd name="connsiteY43" fmla="*/ 3328123 h 4643751"/>
                <a:gd name="connsiteX44" fmla="*/ 391897 w 4587104"/>
                <a:gd name="connsiteY44" fmla="*/ 3269735 h 4643751"/>
                <a:gd name="connsiteX45" fmla="*/ 474155 w 4587104"/>
                <a:gd name="connsiteY45" fmla="*/ 3328124 h 4643751"/>
                <a:gd name="connsiteX46" fmla="*/ 643548 w 4587104"/>
                <a:gd name="connsiteY46" fmla="*/ 3363824 h 4643751"/>
                <a:gd name="connsiteX47" fmla="*/ 762062 w 4587104"/>
                <a:gd name="connsiteY47" fmla="*/ 3386511 h 4643751"/>
                <a:gd name="connsiteX48" fmla="*/ 885451 w 4587104"/>
                <a:gd name="connsiteY48" fmla="*/ 3444899 h 4643751"/>
                <a:gd name="connsiteX49" fmla="*/ 926580 w 4587104"/>
                <a:gd name="connsiteY49" fmla="*/ 3503287 h 4643751"/>
                <a:gd name="connsiteX50" fmla="*/ 926580 w 4587104"/>
                <a:gd name="connsiteY50" fmla="*/ 3561675 h 4643751"/>
                <a:gd name="connsiteX51" fmla="*/ 926580 w 4587104"/>
                <a:gd name="connsiteY51" fmla="*/ 3620063 h 4643751"/>
                <a:gd name="connsiteX52" fmla="*/ 967709 w 4587104"/>
                <a:gd name="connsiteY52" fmla="*/ 3736841 h 4643751"/>
                <a:gd name="connsiteX53" fmla="*/ 1008839 w 4587104"/>
                <a:gd name="connsiteY53" fmla="*/ 3795228 h 4643751"/>
                <a:gd name="connsiteX54" fmla="*/ 1049969 w 4587104"/>
                <a:gd name="connsiteY54" fmla="*/ 3970392 h 4643751"/>
                <a:gd name="connsiteX55" fmla="*/ 1091098 w 4587104"/>
                <a:gd name="connsiteY55" fmla="*/ 4028780 h 4643751"/>
                <a:gd name="connsiteX56" fmla="*/ 1137271 w 4587104"/>
                <a:gd name="connsiteY56" fmla="*/ 4105271 h 4643751"/>
                <a:gd name="connsiteX57" fmla="*/ 1132227 w 4587104"/>
                <a:gd name="connsiteY57" fmla="*/ 4203946 h 4643751"/>
                <a:gd name="connsiteX58" fmla="*/ 1214486 w 4587104"/>
                <a:gd name="connsiteY58" fmla="*/ 4203946 h 4643751"/>
                <a:gd name="connsiteX59" fmla="*/ 1324968 w 4587104"/>
                <a:gd name="connsiteY59" fmla="*/ 4172850 h 4643751"/>
                <a:gd name="connsiteX60" fmla="*/ 1356251 w 4587104"/>
                <a:gd name="connsiteY60" fmla="*/ 4205675 h 4643751"/>
                <a:gd name="connsiteX61" fmla="*/ 1379004 w 4587104"/>
                <a:gd name="connsiteY61" fmla="*/ 4262334 h 4643751"/>
                <a:gd name="connsiteX62" fmla="*/ 1420134 w 4587104"/>
                <a:gd name="connsiteY62" fmla="*/ 4203945 h 4643751"/>
                <a:gd name="connsiteX63" fmla="*/ 1463700 w 4587104"/>
                <a:gd name="connsiteY63" fmla="*/ 4180574 h 4643751"/>
                <a:gd name="connsiteX64" fmla="*/ 1502393 w 4587104"/>
                <a:gd name="connsiteY64" fmla="*/ 4145558 h 4643751"/>
                <a:gd name="connsiteX65" fmla="*/ 1592912 w 4587104"/>
                <a:gd name="connsiteY65" fmla="*/ 4120718 h 4643751"/>
                <a:gd name="connsiteX66" fmla="*/ 1645957 w 4587104"/>
                <a:gd name="connsiteY66" fmla="*/ 4074377 h 4643751"/>
                <a:gd name="connsiteX67" fmla="*/ 1749170 w 4587104"/>
                <a:gd name="connsiteY67" fmla="*/ 4028782 h 4643751"/>
                <a:gd name="connsiteX68" fmla="*/ 1678599 w 4587104"/>
                <a:gd name="connsiteY68" fmla="*/ 3985558 h 4643751"/>
                <a:gd name="connsiteX69" fmla="*/ 1625781 w 4587104"/>
                <a:gd name="connsiteY69" fmla="*/ 3912004 h 4643751"/>
                <a:gd name="connsiteX70" fmla="*/ 1790299 w 4587104"/>
                <a:gd name="connsiteY70" fmla="*/ 3853617 h 4643751"/>
                <a:gd name="connsiteX71" fmla="*/ 1954817 w 4587104"/>
                <a:gd name="connsiteY71" fmla="*/ 3795228 h 4643751"/>
                <a:gd name="connsiteX72" fmla="*/ 1995947 w 4587104"/>
                <a:gd name="connsiteY72" fmla="*/ 3678452 h 4643751"/>
                <a:gd name="connsiteX73" fmla="*/ 2078205 w 4587104"/>
                <a:gd name="connsiteY73" fmla="*/ 3678453 h 4643751"/>
                <a:gd name="connsiteX74" fmla="*/ 2242724 w 4587104"/>
                <a:gd name="connsiteY74" fmla="*/ 3561675 h 4643751"/>
                <a:gd name="connsiteX75" fmla="*/ 2283853 w 4587104"/>
                <a:gd name="connsiteY75" fmla="*/ 3678452 h 4643751"/>
                <a:gd name="connsiteX76" fmla="*/ 2366112 w 4587104"/>
                <a:gd name="connsiteY76" fmla="*/ 3678452 h 4643751"/>
                <a:gd name="connsiteX77" fmla="*/ 2448371 w 4587104"/>
                <a:gd name="connsiteY77" fmla="*/ 3678452 h 4643751"/>
                <a:gd name="connsiteX78" fmla="*/ 2448371 w 4587104"/>
                <a:gd name="connsiteY78" fmla="*/ 3795229 h 4643751"/>
                <a:gd name="connsiteX79" fmla="*/ 2571759 w 4587104"/>
                <a:gd name="connsiteY79" fmla="*/ 3795228 h 4643751"/>
                <a:gd name="connsiteX80" fmla="*/ 2612889 w 4587104"/>
                <a:gd name="connsiteY80" fmla="*/ 3912005 h 4643751"/>
                <a:gd name="connsiteX81" fmla="*/ 2654018 w 4587104"/>
                <a:gd name="connsiteY81" fmla="*/ 4028780 h 4643751"/>
                <a:gd name="connsiteX82" fmla="*/ 2695148 w 4587104"/>
                <a:gd name="connsiteY82" fmla="*/ 4028780 h 4643751"/>
                <a:gd name="connsiteX83" fmla="*/ 2695148 w 4587104"/>
                <a:gd name="connsiteY83" fmla="*/ 3970392 h 4643751"/>
                <a:gd name="connsiteX84" fmla="*/ 2777407 w 4587104"/>
                <a:gd name="connsiteY84" fmla="*/ 4028780 h 4643751"/>
                <a:gd name="connsiteX85" fmla="*/ 2840142 w 4587104"/>
                <a:gd name="connsiteY85" fmla="*/ 4041552 h 4643751"/>
                <a:gd name="connsiteX86" fmla="*/ 2983051 w 4587104"/>
                <a:gd name="connsiteY86" fmla="*/ 4087172 h 4643751"/>
                <a:gd name="connsiteX87" fmla="*/ 3011518 w 4587104"/>
                <a:gd name="connsiteY87" fmla="*/ 4153542 h 4643751"/>
                <a:gd name="connsiteX88" fmla="*/ 2983054 w 4587104"/>
                <a:gd name="connsiteY88" fmla="*/ 4262333 h 4643751"/>
                <a:gd name="connsiteX89" fmla="*/ 3024184 w 4587104"/>
                <a:gd name="connsiteY89" fmla="*/ 4262333 h 4643751"/>
                <a:gd name="connsiteX90" fmla="*/ 3106440 w 4587104"/>
                <a:gd name="connsiteY90" fmla="*/ 4320724 h 4643751"/>
                <a:gd name="connsiteX91" fmla="*/ 3182893 w 4587104"/>
                <a:gd name="connsiteY91" fmla="*/ 4483718 h 4643751"/>
                <a:gd name="connsiteX92" fmla="*/ 3270961 w 4587104"/>
                <a:gd name="connsiteY92" fmla="*/ 4612662 h 4643751"/>
                <a:gd name="connsiteX93" fmla="*/ 3394349 w 4587104"/>
                <a:gd name="connsiteY93" fmla="*/ 4612662 h 4643751"/>
                <a:gd name="connsiteX94" fmla="*/ 3476608 w 4587104"/>
                <a:gd name="connsiteY94" fmla="*/ 4495887 h 4643751"/>
                <a:gd name="connsiteX95" fmla="*/ 3764514 w 4587104"/>
                <a:gd name="connsiteY95" fmla="*/ 4379111 h 4643751"/>
                <a:gd name="connsiteX96" fmla="*/ 3887903 w 4587104"/>
                <a:gd name="connsiteY96" fmla="*/ 4320723 h 4643751"/>
                <a:gd name="connsiteX97" fmla="*/ 4011291 w 4587104"/>
                <a:gd name="connsiteY97" fmla="*/ 4203946 h 4643751"/>
                <a:gd name="connsiteX98" fmla="*/ 4052421 w 4587104"/>
                <a:gd name="connsiteY98" fmla="*/ 4145558 h 4643751"/>
                <a:gd name="connsiteX99" fmla="*/ 4093550 w 4587104"/>
                <a:gd name="connsiteY99" fmla="*/ 4145558 h 4643751"/>
                <a:gd name="connsiteX100" fmla="*/ 4093550 w 4587104"/>
                <a:gd name="connsiteY100" fmla="*/ 4028782 h 4643751"/>
                <a:gd name="connsiteX101" fmla="*/ 4134680 w 4587104"/>
                <a:gd name="connsiteY101" fmla="*/ 3970394 h 4643751"/>
                <a:gd name="connsiteX102" fmla="*/ 4143138 w 4587104"/>
                <a:gd name="connsiteY102" fmla="*/ 3871639 h 4643751"/>
                <a:gd name="connsiteX103" fmla="*/ 4134680 w 4587104"/>
                <a:gd name="connsiteY103" fmla="*/ 3736841 h 4643751"/>
                <a:gd name="connsiteX104" fmla="*/ 4175809 w 4587104"/>
                <a:gd name="connsiteY104" fmla="*/ 3678453 h 4643751"/>
                <a:gd name="connsiteX105" fmla="*/ 4190743 w 4587104"/>
                <a:gd name="connsiteY105" fmla="*/ 3562702 h 4643751"/>
                <a:gd name="connsiteX106" fmla="*/ 4216939 w 4587104"/>
                <a:gd name="connsiteY106" fmla="*/ 3444900 h 4643751"/>
                <a:gd name="connsiteX107" fmla="*/ 4258065 w 4587104"/>
                <a:gd name="connsiteY107" fmla="*/ 3269739 h 4643751"/>
                <a:gd name="connsiteX108" fmla="*/ 4322674 w 4587104"/>
                <a:gd name="connsiteY108" fmla="*/ 3151431 h 4643751"/>
                <a:gd name="connsiteX109" fmla="*/ 4381457 w 4587104"/>
                <a:gd name="connsiteY109" fmla="*/ 3094571 h 4643751"/>
                <a:gd name="connsiteX110" fmla="*/ 4422586 w 4587104"/>
                <a:gd name="connsiteY110" fmla="*/ 2977795 h 4643751"/>
                <a:gd name="connsiteX111" fmla="*/ 4381457 w 4587104"/>
                <a:gd name="connsiteY111" fmla="*/ 2919407 h 4643751"/>
                <a:gd name="connsiteX112" fmla="*/ 4422586 w 4587104"/>
                <a:gd name="connsiteY112" fmla="*/ 2861018 h 4643751"/>
                <a:gd name="connsiteX113" fmla="*/ 4381457 w 4587104"/>
                <a:gd name="connsiteY113" fmla="*/ 2802630 h 4643751"/>
                <a:gd name="connsiteX114" fmla="*/ 4436924 w 4587104"/>
                <a:gd name="connsiteY114" fmla="*/ 2666787 h 4643751"/>
                <a:gd name="connsiteX115" fmla="*/ 4463716 w 4587104"/>
                <a:gd name="connsiteY115" fmla="*/ 2569078 h 4643751"/>
                <a:gd name="connsiteX116" fmla="*/ 4504845 w 4587104"/>
                <a:gd name="connsiteY116" fmla="*/ 2452301 h 4643751"/>
                <a:gd name="connsiteX117" fmla="*/ 4463716 w 4587104"/>
                <a:gd name="connsiteY117" fmla="*/ 2452301 h 4643751"/>
                <a:gd name="connsiteX118" fmla="*/ 4463716 w 4587104"/>
                <a:gd name="connsiteY118" fmla="*/ 2393913 h 4643751"/>
                <a:gd name="connsiteX119" fmla="*/ 4504845 w 4587104"/>
                <a:gd name="connsiteY119" fmla="*/ 2335525 h 4643751"/>
                <a:gd name="connsiteX120" fmla="*/ 4587104 w 4587104"/>
                <a:gd name="connsiteY120" fmla="*/ 2277137 h 4643751"/>
                <a:gd name="connsiteX121" fmla="*/ 4545972 w 4587104"/>
                <a:gd name="connsiteY12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38674 w 4587104"/>
                <a:gd name="connsiteY21" fmla="*/ 2101972 h 4643751"/>
                <a:gd name="connsiteX22" fmla="*/ 597544 w 4587104"/>
                <a:gd name="connsiteY22" fmla="*/ 2160360 h 4643751"/>
                <a:gd name="connsiteX23" fmla="*/ 525217 w 4587104"/>
                <a:gd name="connsiteY23" fmla="*/ 2224621 h 4643751"/>
                <a:gd name="connsiteX24" fmla="*/ 492574 w 4587104"/>
                <a:gd name="connsiteY24" fmla="*/ 2238137 h 4643751"/>
                <a:gd name="connsiteX25" fmla="*/ 454491 w 4587104"/>
                <a:gd name="connsiteY25" fmla="*/ 2243930 h 4643751"/>
                <a:gd name="connsiteX26" fmla="*/ 391897 w 4587104"/>
                <a:gd name="connsiteY26" fmla="*/ 2218748 h 4643751"/>
                <a:gd name="connsiteX27" fmla="*/ 391897 w 4587104"/>
                <a:gd name="connsiteY27" fmla="*/ 2160360 h 4643751"/>
                <a:gd name="connsiteX28" fmla="*/ 309638 w 4587104"/>
                <a:gd name="connsiteY28" fmla="*/ 2218748 h 4643751"/>
                <a:gd name="connsiteX29" fmla="*/ 309636 w 4587104"/>
                <a:gd name="connsiteY29" fmla="*/ 2335525 h 4643751"/>
                <a:gd name="connsiteX30" fmla="*/ 227379 w 4587104"/>
                <a:gd name="connsiteY30" fmla="*/ 2335524 h 4643751"/>
                <a:gd name="connsiteX31" fmla="*/ 227379 w 4587104"/>
                <a:gd name="connsiteY31" fmla="*/ 2510689 h 4643751"/>
                <a:gd name="connsiteX32" fmla="*/ 200148 w 4587104"/>
                <a:gd name="connsiteY32" fmla="*/ 2560590 h 4643751"/>
                <a:gd name="connsiteX33" fmla="*/ 186250 w 4587104"/>
                <a:gd name="connsiteY33" fmla="*/ 2685853 h 4643751"/>
                <a:gd name="connsiteX34" fmla="*/ 227379 w 4587104"/>
                <a:gd name="connsiteY34" fmla="*/ 2744241 h 4643751"/>
                <a:gd name="connsiteX35" fmla="*/ 145120 w 4587104"/>
                <a:gd name="connsiteY35" fmla="*/ 2802629 h 4643751"/>
                <a:gd name="connsiteX36" fmla="*/ 88618 w 4587104"/>
                <a:gd name="connsiteY36" fmla="*/ 2888834 h 4643751"/>
                <a:gd name="connsiteX37" fmla="*/ 21732 w 4587104"/>
                <a:gd name="connsiteY37" fmla="*/ 2919406 h 4643751"/>
                <a:gd name="connsiteX38" fmla="*/ 21731 w 4587104"/>
                <a:gd name="connsiteY38" fmla="*/ 3094571 h 4643751"/>
                <a:gd name="connsiteX39" fmla="*/ 62861 w 4587104"/>
                <a:gd name="connsiteY39" fmla="*/ 3269735 h 4643751"/>
                <a:gd name="connsiteX40" fmla="*/ 103991 w 4587104"/>
                <a:gd name="connsiteY40" fmla="*/ 3269735 h 4643751"/>
                <a:gd name="connsiteX41" fmla="*/ 186249 w 4587104"/>
                <a:gd name="connsiteY41" fmla="*/ 3269736 h 4643751"/>
                <a:gd name="connsiteX42" fmla="*/ 268509 w 4587104"/>
                <a:gd name="connsiteY42" fmla="*/ 3269735 h 4643751"/>
                <a:gd name="connsiteX43" fmla="*/ 309638 w 4587104"/>
                <a:gd name="connsiteY43" fmla="*/ 3328123 h 4643751"/>
                <a:gd name="connsiteX44" fmla="*/ 391897 w 4587104"/>
                <a:gd name="connsiteY44" fmla="*/ 3269735 h 4643751"/>
                <a:gd name="connsiteX45" fmla="*/ 474155 w 4587104"/>
                <a:gd name="connsiteY45" fmla="*/ 3328124 h 4643751"/>
                <a:gd name="connsiteX46" fmla="*/ 643548 w 4587104"/>
                <a:gd name="connsiteY46" fmla="*/ 3363824 h 4643751"/>
                <a:gd name="connsiteX47" fmla="*/ 762062 w 4587104"/>
                <a:gd name="connsiteY47" fmla="*/ 3386511 h 4643751"/>
                <a:gd name="connsiteX48" fmla="*/ 885451 w 4587104"/>
                <a:gd name="connsiteY48" fmla="*/ 3444899 h 4643751"/>
                <a:gd name="connsiteX49" fmla="*/ 926580 w 4587104"/>
                <a:gd name="connsiteY49" fmla="*/ 3503287 h 4643751"/>
                <a:gd name="connsiteX50" fmla="*/ 926580 w 4587104"/>
                <a:gd name="connsiteY50" fmla="*/ 3561675 h 4643751"/>
                <a:gd name="connsiteX51" fmla="*/ 926580 w 4587104"/>
                <a:gd name="connsiteY51" fmla="*/ 3620063 h 4643751"/>
                <a:gd name="connsiteX52" fmla="*/ 967709 w 4587104"/>
                <a:gd name="connsiteY52" fmla="*/ 3736841 h 4643751"/>
                <a:gd name="connsiteX53" fmla="*/ 1008839 w 4587104"/>
                <a:gd name="connsiteY53" fmla="*/ 3795228 h 4643751"/>
                <a:gd name="connsiteX54" fmla="*/ 1049969 w 4587104"/>
                <a:gd name="connsiteY54" fmla="*/ 3970392 h 4643751"/>
                <a:gd name="connsiteX55" fmla="*/ 1091098 w 4587104"/>
                <a:gd name="connsiteY55" fmla="*/ 4028780 h 4643751"/>
                <a:gd name="connsiteX56" fmla="*/ 1137271 w 4587104"/>
                <a:gd name="connsiteY56" fmla="*/ 4105271 h 4643751"/>
                <a:gd name="connsiteX57" fmla="*/ 1132227 w 4587104"/>
                <a:gd name="connsiteY57" fmla="*/ 4203946 h 4643751"/>
                <a:gd name="connsiteX58" fmla="*/ 1214486 w 4587104"/>
                <a:gd name="connsiteY58" fmla="*/ 4203946 h 4643751"/>
                <a:gd name="connsiteX59" fmla="*/ 1324968 w 4587104"/>
                <a:gd name="connsiteY59" fmla="*/ 4172850 h 4643751"/>
                <a:gd name="connsiteX60" fmla="*/ 1356251 w 4587104"/>
                <a:gd name="connsiteY60" fmla="*/ 4205675 h 4643751"/>
                <a:gd name="connsiteX61" fmla="*/ 1379004 w 4587104"/>
                <a:gd name="connsiteY61" fmla="*/ 4262334 h 4643751"/>
                <a:gd name="connsiteX62" fmla="*/ 1420134 w 4587104"/>
                <a:gd name="connsiteY62" fmla="*/ 4203945 h 4643751"/>
                <a:gd name="connsiteX63" fmla="*/ 1463700 w 4587104"/>
                <a:gd name="connsiteY63" fmla="*/ 4180574 h 4643751"/>
                <a:gd name="connsiteX64" fmla="*/ 1502393 w 4587104"/>
                <a:gd name="connsiteY64" fmla="*/ 4145558 h 4643751"/>
                <a:gd name="connsiteX65" fmla="*/ 1592912 w 4587104"/>
                <a:gd name="connsiteY65" fmla="*/ 4120718 h 4643751"/>
                <a:gd name="connsiteX66" fmla="*/ 1645957 w 4587104"/>
                <a:gd name="connsiteY66" fmla="*/ 4074377 h 4643751"/>
                <a:gd name="connsiteX67" fmla="*/ 1749170 w 4587104"/>
                <a:gd name="connsiteY67" fmla="*/ 4028782 h 4643751"/>
                <a:gd name="connsiteX68" fmla="*/ 1678599 w 4587104"/>
                <a:gd name="connsiteY68" fmla="*/ 3985558 h 4643751"/>
                <a:gd name="connsiteX69" fmla="*/ 1625781 w 4587104"/>
                <a:gd name="connsiteY69" fmla="*/ 3912004 h 4643751"/>
                <a:gd name="connsiteX70" fmla="*/ 1790299 w 4587104"/>
                <a:gd name="connsiteY70" fmla="*/ 3853617 h 4643751"/>
                <a:gd name="connsiteX71" fmla="*/ 1954817 w 4587104"/>
                <a:gd name="connsiteY71" fmla="*/ 3795228 h 4643751"/>
                <a:gd name="connsiteX72" fmla="*/ 1995947 w 4587104"/>
                <a:gd name="connsiteY72" fmla="*/ 3678452 h 4643751"/>
                <a:gd name="connsiteX73" fmla="*/ 2078205 w 4587104"/>
                <a:gd name="connsiteY73" fmla="*/ 3678453 h 4643751"/>
                <a:gd name="connsiteX74" fmla="*/ 2242724 w 4587104"/>
                <a:gd name="connsiteY74" fmla="*/ 3561675 h 4643751"/>
                <a:gd name="connsiteX75" fmla="*/ 2283853 w 4587104"/>
                <a:gd name="connsiteY75" fmla="*/ 3678452 h 4643751"/>
                <a:gd name="connsiteX76" fmla="*/ 2366112 w 4587104"/>
                <a:gd name="connsiteY76" fmla="*/ 3678452 h 4643751"/>
                <a:gd name="connsiteX77" fmla="*/ 2448371 w 4587104"/>
                <a:gd name="connsiteY77" fmla="*/ 3678452 h 4643751"/>
                <a:gd name="connsiteX78" fmla="*/ 2448371 w 4587104"/>
                <a:gd name="connsiteY78" fmla="*/ 3795229 h 4643751"/>
                <a:gd name="connsiteX79" fmla="*/ 2571759 w 4587104"/>
                <a:gd name="connsiteY79" fmla="*/ 3795228 h 4643751"/>
                <a:gd name="connsiteX80" fmla="*/ 2612889 w 4587104"/>
                <a:gd name="connsiteY80" fmla="*/ 3912005 h 4643751"/>
                <a:gd name="connsiteX81" fmla="*/ 2654018 w 4587104"/>
                <a:gd name="connsiteY81" fmla="*/ 4028780 h 4643751"/>
                <a:gd name="connsiteX82" fmla="*/ 2695148 w 4587104"/>
                <a:gd name="connsiteY82" fmla="*/ 4028780 h 4643751"/>
                <a:gd name="connsiteX83" fmla="*/ 2695148 w 4587104"/>
                <a:gd name="connsiteY83" fmla="*/ 3970392 h 4643751"/>
                <a:gd name="connsiteX84" fmla="*/ 2777407 w 4587104"/>
                <a:gd name="connsiteY84" fmla="*/ 4028780 h 4643751"/>
                <a:gd name="connsiteX85" fmla="*/ 2840142 w 4587104"/>
                <a:gd name="connsiteY85" fmla="*/ 4041552 h 4643751"/>
                <a:gd name="connsiteX86" fmla="*/ 2983051 w 4587104"/>
                <a:gd name="connsiteY86" fmla="*/ 4087172 h 4643751"/>
                <a:gd name="connsiteX87" fmla="*/ 3011518 w 4587104"/>
                <a:gd name="connsiteY87" fmla="*/ 4153542 h 4643751"/>
                <a:gd name="connsiteX88" fmla="*/ 2983054 w 4587104"/>
                <a:gd name="connsiteY88" fmla="*/ 4262333 h 4643751"/>
                <a:gd name="connsiteX89" fmla="*/ 3024184 w 4587104"/>
                <a:gd name="connsiteY89" fmla="*/ 4262333 h 4643751"/>
                <a:gd name="connsiteX90" fmla="*/ 3106440 w 4587104"/>
                <a:gd name="connsiteY90" fmla="*/ 4320724 h 4643751"/>
                <a:gd name="connsiteX91" fmla="*/ 3182893 w 4587104"/>
                <a:gd name="connsiteY91" fmla="*/ 4483718 h 4643751"/>
                <a:gd name="connsiteX92" fmla="*/ 3270961 w 4587104"/>
                <a:gd name="connsiteY92" fmla="*/ 4612662 h 4643751"/>
                <a:gd name="connsiteX93" fmla="*/ 3394349 w 4587104"/>
                <a:gd name="connsiteY93" fmla="*/ 4612662 h 4643751"/>
                <a:gd name="connsiteX94" fmla="*/ 3476608 w 4587104"/>
                <a:gd name="connsiteY94" fmla="*/ 4495887 h 4643751"/>
                <a:gd name="connsiteX95" fmla="*/ 3764514 w 4587104"/>
                <a:gd name="connsiteY95" fmla="*/ 4379111 h 4643751"/>
                <a:gd name="connsiteX96" fmla="*/ 3887903 w 4587104"/>
                <a:gd name="connsiteY96" fmla="*/ 4320723 h 4643751"/>
                <a:gd name="connsiteX97" fmla="*/ 4011291 w 4587104"/>
                <a:gd name="connsiteY97" fmla="*/ 4203946 h 4643751"/>
                <a:gd name="connsiteX98" fmla="*/ 4052421 w 4587104"/>
                <a:gd name="connsiteY98" fmla="*/ 4145558 h 4643751"/>
                <a:gd name="connsiteX99" fmla="*/ 4093550 w 4587104"/>
                <a:gd name="connsiteY99" fmla="*/ 4145558 h 4643751"/>
                <a:gd name="connsiteX100" fmla="*/ 4093550 w 4587104"/>
                <a:gd name="connsiteY100" fmla="*/ 4028782 h 4643751"/>
                <a:gd name="connsiteX101" fmla="*/ 4134680 w 4587104"/>
                <a:gd name="connsiteY101" fmla="*/ 3970394 h 4643751"/>
                <a:gd name="connsiteX102" fmla="*/ 4143138 w 4587104"/>
                <a:gd name="connsiteY102" fmla="*/ 3871639 h 4643751"/>
                <a:gd name="connsiteX103" fmla="*/ 4134680 w 4587104"/>
                <a:gd name="connsiteY103" fmla="*/ 3736841 h 4643751"/>
                <a:gd name="connsiteX104" fmla="*/ 4175809 w 4587104"/>
                <a:gd name="connsiteY104" fmla="*/ 3678453 h 4643751"/>
                <a:gd name="connsiteX105" fmla="*/ 4190743 w 4587104"/>
                <a:gd name="connsiteY105" fmla="*/ 3562702 h 4643751"/>
                <a:gd name="connsiteX106" fmla="*/ 4216939 w 4587104"/>
                <a:gd name="connsiteY106" fmla="*/ 3444900 h 4643751"/>
                <a:gd name="connsiteX107" fmla="*/ 4258065 w 4587104"/>
                <a:gd name="connsiteY107" fmla="*/ 3269739 h 4643751"/>
                <a:gd name="connsiteX108" fmla="*/ 4322674 w 4587104"/>
                <a:gd name="connsiteY108" fmla="*/ 3151431 h 4643751"/>
                <a:gd name="connsiteX109" fmla="*/ 4381457 w 4587104"/>
                <a:gd name="connsiteY109" fmla="*/ 3094571 h 4643751"/>
                <a:gd name="connsiteX110" fmla="*/ 4422586 w 4587104"/>
                <a:gd name="connsiteY110" fmla="*/ 2977795 h 4643751"/>
                <a:gd name="connsiteX111" fmla="*/ 4381457 w 4587104"/>
                <a:gd name="connsiteY111" fmla="*/ 2919407 h 4643751"/>
                <a:gd name="connsiteX112" fmla="*/ 4422586 w 4587104"/>
                <a:gd name="connsiteY112" fmla="*/ 2861018 h 4643751"/>
                <a:gd name="connsiteX113" fmla="*/ 4381457 w 4587104"/>
                <a:gd name="connsiteY113" fmla="*/ 2802630 h 4643751"/>
                <a:gd name="connsiteX114" fmla="*/ 4436924 w 4587104"/>
                <a:gd name="connsiteY114" fmla="*/ 2666787 h 4643751"/>
                <a:gd name="connsiteX115" fmla="*/ 4463716 w 4587104"/>
                <a:gd name="connsiteY115" fmla="*/ 2569078 h 4643751"/>
                <a:gd name="connsiteX116" fmla="*/ 4504845 w 4587104"/>
                <a:gd name="connsiteY116" fmla="*/ 2452301 h 4643751"/>
                <a:gd name="connsiteX117" fmla="*/ 4463716 w 4587104"/>
                <a:gd name="connsiteY117" fmla="*/ 2452301 h 4643751"/>
                <a:gd name="connsiteX118" fmla="*/ 4463716 w 4587104"/>
                <a:gd name="connsiteY118" fmla="*/ 2393913 h 4643751"/>
                <a:gd name="connsiteX119" fmla="*/ 4504845 w 4587104"/>
                <a:gd name="connsiteY119" fmla="*/ 2335525 h 4643751"/>
                <a:gd name="connsiteX120" fmla="*/ 4587104 w 4587104"/>
                <a:gd name="connsiteY120" fmla="*/ 2277137 h 4643751"/>
                <a:gd name="connsiteX121" fmla="*/ 4545972 w 4587104"/>
                <a:gd name="connsiteY12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38674 w 4587104"/>
                <a:gd name="connsiteY21" fmla="*/ 2101972 h 4643751"/>
                <a:gd name="connsiteX22" fmla="*/ 597544 w 4587104"/>
                <a:gd name="connsiteY22" fmla="*/ 2160360 h 4643751"/>
                <a:gd name="connsiteX23" fmla="*/ 525217 w 4587104"/>
                <a:gd name="connsiteY23" fmla="*/ 2224621 h 4643751"/>
                <a:gd name="connsiteX24" fmla="*/ 492574 w 4587104"/>
                <a:gd name="connsiteY24" fmla="*/ 2238137 h 4643751"/>
                <a:gd name="connsiteX25" fmla="*/ 454491 w 4587104"/>
                <a:gd name="connsiteY25" fmla="*/ 2243930 h 4643751"/>
                <a:gd name="connsiteX26" fmla="*/ 391897 w 4587104"/>
                <a:gd name="connsiteY26" fmla="*/ 2218748 h 4643751"/>
                <a:gd name="connsiteX27" fmla="*/ 391897 w 4587104"/>
                <a:gd name="connsiteY27" fmla="*/ 2160360 h 4643751"/>
                <a:gd name="connsiteX28" fmla="*/ 309638 w 4587104"/>
                <a:gd name="connsiteY28" fmla="*/ 2218748 h 4643751"/>
                <a:gd name="connsiteX29" fmla="*/ 309636 w 4587104"/>
                <a:gd name="connsiteY29" fmla="*/ 2335525 h 4643751"/>
                <a:gd name="connsiteX30" fmla="*/ 227379 w 4587104"/>
                <a:gd name="connsiteY30" fmla="*/ 2335524 h 4643751"/>
                <a:gd name="connsiteX31" fmla="*/ 227379 w 4587104"/>
                <a:gd name="connsiteY31" fmla="*/ 2510689 h 4643751"/>
                <a:gd name="connsiteX32" fmla="*/ 200148 w 4587104"/>
                <a:gd name="connsiteY32" fmla="*/ 2560590 h 4643751"/>
                <a:gd name="connsiteX33" fmla="*/ 186250 w 4587104"/>
                <a:gd name="connsiteY33" fmla="*/ 2685853 h 4643751"/>
                <a:gd name="connsiteX34" fmla="*/ 227379 w 4587104"/>
                <a:gd name="connsiteY34" fmla="*/ 2744241 h 4643751"/>
                <a:gd name="connsiteX35" fmla="*/ 145120 w 4587104"/>
                <a:gd name="connsiteY35" fmla="*/ 2802629 h 4643751"/>
                <a:gd name="connsiteX36" fmla="*/ 88618 w 4587104"/>
                <a:gd name="connsiteY36" fmla="*/ 2888834 h 4643751"/>
                <a:gd name="connsiteX37" fmla="*/ 21732 w 4587104"/>
                <a:gd name="connsiteY37" fmla="*/ 2919406 h 4643751"/>
                <a:gd name="connsiteX38" fmla="*/ 21731 w 4587104"/>
                <a:gd name="connsiteY38" fmla="*/ 3094571 h 4643751"/>
                <a:gd name="connsiteX39" fmla="*/ 62861 w 4587104"/>
                <a:gd name="connsiteY39" fmla="*/ 3269735 h 4643751"/>
                <a:gd name="connsiteX40" fmla="*/ 103991 w 4587104"/>
                <a:gd name="connsiteY40" fmla="*/ 3269735 h 4643751"/>
                <a:gd name="connsiteX41" fmla="*/ 186249 w 4587104"/>
                <a:gd name="connsiteY41" fmla="*/ 3269736 h 4643751"/>
                <a:gd name="connsiteX42" fmla="*/ 268509 w 4587104"/>
                <a:gd name="connsiteY42" fmla="*/ 3269735 h 4643751"/>
                <a:gd name="connsiteX43" fmla="*/ 309638 w 4587104"/>
                <a:gd name="connsiteY43" fmla="*/ 3328123 h 4643751"/>
                <a:gd name="connsiteX44" fmla="*/ 391897 w 4587104"/>
                <a:gd name="connsiteY44" fmla="*/ 3269735 h 4643751"/>
                <a:gd name="connsiteX45" fmla="*/ 474155 w 4587104"/>
                <a:gd name="connsiteY45" fmla="*/ 3328124 h 4643751"/>
                <a:gd name="connsiteX46" fmla="*/ 643548 w 4587104"/>
                <a:gd name="connsiteY46" fmla="*/ 3363824 h 4643751"/>
                <a:gd name="connsiteX47" fmla="*/ 762062 w 4587104"/>
                <a:gd name="connsiteY47" fmla="*/ 3386511 h 4643751"/>
                <a:gd name="connsiteX48" fmla="*/ 885451 w 4587104"/>
                <a:gd name="connsiteY48" fmla="*/ 3444899 h 4643751"/>
                <a:gd name="connsiteX49" fmla="*/ 926580 w 4587104"/>
                <a:gd name="connsiteY49" fmla="*/ 3503287 h 4643751"/>
                <a:gd name="connsiteX50" fmla="*/ 926580 w 4587104"/>
                <a:gd name="connsiteY50" fmla="*/ 3561675 h 4643751"/>
                <a:gd name="connsiteX51" fmla="*/ 926580 w 4587104"/>
                <a:gd name="connsiteY51" fmla="*/ 3620063 h 4643751"/>
                <a:gd name="connsiteX52" fmla="*/ 967709 w 4587104"/>
                <a:gd name="connsiteY52" fmla="*/ 3736841 h 4643751"/>
                <a:gd name="connsiteX53" fmla="*/ 1008839 w 4587104"/>
                <a:gd name="connsiteY53" fmla="*/ 3795228 h 4643751"/>
                <a:gd name="connsiteX54" fmla="*/ 1049969 w 4587104"/>
                <a:gd name="connsiteY54" fmla="*/ 3970392 h 4643751"/>
                <a:gd name="connsiteX55" fmla="*/ 1091098 w 4587104"/>
                <a:gd name="connsiteY55" fmla="*/ 4028780 h 4643751"/>
                <a:gd name="connsiteX56" fmla="*/ 1137271 w 4587104"/>
                <a:gd name="connsiteY56" fmla="*/ 4105271 h 4643751"/>
                <a:gd name="connsiteX57" fmla="*/ 1132227 w 4587104"/>
                <a:gd name="connsiteY57" fmla="*/ 4203946 h 4643751"/>
                <a:gd name="connsiteX58" fmla="*/ 1214486 w 4587104"/>
                <a:gd name="connsiteY58" fmla="*/ 4203946 h 4643751"/>
                <a:gd name="connsiteX59" fmla="*/ 1324968 w 4587104"/>
                <a:gd name="connsiteY59" fmla="*/ 4172850 h 4643751"/>
                <a:gd name="connsiteX60" fmla="*/ 1356251 w 4587104"/>
                <a:gd name="connsiteY60" fmla="*/ 4205675 h 4643751"/>
                <a:gd name="connsiteX61" fmla="*/ 1379004 w 4587104"/>
                <a:gd name="connsiteY61" fmla="*/ 4262334 h 4643751"/>
                <a:gd name="connsiteX62" fmla="*/ 1420134 w 4587104"/>
                <a:gd name="connsiteY62" fmla="*/ 4203945 h 4643751"/>
                <a:gd name="connsiteX63" fmla="*/ 1463700 w 4587104"/>
                <a:gd name="connsiteY63" fmla="*/ 4180574 h 4643751"/>
                <a:gd name="connsiteX64" fmla="*/ 1502393 w 4587104"/>
                <a:gd name="connsiteY64" fmla="*/ 4145558 h 4643751"/>
                <a:gd name="connsiteX65" fmla="*/ 1592912 w 4587104"/>
                <a:gd name="connsiteY65" fmla="*/ 4120718 h 4643751"/>
                <a:gd name="connsiteX66" fmla="*/ 1645957 w 4587104"/>
                <a:gd name="connsiteY66" fmla="*/ 4074377 h 4643751"/>
                <a:gd name="connsiteX67" fmla="*/ 1749170 w 4587104"/>
                <a:gd name="connsiteY67" fmla="*/ 4028782 h 4643751"/>
                <a:gd name="connsiteX68" fmla="*/ 1678599 w 4587104"/>
                <a:gd name="connsiteY68" fmla="*/ 3985558 h 4643751"/>
                <a:gd name="connsiteX69" fmla="*/ 1625781 w 4587104"/>
                <a:gd name="connsiteY69" fmla="*/ 3912004 h 4643751"/>
                <a:gd name="connsiteX70" fmla="*/ 1790299 w 4587104"/>
                <a:gd name="connsiteY70" fmla="*/ 3853617 h 4643751"/>
                <a:gd name="connsiteX71" fmla="*/ 1954817 w 4587104"/>
                <a:gd name="connsiteY71" fmla="*/ 3795228 h 4643751"/>
                <a:gd name="connsiteX72" fmla="*/ 1995947 w 4587104"/>
                <a:gd name="connsiteY72" fmla="*/ 3678452 h 4643751"/>
                <a:gd name="connsiteX73" fmla="*/ 2078205 w 4587104"/>
                <a:gd name="connsiteY73" fmla="*/ 3678453 h 4643751"/>
                <a:gd name="connsiteX74" fmla="*/ 2242724 w 4587104"/>
                <a:gd name="connsiteY74" fmla="*/ 3561675 h 4643751"/>
                <a:gd name="connsiteX75" fmla="*/ 2283853 w 4587104"/>
                <a:gd name="connsiteY75" fmla="*/ 3678452 h 4643751"/>
                <a:gd name="connsiteX76" fmla="*/ 2366112 w 4587104"/>
                <a:gd name="connsiteY76" fmla="*/ 3678452 h 4643751"/>
                <a:gd name="connsiteX77" fmla="*/ 2448371 w 4587104"/>
                <a:gd name="connsiteY77" fmla="*/ 3678452 h 4643751"/>
                <a:gd name="connsiteX78" fmla="*/ 2448371 w 4587104"/>
                <a:gd name="connsiteY78" fmla="*/ 3795229 h 4643751"/>
                <a:gd name="connsiteX79" fmla="*/ 2571759 w 4587104"/>
                <a:gd name="connsiteY79" fmla="*/ 3795228 h 4643751"/>
                <a:gd name="connsiteX80" fmla="*/ 2612889 w 4587104"/>
                <a:gd name="connsiteY80" fmla="*/ 3912005 h 4643751"/>
                <a:gd name="connsiteX81" fmla="*/ 2654018 w 4587104"/>
                <a:gd name="connsiteY81" fmla="*/ 4028780 h 4643751"/>
                <a:gd name="connsiteX82" fmla="*/ 2695148 w 4587104"/>
                <a:gd name="connsiteY82" fmla="*/ 4028780 h 4643751"/>
                <a:gd name="connsiteX83" fmla="*/ 2695148 w 4587104"/>
                <a:gd name="connsiteY83" fmla="*/ 3970392 h 4643751"/>
                <a:gd name="connsiteX84" fmla="*/ 2777407 w 4587104"/>
                <a:gd name="connsiteY84" fmla="*/ 4028780 h 4643751"/>
                <a:gd name="connsiteX85" fmla="*/ 2840142 w 4587104"/>
                <a:gd name="connsiteY85" fmla="*/ 4041552 h 4643751"/>
                <a:gd name="connsiteX86" fmla="*/ 2983051 w 4587104"/>
                <a:gd name="connsiteY86" fmla="*/ 4087172 h 4643751"/>
                <a:gd name="connsiteX87" fmla="*/ 3011518 w 4587104"/>
                <a:gd name="connsiteY87" fmla="*/ 4153542 h 4643751"/>
                <a:gd name="connsiteX88" fmla="*/ 2983054 w 4587104"/>
                <a:gd name="connsiteY88" fmla="*/ 4262333 h 4643751"/>
                <a:gd name="connsiteX89" fmla="*/ 3024184 w 4587104"/>
                <a:gd name="connsiteY89" fmla="*/ 4262333 h 4643751"/>
                <a:gd name="connsiteX90" fmla="*/ 3106440 w 4587104"/>
                <a:gd name="connsiteY90" fmla="*/ 4320724 h 4643751"/>
                <a:gd name="connsiteX91" fmla="*/ 3182893 w 4587104"/>
                <a:gd name="connsiteY91" fmla="*/ 4483718 h 4643751"/>
                <a:gd name="connsiteX92" fmla="*/ 3270961 w 4587104"/>
                <a:gd name="connsiteY92" fmla="*/ 4612662 h 4643751"/>
                <a:gd name="connsiteX93" fmla="*/ 3394349 w 4587104"/>
                <a:gd name="connsiteY93" fmla="*/ 4612662 h 4643751"/>
                <a:gd name="connsiteX94" fmla="*/ 3476608 w 4587104"/>
                <a:gd name="connsiteY94" fmla="*/ 4495887 h 4643751"/>
                <a:gd name="connsiteX95" fmla="*/ 3764514 w 4587104"/>
                <a:gd name="connsiteY95" fmla="*/ 4379111 h 4643751"/>
                <a:gd name="connsiteX96" fmla="*/ 3887903 w 4587104"/>
                <a:gd name="connsiteY96" fmla="*/ 4320723 h 4643751"/>
                <a:gd name="connsiteX97" fmla="*/ 4011291 w 4587104"/>
                <a:gd name="connsiteY97" fmla="*/ 4203946 h 4643751"/>
                <a:gd name="connsiteX98" fmla="*/ 4052421 w 4587104"/>
                <a:gd name="connsiteY98" fmla="*/ 4145558 h 4643751"/>
                <a:gd name="connsiteX99" fmla="*/ 4093550 w 4587104"/>
                <a:gd name="connsiteY99" fmla="*/ 4145558 h 4643751"/>
                <a:gd name="connsiteX100" fmla="*/ 4093550 w 4587104"/>
                <a:gd name="connsiteY100" fmla="*/ 4028782 h 4643751"/>
                <a:gd name="connsiteX101" fmla="*/ 4134680 w 4587104"/>
                <a:gd name="connsiteY101" fmla="*/ 3970394 h 4643751"/>
                <a:gd name="connsiteX102" fmla="*/ 4143138 w 4587104"/>
                <a:gd name="connsiteY102" fmla="*/ 3871639 h 4643751"/>
                <a:gd name="connsiteX103" fmla="*/ 4134680 w 4587104"/>
                <a:gd name="connsiteY103" fmla="*/ 3736841 h 4643751"/>
                <a:gd name="connsiteX104" fmla="*/ 4175809 w 4587104"/>
                <a:gd name="connsiteY104" fmla="*/ 3678453 h 4643751"/>
                <a:gd name="connsiteX105" fmla="*/ 4190743 w 4587104"/>
                <a:gd name="connsiteY105" fmla="*/ 3562702 h 4643751"/>
                <a:gd name="connsiteX106" fmla="*/ 4216939 w 4587104"/>
                <a:gd name="connsiteY106" fmla="*/ 3444900 h 4643751"/>
                <a:gd name="connsiteX107" fmla="*/ 4258065 w 4587104"/>
                <a:gd name="connsiteY107" fmla="*/ 3269739 h 4643751"/>
                <a:gd name="connsiteX108" fmla="*/ 4322674 w 4587104"/>
                <a:gd name="connsiteY108" fmla="*/ 3151431 h 4643751"/>
                <a:gd name="connsiteX109" fmla="*/ 4381457 w 4587104"/>
                <a:gd name="connsiteY109" fmla="*/ 3094571 h 4643751"/>
                <a:gd name="connsiteX110" fmla="*/ 4422586 w 4587104"/>
                <a:gd name="connsiteY110" fmla="*/ 2977795 h 4643751"/>
                <a:gd name="connsiteX111" fmla="*/ 4381457 w 4587104"/>
                <a:gd name="connsiteY111" fmla="*/ 2919407 h 4643751"/>
                <a:gd name="connsiteX112" fmla="*/ 4422586 w 4587104"/>
                <a:gd name="connsiteY112" fmla="*/ 2861018 h 4643751"/>
                <a:gd name="connsiteX113" fmla="*/ 4381457 w 4587104"/>
                <a:gd name="connsiteY113" fmla="*/ 2802630 h 4643751"/>
                <a:gd name="connsiteX114" fmla="*/ 4436924 w 4587104"/>
                <a:gd name="connsiteY114" fmla="*/ 2666787 h 4643751"/>
                <a:gd name="connsiteX115" fmla="*/ 4463716 w 4587104"/>
                <a:gd name="connsiteY115" fmla="*/ 2569078 h 4643751"/>
                <a:gd name="connsiteX116" fmla="*/ 4504845 w 4587104"/>
                <a:gd name="connsiteY116" fmla="*/ 2452301 h 4643751"/>
                <a:gd name="connsiteX117" fmla="*/ 4463716 w 4587104"/>
                <a:gd name="connsiteY117" fmla="*/ 2452301 h 4643751"/>
                <a:gd name="connsiteX118" fmla="*/ 4463716 w 4587104"/>
                <a:gd name="connsiteY118" fmla="*/ 2393913 h 4643751"/>
                <a:gd name="connsiteX119" fmla="*/ 4504845 w 4587104"/>
                <a:gd name="connsiteY119" fmla="*/ 2335525 h 4643751"/>
                <a:gd name="connsiteX120" fmla="*/ 4587104 w 4587104"/>
                <a:gd name="connsiteY120" fmla="*/ 2277137 h 4643751"/>
                <a:gd name="connsiteX121" fmla="*/ 4545972 w 4587104"/>
                <a:gd name="connsiteY12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38674 w 4587104"/>
                <a:gd name="connsiteY21" fmla="*/ 2101972 h 4643751"/>
                <a:gd name="connsiteX22" fmla="*/ 597544 w 4587104"/>
                <a:gd name="connsiteY22" fmla="*/ 2160360 h 4643751"/>
                <a:gd name="connsiteX23" fmla="*/ 525217 w 4587104"/>
                <a:gd name="connsiteY23" fmla="*/ 2224621 h 4643751"/>
                <a:gd name="connsiteX24" fmla="*/ 492574 w 4587104"/>
                <a:gd name="connsiteY24" fmla="*/ 2238137 h 4643751"/>
                <a:gd name="connsiteX25" fmla="*/ 454491 w 4587104"/>
                <a:gd name="connsiteY25" fmla="*/ 2243930 h 4643751"/>
                <a:gd name="connsiteX26" fmla="*/ 391897 w 4587104"/>
                <a:gd name="connsiteY26" fmla="*/ 2218748 h 4643751"/>
                <a:gd name="connsiteX27" fmla="*/ 391897 w 4587104"/>
                <a:gd name="connsiteY27" fmla="*/ 2160360 h 4643751"/>
                <a:gd name="connsiteX28" fmla="*/ 309638 w 4587104"/>
                <a:gd name="connsiteY28" fmla="*/ 2218748 h 4643751"/>
                <a:gd name="connsiteX29" fmla="*/ 309636 w 4587104"/>
                <a:gd name="connsiteY29" fmla="*/ 2335525 h 4643751"/>
                <a:gd name="connsiteX30" fmla="*/ 227379 w 4587104"/>
                <a:gd name="connsiteY30" fmla="*/ 2335524 h 4643751"/>
                <a:gd name="connsiteX31" fmla="*/ 227379 w 4587104"/>
                <a:gd name="connsiteY31" fmla="*/ 2510689 h 4643751"/>
                <a:gd name="connsiteX32" fmla="*/ 200148 w 4587104"/>
                <a:gd name="connsiteY32" fmla="*/ 2560590 h 4643751"/>
                <a:gd name="connsiteX33" fmla="*/ 186250 w 4587104"/>
                <a:gd name="connsiteY33" fmla="*/ 2685853 h 4643751"/>
                <a:gd name="connsiteX34" fmla="*/ 227379 w 4587104"/>
                <a:gd name="connsiteY34" fmla="*/ 2744241 h 4643751"/>
                <a:gd name="connsiteX35" fmla="*/ 145120 w 4587104"/>
                <a:gd name="connsiteY35" fmla="*/ 2802629 h 4643751"/>
                <a:gd name="connsiteX36" fmla="*/ 88618 w 4587104"/>
                <a:gd name="connsiteY36" fmla="*/ 2888834 h 4643751"/>
                <a:gd name="connsiteX37" fmla="*/ 21732 w 4587104"/>
                <a:gd name="connsiteY37" fmla="*/ 2919406 h 4643751"/>
                <a:gd name="connsiteX38" fmla="*/ 21731 w 4587104"/>
                <a:gd name="connsiteY38" fmla="*/ 3094571 h 4643751"/>
                <a:gd name="connsiteX39" fmla="*/ 62861 w 4587104"/>
                <a:gd name="connsiteY39" fmla="*/ 3269735 h 4643751"/>
                <a:gd name="connsiteX40" fmla="*/ 103991 w 4587104"/>
                <a:gd name="connsiteY40" fmla="*/ 3269735 h 4643751"/>
                <a:gd name="connsiteX41" fmla="*/ 186249 w 4587104"/>
                <a:gd name="connsiteY41" fmla="*/ 3269736 h 4643751"/>
                <a:gd name="connsiteX42" fmla="*/ 268509 w 4587104"/>
                <a:gd name="connsiteY42" fmla="*/ 3269735 h 4643751"/>
                <a:gd name="connsiteX43" fmla="*/ 309638 w 4587104"/>
                <a:gd name="connsiteY43" fmla="*/ 3328123 h 4643751"/>
                <a:gd name="connsiteX44" fmla="*/ 391897 w 4587104"/>
                <a:gd name="connsiteY44" fmla="*/ 3269735 h 4643751"/>
                <a:gd name="connsiteX45" fmla="*/ 474155 w 4587104"/>
                <a:gd name="connsiteY45" fmla="*/ 3328124 h 4643751"/>
                <a:gd name="connsiteX46" fmla="*/ 643548 w 4587104"/>
                <a:gd name="connsiteY46" fmla="*/ 3363824 h 4643751"/>
                <a:gd name="connsiteX47" fmla="*/ 762062 w 4587104"/>
                <a:gd name="connsiteY47" fmla="*/ 3386511 h 4643751"/>
                <a:gd name="connsiteX48" fmla="*/ 885451 w 4587104"/>
                <a:gd name="connsiteY48" fmla="*/ 3444899 h 4643751"/>
                <a:gd name="connsiteX49" fmla="*/ 926580 w 4587104"/>
                <a:gd name="connsiteY49" fmla="*/ 3503287 h 4643751"/>
                <a:gd name="connsiteX50" fmla="*/ 926580 w 4587104"/>
                <a:gd name="connsiteY50" fmla="*/ 3561675 h 4643751"/>
                <a:gd name="connsiteX51" fmla="*/ 926580 w 4587104"/>
                <a:gd name="connsiteY51" fmla="*/ 3620063 h 4643751"/>
                <a:gd name="connsiteX52" fmla="*/ 967709 w 4587104"/>
                <a:gd name="connsiteY52" fmla="*/ 3736841 h 4643751"/>
                <a:gd name="connsiteX53" fmla="*/ 1008839 w 4587104"/>
                <a:gd name="connsiteY53" fmla="*/ 3795228 h 4643751"/>
                <a:gd name="connsiteX54" fmla="*/ 1049969 w 4587104"/>
                <a:gd name="connsiteY54" fmla="*/ 3970392 h 4643751"/>
                <a:gd name="connsiteX55" fmla="*/ 1091098 w 4587104"/>
                <a:gd name="connsiteY55" fmla="*/ 4028780 h 4643751"/>
                <a:gd name="connsiteX56" fmla="*/ 1137271 w 4587104"/>
                <a:gd name="connsiteY56" fmla="*/ 4105271 h 4643751"/>
                <a:gd name="connsiteX57" fmla="*/ 1132227 w 4587104"/>
                <a:gd name="connsiteY57" fmla="*/ 4203946 h 4643751"/>
                <a:gd name="connsiteX58" fmla="*/ 1214486 w 4587104"/>
                <a:gd name="connsiteY58" fmla="*/ 4203946 h 4643751"/>
                <a:gd name="connsiteX59" fmla="*/ 1324968 w 4587104"/>
                <a:gd name="connsiteY59" fmla="*/ 4172850 h 4643751"/>
                <a:gd name="connsiteX60" fmla="*/ 1356251 w 4587104"/>
                <a:gd name="connsiteY60" fmla="*/ 4205675 h 4643751"/>
                <a:gd name="connsiteX61" fmla="*/ 1379004 w 4587104"/>
                <a:gd name="connsiteY61" fmla="*/ 4262334 h 4643751"/>
                <a:gd name="connsiteX62" fmla="*/ 1420134 w 4587104"/>
                <a:gd name="connsiteY62" fmla="*/ 4203945 h 4643751"/>
                <a:gd name="connsiteX63" fmla="*/ 1463700 w 4587104"/>
                <a:gd name="connsiteY63" fmla="*/ 4180574 h 4643751"/>
                <a:gd name="connsiteX64" fmla="*/ 1502393 w 4587104"/>
                <a:gd name="connsiteY64" fmla="*/ 4145558 h 4643751"/>
                <a:gd name="connsiteX65" fmla="*/ 1592912 w 4587104"/>
                <a:gd name="connsiteY65" fmla="*/ 4120718 h 4643751"/>
                <a:gd name="connsiteX66" fmla="*/ 1645957 w 4587104"/>
                <a:gd name="connsiteY66" fmla="*/ 4074377 h 4643751"/>
                <a:gd name="connsiteX67" fmla="*/ 1749170 w 4587104"/>
                <a:gd name="connsiteY67" fmla="*/ 4028782 h 4643751"/>
                <a:gd name="connsiteX68" fmla="*/ 1678599 w 4587104"/>
                <a:gd name="connsiteY68" fmla="*/ 3985558 h 4643751"/>
                <a:gd name="connsiteX69" fmla="*/ 1625781 w 4587104"/>
                <a:gd name="connsiteY69" fmla="*/ 3912004 h 4643751"/>
                <a:gd name="connsiteX70" fmla="*/ 1790299 w 4587104"/>
                <a:gd name="connsiteY70" fmla="*/ 3853617 h 4643751"/>
                <a:gd name="connsiteX71" fmla="*/ 1954817 w 4587104"/>
                <a:gd name="connsiteY71" fmla="*/ 3795228 h 4643751"/>
                <a:gd name="connsiteX72" fmla="*/ 1995947 w 4587104"/>
                <a:gd name="connsiteY72" fmla="*/ 3678452 h 4643751"/>
                <a:gd name="connsiteX73" fmla="*/ 2078205 w 4587104"/>
                <a:gd name="connsiteY73" fmla="*/ 3678453 h 4643751"/>
                <a:gd name="connsiteX74" fmla="*/ 2242724 w 4587104"/>
                <a:gd name="connsiteY74" fmla="*/ 3561675 h 4643751"/>
                <a:gd name="connsiteX75" fmla="*/ 2283853 w 4587104"/>
                <a:gd name="connsiteY75" fmla="*/ 3678452 h 4643751"/>
                <a:gd name="connsiteX76" fmla="*/ 2366112 w 4587104"/>
                <a:gd name="connsiteY76" fmla="*/ 3678452 h 4643751"/>
                <a:gd name="connsiteX77" fmla="*/ 2448371 w 4587104"/>
                <a:gd name="connsiteY77" fmla="*/ 3678452 h 4643751"/>
                <a:gd name="connsiteX78" fmla="*/ 2448371 w 4587104"/>
                <a:gd name="connsiteY78" fmla="*/ 3795229 h 4643751"/>
                <a:gd name="connsiteX79" fmla="*/ 2571759 w 4587104"/>
                <a:gd name="connsiteY79" fmla="*/ 3795228 h 4643751"/>
                <a:gd name="connsiteX80" fmla="*/ 2612889 w 4587104"/>
                <a:gd name="connsiteY80" fmla="*/ 3912005 h 4643751"/>
                <a:gd name="connsiteX81" fmla="*/ 2654018 w 4587104"/>
                <a:gd name="connsiteY81" fmla="*/ 4028780 h 4643751"/>
                <a:gd name="connsiteX82" fmla="*/ 2695148 w 4587104"/>
                <a:gd name="connsiteY82" fmla="*/ 4028780 h 4643751"/>
                <a:gd name="connsiteX83" fmla="*/ 2695148 w 4587104"/>
                <a:gd name="connsiteY83" fmla="*/ 3970392 h 4643751"/>
                <a:gd name="connsiteX84" fmla="*/ 2777407 w 4587104"/>
                <a:gd name="connsiteY84" fmla="*/ 4028780 h 4643751"/>
                <a:gd name="connsiteX85" fmla="*/ 2840142 w 4587104"/>
                <a:gd name="connsiteY85" fmla="*/ 4041552 h 4643751"/>
                <a:gd name="connsiteX86" fmla="*/ 2983051 w 4587104"/>
                <a:gd name="connsiteY86" fmla="*/ 4087172 h 4643751"/>
                <a:gd name="connsiteX87" fmla="*/ 3011518 w 4587104"/>
                <a:gd name="connsiteY87" fmla="*/ 4153542 h 4643751"/>
                <a:gd name="connsiteX88" fmla="*/ 2983054 w 4587104"/>
                <a:gd name="connsiteY88" fmla="*/ 4262333 h 4643751"/>
                <a:gd name="connsiteX89" fmla="*/ 3024184 w 4587104"/>
                <a:gd name="connsiteY89" fmla="*/ 4262333 h 4643751"/>
                <a:gd name="connsiteX90" fmla="*/ 3106440 w 4587104"/>
                <a:gd name="connsiteY90" fmla="*/ 4320724 h 4643751"/>
                <a:gd name="connsiteX91" fmla="*/ 3182893 w 4587104"/>
                <a:gd name="connsiteY91" fmla="*/ 4483718 h 4643751"/>
                <a:gd name="connsiteX92" fmla="*/ 3270961 w 4587104"/>
                <a:gd name="connsiteY92" fmla="*/ 4612662 h 4643751"/>
                <a:gd name="connsiteX93" fmla="*/ 3394349 w 4587104"/>
                <a:gd name="connsiteY93" fmla="*/ 4612662 h 4643751"/>
                <a:gd name="connsiteX94" fmla="*/ 3476608 w 4587104"/>
                <a:gd name="connsiteY94" fmla="*/ 4495887 h 4643751"/>
                <a:gd name="connsiteX95" fmla="*/ 3764514 w 4587104"/>
                <a:gd name="connsiteY95" fmla="*/ 4379111 h 4643751"/>
                <a:gd name="connsiteX96" fmla="*/ 3887903 w 4587104"/>
                <a:gd name="connsiteY96" fmla="*/ 4320723 h 4643751"/>
                <a:gd name="connsiteX97" fmla="*/ 4011291 w 4587104"/>
                <a:gd name="connsiteY97" fmla="*/ 4203946 h 4643751"/>
                <a:gd name="connsiteX98" fmla="*/ 4052421 w 4587104"/>
                <a:gd name="connsiteY98" fmla="*/ 4145558 h 4643751"/>
                <a:gd name="connsiteX99" fmla="*/ 4093550 w 4587104"/>
                <a:gd name="connsiteY99" fmla="*/ 4145558 h 4643751"/>
                <a:gd name="connsiteX100" fmla="*/ 4093550 w 4587104"/>
                <a:gd name="connsiteY100" fmla="*/ 4028782 h 4643751"/>
                <a:gd name="connsiteX101" fmla="*/ 4134680 w 4587104"/>
                <a:gd name="connsiteY101" fmla="*/ 3970394 h 4643751"/>
                <a:gd name="connsiteX102" fmla="*/ 4143138 w 4587104"/>
                <a:gd name="connsiteY102" fmla="*/ 3871639 h 4643751"/>
                <a:gd name="connsiteX103" fmla="*/ 4134680 w 4587104"/>
                <a:gd name="connsiteY103" fmla="*/ 3736841 h 4643751"/>
                <a:gd name="connsiteX104" fmla="*/ 4175809 w 4587104"/>
                <a:gd name="connsiteY104" fmla="*/ 3678453 h 4643751"/>
                <a:gd name="connsiteX105" fmla="*/ 4190743 w 4587104"/>
                <a:gd name="connsiteY105" fmla="*/ 3562702 h 4643751"/>
                <a:gd name="connsiteX106" fmla="*/ 4216939 w 4587104"/>
                <a:gd name="connsiteY106" fmla="*/ 3444900 h 4643751"/>
                <a:gd name="connsiteX107" fmla="*/ 4258065 w 4587104"/>
                <a:gd name="connsiteY107" fmla="*/ 3269739 h 4643751"/>
                <a:gd name="connsiteX108" fmla="*/ 4322674 w 4587104"/>
                <a:gd name="connsiteY108" fmla="*/ 3151431 h 4643751"/>
                <a:gd name="connsiteX109" fmla="*/ 4381457 w 4587104"/>
                <a:gd name="connsiteY109" fmla="*/ 3094571 h 4643751"/>
                <a:gd name="connsiteX110" fmla="*/ 4422586 w 4587104"/>
                <a:gd name="connsiteY110" fmla="*/ 2977795 h 4643751"/>
                <a:gd name="connsiteX111" fmla="*/ 4381457 w 4587104"/>
                <a:gd name="connsiteY111" fmla="*/ 2919407 h 4643751"/>
                <a:gd name="connsiteX112" fmla="*/ 4422586 w 4587104"/>
                <a:gd name="connsiteY112" fmla="*/ 2861018 h 4643751"/>
                <a:gd name="connsiteX113" fmla="*/ 4381457 w 4587104"/>
                <a:gd name="connsiteY113" fmla="*/ 2802630 h 4643751"/>
                <a:gd name="connsiteX114" fmla="*/ 4436924 w 4587104"/>
                <a:gd name="connsiteY114" fmla="*/ 2666787 h 4643751"/>
                <a:gd name="connsiteX115" fmla="*/ 4463716 w 4587104"/>
                <a:gd name="connsiteY115" fmla="*/ 2569078 h 4643751"/>
                <a:gd name="connsiteX116" fmla="*/ 4504845 w 4587104"/>
                <a:gd name="connsiteY116" fmla="*/ 2452301 h 4643751"/>
                <a:gd name="connsiteX117" fmla="*/ 4463716 w 4587104"/>
                <a:gd name="connsiteY117" fmla="*/ 2452301 h 4643751"/>
                <a:gd name="connsiteX118" fmla="*/ 4463716 w 4587104"/>
                <a:gd name="connsiteY118" fmla="*/ 2393913 h 4643751"/>
                <a:gd name="connsiteX119" fmla="*/ 4504845 w 4587104"/>
                <a:gd name="connsiteY119" fmla="*/ 2335525 h 4643751"/>
                <a:gd name="connsiteX120" fmla="*/ 4587104 w 4587104"/>
                <a:gd name="connsiteY120" fmla="*/ 2277137 h 4643751"/>
                <a:gd name="connsiteX121" fmla="*/ 4545972 w 4587104"/>
                <a:gd name="connsiteY12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38674 w 4587104"/>
                <a:gd name="connsiteY21" fmla="*/ 2101972 h 4643751"/>
                <a:gd name="connsiteX22" fmla="*/ 597544 w 4587104"/>
                <a:gd name="connsiteY22" fmla="*/ 2160360 h 4643751"/>
                <a:gd name="connsiteX23" fmla="*/ 525217 w 4587104"/>
                <a:gd name="connsiteY23" fmla="*/ 2224621 h 4643751"/>
                <a:gd name="connsiteX24" fmla="*/ 492574 w 4587104"/>
                <a:gd name="connsiteY24" fmla="*/ 2238137 h 4643751"/>
                <a:gd name="connsiteX25" fmla="*/ 454491 w 4587104"/>
                <a:gd name="connsiteY25" fmla="*/ 2243930 h 4643751"/>
                <a:gd name="connsiteX26" fmla="*/ 391897 w 4587104"/>
                <a:gd name="connsiteY26" fmla="*/ 2218748 h 4643751"/>
                <a:gd name="connsiteX27" fmla="*/ 391897 w 4587104"/>
                <a:gd name="connsiteY27" fmla="*/ 2160360 h 4643751"/>
                <a:gd name="connsiteX28" fmla="*/ 309638 w 4587104"/>
                <a:gd name="connsiteY28" fmla="*/ 2218748 h 4643751"/>
                <a:gd name="connsiteX29" fmla="*/ 309636 w 4587104"/>
                <a:gd name="connsiteY29" fmla="*/ 2335525 h 4643751"/>
                <a:gd name="connsiteX30" fmla="*/ 227379 w 4587104"/>
                <a:gd name="connsiteY30" fmla="*/ 2335524 h 4643751"/>
                <a:gd name="connsiteX31" fmla="*/ 227379 w 4587104"/>
                <a:gd name="connsiteY31" fmla="*/ 2510689 h 4643751"/>
                <a:gd name="connsiteX32" fmla="*/ 200148 w 4587104"/>
                <a:gd name="connsiteY32" fmla="*/ 2560590 h 4643751"/>
                <a:gd name="connsiteX33" fmla="*/ 186250 w 4587104"/>
                <a:gd name="connsiteY33" fmla="*/ 2685853 h 4643751"/>
                <a:gd name="connsiteX34" fmla="*/ 227379 w 4587104"/>
                <a:gd name="connsiteY34" fmla="*/ 2744241 h 4643751"/>
                <a:gd name="connsiteX35" fmla="*/ 145120 w 4587104"/>
                <a:gd name="connsiteY35" fmla="*/ 2802629 h 4643751"/>
                <a:gd name="connsiteX36" fmla="*/ 88618 w 4587104"/>
                <a:gd name="connsiteY36" fmla="*/ 2888834 h 4643751"/>
                <a:gd name="connsiteX37" fmla="*/ 21732 w 4587104"/>
                <a:gd name="connsiteY37" fmla="*/ 2919406 h 4643751"/>
                <a:gd name="connsiteX38" fmla="*/ 21731 w 4587104"/>
                <a:gd name="connsiteY38" fmla="*/ 3094571 h 4643751"/>
                <a:gd name="connsiteX39" fmla="*/ 62861 w 4587104"/>
                <a:gd name="connsiteY39" fmla="*/ 3269735 h 4643751"/>
                <a:gd name="connsiteX40" fmla="*/ 103991 w 4587104"/>
                <a:gd name="connsiteY40" fmla="*/ 3269735 h 4643751"/>
                <a:gd name="connsiteX41" fmla="*/ 186249 w 4587104"/>
                <a:gd name="connsiteY41" fmla="*/ 3269736 h 4643751"/>
                <a:gd name="connsiteX42" fmla="*/ 268509 w 4587104"/>
                <a:gd name="connsiteY42" fmla="*/ 3269735 h 4643751"/>
                <a:gd name="connsiteX43" fmla="*/ 309638 w 4587104"/>
                <a:gd name="connsiteY43" fmla="*/ 3328123 h 4643751"/>
                <a:gd name="connsiteX44" fmla="*/ 391897 w 4587104"/>
                <a:gd name="connsiteY44" fmla="*/ 3269735 h 4643751"/>
                <a:gd name="connsiteX45" fmla="*/ 474155 w 4587104"/>
                <a:gd name="connsiteY45" fmla="*/ 3328124 h 4643751"/>
                <a:gd name="connsiteX46" fmla="*/ 643548 w 4587104"/>
                <a:gd name="connsiteY46" fmla="*/ 3363824 h 4643751"/>
                <a:gd name="connsiteX47" fmla="*/ 762062 w 4587104"/>
                <a:gd name="connsiteY47" fmla="*/ 3386511 h 4643751"/>
                <a:gd name="connsiteX48" fmla="*/ 885451 w 4587104"/>
                <a:gd name="connsiteY48" fmla="*/ 3444899 h 4643751"/>
                <a:gd name="connsiteX49" fmla="*/ 926580 w 4587104"/>
                <a:gd name="connsiteY49" fmla="*/ 3503287 h 4643751"/>
                <a:gd name="connsiteX50" fmla="*/ 926580 w 4587104"/>
                <a:gd name="connsiteY50" fmla="*/ 3561675 h 4643751"/>
                <a:gd name="connsiteX51" fmla="*/ 926580 w 4587104"/>
                <a:gd name="connsiteY51" fmla="*/ 3620063 h 4643751"/>
                <a:gd name="connsiteX52" fmla="*/ 967709 w 4587104"/>
                <a:gd name="connsiteY52" fmla="*/ 3736841 h 4643751"/>
                <a:gd name="connsiteX53" fmla="*/ 1008839 w 4587104"/>
                <a:gd name="connsiteY53" fmla="*/ 3795228 h 4643751"/>
                <a:gd name="connsiteX54" fmla="*/ 1049969 w 4587104"/>
                <a:gd name="connsiteY54" fmla="*/ 3970392 h 4643751"/>
                <a:gd name="connsiteX55" fmla="*/ 1091098 w 4587104"/>
                <a:gd name="connsiteY55" fmla="*/ 4028780 h 4643751"/>
                <a:gd name="connsiteX56" fmla="*/ 1137271 w 4587104"/>
                <a:gd name="connsiteY56" fmla="*/ 4105271 h 4643751"/>
                <a:gd name="connsiteX57" fmla="*/ 1132227 w 4587104"/>
                <a:gd name="connsiteY57" fmla="*/ 4203946 h 4643751"/>
                <a:gd name="connsiteX58" fmla="*/ 1214486 w 4587104"/>
                <a:gd name="connsiteY58" fmla="*/ 4203946 h 4643751"/>
                <a:gd name="connsiteX59" fmla="*/ 1324968 w 4587104"/>
                <a:gd name="connsiteY59" fmla="*/ 4172850 h 4643751"/>
                <a:gd name="connsiteX60" fmla="*/ 1356251 w 4587104"/>
                <a:gd name="connsiteY60" fmla="*/ 4205675 h 4643751"/>
                <a:gd name="connsiteX61" fmla="*/ 1379004 w 4587104"/>
                <a:gd name="connsiteY61" fmla="*/ 4262334 h 4643751"/>
                <a:gd name="connsiteX62" fmla="*/ 1420134 w 4587104"/>
                <a:gd name="connsiteY62" fmla="*/ 4203945 h 4643751"/>
                <a:gd name="connsiteX63" fmla="*/ 1463700 w 4587104"/>
                <a:gd name="connsiteY63" fmla="*/ 4180574 h 4643751"/>
                <a:gd name="connsiteX64" fmla="*/ 1502393 w 4587104"/>
                <a:gd name="connsiteY64" fmla="*/ 4145558 h 4643751"/>
                <a:gd name="connsiteX65" fmla="*/ 1592912 w 4587104"/>
                <a:gd name="connsiteY65" fmla="*/ 4120718 h 4643751"/>
                <a:gd name="connsiteX66" fmla="*/ 1645957 w 4587104"/>
                <a:gd name="connsiteY66" fmla="*/ 4074377 h 4643751"/>
                <a:gd name="connsiteX67" fmla="*/ 1749170 w 4587104"/>
                <a:gd name="connsiteY67" fmla="*/ 4028782 h 4643751"/>
                <a:gd name="connsiteX68" fmla="*/ 1678599 w 4587104"/>
                <a:gd name="connsiteY68" fmla="*/ 3985558 h 4643751"/>
                <a:gd name="connsiteX69" fmla="*/ 1625781 w 4587104"/>
                <a:gd name="connsiteY69" fmla="*/ 3912004 h 4643751"/>
                <a:gd name="connsiteX70" fmla="*/ 1790299 w 4587104"/>
                <a:gd name="connsiteY70" fmla="*/ 3853617 h 4643751"/>
                <a:gd name="connsiteX71" fmla="*/ 1954817 w 4587104"/>
                <a:gd name="connsiteY71" fmla="*/ 3795228 h 4643751"/>
                <a:gd name="connsiteX72" fmla="*/ 1995947 w 4587104"/>
                <a:gd name="connsiteY72" fmla="*/ 3678452 h 4643751"/>
                <a:gd name="connsiteX73" fmla="*/ 2078205 w 4587104"/>
                <a:gd name="connsiteY73" fmla="*/ 3678453 h 4643751"/>
                <a:gd name="connsiteX74" fmla="*/ 2242724 w 4587104"/>
                <a:gd name="connsiteY74" fmla="*/ 3561675 h 4643751"/>
                <a:gd name="connsiteX75" fmla="*/ 2283853 w 4587104"/>
                <a:gd name="connsiteY75" fmla="*/ 3678452 h 4643751"/>
                <a:gd name="connsiteX76" fmla="*/ 2366112 w 4587104"/>
                <a:gd name="connsiteY76" fmla="*/ 3678452 h 4643751"/>
                <a:gd name="connsiteX77" fmla="*/ 2448371 w 4587104"/>
                <a:gd name="connsiteY77" fmla="*/ 3678452 h 4643751"/>
                <a:gd name="connsiteX78" fmla="*/ 2448371 w 4587104"/>
                <a:gd name="connsiteY78" fmla="*/ 3795229 h 4643751"/>
                <a:gd name="connsiteX79" fmla="*/ 2571759 w 4587104"/>
                <a:gd name="connsiteY79" fmla="*/ 3795228 h 4643751"/>
                <a:gd name="connsiteX80" fmla="*/ 2612889 w 4587104"/>
                <a:gd name="connsiteY80" fmla="*/ 3912005 h 4643751"/>
                <a:gd name="connsiteX81" fmla="*/ 2654018 w 4587104"/>
                <a:gd name="connsiteY81" fmla="*/ 4028780 h 4643751"/>
                <a:gd name="connsiteX82" fmla="*/ 2695148 w 4587104"/>
                <a:gd name="connsiteY82" fmla="*/ 4028780 h 4643751"/>
                <a:gd name="connsiteX83" fmla="*/ 2695148 w 4587104"/>
                <a:gd name="connsiteY83" fmla="*/ 3970392 h 4643751"/>
                <a:gd name="connsiteX84" fmla="*/ 2777407 w 4587104"/>
                <a:gd name="connsiteY84" fmla="*/ 4028780 h 4643751"/>
                <a:gd name="connsiteX85" fmla="*/ 2840142 w 4587104"/>
                <a:gd name="connsiteY85" fmla="*/ 4041552 h 4643751"/>
                <a:gd name="connsiteX86" fmla="*/ 2983051 w 4587104"/>
                <a:gd name="connsiteY86" fmla="*/ 4087172 h 4643751"/>
                <a:gd name="connsiteX87" fmla="*/ 3011518 w 4587104"/>
                <a:gd name="connsiteY87" fmla="*/ 4153542 h 4643751"/>
                <a:gd name="connsiteX88" fmla="*/ 2983054 w 4587104"/>
                <a:gd name="connsiteY88" fmla="*/ 4262333 h 4643751"/>
                <a:gd name="connsiteX89" fmla="*/ 3024184 w 4587104"/>
                <a:gd name="connsiteY89" fmla="*/ 4262333 h 4643751"/>
                <a:gd name="connsiteX90" fmla="*/ 3106440 w 4587104"/>
                <a:gd name="connsiteY90" fmla="*/ 4320724 h 4643751"/>
                <a:gd name="connsiteX91" fmla="*/ 3182893 w 4587104"/>
                <a:gd name="connsiteY91" fmla="*/ 4483718 h 4643751"/>
                <a:gd name="connsiteX92" fmla="*/ 3270961 w 4587104"/>
                <a:gd name="connsiteY92" fmla="*/ 4612662 h 4643751"/>
                <a:gd name="connsiteX93" fmla="*/ 3394349 w 4587104"/>
                <a:gd name="connsiteY93" fmla="*/ 4612662 h 4643751"/>
                <a:gd name="connsiteX94" fmla="*/ 3476608 w 4587104"/>
                <a:gd name="connsiteY94" fmla="*/ 4495887 h 4643751"/>
                <a:gd name="connsiteX95" fmla="*/ 3764514 w 4587104"/>
                <a:gd name="connsiteY95" fmla="*/ 4379111 h 4643751"/>
                <a:gd name="connsiteX96" fmla="*/ 3887903 w 4587104"/>
                <a:gd name="connsiteY96" fmla="*/ 4320723 h 4643751"/>
                <a:gd name="connsiteX97" fmla="*/ 4011291 w 4587104"/>
                <a:gd name="connsiteY97" fmla="*/ 4203946 h 4643751"/>
                <a:gd name="connsiteX98" fmla="*/ 4052421 w 4587104"/>
                <a:gd name="connsiteY98" fmla="*/ 4145558 h 4643751"/>
                <a:gd name="connsiteX99" fmla="*/ 4093550 w 4587104"/>
                <a:gd name="connsiteY99" fmla="*/ 4145558 h 4643751"/>
                <a:gd name="connsiteX100" fmla="*/ 4093550 w 4587104"/>
                <a:gd name="connsiteY100" fmla="*/ 4028782 h 4643751"/>
                <a:gd name="connsiteX101" fmla="*/ 4134680 w 4587104"/>
                <a:gd name="connsiteY101" fmla="*/ 3970394 h 4643751"/>
                <a:gd name="connsiteX102" fmla="*/ 4143138 w 4587104"/>
                <a:gd name="connsiteY102" fmla="*/ 3871639 h 4643751"/>
                <a:gd name="connsiteX103" fmla="*/ 4134680 w 4587104"/>
                <a:gd name="connsiteY103" fmla="*/ 3736841 h 4643751"/>
                <a:gd name="connsiteX104" fmla="*/ 4175809 w 4587104"/>
                <a:gd name="connsiteY104" fmla="*/ 3678453 h 4643751"/>
                <a:gd name="connsiteX105" fmla="*/ 4190743 w 4587104"/>
                <a:gd name="connsiteY105" fmla="*/ 3562702 h 4643751"/>
                <a:gd name="connsiteX106" fmla="*/ 4216939 w 4587104"/>
                <a:gd name="connsiteY106" fmla="*/ 3444900 h 4643751"/>
                <a:gd name="connsiteX107" fmla="*/ 4258065 w 4587104"/>
                <a:gd name="connsiteY107" fmla="*/ 3269739 h 4643751"/>
                <a:gd name="connsiteX108" fmla="*/ 4322674 w 4587104"/>
                <a:gd name="connsiteY108" fmla="*/ 3151431 h 4643751"/>
                <a:gd name="connsiteX109" fmla="*/ 4381457 w 4587104"/>
                <a:gd name="connsiteY109" fmla="*/ 3094571 h 4643751"/>
                <a:gd name="connsiteX110" fmla="*/ 4422586 w 4587104"/>
                <a:gd name="connsiteY110" fmla="*/ 2977795 h 4643751"/>
                <a:gd name="connsiteX111" fmla="*/ 4381457 w 4587104"/>
                <a:gd name="connsiteY111" fmla="*/ 2919407 h 4643751"/>
                <a:gd name="connsiteX112" fmla="*/ 4422586 w 4587104"/>
                <a:gd name="connsiteY112" fmla="*/ 2861018 h 4643751"/>
                <a:gd name="connsiteX113" fmla="*/ 4381457 w 4587104"/>
                <a:gd name="connsiteY113" fmla="*/ 2802630 h 4643751"/>
                <a:gd name="connsiteX114" fmla="*/ 4436924 w 4587104"/>
                <a:gd name="connsiteY114" fmla="*/ 2666787 h 4643751"/>
                <a:gd name="connsiteX115" fmla="*/ 4463716 w 4587104"/>
                <a:gd name="connsiteY115" fmla="*/ 2569078 h 4643751"/>
                <a:gd name="connsiteX116" fmla="*/ 4504845 w 4587104"/>
                <a:gd name="connsiteY116" fmla="*/ 2452301 h 4643751"/>
                <a:gd name="connsiteX117" fmla="*/ 4463716 w 4587104"/>
                <a:gd name="connsiteY117" fmla="*/ 2452301 h 4643751"/>
                <a:gd name="connsiteX118" fmla="*/ 4463716 w 4587104"/>
                <a:gd name="connsiteY118" fmla="*/ 2393913 h 4643751"/>
                <a:gd name="connsiteX119" fmla="*/ 4504845 w 4587104"/>
                <a:gd name="connsiteY119" fmla="*/ 2335525 h 4643751"/>
                <a:gd name="connsiteX120" fmla="*/ 4587104 w 4587104"/>
                <a:gd name="connsiteY120" fmla="*/ 2277137 h 4643751"/>
                <a:gd name="connsiteX121" fmla="*/ 4545972 w 4587104"/>
                <a:gd name="connsiteY12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44908 w 4587104"/>
                <a:gd name="connsiteY21" fmla="*/ 2068222 h 4643751"/>
                <a:gd name="connsiteX22" fmla="*/ 638674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597544 w 4587104"/>
                <a:gd name="connsiteY23" fmla="*/ 2160360 h 4643751"/>
                <a:gd name="connsiteX24" fmla="*/ 525217 w 4587104"/>
                <a:gd name="connsiteY24" fmla="*/ 2224621 h 4643751"/>
                <a:gd name="connsiteX25" fmla="*/ 492574 w 4587104"/>
                <a:gd name="connsiteY25" fmla="*/ 2238137 h 4643751"/>
                <a:gd name="connsiteX26" fmla="*/ 454491 w 4587104"/>
                <a:gd name="connsiteY26" fmla="*/ 2243930 h 4643751"/>
                <a:gd name="connsiteX27" fmla="*/ 391897 w 4587104"/>
                <a:gd name="connsiteY27" fmla="*/ 2218748 h 4643751"/>
                <a:gd name="connsiteX28" fmla="*/ 391897 w 4587104"/>
                <a:gd name="connsiteY28" fmla="*/ 2160360 h 4643751"/>
                <a:gd name="connsiteX29" fmla="*/ 309638 w 4587104"/>
                <a:gd name="connsiteY29" fmla="*/ 2218748 h 4643751"/>
                <a:gd name="connsiteX30" fmla="*/ 309636 w 4587104"/>
                <a:gd name="connsiteY30" fmla="*/ 2335525 h 4643751"/>
                <a:gd name="connsiteX31" fmla="*/ 227379 w 4587104"/>
                <a:gd name="connsiteY31" fmla="*/ 2335524 h 4643751"/>
                <a:gd name="connsiteX32" fmla="*/ 227379 w 4587104"/>
                <a:gd name="connsiteY32" fmla="*/ 2510689 h 4643751"/>
                <a:gd name="connsiteX33" fmla="*/ 200148 w 4587104"/>
                <a:gd name="connsiteY33" fmla="*/ 2560590 h 4643751"/>
                <a:gd name="connsiteX34" fmla="*/ 186250 w 4587104"/>
                <a:gd name="connsiteY34" fmla="*/ 2685853 h 4643751"/>
                <a:gd name="connsiteX35" fmla="*/ 227379 w 4587104"/>
                <a:gd name="connsiteY35" fmla="*/ 2744241 h 4643751"/>
                <a:gd name="connsiteX36" fmla="*/ 145120 w 4587104"/>
                <a:gd name="connsiteY36" fmla="*/ 2802629 h 4643751"/>
                <a:gd name="connsiteX37" fmla="*/ 88618 w 4587104"/>
                <a:gd name="connsiteY37" fmla="*/ 2888834 h 4643751"/>
                <a:gd name="connsiteX38" fmla="*/ 21732 w 4587104"/>
                <a:gd name="connsiteY38" fmla="*/ 2919406 h 4643751"/>
                <a:gd name="connsiteX39" fmla="*/ 21731 w 4587104"/>
                <a:gd name="connsiteY39" fmla="*/ 3094571 h 4643751"/>
                <a:gd name="connsiteX40" fmla="*/ 62861 w 4587104"/>
                <a:gd name="connsiteY40" fmla="*/ 3269735 h 4643751"/>
                <a:gd name="connsiteX41" fmla="*/ 103991 w 4587104"/>
                <a:gd name="connsiteY41" fmla="*/ 3269735 h 4643751"/>
                <a:gd name="connsiteX42" fmla="*/ 186249 w 4587104"/>
                <a:gd name="connsiteY42" fmla="*/ 3269736 h 4643751"/>
                <a:gd name="connsiteX43" fmla="*/ 268509 w 4587104"/>
                <a:gd name="connsiteY43" fmla="*/ 3269735 h 4643751"/>
                <a:gd name="connsiteX44" fmla="*/ 309638 w 4587104"/>
                <a:gd name="connsiteY44" fmla="*/ 3328123 h 4643751"/>
                <a:gd name="connsiteX45" fmla="*/ 391897 w 4587104"/>
                <a:gd name="connsiteY45" fmla="*/ 3269735 h 4643751"/>
                <a:gd name="connsiteX46" fmla="*/ 474155 w 4587104"/>
                <a:gd name="connsiteY46" fmla="*/ 3328124 h 4643751"/>
                <a:gd name="connsiteX47" fmla="*/ 643548 w 4587104"/>
                <a:gd name="connsiteY47" fmla="*/ 3363824 h 4643751"/>
                <a:gd name="connsiteX48" fmla="*/ 762062 w 4587104"/>
                <a:gd name="connsiteY48" fmla="*/ 3386511 h 4643751"/>
                <a:gd name="connsiteX49" fmla="*/ 885451 w 4587104"/>
                <a:gd name="connsiteY49" fmla="*/ 3444899 h 4643751"/>
                <a:gd name="connsiteX50" fmla="*/ 926580 w 4587104"/>
                <a:gd name="connsiteY50" fmla="*/ 3503287 h 4643751"/>
                <a:gd name="connsiteX51" fmla="*/ 926580 w 4587104"/>
                <a:gd name="connsiteY51" fmla="*/ 3561675 h 4643751"/>
                <a:gd name="connsiteX52" fmla="*/ 926580 w 4587104"/>
                <a:gd name="connsiteY52" fmla="*/ 3620063 h 4643751"/>
                <a:gd name="connsiteX53" fmla="*/ 967709 w 4587104"/>
                <a:gd name="connsiteY53" fmla="*/ 3736841 h 4643751"/>
                <a:gd name="connsiteX54" fmla="*/ 1008839 w 4587104"/>
                <a:gd name="connsiteY54" fmla="*/ 3795228 h 4643751"/>
                <a:gd name="connsiteX55" fmla="*/ 1049969 w 4587104"/>
                <a:gd name="connsiteY55" fmla="*/ 3970392 h 4643751"/>
                <a:gd name="connsiteX56" fmla="*/ 1091098 w 4587104"/>
                <a:gd name="connsiteY56" fmla="*/ 4028780 h 4643751"/>
                <a:gd name="connsiteX57" fmla="*/ 1137271 w 4587104"/>
                <a:gd name="connsiteY57" fmla="*/ 4105271 h 4643751"/>
                <a:gd name="connsiteX58" fmla="*/ 1132227 w 4587104"/>
                <a:gd name="connsiteY58" fmla="*/ 4203946 h 4643751"/>
                <a:gd name="connsiteX59" fmla="*/ 1214486 w 4587104"/>
                <a:gd name="connsiteY59" fmla="*/ 4203946 h 4643751"/>
                <a:gd name="connsiteX60" fmla="*/ 1324968 w 4587104"/>
                <a:gd name="connsiteY60" fmla="*/ 4172850 h 4643751"/>
                <a:gd name="connsiteX61" fmla="*/ 1356251 w 4587104"/>
                <a:gd name="connsiteY61" fmla="*/ 4205675 h 4643751"/>
                <a:gd name="connsiteX62" fmla="*/ 1379004 w 4587104"/>
                <a:gd name="connsiteY62" fmla="*/ 4262334 h 4643751"/>
                <a:gd name="connsiteX63" fmla="*/ 1420134 w 4587104"/>
                <a:gd name="connsiteY63" fmla="*/ 4203945 h 4643751"/>
                <a:gd name="connsiteX64" fmla="*/ 1463700 w 4587104"/>
                <a:gd name="connsiteY64" fmla="*/ 4180574 h 4643751"/>
                <a:gd name="connsiteX65" fmla="*/ 1502393 w 4587104"/>
                <a:gd name="connsiteY65" fmla="*/ 4145558 h 4643751"/>
                <a:gd name="connsiteX66" fmla="*/ 1592912 w 4587104"/>
                <a:gd name="connsiteY66" fmla="*/ 4120718 h 4643751"/>
                <a:gd name="connsiteX67" fmla="*/ 1645957 w 4587104"/>
                <a:gd name="connsiteY67" fmla="*/ 4074377 h 4643751"/>
                <a:gd name="connsiteX68" fmla="*/ 1749170 w 4587104"/>
                <a:gd name="connsiteY68" fmla="*/ 4028782 h 4643751"/>
                <a:gd name="connsiteX69" fmla="*/ 1678599 w 4587104"/>
                <a:gd name="connsiteY69" fmla="*/ 3985558 h 4643751"/>
                <a:gd name="connsiteX70" fmla="*/ 1625781 w 4587104"/>
                <a:gd name="connsiteY70" fmla="*/ 3912004 h 4643751"/>
                <a:gd name="connsiteX71" fmla="*/ 1790299 w 4587104"/>
                <a:gd name="connsiteY71" fmla="*/ 3853617 h 4643751"/>
                <a:gd name="connsiteX72" fmla="*/ 1954817 w 4587104"/>
                <a:gd name="connsiteY72" fmla="*/ 3795228 h 4643751"/>
                <a:gd name="connsiteX73" fmla="*/ 1995947 w 4587104"/>
                <a:gd name="connsiteY73" fmla="*/ 3678452 h 4643751"/>
                <a:gd name="connsiteX74" fmla="*/ 2078205 w 4587104"/>
                <a:gd name="connsiteY74" fmla="*/ 3678453 h 4643751"/>
                <a:gd name="connsiteX75" fmla="*/ 2242724 w 4587104"/>
                <a:gd name="connsiteY75" fmla="*/ 3561675 h 4643751"/>
                <a:gd name="connsiteX76" fmla="*/ 2283853 w 4587104"/>
                <a:gd name="connsiteY76" fmla="*/ 3678452 h 4643751"/>
                <a:gd name="connsiteX77" fmla="*/ 2366112 w 4587104"/>
                <a:gd name="connsiteY77" fmla="*/ 3678452 h 4643751"/>
                <a:gd name="connsiteX78" fmla="*/ 2448371 w 4587104"/>
                <a:gd name="connsiteY78" fmla="*/ 3678452 h 4643751"/>
                <a:gd name="connsiteX79" fmla="*/ 2448371 w 4587104"/>
                <a:gd name="connsiteY79" fmla="*/ 3795229 h 4643751"/>
                <a:gd name="connsiteX80" fmla="*/ 2571759 w 4587104"/>
                <a:gd name="connsiteY80" fmla="*/ 3795228 h 4643751"/>
                <a:gd name="connsiteX81" fmla="*/ 2612889 w 4587104"/>
                <a:gd name="connsiteY81" fmla="*/ 3912005 h 4643751"/>
                <a:gd name="connsiteX82" fmla="*/ 2654018 w 4587104"/>
                <a:gd name="connsiteY82" fmla="*/ 4028780 h 4643751"/>
                <a:gd name="connsiteX83" fmla="*/ 2695148 w 4587104"/>
                <a:gd name="connsiteY83" fmla="*/ 4028780 h 4643751"/>
                <a:gd name="connsiteX84" fmla="*/ 2695148 w 4587104"/>
                <a:gd name="connsiteY84" fmla="*/ 3970392 h 4643751"/>
                <a:gd name="connsiteX85" fmla="*/ 2777407 w 4587104"/>
                <a:gd name="connsiteY85" fmla="*/ 4028780 h 4643751"/>
                <a:gd name="connsiteX86" fmla="*/ 2840142 w 4587104"/>
                <a:gd name="connsiteY86" fmla="*/ 4041552 h 4643751"/>
                <a:gd name="connsiteX87" fmla="*/ 2983051 w 4587104"/>
                <a:gd name="connsiteY87" fmla="*/ 4087172 h 4643751"/>
                <a:gd name="connsiteX88" fmla="*/ 3011518 w 4587104"/>
                <a:gd name="connsiteY88" fmla="*/ 4153542 h 4643751"/>
                <a:gd name="connsiteX89" fmla="*/ 2983054 w 4587104"/>
                <a:gd name="connsiteY89" fmla="*/ 4262333 h 4643751"/>
                <a:gd name="connsiteX90" fmla="*/ 3024184 w 4587104"/>
                <a:gd name="connsiteY90" fmla="*/ 4262333 h 4643751"/>
                <a:gd name="connsiteX91" fmla="*/ 3106440 w 4587104"/>
                <a:gd name="connsiteY91" fmla="*/ 4320724 h 4643751"/>
                <a:gd name="connsiteX92" fmla="*/ 3182893 w 4587104"/>
                <a:gd name="connsiteY92" fmla="*/ 4483718 h 4643751"/>
                <a:gd name="connsiteX93" fmla="*/ 3270961 w 4587104"/>
                <a:gd name="connsiteY93" fmla="*/ 4612662 h 4643751"/>
                <a:gd name="connsiteX94" fmla="*/ 3394349 w 4587104"/>
                <a:gd name="connsiteY94" fmla="*/ 4612662 h 4643751"/>
                <a:gd name="connsiteX95" fmla="*/ 3476608 w 4587104"/>
                <a:gd name="connsiteY95" fmla="*/ 4495887 h 4643751"/>
                <a:gd name="connsiteX96" fmla="*/ 3764514 w 4587104"/>
                <a:gd name="connsiteY96" fmla="*/ 4379111 h 4643751"/>
                <a:gd name="connsiteX97" fmla="*/ 3887903 w 4587104"/>
                <a:gd name="connsiteY97" fmla="*/ 4320723 h 4643751"/>
                <a:gd name="connsiteX98" fmla="*/ 4011291 w 4587104"/>
                <a:gd name="connsiteY98" fmla="*/ 4203946 h 4643751"/>
                <a:gd name="connsiteX99" fmla="*/ 4052421 w 4587104"/>
                <a:gd name="connsiteY99" fmla="*/ 4145558 h 4643751"/>
                <a:gd name="connsiteX100" fmla="*/ 4093550 w 4587104"/>
                <a:gd name="connsiteY100" fmla="*/ 4145558 h 4643751"/>
                <a:gd name="connsiteX101" fmla="*/ 4093550 w 4587104"/>
                <a:gd name="connsiteY101" fmla="*/ 4028782 h 4643751"/>
                <a:gd name="connsiteX102" fmla="*/ 4134680 w 4587104"/>
                <a:gd name="connsiteY102" fmla="*/ 3970394 h 4643751"/>
                <a:gd name="connsiteX103" fmla="*/ 4143138 w 4587104"/>
                <a:gd name="connsiteY103" fmla="*/ 3871639 h 4643751"/>
                <a:gd name="connsiteX104" fmla="*/ 4134680 w 4587104"/>
                <a:gd name="connsiteY104" fmla="*/ 3736841 h 4643751"/>
                <a:gd name="connsiteX105" fmla="*/ 4175809 w 4587104"/>
                <a:gd name="connsiteY105" fmla="*/ 3678453 h 4643751"/>
                <a:gd name="connsiteX106" fmla="*/ 4190743 w 4587104"/>
                <a:gd name="connsiteY106" fmla="*/ 3562702 h 4643751"/>
                <a:gd name="connsiteX107" fmla="*/ 4216939 w 4587104"/>
                <a:gd name="connsiteY107" fmla="*/ 3444900 h 4643751"/>
                <a:gd name="connsiteX108" fmla="*/ 4258065 w 4587104"/>
                <a:gd name="connsiteY108" fmla="*/ 3269739 h 4643751"/>
                <a:gd name="connsiteX109" fmla="*/ 4322674 w 4587104"/>
                <a:gd name="connsiteY109" fmla="*/ 3151431 h 4643751"/>
                <a:gd name="connsiteX110" fmla="*/ 4381457 w 4587104"/>
                <a:gd name="connsiteY110" fmla="*/ 3094571 h 4643751"/>
                <a:gd name="connsiteX111" fmla="*/ 4422586 w 4587104"/>
                <a:gd name="connsiteY111" fmla="*/ 2977795 h 4643751"/>
                <a:gd name="connsiteX112" fmla="*/ 4381457 w 4587104"/>
                <a:gd name="connsiteY112" fmla="*/ 2919407 h 4643751"/>
                <a:gd name="connsiteX113" fmla="*/ 4422586 w 4587104"/>
                <a:gd name="connsiteY113" fmla="*/ 2861018 h 4643751"/>
                <a:gd name="connsiteX114" fmla="*/ 4381457 w 4587104"/>
                <a:gd name="connsiteY114" fmla="*/ 2802630 h 4643751"/>
                <a:gd name="connsiteX115" fmla="*/ 4436924 w 4587104"/>
                <a:gd name="connsiteY115" fmla="*/ 2666787 h 4643751"/>
                <a:gd name="connsiteX116" fmla="*/ 4463716 w 4587104"/>
                <a:gd name="connsiteY116" fmla="*/ 2569078 h 4643751"/>
                <a:gd name="connsiteX117" fmla="*/ 4504845 w 4587104"/>
                <a:gd name="connsiteY117" fmla="*/ 2452301 h 4643751"/>
                <a:gd name="connsiteX118" fmla="*/ 4463716 w 4587104"/>
                <a:gd name="connsiteY118" fmla="*/ 2452301 h 4643751"/>
                <a:gd name="connsiteX119" fmla="*/ 4463716 w 4587104"/>
                <a:gd name="connsiteY119" fmla="*/ 2393913 h 4643751"/>
                <a:gd name="connsiteX120" fmla="*/ 4504845 w 4587104"/>
                <a:gd name="connsiteY120" fmla="*/ 2335525 h 4643751"/>
                <a:gd name="connsiteX121" fmla="*/ 4587104 w 4587104"/>
                <a:gd name="connsiteY121" fmla="*/ 2277137 h 4643751"/>
                <a:gd name="connsiteX122" fmla="*/ 4545972 w 4587104"/>
                <a:gd name="connsiteY12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597544 w 4587104"/>
                <a:gd name="connsiteY23" fmla="*/ 2160360 h 4643751"/>
                <a:gd name="connsiteX24" fmla="*/ 542899 w 4587104"/>
                <a:gd name="connsiteY24" fmla="*/ 2211105 h 4643751"/>
                <a:gd name="connsiteX25" fmla="*/ 525217 w 4587104"/>
                <a:gd name="connsiteY25" fmla="*/ 2224621 h 4643751"/>
                <a:gd name="connsiteX26" fmla="*/ 492574 w 4587104"/>
                <a:gd name="connsiteY26" fmla="*/ 2238137 h 4643751"/>
                <a:gd name="connsiteX27" fmla="*/ 454491 w 4587104"/>
                <a:gd name="connsiteY27" fmla="*/ 2243930 h 4643751"/>
                <a:gd name="connsiteX28" fmla="*/ 391897 w 4587104"/>
                <a:gd name="connsiteY28" fmla="*/ 2218748 h 4643751"/>
                <a:gd name="connsiteX29" fmla="*/ 391897 w 4587104"/>
                <a:gd name="connsiteY29" fmla="*/ 2160360 h 4643751"/>
                <a:gd name="connsiteX30" fmla="*/ 309638 w 4587104"/>
                <a:gd name="connsiteY30" fmla="*/ 2218748 h 4643751"/>
                <a:gd name="connsiteX31" fmla="*/ 309636 w 4587104"/>
                <a:gd name="connsiteY31" fmla="*/ 2335525 h 4643751"/>
                <a:gd name="connsiteX32" fmla="*/ 227379 w 4587104"/>
                <a:gd name="connsiteY32" fmla="*/ 2335524 h 4643751"/>
                <a:gd name="connsiteX33" fmla="*/ 227379 w 4587104"/>
                <a:gd name="connsiteY33" fmla="*/ 2510689 h 4643751"/>
                <a:gd name="connsiteX34" fmla="*/ 200148 w 4587104"/>
                <a:gd name="connsiteY34" fmla="*/ 2560590 h 4643751"/>
                <a:gd name="connsiteX35" fmla="*/ 186250 w 4587104"/>
                <a:gd name="connsiteY35" fmla="*/ 2685853 h 4643751"/>
                <a:gd name="connsiteX36" fmla="*/ 227379 w 4587104"/>
                <a:gd name="connsiteY36" fmla="*/ 2744241 h 4643751"/>
                <a:gd name="connsiteX37" fmla="*/ 145120 w 4587104"/>
                <a:gd name="connsiteY37" fmla="*/ 2802629 h 4643751"/>
                <a:gd name="connsiteX38" fmla="*/ 88618 w 4587104"/>
                <a:gd name="connsiteY38" fmla="*/ 2888834 h 4643751"/>
                <a:gd name="connsiteX39" fmla="*/ 21732 w 4587104"/>
                <a:gd name="connsiteY39" fmla="*/ 2919406 h 4643751"/>
                <a:gd name="connsiteX40" fmla="*/ 21731 w 4587104"/>
                <a:gd name="connsiteY40" fmla="*/ 3094571 h 4643751"/>
                <a:gd name="connsiteX41" fmla="*/ 62861 w 4587104"/>
                <a:gd name="connsiteY41" fmla="*/ 3269735 h 4643751"/>
                <a:gd name="connsiteX42" fmla="*/ 103991 w 4587104"/>
                <a:gd name="connsiteY42" fmla="*/ 3269735 h 4643751"/>
                <a:gd name="connsiteX43" fmla="*/ 186249 w 4587104"/>
                <a:gd name="connsiteY43" fmla="*/ 3269736 h 4643751"/>
                <a:gd name="connsiteX44" fmla="*/ 268509 w 4587104"/>
                <a:gd name="connsiteY44" fmla="*/ 3269735 h 4643751"/>
                <a:gd name="connsiteX45" fmla="*/ 309638 w 4587104"/>
                <a:gd name="connsiteY45" fmla="*/ 3328123 h 4643751"/>
                <a:gd name="connsiteX46" fmla="*/ 391897 w 4587104"/>
                <a:gd name="connsiteY46" fmla="*/ 3269735 h 4643751"/>
                <a:gd name="connsiteX47" fmla="*/ 474155 w 4587104"/>
                <a:gd name="connsiteY47" fmla="*/ 3328124 h 4643751"/>
                <a:gd name="connsiteX48" fmla="*/ 643548 w 4587104"/>
                <a:gd name="connsiteY48" fmla="*/ 3363824 h 4643751"/>
                <a:gd name="connsiteX49" fmla="*/ 762062 w 4587104"/>
                <a:gd name="connsiteY49" fmla="*/ 3386511 h 4643751"/>
                <a:gd name="connsiteX50" fmla="*/ 885451 w 4587104"/>
                <a:gd name="connsiteY50" fmla="*/ 3444899 h 4643751"/>
                <a:gd name="connsiteX51" fmla="*/ 926580 w 4587104"/>
                <a:gd name="connsiteY51" fmla="*/ 3503287 h 4643751"/>
                <a:gd name="connsiteX52" fmla="*/ 926580 w 4587104"/>
                <a:gd name="connsiteY52" fmla="*/ 3561675 h 4643751"/>
                <a:gd name="connsiteX53" fmla="*/ 926580 w 4587104"/>
                <a:gd name="connsiteY53" fmla="*/ 3620063 h 4643751"/>
                <a:gd name="connsiteX54" fmla="*/ 967709 w 4587104"/>
                <a:gd name="connsiteY54" fmla="*/ 3736841 h 4643751"/>
                <a:gd name="connsiteX55" fmla="*/ 1008839 w 4587104"/>
                <a:gd name="connsiteY55" fmla="*/ 3795228 h 4643751"/>
                <a:gd name="connsiteX56" fmla="*/ 1049969 w 4587104"/>
                <a:gd name="connsiteY56" fmla="*/ 3970392 h 4643751"/>
                <a:gd name="connsiteX57" fmla="*/ 1091098 w 4587104"/>
                <a:gd name="connsiteY57" fmla="*/ 4028780 h 4643751"/>
                <a:gd name="connsiteX58" fmla="*/ 1137271 w 4587104"/>
                <a:gd name="connsiteY58" fmla="*/ 4105271 h 4643751"/>
                <a:gd name="connsiteX59" fmla="*/ 1132227 w 4587104"/>
                <a:gd name="connsiteY59" fmla="*/ 4203946 h 4643751"/>
                <a:gd name="connsiteX60" fmla="*/ 1214486 w 4587104"/>
                <a:gd name="connsiteY60" fmla="*/ 4203946 h 4643751"/>
                <a:gd name="connsiteX61" fmla="*/ 1324968 w 4587104"/>
                <a:gd name="connsiteY61" fmla="*/ 4172850 h 4643751"/>
                <a:gd name="connsiteX62" fmla="*/ 1356251 w 4587104"/>
                <a:gd name="connsiteY62" fmla="*/ 4205675 h 4643751"/>
                <a:gd name="connsiteX63" fmla="*/ 1379004 w 4587104"/>
                <a:gd name="connsiteY63" fmla="*/ 4262334 h 4643751"/>
                <a:gd name="connsiteX64" fmla="*/ 1420134 w 4587104"/>
                <a:gd name="connsiteY64" fmla="*/ 4203945 h 4643751"/>
                <a:gd name="connsiteX65" fmla="*/ 1463700 w 4587104"/>
                <a:gd name="connsiteY65" fmla="*/ 4180574 h 4643751"/>
                <a:gd name="connsiteX66" fmla="*/ 1502393 w 4587104"/>
                <a:gd name="connsiteY66" fmla="*/ 4145558 h 4643751"/>
                <a:gd name="connsiteX67" fmla="*/ 1592912 w 4587104"/>
                <a:gd name="connsiteY67" fmla="*/ 4120718 h 4643751"/>
                <a:gd name="connsiteX68" fmla="*/ 1645957 w 4587104"/>
                <a:gd name="connsiteY68" fmla="*/ 4074377 h 4643751"/>
                <a:gd name="connsiteX69" fmla="*/ 1749170 w 4587104"/>
                <a:gd name="connsiteY69" fmla="*/ 4028782 h 4643751"/>
                <a:gd name="connsiteX70" fmla="*/ 1678599 w 4587104"/>
                <a:gd name="connsiteY70" fmla="*/ 3985558 h 4643751"/>
                <a:gd name="connsiteX71" fmla="*/ 1625781 w 4587104"/>
                <a:gd name="connsiteY71" fmla="*/ 3912004 h 4643751"/>
                <a:gd name="connsiteX72" fmla="*/ 1790299 w 4587104"/>
                <a:gd name="connsiteY72" fmla="*/ 3853617 h 4643751"/>
                <a:gd name="connsiteX73" fmla="*/ 1954817 w 4587104"/>
                <a:gd name="connsiteY73" fmla="*/ 3795228 h 4643751"/>
                <a:gd name="connsiteX74" fmla="*/ 1995947 w 4587104"/>
                <a:gd name="connsiteY74" fmla="*/ 3678452 h 4643751"/>
                <a:gd name="connsiteX75" fmla="*/ 2078205 w 4587104"/>
                <a:gd name="connsiteY75" fmla="*/ 3678453 h 4643751"/>
                <a:gd name="connsiteX76" fmla="*/ 2242724 w 4587104"/>
                <a:gd name="connsiteY76" fmla="*/ 3561675 h 4643751"/>
                <a:gd name="connsiteX77" fmla="*/ 2283853 w 4587104"/>
                <a:gd name="connsiteY77" fmla="*/ 3678452 h 4643751"/>
                <a:gd name="connsiteX78" fmla="*/ 2366112 w 4587104"/>
                <a:gd name="connsiteY78" fmla="*/ 3678452 h 4643751"/>
                <a:gd name="connsiteX79" fmla="*/ 2448371 w 4587104"/>
                <a:gd name="connsiteY79" fmla="*/ 3678452 h 4643751"/>
                <a:gd name="connsiteX80" fmla="*/ 2448371 w 4587104"/>
                <a:gd name="connsiteY80" fmla="*/ 3795229 h 4643751"/>
                <a:gd name="connsiteX81" fmla="*/ 2571759 w 4587104"/>
                <a:gd name="connsiteY81" fmla="*/ 3795228 h 4643751"/>
                <a:gd name="connsiteX82" fmla="*/ 2612889 w 4587104"/>
                <a:gd name="connsiteY82" fmla="*/ 3912005 h 4643751"/>
                <a:gd name="connsiteX83" fmla="*/ 2654018 w 4587104"/>
                <a:gd name="connsiteY83" fmla="*/ 4028780 h 4643751"/>
                <a:gd name="connsiteX84" fmla="*/ 2695148 w 4587104"/>
                <a:gd name="connsiteY84" fmla="*/ 4028780 h 4643751"/>
                <a:gd name="connsiteX85" fmla="*/ 2695148 w 4587104"/>
                <a:gd name="connsiteY85" fmla="*/ 3970392 h 4643751"/>
                <a:gd name="connsiteX86" fmla="*/ 2777407 w 4587104"/>
                <a:gd name="connsiteY86" fmla="*/ 4028780 h 4643751"/>
                <a:gd name="connsiteX87" fmla="*/ 2840142 w 4587104"/>
                <a:gd name="connsiteY87" fmla="*/ 4041552 h 4643751"/>
                <a:gd name="connsiteX88" fmla="*/ 2983051 w 4587104"/>
                <a:gd name="connsiteY88" fmla="*/ 4087172 h 4643751"/>
                <a:gd name="connsiteX89" fmla="*/ 3011518 w 4587104"/>
                <a:gd name="connsiteY89" fmla="*/ 4153542 h 4643751"/>
                <a:gd name="connsiteX90" fmla="*/ 2983054 w 4587104"/>
                <a:gd name="connsiteY90" fmla="*/ 4262333 h 4643751"/>
                <a:gd name="connsiteX91" fmla="*/ 3024184 w 4587104"/>
                <a:gd name="connsiteY91" fmla="*/ 4262333 h 4643751"/>
                <a:gd name="connsiteX92" fmla="*/ 3106440 w 4587104"/>
                <a:gd name="connsiteY92" fmla="*/ 4320724 h 4643751"/>
                <a:gd name="connsiteX93" fmla="*/ 3182893 w 4587104"/>
                <a:gd name="connsiteY93" fmla="*/ 4483718 h 4643751"/>
                <a:gd name="connsiteX94" fmla="*/ 3270961 w 4587104"/>
                <a:gd name="connsiteY94" fmla="*/ 4612662 h 4643751"/>
                <a:gd name="connsiteX95" fmla="*/ 3394349 w 4587104"/>
                <a:gd name="connsiteY95" fmla="*/ 4612662 h 4643751"/>
                <a:gd name="connsiteX96" fmla="*/ 3476608 w 4587104"/>
                <a:gd name="connsiteY96" fmla="*/ 4495887 h 4643751"/>
                <a:gd name="connsiteX97" fmla="*/ 3764514 w 4587104"/>
                <a:gd name="connsiteY97" fmla="*/ 4379111 h 4643751"/>
                <a:gd name="connsiteX98" fmla="*/ 3887903 w 4587104"/>
                <a:gd name="connsiteY98" fmla="*/ 4320723 h 4643751"/>
                <a:gd name="connsiteX99" fmla="*/ 4011291 w 4587104"/>
                <a:gd name="connsiteY99" fmla="*/ 4203946 h 4643751"/>
                <a:gd name="connsiteX100" fmla="*/ 4052421 w 4587104"/>
                <a:gd name="connsiteY100" fmla="*/ 4145558 h 4643751"/>
                <a:gd name="connsiteX101" fmla="*/ 4093550 w 4587104"/>
                <a:gd name="connsiteY101" fmla="*/ 4145558 h 4643751"/>
                <a:gd name="connsiteX102" fmla="*/ 4093550 w 4587104"/>
                <a:gd name="connsiteY102" fmla="*/ 4028782 h 4643751"/>
                <a:gd name="connsiteX103" fmla="*/ 4134680 w 4587104"/>
                <a:gd name="connsiteY103" fmla="*/ 3970394 h 4643751"/>
                <a:gd name="connsiteX104" fmla="*/ 4143138 w 4587104"/>
                <a:gd name="connsiteY104" fmla="*/ 3871639 h 4643751"/>
                <a:gd name="connsiteX105" fmla="*/ 4134680 w 4587104"/>
                <a:gd name="connsiteY105" fmla="*/ 3736841 h 4643751"/>
                <a:gd name="connsiteX106" fmla="*/ 4175809 w 4587104"/>
                <a:gd name="connsiteY106" fmla="*/ 3678453 h 4643751"/>
                <a:gd name="connsiteX107" fmla="*/ 4190743 w 4587104"/>
                <a:gd name="connsiteY107" fmla="*/ 3562702 h 4643751"/>
                <a:gd name="connsiteX108" fmla="*/ 4216939 w 4587104"/>
                <a:gd name="connsiteY108" fmla="*/ 3444900 h 4643751"/>
                <a:gd name="connsiteX109" fmla="*/ 4258065 w 4587104"/>
                <a:gd name="connsiteY109" fmla="*/ 3269739 h 4643751"/>
                <a:gd name="connsiteX110" fmla="*/ 4322674 w 4587104"/>
                <a:gd name="connsiteY110" fmla="*/ 3151431 h 4643751"/>
                <a:gd name="connsiteX111" fmla="*/ 4381457 w 4587104"/>
                <a:gd name="connsiteY111" fmla="*/ 3094571 h 4643751"/>
                <a:gd name="connsiteX112" fmla="*/ 4422586 w 4587104"/>
                <a:gd name="connsiteY112" fmla="*/ 2977795 h 4643751"/>
                <a:gd name="connsiteX113" fmla="*/ 4381457 w 4587104"/>
                <a:gd name="connsiteY113" fmla="*/ 2919407 h 4643751"/>
                <a:gd name="connsiteX114" fmla="*/ 4422586 w 4587104"/>
                <a:gd name="connsiteY114" fmla="*/ 2861018 h 4643751"/>
                <a:gd name="connsiteX115" fmla="*/ 4381457 w 4587104"/>
                <a:gd name="connsiteY115" fmla="*/ 2802630 h 4643751"/>
                <a:gd name="connsiteX116" fmla="*/ 4436924 w 4587104"/>
                <a:gd name="connsiteY116" fmla="*/ 2666787 h 4643751"/>
                <a:gd name="connsiteX117" fmla="*/ 4463716 w 4587104"/>
                <a:gd name="connsiteY117" fmla="*/ 2569078 h 4643751"/>
                <a:gd name="connsiteX118" fmla="*/ 4504845 w 4587104"/>
                <a:gd name="connsiteY118" fmla="*/ 2452301 h 4643751"/>
                <a:gd name="connsiteX119" fmla="*/ 4463716 w 4587104"/>
                <a:gd name="connsiteY119" fmla="*/ 2452301 h 4643751"/>
                <a:gd name="connsiteX120" fmla="*/ 4463716 w 4587104"/>
                <a:gd name="connsiteY120" fmla="*/ 2393913 h 4643751"/>
                <a:gd name="connsiteX121" fmla="*/ 4504845 w 4587104"/>
                <a:gd name="connsiteY121" fmla="*/ 2335525 h 4643751"/>
                <a:gd name="connsiteX122" fmla="*/ 4587104 w 4587104"/>
                <a:gd name="connsiteY122" fmla="*/ 2277137 h 4643751"/>
                <a:gd name="connsiteX123" fmla="*/ 4545972 w 4587104"/>
                <a:gd name="connsiteY12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597544 w 4587104"/>
                <a:gd name="connsiteY23" fmla="*/ 2160360 h 4643751"/>
                <a:gd name="connsiteX24" fmla="*/ 542899 w 4587104"/>
                <a:gd name="connsiteY24" fmla="*/ 2211105 h 4643751"/>
                <a:gd name="connsiteX25" fmla="*/ 525217 w 4587104"/>
                <a:gd name="connsiteY25" fmla="*/ 2224621 h 4643751"/>
                <a:gd name="connsiteX26" fmla="*/ 514336 w 4587104"/>
                <a:gd name="connsiteY26" fmla="*/ 2241998 h 4643751"/>
                <a:gd name="connsiteX27" fmla="*/ 492574 w 4587104"/>
                <a:gd name="connsiteY27" fmla="*/ 2238137 h 4643751"/>
                <a:gd name="connsiteX28" fmla="*/ 454491 w 4587104"/>
                <a:gd name="connsiteY28" fmla="*/ 2243930 h 4643751"/>
                <a:gd name="connsiteX29" fmla="*/ 391897 w 4587104"/>
                <a:gd name="connsiteY29" fmla="*/ 2218748 h 4643751"/>
                <a:gd name="connsiteX30" fmla="*/ 391897 w 4587104"/>
                <a:gd name="connsiteY30" fmla="*/ 2160360 h 4643751"/>
                <a:gd name="connsiteX31" fmla="*/ 309638 w 4587104"/>
                <a:gd name="connsiteY31" fmla="*/ 2218748 h 4643751"/>
                <a:gd name="connsiteX32" fmla="*/ 309636 w 4587104"/>
                <a:gd name="connsiteY32" fmla="*/ 2335525 h 4643751"/>
                <a:gd name="connsiteX33" fmla="*/ 227379 w 4587104"/>
                <a:gd name="connsiteY33" fmla="*/ 2335524 h 4643751"/>
                <a:gd name="connsiteX34" fmla="*/ 227379 w 4587104"/>
                <a:gd name="connsiteY34" fmla="*/ 2510689 h 4643751"/>
                <a:gd name="connsiteX35" fmla="*/ 200148 w 4587104"/>
                <a:gd name="connsiteY35" fmla="*/ 2560590 h 4643751"/>
                <a:gd name="connsiteX36" fmla="*/ 186250 w 4587104"/>
                <a:gd name="connsiteY36" fmla="*/ 2685853 h 4643751"/>
                <a:gd name="connsiteX37" fmla="*/ 227379 w 4587104"/>
                <a:gd name="connsiteY37" fmla="*/ 2744241 h 4643751"/>
                <a:gd name="connsiteX38" fmla="*/ 145120 w 4587104"/>
                <a:gd name="connsiteY38" fmla="*/ 2802629 h 4643751"/>
                <a:gd name="connsiteX39" fmla="*/ 88618 w 4587104"/>
                <a:gd name="connsiteY39" fmla="*/ 2888834 h 4643751"/>
                <a:gd name="connsiteX40" fmla="*/ 21732 w 4587104"/>
                <a:gd name="connsiteY40" fmla="*/ 2919406 h 4643751"/>
                <a:gd name="connsiteX41" fmla="*/ 21731 w 4587104"/>
                <a:gd name="connsiteY41" fmla="*/ 3094571 h 4643751"/>
                <a:gd name="connsiteX42" fmla="*/ 62861 w 4587104"/>
                <a:gd name="connsiteY42" fmla="*/ 3269735 h 4643751"/>
                <a:gd name="connsiteX43" fmla="*/ 103991 w 4587104"/>
                <a:gd name="connsiteY43" fmla="*/ 3269735 h 4643751"/>
                <a:gd name="connsiteX44" fmla="*/ 186249 w 4587104"/>
                <a:gd name="connsiteY44" fmla="*/ 3269736 h 4643751"/>
                <a:gd name="connsiteX45" fmla="*/ 268509 w 4587104"/>
                <a:gd name="connsiteY45" fmla="*/ 3269735 h 4643751"/>
                <a:gd name="connsiteX46" fmla="*/ 309638 w 4587104"/>
                <a:gd name="connsiteY46" fmla="*/ 3328123 h 4643751"/>
                <a:gd name="connsiteX47" fmla="*/ 391897 w 4587104"/>
                <a:gd name="connsiteY47" fmla="*/ 3269735 h 4643751"/>
                <a:gd name="connsiteX48" fmla="*/ 474155 w 4587104"/>
                <a:gd name="connsiteY48" fmla="*/ 3328124 h 4643751"/>
                <a:gd name="connsiteX49" fmla="*/ 643548 w 4587104"/>
                <a:gd name="connsiteY49" fmla="*/ 3363824 h 4643751"/>
                <a:gd name="connsiteX50" fmla="*/ 762062 w 4587104"/>
                <a:gd name="connsiteY50" fmla="*/ 3386511 h 4643751"/>
                <a:gd name="connsiteX51" fmla="*/ 885451 w 4587104"/>
                <a:gd name="connsiteY51" fmla="*/ 3444899 h 4643751"/>
                <a:gd name="connsiteX52" fmla="*/ 926580 w 4587104"/>
                <a:gd name="connsiteY52" fmla="*/ 3503287 h 4643751"/>
                <a:gd name="connsiteX53" fmla="*/ 926580 w 4587104"/>
                <a:gd name="connsiteY53" fmla="*/ 3561675 h 4643751"/>
                <a:gd name="connsiteX54" fmla="*/ 926580 w 4587104"/>
                <a:gd name="connsiteY54" fmla="*/ 3620063 h 4643751"/>
                <a:gd name="connsiteX55" fmla="*/ 967709 w 4587104"/>
                <a:gd name="connsiteY55" fmla="*/ 3736841 h 4643751"/>
                <a:gd name="connsiteX56" fmla="*/ 1008839 w 4587104"/>
                <a:gd name="connsiteY56" fmla="*/ 3795228 h 4643751"/>
                <a:gd name="connsiteX57" fmla="*/ 1049969 w 4587104"/>
                <a:gd name="connsiteY57" fmla="*/ 3970392 h 4643751"/>
                <a:gd name="connsiteX58" fmla="*/ 1091098 w 4587104"/>
                <a:gd name="connsiteY58" fmla="*/ 4028780 h 4643751"/>
                <a:gd name="connsiteX59" fmla="*/ 1137271 w 4587104"/>
                <a:gd name="connsiteY59" fmla="*/ 4105271 h 4643751"/>
                <a:gd name="connsiteX60" fmla="*/ 1132227 w 4587104"/>
                <a:gd name="connsiteY60" fmla="*/ 4203946 h 4643751"/>
                <a:gd name="connsiteX61" fmla="*/ 1214486 w 4587104"/>
                <a:gd name="connsiteY61" fmla="*/ 4203946 h 4643751"/>
                <a:gd name="connsiteX62" fmla="*/ 1324968 w 4587104"/>
                <a:gd name="connsiteY62" fmla="*/ 4172850 h 4643751"/>
                <a:gd name="connsiteX63" fmla="*/ 1356251 w 4587104"/>
                <a:gd name="connsiteY63" fmla="*/ 4205675 h 4643751"/>
                <a:gd name="connsiteX64" fmla="*/ 1379004 w 4587104"/>
                <a:gd name="connsiteY64" fmla="*/ 4262334 h 4643751"/>
                <a:gd name="connsiteX65" fmla="*/ 1420134 w 4587104"/>
                <a:gd name="connsiteY65" fmla="*/ 4203945 h 4643751"/>
                <a:gd name="connsiteX66" fmla="*/ 1463700 w 4587104"/>
                <a:gd name="connsiteY66" fmla="*/ 4180574 h 4643751"/>
                <a:gd name="connsiteX67" fmla="*/ 1502393 w 4587104"/>
                <a:gd name="connsiteY67" fmla="*/ 4145558 h 4643751"/>
                <a:gd name="connsiteX68" fmla="*/ 1592912 w 4587104"/>
                <a:gd name="connsiteY68" fmla="*/ 4120718 h 4643751"/>
                <a:gd name="connsiteX69" fmla="*/ 1645957 w 4587104"/>
                <a:gd name="connsiteY69" fmla="*/ 4074377 h 4643751"/>
                <a:gd name="connsiteX70" fmla="*/ 1749170 w 4587104"/>
                <a:gd name="connsiteY70" fmla="*/ 4028782 h 4643751"/>
                <a:gd name="connsiteX71" fmla="*/ 1678599 w 4587104"/>
                <a:gd name="connsiteY71" fmla="*/ 3985558 h 4643751"/>
                <a:gd name="connsiteX72" fmla="*/ 1625781 w 4587104"/>
                <a:gd name="connsiteY72" fmla="*/ 3912004 h 4643751"/>
                <a:gd name="connsiteX73" fmla="*/ 1790299 w 4587104"/>
                <a:gd name="connsiteY73" fmla="*/ 3853617 h 4643751"/>
                <a:gd name="connsiteX74" fmla="*/ 1954817 w 4587104"/>
                <a:gd name="connsiteY74" fmla="*/ 3795228 h 4643751"/>
                <a:gd name="connsiteX75" fmla="*/ 1995947 w 4587104"/>
                <a:gd name="connsiteY75" fmla="*/ 3678452 h 4643751"/>
                <a:gd name="connsiteX76" fmla="*/ 2078205 w 4587104"/>
                <a:gd name="connsiteY76" fmla="*/ 3678453 h 4643751"/>
                <a:gd name="connsiteX77" fmla="*/ 2242724 w 4587104"/>
                <a:gd name="connsiteY77" fmla="*/ 3561675 h 4643751"/>
                <a:gd name="connsiteX78" fmla="*/ 2283853 w 4587104"/>
                <a:gd name="connsiteY78" fmla="*/ 3678452 h 4643751"/>
                <a:gd name="connsiteX79" fmla="*/ 2366112 w 4587104"/>
                <a:gd name="connsiteY79" fmla="*/ 3678452 h 4643751"/>
                <a:gd name="connsiteX80" fmla="*/ 2448371 w 4587104"/>
                <a:gd name="connsiteY80" fmla="*/ 3678452 h 4643751"/>
                <a:gd name="connsiteX81" fmla="*/ 2448371 w 4587104"/>
                <a:gd name="connsiteY81" fmla="*/ 3795229 h 4643751"/>
                <a:gd name="connsiteX82" fmla="*/ 2571759 w 4587104"/>
                <a:gd name="connsiteY82" fmla="*/ 3795228 h 4643751"/>
                <a:gd name="connsiteX83" fmla="*/ 2612889 w 4587104"/>
                <a:gd name="connsiteY83" fmla="*/ 3912005 h 4643751"/>
                <a:gd name="connsiteX84" fmla="*/ 2654018 w 4587104"/>
                <a:gd name="connsiteY84" fmla="*/ 4028780 h 4643751"/>
                <a:gd name="connsiteX85" fmla="*/ 2695148 w 4587104"/>
                <a:gd name="connsiteY85" fmla="*/ 4028780 h 4643751"/>
                <a:gd name="connsiteX86" fmla="*/ 2695148 w 4587104"/>
                <a:gd name="connsiteY86" fmla="*/ 3970392 h 4643751"/>
                <a:gd name="connsiteX87" fmla="*/ 2777407 w 4587104"/>
                <a:gd name="connsiteY87" fmla="*/ 4028780 h 4643751"/>
                <a:gd name="connsiteX88" fmla="*/ 2840142 w 4587104"/>
                <a:gd name="connsiteY88" fmla="*/ 4041552 h 4643751"/>
                <a:gd name="connsiteX89" fmla="*/ 2983051 w 4587104"/>
                <a:gd name="connsiteY89" fmla="*/ 4087172 h 4643751"/>
                <a:gd name="connsiteX90" fmla="*/ 3011518 w 4587104"/>
                <a:gd name="connsiteY90" fmla="*/ 4153542 h 4643751"/>
                <a:gd name="connsiteX91" fmla="*/ 2983054 w 4587104"/>
                <a:gd name="connsiteY91" fmla="*/ 4262333 h 4643751"/>
                <a:gd name="connsiteX92" fmla="*/ 3024184 w 4587104"/>
                <a:gd name="connsiteY92" fmla="*/ 4262333 h 4643751"/>
                <a:gd name="connsiteX93" fmla="*/ 3106440 w 4587104"/>
                <a:gd name="connsiteY93" fmla="*/ 4320724 h 4643751"/>
                <a:gd name="connsiteX94" fmla="*/ 3182893 w 4587104"/>
                <a:gd name="connsiteY94" fmla="*/ 4483718 h 4643751"/>
                <a:gd name="connsiteX95" fmla="*/ 3270961 w 4587104"/>
                <a:gd name="connsiteY95" fmla="*/ 4612662 h 4643751"/>
                <a:gd name="connsiteX96" fmla="*/ 3394349 w 4587104"/>
                <a:gd name="connsiteY96" fmla="*/ 4612662 h 4643751"/>
                <a:gd name="connsiteX97" fmla="*/ 3476608 w 4587104"/>
                <a:gd name="connsiteY97" fmla="*/ 4495887 h 4643751"/>
                <a:gd name="connsiteX98" fmla="*/ 3764514 w 4587104"/>
                <a:gd name="connsiteY98" fmla="*/ 4379111 h 4643751"/>
                <a:gd name="connsiteX99" fmla="*/ 3887903 w 4587104"/>
                <a:gd name="connsiteY99" fmla="*/ 4320723 h 4643751"/>
                <a:gd name="connsiteX100" fmla="*/ 4011291 w 4587104"/>
                <a:gd name="connsiteY100" fmla="*/ 4203946 h 4643751"/>
                <a:gd name="connsiteX101" fmla="*/ 4052421 w 4587104"/>
                <a:gd name="connsiteY101" fmla="*/ 4145558 h 4643751"/>
                <a:gd name="connsiteX102" fmla="*/ 4093550 w 4587104"/>
                <a:gd name="connsiteY102" fmla="*/ 4145558 h 4643751"/>
                <a:gd name="connsiteX103" fmla="*/ 4093550 w 4587104"/>
                <a:gd name="connsiteY103" fmla="*/ 4028782 h 4643751"/>
                <a:gd name="connsiteX104" fmla="*/ 4134680 w 4587104"/>
                <a:gd name="connsiteY104" fmla="*/ 3970394 h 4643751"/>
                <a:gd name="connsiteX105" fmla="*/ 4143138 w 4587104"/>
                <a:gd name="connsiteY105" fmla="*/ 3871639 h 4643751"/>
                <a:gd name="connsiteX106" fmla="*/ 4134680 w 4587104"/>
                <a:gd name="connsiteY106" fmla="*/ 3736841 h 4643751"/>
                <a:gd name="connsiteX107" fmla="*/ 4175809 w 4587104"/>
                <a:gd name="connsiteY107" fmla="*/ 3678453 h 4643751"/>
                <a:gd name="connsiteX108" fmla="*/ 4190743 w 4587104"/>
                <a:gd name="connsiteY108" fmla="*/ 3562702 h 4643751"/>
                <a:gd name="connsiteX109" fmla="*/ 4216939 w 4587104"/>
                <a:gd name="connsiteY109" fmla="*/ 3444900 h 4643751"/>
                <a:gd name="connsiteX110" fmla="*/ 4258065 w 4587104"/>
                <a:gd name="connsiteY110" fmla="*/ 3269739 h 4643751"/>
                <a:gd name="connsiteX111" fmla="*/ 4322674 w 4587104"/>
                <a:gd name="connsiteY111" fmla="*/ 3151431 h 4643751"/>
                <a:gd name="connsiteX112" fmla="*/ 4381457 w 4587104"/>
                <a:gd name="connsiteY112" fmla="*/ 3094571 h 4643751"/>
                <a:gd name="connsiteX113" fmla="*/ 4422586 w 4587104"/>
                <a:gd name="connsiteY113" fmla="*/ 2977795 h 4643751"/>
                <a:gd name="connsiteX114" fmla="*/ 4381457 w 4587104"/>
                <a:gd name="connsiteY114" fmla="*/ 2919407 h 4643751"/>
                <a:gd name="connsiteX115" fmla="*/ 4422586 w 4587104"/>
                <a:gd name="connsiteY115" fmla="*/ 2861018 h 4643751"/>
                <a:gd name="connsiteX116" fmla="*/ 4381457 w 4587104"/>
                <a:gd name="connsiteY116" fmla="*/ 2802630 h 4643751"/>
                <a:gd name="connsiteX117" fmla="*/ 4436924 w 4587104"/>
                <a:gd name="connsiteY117" fmla="*/ 2666787 h 4643751"/>
                <a:gd name="connsiteX118" fmla="*/ 4463716 w 4587104"/>
                <a:gd name="connsiteY118" fmla="*/ 2569078 h 4643751"/>
                <a:gd name="connsiteX119" fmla="*/ 4504845 w 4587104"/>
                <a:gd name="connsiteY119" fmla="*/ 2452301 h 4643751"/>
                <a:gd name="connsiteX120" fmla="*/ 4463716 w 4587104"/>
                <a:gd name="connsiteY120" fmla="*/ 2452301 h 4643751"/>
                <a:gd name="connsiteX121" fmla="*/ 4463716 w 4587104"/>
                <a:gd name="connsiteY121" fmla="*/ 2393913 h 4643751"/>
                <a:gd name="connsiteX122" fmla="*/ 4504845 w 4587104"/>
                <a:gd name="connsiteY122" fmla="*/ 2335525 h 4643751"/>
                <a:gd name="connsiteX123" fmla="*/ 4587104 w 4587104"/>
                <a:gd name="connsiteY123" fmla="*/ 2277137 h 4643751"/>
                <a:gd name="connsiteX124" fmla="*/ 4545972 w 4587104"/>
                <a:gd name="connsiteY12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597544 w 4587104"/>
                <a:gd name="connsiteY23" fmla="*/ 2160360 h 4643751"/>
                <a:gd name="connsiteX24" fmla="*/ 542899 w 4587104"/>
                <a:gd name="connsiteY24" fmla="*/ 2211105 h 4643751"/>
                <a:gd name="connsiteX25" fmla="*/ 514336 w 4587104"/>
                <a:gd name="connsiteY25" fmla="*/ 2241998 h 4643751"/>
                <a:gd name="connsiteX26" fmla="*/ 492574 w 4587104"/>
                <a:gd name="connsiteY26" fmla="*/ 2238137 h 4643751"/>
                <a:gd name="connsiteX27" fmla="*/ 454491 w 4587104"/>
                <a:gd name="connsiteY27" fmla="*/ 2243930 h 4643751"/>
                <a:gd name="connsiteX28" fmla="*/ 391897 w 4587104"/>
                <a:gd name="connsiteY28" fmla="*/ 2218748 h 4643751"/>
                <a:gd name="connsiteX29" fmla="*/ 391897 w 4587104"/>
                <a:gd name="connsiteY29" fmla="*/ 2160360 h 4643751"/>
                <a:gd name="connsiteX30" fmla="*/ 309638 w 4587104"/>
                <a:gd name="connsiteY30" fmla="*/ 2218748 h 4643751"/>
                <a:gd name="connsiteX31" fmla="*/ 309636 w 4587104"/>
                <a:gd name="connsiteY31" fmla="*/ 2335525 h 4643751"/>
                <a:gd name="connsiteX32" fmla="*/ 227379 w 4587104"/>
                <a:gd name="connsiteY32" fmla="*/ 2335524 h 4643751"/>
                <a:gd name="connsiteX33" fmla="*/ 227379 w 4587104"/>
                <a:gd name="connsiteY33" fmla="*/ 2510689 h 4643751"/>
                <a:gd name="connsiteX34" fmla="*/ 200148 w 4587104"/>
                <a:gd name="connsiteY34" fmla="*/ 2560590 h 4643751"/>
                <a:gd name="connsiteX35" fmla="*/ 186250 w 4587104"/>
                <a:gd name="connsiteY35" fmla="*/ 2685853 h 4643751"/>
                <a:gd name="connsiteX36" fmla="*/ 227379 w 4587104"/>
                <a:gd name="connsiteY36" fmla="*/ 2744241 h 4643751"/>
                <a:gd name="connsiteX37" fmla="*/ 145120 w 4587104"/>
                <a:gd name="connsiteY37" fmla="*/ 2802629 h 4643751"/>
                <a:gd name="connsiteX38" fmla="*/ 88618 w 4587104"/>
                <a:gd name="connsiteY38" fmla="*/ 2888834 h 4643751"/>
                <a:gd name="connsiteX39" fmla="*/ 21732 w 4587104"/>
                <a:gd name="connsiteY39" fmla="*/ 2919406 h 4643751"/>
                <a:gd name="connsiteX40" fmla="*/ 21731 w 4587104"/>
                <a:gd name="connsiteY40" fmla="*/ 3094571 h 4643751"/>
                <a:gd name="connsiteX41" fmla="*/ 62861 w 4587104"/>
                <a:gd name="connsiteY41" fmla="*/ 3269735 h 4643751"/>
                <a:gd name="connsiteX42" fmla="*/ 103991 w 4587104"/>
                <a:gd name="connsiteY42" fmla="*/ 3269735 h 4643751"/>
                <a:gd name="connsiteX43" fmla="*/ 186249 w 4587104"/>
                <a:gd name="connsiteY43" fmla="*/ 3269736 h 4643751"/>
                <a:gd name="connsiteX44" fmla="*/ 268509 w 4587104"/>
                <a:gd name="connsiteY44" fmla="*/ 3269735 h 4643751"/>
                <a:gd name="connsiteX45" fmla="*/ 309638 w 4587104"/>
                <a:gd name="connsiteY45" fmla="*/ 3328123 h 4643751"/>
                <a:gd name="connsiteX46" fmla="*/ 391897 w 4587104"/>
                <a:gd name="connsiteY46" fmla="*/ 3269735 h 4643751"/>
                <a:gd name="connsiteX47" fmla="*/ 474155 w 4587104"/>
                <a:gd name="connsiteY47" fmla="*/ 3328124 h 4643751"/>
                <a:gd name="connsiteX48" fmla="*/ 643548 w 4587104"/>
                <a:gd name="connsiteY48" fmla="*/ 3363824 h 4643751"/>
                <a:gd name="connsiteX49" fmla="*/ 762062 w 4587104"/>
                <a:gd name="connsiteY49" fmla="*/ 3386511 h 4643751"/>
                <a:gd name="connsiteX50" fmla="*/ 885451 w 4587104"/>
                <a:gd name="connsiteY50" fmla="*/ 3444899 h 4643751"/>
                <a:gd name="connsiteX51" fmla="*/ 926580 w 4587104"/>
                <a:gd name="connsiteY51" fmla="*/ 3503287 h 4643751"/>
                <a:gd name="connsiteX52" fmla="*/ 926580 w 4587104"/>
                <a:gd name="connsiteY52" fmla="*/ 3561675 h 4643751"/>
                <a:gd name="connsiteX53" fmla="*/ 926580 w 4587104"/>
                <a:gd name="connsiteY53" fmla="*/ 3620063 h 4643751"/>
                <a:gd name="connsiteX54" fmla="*/ 967709 w 4587104"/>
                <a:gd name="connsiteY54" fmla="*/ 3736841 h 4643751"/>
                <a:gd name="connsiteX55" fmla="*/ 1008839 w 4587104"/>
                <a:gd name="connsiteY55" fmla="*/ 3795228 h 4643751"/>
                <a:gd name="connsiteX56" fmla="*/ 1049969 w 4587104"/>
                <a:gd name="connsiteY56" fmla="*/ 3970392 h 4643751"/>
                <a:gd name="connsiteX57" fmla="*/ 1091098 w 4587104"/>
                <a:gd name="connsiteY57" fmla="*/ 4028780 h 4643751"/>
                <a:gd name="connsiteX58" fmla="*/ 1137271 w 4587104"/>
                <a:gd name="connsiteY58" fmla="*/ 4105271 h 4643751"/>
                <a:gd name="connsiteX59" fmla="*/ 1132227 w 4587104"/>
                <a:gd name="connsiteY59" fmla="*/ 4203946 h 4643751"/>
                <a:gd name="connsiteX60" fmla="*/ 1214486 w 4587104"/>
                <a:gd name="connsiteY60" fmla="*/ 4203946 h 4643751"/>
                <a:gd name="connsiteX61" fmla="*/ 1324968 w 4587104"/>
                <a:gd name="connsiteY61" fmla="*/ 4172850 h 4643751"/>
                <a:gd name="connsiteX62" fmla="*/ 1356251 w 4587104"/>
                <a:gd name="connsiteY62" fmla="*/ 4205675 h 4643751"/>
                <a:gd name="connsiteX63" fmla="*/ 1379004 w 4587104"/>
                <a:gd name="connsiteY63" fmla="*/ 4262334 h 4643751"/>
                <a:gd name="connsiteX64" fmla="*/ 1420134 w 4587104"/>
                <a:gd name="connsiteY64" fmla="*/ 4203945 h 4643751"/>
                <a:gd name="connsiteX65" fmla="*/ 1463700 w 4587104"/>
                <a:gd name="connsiteY65" fmla="*/ 4180574 h 4643751"/>
                <a:gd name="connsiteX66" fmla="*/ 1502393 w 4587104"/>
                <a:gd name="connsiteY66" fmla="*/ 4145558 h 4643751"/>
                <a:gd name="connsiteX67" fmla="*/ 1592912 w 4587104"/>
                <a:gd name="connsiteY67" fmla="*/ 4120718 h 4643751"/>
                <a:gd name="connsiteX68" fmla="*/ 1645957 w 4587104"/>
                <a:gd name="connsiteY68" fmla="*/ 4074377 h 4643751"/>
                <a:gd name="connsiteX69" fmla="*/ 1749170 w 4587104"/>
                <a:gd name="connsiteY69" fmla="*/ 4028782 h 4643751"/>
                <a:gd name="connsiteX70" fmla="*/ 1678599 w 4587104"/>
                <a:gd name="connsiteY70" fmla="*/ 3985558 h 4643751"/>
                <a:gd name="connsiteX71" fmla="*/ 1625781 w 4587104"/>
                <a:gd name="connsiteY71" fmla="*/ 3912004 h 4643751"/>
                <a:gd name="connsiteX72" fmla="*/ 1790299 w 4587104"/>
                <a:gd name="connsiteY72" fmla="*/ 3853617 h 4643751"/>
                <a:gd name="connsiteX73" fmla="*/ 1954817 w 4587104"/>
                <a:gd name="connsiteY73" fmla="*/ 3795228 h 4643751"/>
                <a:gd name="connsiteX74" fmla="*/ 1995947 w 4587104"/>
                <a:gd name="connsiteY74" fmla="*/ 3678452 h 4643751"/>
                <a:gd name="connsiteX75" fmla="*/ 2078205 w 4587104"/>
                <a:gd name="connsiteY75" fmla="*/ 3678453 h 4643751"/>
                <a:gd name="connsiteX76" fmla="*/ 2242724 w 4587104"/>
                <a:gd name="connsiteY76" fmla="*/ 3561675 h 4643751"/>
                <a:gd name="connsiteX77" fmla="*/ 2283853 w 4587104"/>
                <a:gd name="connsiteY77" fmla="*/ 3678452 h 4643751"/>
                <a:gd name="connsiteX78" fmla="*/ 2366112 w 4587104"/>
                <a:gd name="connsiteY78" fmla="*/ 3678452 h 4643751"/>
                <a:gd name="connsiteX79" fmla="*/ 2448371 w 4587104"/>
                <a:gd name="connsiteY79" fmla="*/ 3678452 h 4643751"/>
                <a:gd name="connsiteX80" fmla="*/ 2448371 w 4587104"/>
                <a:gd name="connsiteY80" fmla="*/ 3795229 h 4643751"/>
                <a:gd name="connsiteX81" fmla="*/ 2571759 w 4587104"/>
                <a:gd name="connsiteY81" fmla="*/ 3795228 h 4643751"/>
                <a:gd name="connsiteX82" fmla="*/ 2612889 w 4587104"/>
                <a:gd name="connsiteY82" fmla="*/ 3912005 h 4643751"/>
                <a:gd name="connsiteX83" fmla="*/ 2654018 w 4587104"/>
                <a:gd name="connsiteY83" fmla="*/ 4028780 h 4643751"/>
                <a:gd name="connsiteX84" fmla="*/ 2695148 w 4587104"/>
                <a:gd name="connsiteY84" fmla="*/ 4028780 h 4643751"/>
                <a:gd name="connsiteX85" fmla="*/ 2695148 w 4587104"/>
                <a:gd name="connsiteY85" fmla="*/ 3970392 h 4643751"/>
                <a:gd name="connsiteX86" fmla="*/ 2777407 w 4587104"/>
                <a:gd name="connsiteY86" fmla="*/ 4028780 h 4643751"/>
                <a:gd name="connsiteX87" fmla="*/ 2840142 w 4587104"/>
                <a:gd name="connsiteY87" fmla="*/ 4041552 h 4643751"/>
                <a:gd name="connsiteX88" fmla="*/ 2983051 w 4587104"/>
                <a:gd name="connsiteY88" fmla="*/ 4087172 h 4643751"/>
                <a:gd name="connsiteX89" fmla="*/ 3011518 w 4587104"/>
                <a:gd name="connsiteY89" fmla="*/ 4153542 h 4643751"/>
                <a:gd name="connsiteX90" fmla="*/ 2983054 w 4587104"/>
                <a:gd name="connsiteY90" fmla="*/ 4262333 h 4643751"/>
                <a:gd name="connsiteX91" fmla="*/ 3024184 w 4587104"/>
                <a:gd name="connsiteY91" fmla="*/ 4262333 h 4643751"/>
                <a:gd name="connsiteX92" fmla="*/ 3106440 w 4587104"/>
                <a:gd name="connsiteY92" fmla="*/ 4320724 h 4643751"/>
                <a:gd name="connsiteX93" fmla="*/ 3182893 w 4587104"/>
                <a:gd name="connsiteY93" fmla="*/ 4483718 h 4643751"/>
                <a:gd name="connsiteX94" fmla="*/ 3270961 w 4587104"/>
                <a:gd name="connsiteY94" fmla="*/ 4612662 h 4643751"/>
                <a:gd name="connsiteX95" fmla="*/ 3394349 w 4587104"/>
                <a:gd name="connsiteY95" fmla="*/ 4612662 h 4643751"/>
                <a:gd name="connsiteX96" fmla="*/ 3476608 w 4587104"/>
                <a:gd name="connsiteY96" fmla="*/ 4495887 h 4643751"/>
                <a:gd name="connsiteX97" fmla="*/ 3764514 w 4587104"/>
                <a:gd name="connsiteY97" fmla="*/ 4379111 h 4643751"/>
                <a:gd name="connsiteX98" fmla="*/ 3887903 w 4587104"/>
                <a:gd name="connsiteY98" fmla="*/ 4320723 h 4643751"/>
                <a:gd name="connsiteX99" fmla="*/ 4011291 w 4587104"/>
                <a:gd name="connsiteY99" fmla="*/ 4203946 h 4643751"/>
                <a:gd name="connsiteX100" fmla="*/ 4052421 w 4587104"/>
                <a:gd name="connsiteY100" fmla="*/ 4145558 h 4643751"/>
                <a:gd name="connsiteX101" fmla="*/ 4093550 w 4587104"/>
                <a:gd name="connsiteY101" fmla="*/ 4145558 h 4643751"/>
                <a:gd name="connsiteX102" fmla="*/ 4093550 w 4587104"/>
                <a:gd name="connsiteY102" fmla="*/ 4028782 h 4643751"/>
                <a:gd name="connsiteX103" fmla="*/ 4134680 w 4587104"/>
                <a:gd name="connsiteY103" fmla="*/ 3970394 h 4643751"/>
                <a:gd name="connsiteX104" fmla="*/ 4143138 w 4587104"/>
                <a:gd name="connsiteY104" fmla="*/ 3871639 h 4643751"/>
                <a:gd name="connsiteX105" fmla="*/ 4134680 w 4587104"/>
                <a:gd name="connsiteY105" fmla="*/ 3736841 h 4643751"/>
                <a:gd name="connsiteX106" fmla="*/ 4175809 w 4587104"/>
                <a:gd name="connsiteY106" fmla="*/ 3678453 h 4643751"/>
                <a:gd name="connsiteX107" fmla="*/ 4190743 w 4587104"/>
                <a:gd name="connsiteY107" fmla="*/ 3562702 h 4643751"/>
                <a:gd name="connsiteX108" fmla="*/ 4216939 w 4587104"/>
                <a:gd name="connsiteY108" fmla="*/ 3444900 h 4643751"/>
                <a:gd name="connsiteX109" fmla="*/ 4258065 w 4587104"/>
                <a:gd name="connsiteY109" fmla="*/ 3269739 h 4643751"/>
                <a:gd name="connsiteX110" fmla="*/ 4322674 w 4587104"/>
                <a:gd name="connsiteY110" fmla="*/ 3151431 h 4643751"/>
                <a:gd name="connsiteX111" fmla="*/ 4381457 w 4587104"/>
                <a:gd name="connsiteY111" fmla="*/ 3094571 h 4643751"/>
                <a:gd name="connsiteX112" fmla="*/ 4422586 w 4587104"/>
                <a:gd name="connsiteY112" fmla="*/ 2977795 h 4643751"/>
                <a:gd name="connsiteX113" fmla="*/ 4381457 w 4587104"/>
                <a:gd name="connsiteY113" fmla="*/ 2919407 h 4643751"/>
                <a:gd name="connsiteX114" fmla="*/ 4422586 w 4587104"/>
                <a:gd name="connsiteY114" fmla="*/ 2861018 h 4643751"/>
                <a:gd name="connsiteX115" fmla="*/ 4381457 w 4587104"/>
                <a:gd name="connsiteY115" fmla="*/ 2802630 h 4643751"/>
                <a:gd name="connsiteX116" fmla="*/ 4436924 w 4587104"/>
                <a:gd name="connsiteY116" fmla="*/ 2666787 h 4643751"/>
                <a:gd name="connsiteX117" fmla="*/ 4463716 w 4587104"/>
                <a:gd name="connsiteY117" fmla="*/ 2569078 h 4643751"/>
                <a:gd name="connsiteX118" fmla="*/ 4504845 w 4587104"/>
                <a:gd name="connsiteY118" fmla="*/ 2452301 h 4643751"/>
                <a:gd name="connsiteX119" fmla="*/ 4463716 w 4587104"/>
                <a:gd name="connsiteY119" fmla="*/ 2452301 h 4643751"/>
                <a:gd name="connsiteX120" fmla="*/ 4463716 w 4587104"/>
                <a:gd name="connsiteY120" fmla="*/ 2393913 h 4643751"/>
                <a:gd name="connsiteX121" fmla="*/ 4504845 w 4587104"/>
                <a:gd name="connsiteY121" fmla="*/ 2335525 h 4643751"/>
                <a:gd name="connsiteX122" fmla="*/ 4587104 w 4587104"/>
                <a:gd name="connsiteY122" fmla="*/ 2277137 h 4643751"/>
                <a:gd name="connsiteX123" fmla="*/ 4545972 w 4587104"/>
                <a:gd name="connsiteY12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597544 w 4587104"/>
                <a:gd name="connsiteY23" fmla="*/ 2160360 h 4643751"/>
                <a:gd name="connsiteX24" fmla="*/ 542899 w 4587104"/>
                <a:gd name="connsiteY24" fmla="*/ 2211105 h 4643751"/>
                <a:gd name="connsiteX25" fmla="*/ 514336 w 4587104"/>
                <a:gd name="connsiteY25" fmla="*/ 2241998 h 4643751"/>
                <a:gd name="connsiteX26" fmla="*/ 492574 w 4587104"/>
                <a:gd name="connsiteY26" fmla="*/ 2238137 h 4643751"/>
                <a:gd name="connsiteX27" fmla="*/ 454491 w 4587104"/>
                <a:gd name="connsiteY27" fmla="*/ 2243930 h 4643751"/>
                <a:gd name="connsiteX28" fmla="*/ 391897 w 4587104"/>
                <a:gd name="connsiteY28" fmla="*/ 2218748 h 4643751"/>
                <a:gd name="connsiteX29" fmla="*/ 391897 w 4587104"/>
                <a:gd name="connsiteY29" fmla="*/ 2160360 h 4643751"/>
                <a:gd name="connsiteX30" fmla="*/ 309638 w 4587104"/>
                <a:gd name="connsiteY30" fmla="*/ 2218748 h 4643751"/>
                <a:gd name="connsiteX31" fmla="*/ 309636 w 4587104"/>
                <a:gd name="connsiteY31" fmla="*/ 2335525 h 4643751"/>
                <a:gd name="connsiteX32" fmla="*/ 227379 w 4587104"/>
                <a:gd name="connsiteY32" fmla="*/ 2335524 h 4643751"/>
                <a:gd name="connsiteX33" fmla="*/ 227379 w 4587104"/>
                <a:gd name="connsiteY33" fmla="*/ 2510689 h 4643751"/>
                <a:gd name="connsiteX34" fmla="*/ 200148 w 4587104"/>
                <a:gd name="connsiteY34" fmla="*/ 2560590 h 4643751"/>
                <a:gd name="connsiteX35" fmla="*/ 186250 w 4587104"/>
                <a:gd name="connsiteY35" fmla="*/ 2685853 h 4643751"/>
                <a:gd name="connsiteX36" fmla="*/ 227379 w 4587104"/>
                <a:gd name="connsiteY36" fmla="*/ 2744241 h 4643751"/>
                <a:gd name="connsiteX37" fmla="*/ 145120 w 4587104"/>
                <a:gd name="connsiteY37" fmla="*/ 2802629 h 4643751"/>
                <a:gd name="connsiteX38" fmla="*/ 88618 w 4587104"/>
                <a:gd name="connsiteY38" fmla="*/ 2888834 h 4643751"/>
                <a:gd name="connsiteX39" fmla="*/ 21732 w 4587104"/>
                <a:gd name="connsiteY39" fmla="*/ 2919406 h 4643751"/>
                <a:gd name="connsiteX40" fmla="*/ 21731 w 4587104"/>
                <a:gd name="connsiteY40" fmla="*/ 3094571 h 4643751"/>
                <a:gd name="connsiteX41" fmla="*/ 62861 w 4587104"/>
                <a:gd name="connsiteY41" fmla="*/ 3269735 h 4643751"/>
                <a:gd name="connsiteX42" fmla="*/ 103991 w 4587104"/>
                <a:gd name="connsiteY42" fmla="*/ 3269735 h 4643751"/>
                <a:gd name="connsiteX43" fmla="*/ 186249 w 4587104"/>
                <a:gd name="connsiteY43" fmla="*/ 3269736 h 4643751"/>
                <a:gd name="connsiteX44" fmla="*/ 268509 w 4587104"/>
                <a:gd name="connsiteY44" fmla="*/ 3269735 h 4643751"/>
                <a:gd name="connsiteX45" fmla="*/ 309638 w 4587104"/>
                <a:gd name="connsiteY45" fmla="*/ 3328123 h 4643751"/>
                <a:gd name="connsiteX46" fmla="*/ 391897 w 4587104"/>
                <a:gd name="connsiteY46" fmla="*/ 3269735 h 4643751"/>
                <a:gd name="connsiteX47" fmla="*/ 474155 w 4587104"/>
                <a:gd name="connsiteY47" fmla="*/ 3328124 h 4643751"/>
                <a:gd name="connsiteX48" fmla="*/ 643548 w 4587104"/>
                <a:gd name="connsiteY48" fmla="*/ 3363824 h 4643751"/>
                <a:gd name="connsiteX49" fmla="*/ 762062 w 4587104"/>
                <a:gd name="connsiteY49" fmla="*/ 3386511 h 4643751"/>
                <a:gd name="connsiteX50" fmla="*/ 885451 w 4587104"/>
                <a:gd name="connsiteY50" fmla="*/ 3444899 h 4643751"/>
                <a:gd name="connsiteX51" fmla="*/ 926580 w 4587104"/>
                <a:gd name="connsiteY51" fmla="*/ 3503287 h 4643751"/>
                <a:gd name="connsiteX52" fmla="*/ 926580 w 4587104"/>
                <a:gd name="connsiteY52" fmla="*/ 3561675 h 4643751"/>
                <a:gd name="connsiteX53" fmla="*/ 926580 w 4587104"/>
                <a:gd name="connsiteY53" fmla="*/ 3620063 h 4643751"/>
                <a:gd name="connsiteX54" fmla="*/ 967709 w 4587104"/>
                <a:gd name="connsiteY54" fmla="*/ 3736841 h 4643751"/>
                <a:gd name="connsiteX55" fmla="*/ 1008839 w 4587104"/>
                <a:gd name="connsiteY55" fmla="*/ 3795228 h 4643751"/>
                <a:gd name="connsiteX56" fmla="*/ 1049969 w 4587104"/>
                <a:gd name="connsiteY56" fmla="*/ 3970392 h 4643751"/>
                <a:gd name="connsiteX57" fmla="*/ 1091098 w 4587104"/>
                <a:gd name="connsiteY57" fmla="*/ 4028780 h 4643751"/>
                <a:gd name="connsiteX58" fmla="*/ 1137271 w 4587104"/>
                <a:gd name="connsiteY58" fmla="*/ 4105271 h 4643751"/>
                <a:gd name="connsiteX59" fmla="*/ 1132227 w 4587104"/>
                <a:gd name="connsiteY59" fmla="*/ 4203946 h 4643751"/>
                <a:gd name="connsiteX60" fmla="*/ 1214486 w 4587104"/>
                <a:gd name="connsiteY60" fmla="*/ 4203946 h 4643751"/>
                <a:gd name="connsiteX61" fmla="*/ 1324968 w 4587104"/>
                <a:gd name="connsiteY61" fmla="*/ 4172850 h 4643751"/>
                <a:gd name="connsiteX62" fmla="*/ 1356251 w 4587104"/>
                <a:gd name="connsiteY62" fmla="*/ 4205675 h 4643751"/>
                <a:gd name="connsiteX63" fmla="*/ 1379004 w 4587104"/>
                <a:gd name="connsiteY63" fmla="*/ 4262334 h 4643751"/>
                <a:gd name="connsiteX64" fmla="*/ 1420134 w 4587104"/>
                <a:gd name="connsiteY64" fmla="*/ 4203945 h 4643751"/>
                <a:gd name="connsiteX65" fmla="*/ 1463700 w 4587104"/>
                <a:gd name="connsiteY65" fmla="*/ 4180574 h 4643751"/>
                <a:gd name="connsiteX66" fmla="*/ 1502393 w 4587104"/>
                <a:gd name="connsiteY66" fmla="*/ 4145558 h 4643751"/>
                <a:gd name="connsiteX67" fmla="*/ 1592912 w 4587104"/>
                <a:gd name="connsiteY67" fmla="*/ 4120718 h 4643751"/>
                <a:gd name="connsiteX68" fmla="*/ 1645957 w 4587104"/>
                <a:gd name="connsiteY68" fmla="*/ 4074377 h 4643751"/>
                <a:gd name="connsiteX69" fmla="*/ 1749170 w 4587104"/>
                <a:gd name="connsiteY69" fmla="*/ 4028782 h 4643751"/>
                <a:gd name="connsiteX70" fmla="*/ 1678599 w 4587104"/>
                <a:gd name="connsiteY70" fmla="*/ 3985558 h 4643751"/>
                <a:gd name="connsiteX71" fmla="*/ 1625781 w 4587104"/>
                <a:gd name="connsiteY71" fmla="*/ 3912004 h 4643751"/>
                <a:gd name="connsiteX72" fmla="*/ 1790299 w 4587104"/>
                <a:gd name="connsiteY72" fmla="*/ 3853617 h 4643751"/>
                <a:gd name="connsiteX73" fmla="*/ 1954817 w 4587104"/>
                <a:gd name="connsiteY73" fmla="*/ 3795228 h 4643751"/>
                <a:gd name="connsiteX74" fmla="*/ 1995947 w 4587104"/>
                <a:gd name="connsiteY74" fmla="*/ 3678452 h 4643751"/>
                <a:gd name="connsiteX75" fmla="*/ 2078205 w 4587104"/>
                <a:gd name="connsiteY75" fmla="*/ 3678453 h 4643751"/>
                <a:gd name="connsiteX76" fmla="*/ 2242724 w 4587104"/>
                <a:gd name="connsiteY76" fmla="*/ 3561675 h 4643751"/>
                <a:gd name="connsiteX77" fmla="*/ 2283853 w 4587104"/>
                <a:gd name="connsiteY77" fmla="*/ 3678452 h 4643751"/>
                <a:gd name="connsiteX78" fmla="*/ 2366112 w 4587104"/>
                <a:gd name="connsiteY78" fmla="*/ 3678452 h 4643751"/>
                <a:gd name="connsiteX79" fmla="*/ 2448371 w 4587104"/>
                <a:gd name="connsiteY79" fmla="*/ 3678452 h 4643751"/>
                <a:gd name="connsiteX80" fmla="*/ 2448371 w 4587104"/>
                <a:gd name="connsiteY80" fmla="*/ 3795229 h 4643751"/>
                <a:gd name="connsiteX81" fmla="*/ 2571759 w 4587104"/>
                <a:gd name="connsiteY81" fmla="*/ 3795228 h 4643751"/>
                <a:gd name="connsiteX82" fmla="*/ 2612889 w 4587104"/>
                <a:gd name="connsiteY82" fmla="*/ 3912005 h 4643751"/>
                <a:gd name="connsiteX83" fmla="*/ 2654018 w 4587104"/>
                <a:gd name="connsiteY83" fmla="*/ 4028780 h 4643751"/>
                <a:gd name="connsiteX84" fmla="*/ 2695148 w 4587104"/>
                <a:gd name="connsiteY84" fmla="*/ 4028780 h 4643751"/>
                <a:gd name="connsiteX85" fmla="*/ 2695148 w 4587104"/>
                <a:gd name="connsiteY85" fmla="*/ 3970392 h 4643751"/>
                <a:gd name="connsiteX86" fmla="*/ 2777407 w 4587104"/>
                <a:gd name="connsiteY86" fmla="*/ 4028780 h 4643751"/>
                <a:gd name="connsiteX87" fmla="*/ 2840142 w 4587104"/>
                <a:gd name="connsiteY87" fmla="*/ 4041552 h 4643751"/>
                <a:gd name="connsiteX88" fmla="*/ 2983051 w 4587104"/>
                <a:gd name="connsiteY88" fmla="*/ 4087172 h 4643751"/>
                <a:gd name="connsiteX89" fmla="*/ 3011518 w 4587104"/>
                <a:gd name="connsiteY89" fmla="*/ 4153542 h 4643751"/>
                <a:gd name="connsiteX90" fmla="*/ 2983054 w 4587104"/>
                <a:gd name="connsiteY90" fmla="*/ 4262333 h 4643751"/>
                <a:gd name="connsiteX91" fmla="*/ 3024184 w 4587104"/>
                <a:gd name="connsiteY91" fmla="*/ 4262333 h 4643751"/>
                <a:gd name="connsiteX92" fmla="*/ 3106440 w 4587104"/>
                <a:gd name="connsiteY92" fmla="*/ 4320724 h 4643751"/>
                <a:gd name="connsiteX93" fmla="*/ 3182893 w 4587104"/>
                <a:gd name="connsiteY93" fmla="*/ 4483718 h 4643751"/>
                <a:gd name="connsiteX94" fmla="*/ 3270961 w 4587104"/>
                <a:gd name="connsiteY94" fmla="*/ 4612662 h 4643751"/>
                <a:gd name="connsiteX95" fmla="*/ 3394349 w 4587104"/>
                <a:gd name="connsiteY95" fmla="*/ 4612662 h 4643751"/>
                <a:gd name="connsiteX96" fmla="*/ 3476608 w 4587104"/>
                <a:gd name="connsiteY96" fmla="*/ 4495887 h 4643751"/>
                <a:gd name="connsiteX97" fmla="*/ 3764514 w 4587104"/>
                <a:gd name="connsiteY97" fmla="*/ 4379111 h 4643751"/>
                <a:gd name="connsiteX98" fmla="*/ 3887903 w 4587104"/>
                <a:gd name="connsiteY98" fmla="*/ 4320723 h 4643751"/>
                <a:gd name="connsiteX99" fmla="*/ 4011291 w 4587104"/>
                <a:gd name="connsiteY99" fmla="*/ 4203946 h 4643751"/>
                <a:gd name="connsiteX100" fmla="*/ 4052421 w 4587104"/>
                <a:gd name="connsiteY100" fmla="*/ 4145558 h 4643751"/>
                <a:gd name="connsiteX101" fmla="*/ 4093550 w 4587104"/>
                <a:gd name="connsiteY101" fmla="*/ 4145558 h 4643751"/>
                <a:gd name="connsiteX102" fmla="*/ 4093550 w 4587104"/>
                <a:gd name="connsiteY102" fmla="*/ 4028782 h 4643751"/>
                <a:gd name="connsiteX103" fmla="*/ 4134680 w 4587104"/>
                <a:gd name="connsiteY103" fmla="*/ 3970394 h 4643751"/>
                <a:gd name="connsiteX104" fmla="*/ 4143138 w 4587104"/>
                <a:gd name="connsiteY104" fmla="*/ 3871639 h 4643751"/>
                <a:gd name="connsiteX105" fmla="*/ 4134680 w 4587104"/>
                <a:gd name="connsiteY105" fmla="*/ 3736841 h 4643751"/>
                <a:gd name="connsiteX106" fmla="*/ 4175809 w 4587104"/>
                <a:gd name="connsiteY106" fmla="*/ 3678453 h 4643751"/>
                <a:gd name="connsiteX107" fmla="*/ 4190743 w 4587104"/>
                <a:gd name="connsiteY107" fmla="*/ 3562702 h 4643751"/>
                <a:gd name="connsiteX108" fmla="*/ 4216939 w 4587104"/>
                <a:gd name="connsiteY108" fmla="*/ 3444900 h 4643751"/>
                <a:gd name="connsiteX109" fmla="*/ 4258065 w 4587104"/>
                <a:gd name="connsiteY109" fmla="*/ 3269739 h 4643751"/>
                <a:gd name="connsiteX110" fmla="*/ 4322674 w 4587104"/>
                <a:gd name="connsiteY110" fmla="*/ 3151431 h 4643751"/>
                <a:gd name="connsiteX111" fmla="*/ 4381457 w 4587104"/>
                <a:gd name="connsiteY111" fmla="*/ 3094571 h 4643751"/>
                <a:gd name="connsiteX112" fmla="*/ 4422586 w 4587104"/>
                <a:gd name="connsiteY112" fmla="*/ 2977795 h 4643751"/>
                <a:gd name="connsiteX113" fmla="*/ 4381457 w 4587104"/>
                <a:gd name="connsiteY113" fmla="*/ 2919407 h 4643751"/>
                <a:gd name="connsiteX114" fmla="*/ 4422586 w 4587104"/>
                <a:gd name="connsiteY114" fmla="*/ 2861018 h 4643751"/>
                <a:gd name="connsiteX115" fmla="*/ 4381457 w 4587104"/>
                <a:gd name="connsiteY115" fmla="*/ 2802630 h 4643751"/>
                <a:gd name="connsiteX116" fmla="*/ 4436924 w 4587104"/>
                <a:gd name="connsiteY116" fmla="*/ 2666787 h 4643751"/>
                <a:gd name="connsiteX117" fmla="*/ 4463716 w 4587104"/>
                <a:gd name="connsiteY117" fmla="*/ 2569078 h 4643751"/>
                <a:gd name="connsiteX118" fmla="*/ 4504845 w 4587104"/>
                <a:gd name="connsiteY118" fmla="*/ 2452301 h 4643751"/>
                <a:gd name="connsiteX119" fmla="*/ 4463716 w 4587104"/>
                <a:gd name="connsiteY119" fmla="*/ 2452301 h 4643751"/>
                <a:gd name="connsiteX120" fmla="*/ 4463716 w 4587104"/>
                <a:gd name="connsiteY120" fmla="*/ 2393913 h 4643751"/>
                <a:gd name="connsiteX121" fmla="*/ 4504845 w 4587104"/>
                <a:gd name="connsiteY121" fmla="*/ 2335525 h 4643751"/>
                <a:gd name="connsiteX122" fmla="*/ 4587104 w 4587104"/>
                <a:gd name="connsiteY122" fmla="*/ 2277137 h 4643751"/>
                <a:gd name="connsiteX123" fmla="*/ 4545972 w 4587104"/>
                <a:gd name="connsiteY12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602744 w 4587104"/>
                <a:gd name="connsiteY23" fmla="*/ 2126147 h 4643751"/>
                <a:gd name="connsiteX24" fmla="*/ 597544 w 4587104"/>
                <a:gd name="connsiteY24" fmla="*/ 2160360 h 4643751"/>
                <a:gd name="connsiteX25" fmla="*/ 542899 w 4587104"/>
                <a:gd name="connsiteY25" fmla="*/ 2211105 h 4643751"/>
                <a:gd name="connsiteX26" fmla="*/ 514336 w 4587104"/>
                <a:gd name="connsiteY26" fmla="*/ 2241998 h 4643751"/>
                <a:gd name="connsiteX27" fmla="*/ 492574 w 4587104"/>
                <a:gd name="connsiteY27" fmla="*/ 2238137 h 4643751"/>
                <a:gd name="connsiteX28" fmla="*/ 454491 w 4587104"/>
                <a:gd name="connsiteY28" fmla="*/ 2243930 h 4643751"/>
                <a:gd name="connsiteX29" fmla="*/ 391897 w 4587104"/>
                <a:gd name="connsiteY29" fmla="*/ 2218748 h 4643751"/>
                <a:gd name="connsiteX30" fmla="*/ 391897 w 4587104"/>
                <a:gd name="connsiteY30" fmla="*/ 2160360 h 4643751"/>
                <a:gd name="connsiteX31" fmla="*/ 309638 w 4587104"/>
                <a:gd name="connsiteY31" fmla="*/ 2218748 h 4643751"/>
                <a:gd name="connsiteX32" fmla="*/ 309636 w 4587104"/>
                <a:gd name="connsiteY32" fmla="*/ 2335525 h 4643751"/>
                <a:gd name="connsiteX33" fmla="*/ 227379 w 4587104"/>
                <a:gd name="connsiteY33" fmla="*/ 2335524 h 4643751"/>
                <a:gd name="connsiteX34" fmla="*/ 227379 w 4587104"/>
                <a:gd name="connsiteY34" fmla="*/ 2510689 h 4643751"/>
                <a:gd name="connsiteX35" fmla="*/ 200148 w 4587104"/>
                <a:gd name="connsiteY35" fmla="*/ 2560590 h 4643751"/>
                <a:gd name="connsiteX36" fmla="*/ 186250 w 4587104"/>
                <a:gd name="connsiteY36" fmla="*/ 2685853 h 4643751"/>
                <a:gd name="connsiteX37" fmla="*/ 227379 w 4587104"/>
                <a:gd name="connsiteY37" fmla="*/ 2744241 h 4643751"/>
                <a:gd name="connsiteX38" fmla="*/ 145120 w 4587104"/>
                <a:gd name="connsiteY38" fmla="*/ 2802629 h 4643751"/>
                <a:gd name="connsiteX39" fmla="*/ 88618 w 4587104"/>
                <a:gd name="connsiteY39" fmla="*/ 2888834 h 4643751"/>
                <a:gd name="connsiteX40" fmla="*/ 21732 w 4587104"/>
                <a:gd name="connsiteY40" fmla="*/ 2919406 h 4643751"/>
                <a:gd name="connsiteX41" fmla="*/ 21731 w 4587104"/>
                <a:gd name="connsiteY41" fmla="*/ 3094571 h 4643751"/>
                <a:gd name="connsiteX42" fmla="*/ 62861 w 4587104"/>
                <a:gd name="connsiteY42" fmla="*/ 3269735 h 4643751"/>
                <a:gd name="connsiteX43" fmla="*/ 103991 w 4587104"/>
                <a:gd name="connsiteY43" fmla="*/ 3269735 h 4643751"/>
                <a:gd name="connsiteX44" fmla="*/ 186249 w 4587104"/>
                <a:gd name="connsiteY44" fmla="*/ 3269736 h 4643751"/>
                <a:gd name="connsiteX45" fmla="*/ 268509 w 4587104"/>
                <a:gd name="connsiteY45" fmla="*/ 3269735 h 4643751"/>
                <a:gd name="connsiteX46" fmla="*/ 309638 w 4587104"/>
                <a:gd name="connsiteY46" fmla="*/ 3328123 h 4643751"/>
                <a:gd name="connsiteX47" fmla="*/ 391897 w 4587104"/>
                <a:gd name="connsiteY47" fmla="*/ 3269735 h 4643751"/>
                <a:gd name="connsiteX48" fmla="*/ 474155 w 4587104"/>
                <a:gd name="connsiteY48" fmla="*/ 3328124 h 4643751"/>
                <a:gd name="connsiteX49" fmla="*/ 643548 w 4587104"/>
                <a:gd name="connsiteY49" fmla="*/ 3363824 h 4643751"/>
                <a:gd name="connsiteX50" fmla="*/ 762062 w 4587104"/>
                <a:gd name="connsiteY50" fmla="*/ 3386511 h 4643751"/>
                <a:gd name="connsiteX51" fmla="*/ 885451 w 4587104"/>
                <a:gd name="connsiteY51" fmla="*/ 3444899 h 4643751"/>
                <a:gd name="connsiteX52" fmla="*/ 926580 w 4587104"/>
                <a:gd name="connsiteY52" fmla="*/ 3503287 h 4643751"/>
                <a:gd name="connsiteX53" fmla="*/ 926580 w 4587104"/>
                <a:gd name="connsiteY53" fmla="*/ 3561675 h 4643751"/>
                <a:gd name="connsiteX54" fmla="*/ 926580 w 4587104"/>
                <a:gd name="connsiteY54" fmla="*/ 3620063 h 4643751"/>
                <a:gd name="connsiteX55" fmla="*/ 967709 w 4587104"/>
                <a:gd name="connsiteY55" fmla="*/ 3736841 h 4643751"/>
                <a:gd name="connsiteX56" fmla="*/ 1008839 w 4587104"/>
                <a:gd name="connsiteY56" fmla="*/ 3795228 h 4643751"/>
                <a:gd name="connsiteX57" fmla="*/ 1049969 w 4587104"/>
                <a:gd name="connsiteY57" fmla="*/ 3970392 h 4643751"/>
                <a:gd name="connsiteX58" fmla="*/ 1091098 w 4587104"/>
                <a:gd name="connsiteY58" fmla="*/ 4028780 h 4643751"/>
                <a:gd name="connsiteX59" fmla="*/ 1137271 w 4587104"/>
                <a:gd name="connsiteY59" fmla="*/ 4105271 h 4643751"/>
                <a:gd name="connsiteX60" fmla="*/ 1132227 w 4587104"/>
                <a:gd name="connsiteY60" fmla="*/ 4203946 h 4643751"/>
                <a:gd name="connsiteX61" fmla="*/ 1214486 w 4587104"/>
                <a:gd name="connsiteY61" fmla="*/ 4203946 h 4643751"/>
                <a:gd name="connsiteX62" fmla="*/ 1324968 w 4587104"/>
                <a:gd name="connsiteY62" fmla="*/ 4172850 h 4643751"/>
                <a:gd name="connsiteX63" fmla="*/ 1356251 w 4587104"/>
                <a:gd name="connsiteY63" fmla="*/ 4205675 h 4643751"/>
                <a:gd name="connsiteX64" fmla="*/ 1379004 w 4587104"/>
                <a:gd name="connsiteY64" fmla="*/ 4262334 h 4643751"/>
                <a:gd name="connsiteX65" fmla="*/ 1420134 w 4587104"/>
                <a:gd name="connsiteY65" fmla="*/ 4203945 h 4643751"/>
                <a:gd name="connsiteX66" fmla="*/ 1463700 w 4587104"/>
                <a:gd name="connsiteY66" fmla="*/ 4180574 h 4643751"/>
                <a:gd name="connsiteX67" fmla="*/ 1502393 w 4587104"/>
                <a:gd name="connsiteY67" fmla="*/ 4145558 h 4643751"/>
                <a:gd name="connsiteX68" fmla="*/ 1592912 w 4587104"/>
                <a:gd name="connsiteY68" fmla="*/ 4120718 h 4643751"/>
                <a:gd name="connsiteX69" fmla="*/ 1645957 w 4587104"/>
                <a:gd name="connsiteY69" fmla="*/ 4074377 h 4643751"/>
                <a:gd name="connsiteX70" fmla="*/ 1749170 w 4587104"/>
                <a:gd name="connsiteY70" fmla="*/ 4028782 h 4643751"/>
                <a:gd name="connsiteX71" fmla="*/ 1678599 w 4587104"/>
                <a:gd name="connsiteY71" fmla="*/ 3985558 h 4643751"/>
                <a:gd name="connsiteX72" fmla="*/ 1625781 w 4587104"/>
                <a:gd name="connsiteY72" fmla="*/ 3912004 h 4643751"/>
                <a:gd name="connsiteX73" fmla="*/ 1790299 w 4587104"/>
                <a:gd name="connsiteY73" fmla="*/ 3853617 h 4643751"/>
                <a:gd name="connsiteX74" fmla="*/ 1954817 w 4587104"/>
                <a:gd name="connsiteY74" fmla="*/ 3795228 h 4643751"/>
                <a:gd name="connsiteX75" fmla="*/ 1995947 w 4587104"/>
                <a:gd name="connsiteY75" fmla="*/ 3678452 h 4643751"/>
                <a:gd name="connsiteX76" fmla="*/ 2078205 w 4587104"/>
                <a:gd name="connsiteY76" fmla="*/ 3678453 h 4643751"/>
                <a:gd name="connsiteX77" fmla="*/ 2242724 w 4587104"/>
                <a:gd name="connsiteY77" fmla="*/ 3561675 h 4643751"/>
                <a:gd name="connsiteX78" fmla="*/ 2283853 w 4587104"/>
                <a:gd name="connsiteY78" fmla="*/ 3678452 h 4643751"/>
                <a:gd name="connsiteX79" fmla="*/ 2366112 w 4587104"/>
                <a:gd name="connsiteY79" fmla="*/ 3678452 h 4643751"/>
                <a:gd name="connsiteX80" fmla="*/ 2448371 w 4587104"/>
                <a:gd name="connsiteY80" fmla="*/ 3678452 h 4643751"/>
                <a:gd name="connsiteX81" fmla="*/ 2448371 w 4587104"/>
                <a:gd name="connsiteY81" fmla="*/ 3795229 h 4643751"/>
                <a:gd name="connsiteX82" fmla="*/ 2571759 w 4587104"/>
                <a:gd name="connsiteY82" fmla="*/ 3795228 h 4643751"/>
                <a:gd name="connsiteX83" fmla="*/ 2612889 w 4587104"/>
                <a:gd name="connsiteY83" fmla="*/ 3912005 h 4643751"/>
                <a:gd name="connsiteX84" fmla="*/ 2654018 w 4587104"/>
                <a:gd name="connsiteY84" fmla="*/ 4028780 h 4643751"/>
                <a:gd name="connsiteX85" fmla="*/ 2695148 w 4587104"/>
                <a:gd name="connsiteY85" fmla="*/ 4028780 h 4643751"/>
                <a:gd name="connsiteX86" fmla="*/ 2695148 w 4587104"/>
                <a:gd name="connsiteY86" fmla="*/ 3970392 h 4643751"/>
                <a:gd name="connsiteX87" fmla="*/ 2777407 w 4587104"/>
                <a:gd name="connsiteY87" fmla="*/ 4028780 h 4643751"/>
                <a:gd name="connsiteX88" fmla="*/ 2840142 w 4587104"/>
                <a:gd name="connsiteY88" fmla="*/ 4041552 h 4643751"/>
                <a:gd name="connsiteX89" fmla="*/ 2983051 w 4587104"/>
                <a:gd name="connsiteY89" fmla="*/ 4087172 h 4643751"/>
                <a:gd name="connsiteX90" fmla="*/ 3011518 w 4587104"/>
                <a:gd name="connsiteY90" fmla="*/ 4153542 h 4643751"/>
                <a:gd name="connsiteX91" fmla="*/ 2983054 w 4587104"/>
                <a:gd name="connsiteY91" fmla="*/ 4262333 h 4643751"/>
                <a:gd name="connsiteX92" fmla="*/ 3024184 w 4587104"/>
                <a:gd name="connsiteY92" fmla="*/ 4262333 h 4643751"/>
                <a:gd name="connsiteX93" fmla="*/ 3106440 w 4587104"/>
                <a:gd name="connsiteY93" fmla="*/ 4320724 h 4643751"/>
                <a:gd name="connsiteX94" fmla="*/ 3182893 w 4587104"/>
                <a:gd name="connsiteY94" fmla="*/ 4483718 h 4643751"/>
                <a:gd name="connsiteX95" fmla="*/ 3270961 w 4587104"/>
                <a:gd name="connsiteY95" fmla="*/ 4612662 h 4643751"/>
                <a:gd name="connsiteX96" fmla="*/ 3394349 w 4587104"/>
                <a:gd name="connsiteY96" fmla="*/ 4612662 h 4643751"/>
                <a:gd name="connsiteX97" fmla="*/ 3476608 w 4587104"/>
                <a:gd name="connsiteY97" fmla="*/ 4495887 h 4643751"/>
                <a:gd name="connsiteX98" fmla="*/ 3764514 w 4587104"/>
                <a:gd name="connsiteY98" fmla="*/ 4379111 h 4643751"/>
                <a:gd name="connsiteX99" fmla="*/ 3887903 w 4587104"/>
                <a:gd name="connsiteY99" fmla="*/ 4320723 h 4643751"/>
                <a:gd name="connsiteX100" fmla="*/ 4011291 w 4587104"/>
                <a:gd name="connsiteY100" fmla="*/ 4203946 h 4643751"/>
                <a:gd name="connsiteX101" fmla="*/ 4052421 w 4587104"/>
                <a:gd name="connsiteY101" fmla="*/ 4145558 h 4643751"/>
                <a:gd name="connsiteX102" fmla="*/ 4093550 w 4587104"/>
                <a:gd name="connsiteY102" fmla="*/ 4145558 h 4643751"/>
                <a:gd name="connsiteX103" fmla="*/ 4093550 w 4587104"/>
                <a:gd name="connsiteY103" fmla="*/ 4028782 h 4643751"/>
                <a:gd name="connsiteX104" fmla="*/ 4134680 w 4587104"/>
                <a:gd name="connsiteY104" fmla="*/ 3970394 h 4643751"/>
                <a:gd name="connsiteX105" fmla="*/ 4143138 w 4587104"/>
                <a:gd name="connsiteY105" fmla="*/ 3871639 h 4643751"/>
                <a:gd name="connsiteX106" fmla="*/ 4134680 w 4587104"/>
                <a:gd name="connsiteY106" fmla="*/ 3736841 h 4643751"/>
                <a:gd name="connsiteX107" fmla="*/ 4175809 w 4587104"/>
                <a:gd name="connsiteY107" fmla="*/ 3678453 h 4643751"/>
                <a:gd name="connsiteX108" fmla="*/ 4190743 w 4587104"/>
                <a:gd name="connsiteY108" fmla="*/ 3562702 h 4643751"/>
                <a:gd name="connsiteX109" fmla="*/ 4216939 w 4587104"/>
                <a:gd name="connsiteY109" fmla="*/ 3444900 h 4643751"/>
                <a:gd name="connsiteX110" fmla="*/ 4258065 w 4587104"/>
                <a:gd name="connsiteY110" fmla="*/ 3269739 h 4643751"/>
                <a:gd name="connsiteX111" fmla="*/ 4322674 w 4587104"/>
                <a:gd name="connsiteY111" fmla="*/ 3151431 h 4643751"/>
                <a:gd name="connsiteX112" fmla="*/ 4381457 w 4587104"/>
                <a:gd name="connsiteY112" fmla="*/ 3094571 h 4643751"/>
                <a:gd name="connsiteX113" fmla="*/ 4422586 w 4587104"/>
                <a:gd name="connsiteY113" fmla="*/ 2977795 h 4643751"/>
                <a:gd name="connsiteX114" fmla="*/ 4381457 w 4587104"/>
                <a:gd name="connsiteY114" fmla="*/ 2919407 h 4643751"/>
                <a:gd name="connsiteX115" fmla="*/ 4422586 w 4587104"/>
                <a:gd name="connsiteY115" fmla="*/ 2861018 h 4643751"/>
                <a:gd name="connsiteX116" fmla="*/ 4381457 w 4587104"/>
                <a:gd name="connsiteY116" fmla="*/ 2802630 h 4643751"/>
                <a:gd name="connsiteX117" fmla="*/ 4436924 w 4587104"/>
                <a:gd name="connsiteY117" fmla="*/ 2666787 h 4643751"/>
                <a:gd name="connsiteX118" fmla="*/ 4463716 w 4587104"/>
                <a:gd name="connsiteY118" fmla="*/ 2569078 h 4643751"/>
                <a:gd name="connsiteX119" fmla="*/ 4504845 w 4587104"/>
                <a:gd name="connsiteY119" fmla="*/ 2452301 h 4643751"/>
                <a:gd name="connsiteX120" fmla="*/ 4463716 w 4587104"/>
                <a:gd name="connsiteY120" fmla="*/ 2452301 h 4643751"/>
                <a:gd name="connsiteX121" fmla="*/ 4463716 w 4587104"/>
                <a:gd name="connsiteY121" fmla="*/ 2393913 h 4643751"/>
                <a:gd name="connsiteX122" fmla="*/ 4504845 w 4587104"/>
                <a:gd name="connsiteY122" fmla="*/ 2335525 h 4643751"/>
                <a:gd name="connsiteX123" fmla="*/ 4587104 w 4587104"/>
                <a:gd name="connsiteY123" fmla="*/ 2277137 h 4643751"/>
                <a:gd name="connsiteX124" fmla="*/ 4545972 w 4587104"/>
                <a:gd name="connsiteY12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602744 w 4587104"/>
                <a:gd name="connsiteY23" fmla="*/ 2126147 h 4643751"/>
                <a:gd name="connsiteX24" fmla="*/ 597544 w 4587104"/>
                <a:gd name="connsiteY24" fmla="*/ 2160360 h 4643751"/>
                <a:gd name="connsiteX25" fmla="*/ 576901 w 4587104"/>
                <a:gd name="connsiteY25" fmla="*/ 2176350 h 4643751"/>
                <a:gd name="connsiteX26" fmla="*/ 542899 w 4587104"/>
                <a:gd name="connsiteY26" fmla="*/ 2211105 h 4643751"/>
                <a:gd name="connsiteX27" fmla="*/ 514336 w 4587104"/>
                <a:gd name="connsiteY27" fmla="*/ 2241998 h 4643751"/>
                <a:gd name="connsiteX28" fmla="*/ 492574 w 4587104"/>
                <a:gd name="connsiteY28" fmla="*/ 2238137 h 4643751"/>
                <a:gd name="connsiteX29" fmla="*/ 454491 w 4587104"/>
                <a:gd name="connsiteY29" fmla="*/ 2243930 h 4643751"/>
                <a:gd name="connsiteX30" fmla="*/ 391897 w 4587104"/>
                <a:gd name="connsiteY30" fmla="*/ 2218748 h 4643751"/>
                <a:gd name="connsiteX31" fmla="*/ 391897 w 4587104"/>
                <a:gd name="connsiteY31" fmla="*/ 2160360 h 4643751"/>
                <a:gd name="connsiteX32" fmla="*/ 309638 w 4587104"/>
                <a:gd name="connsiteY32" fmla="*/ 2218748 h 4643751"/>
                <a:gd name="connsiteX33" fmla="*/ 309636 w 4587104"/>
                <a:gd name="connsiteY33" fmla="*/ 2335525 h 4643751"/>
                <a:gd name="connsiteX34" fmla="*/ 227379 w 4587104"/>
                <a:gd name="connsiteY34" fmla="*/ 2335524 h 4643751"/>
                <a:gd name="connsiteX35" fmla="*/ 227379 w 4587104"/>
                <a:gd name="connsiteY35" fmla="*/ 2510689 h 4643751"/>
                <a:gd name="connsiteX36" fmla="*/ 200148 w 4587104"/>
                <a:gd name="connsiteY36" fmla="*/ 2560590 h 4643751"/>
                <a:gd name="connsiteX37" fmla="*/ 186250 w 4587104"/>
                <a:gd name="connsiteY37" fmla="*/ 2685853 h 4643751"/>
                <a:gd name="connsiteX38" fmla="*/ 227379 w 4587104"/>
                <a:gd name="connsiteY38" fmla="*/ 2744241 h 4643751"/>
                <a:gd name="connsiteX39" fmla="*/ 145120 w 4587104"/>
                <a:gd name="connsiteY39" fmla="*/ 2802629 h 4643751"/>
                <a:gd name="connsiteX40" fmla="*/ 88618 w 4587104"/>
                <a:gd name="connsiteY40" fmla="*/ 2888834 h 4643751"/>
                <a:gd name="connsiteX41" fmla="*/ 21732 w 4587104"/>
                <a:gd name="connsiteY41" fmla="*/ 2919406 h 4643751"/>
                <a:gd name="connsiteX42" fmla="*/ 21731 w 4587104"/>
                <a:gd name="connsiteY42" fmla="*/ 3094571 h 4643751"/>
                <a:gd name="connsiteX43" fmla="*/ 62861 w 4587104"/>
                <a:gd name="connsiteY43" fmla="*/ 3269735 h 4643751"/>
                <a:gd name="connsiteX44" fmla="*/ 103991 w 4587104"/>
                <a:gd name="connsiteY44" fmla="*/ 3269735 h 4643751"/>
                <a:gd name="connsiteX45" fmla="*/ 186249 w 4587104"/>
                <a:gd name="connsiteY45" fmla="*/ 3269736 h 4643751"/>
                <a:gd name="connsiteX46" fmla="*/ 268509 w 4587104"/>
                <a:gd name="connsiteY46" fmla="*/ 3269735 h 4643751"/>
                <a:gd name="connsiteX47" fmla="*/ 309638 w 4587104"/>
                <a:gd name="connsiteY47" fmla="*/ 3328123 h 4643751"/>
                <a:gd name="connsiteX48" fmla="*/ 391897 w 4587104"/>
                <a:gd name="connsiteY48" fmla="*/ 3269735 h 4643751"/>
                <a:gd name="connsiteX49" fmla="*/ 474155 w 4587104"/>
                <a:gd name="connsiteY49" fmla="*/ 3328124 h 4643751"/>
                <a:gd name="connsiteX50" fmla="*/ 643548 w 4587104"/>
                <a:gd name="connsiteY50" fmla="*/ 3363824 h 4643751"/>
                <a:gd name="connsiteX51" fmla="*/ 762062 w 4587104"/>
                <a:gd name="connsiteY51" fmla="*/ 3386511 h 4643751"/>
                <a:gd name="connsiteX52" fmla="*/ 885451 w 4587104"/>
                <a:gd name="connsiteY52" fmla="*/ 3444899 h 4643751"/>
                <a:gd name="connsiteX53" fmla="*/ 926580 w 4587104"/>
                <a:gd name="connsiteY53" fmla="*/ 3503287 h 4643751"/>
                <a:gd name="connsiteX54" fmla="*/ 926580 w 4587104"/>
                <a:gd name="connsiteY54" fmla="*/ 3561675 h 4643751"/>
                <a:gd name="connsiteX55" fmla="*/ 926580 w 4587104"/>
                <a:gd name="connsiteY55" fmla="*/ 3620063 h 4643751"/>
                <a:gd name="connsiteX56" fmla="*/ 967709 w 4587104"/>
                <a:gd name="connsiteY56" fmla="*/ 3736841 h 4643751"/>
                <a:gd name="connsiteX57" fmla="*/ 1008839 w 4587104"/>
                <a:gd name="connsiteY57" fmla="*/ 3795228 h 4643751"/>
                <a:gd name="connsiteX58" fmla="*/ 1049969 w 4587104"/>
                <a:gd name="connsiteY58" fmla="*/ 3970392 h 4643751"/>
                <a:gd name="connsiteX59" fmla="*/ 1091098 w 4587104"/>
                <a:gd name="connsiteY59" fmla="*/ 4028780 h 4643751"/>
                <a:gd name="connsiteX60" fmla="*/ 1137271 w 4587104"/>
                <a:gd name="connsiteY60" fmla="*/ 4105271 h 4643751"/>
                <a:gd name="connsiteX61" fmla="*/ 1132227 w 4587104"/>
                <a:gd name="connsiteY61" fmla="*/ 4203946 h 4643751"/>
                <a:gd name="connsiteX62" fmla="*/ 1214486 w 4587104"/>
                <a:gd name="connsiteY62" fmla="*/ 4203946 h 4643751"/>
                <a:gd name="connsiteX63" fmla="*/ 1324968 w 4587104"/>
                <a:gd name="connsiteY63" fmla="*/ 4172850 h 4643751"/>
                <a:gd name="connsiteX64" fmla="*/ 1356251 w 4587104"/>
                <a:gd name="connsiteY64" fmla="*/ 4205675 h 4643751"/>
                <a:gd name="connsiteX65" fmla="*/ 1379004 w 4587104"/>
                <a:gd name="connsiteY65" fmla="*/ 4262334 h 4643751"/>
                <a:gd name="connsiteX66" fmla="*/ 1420134 w 4587104"/>
                <a:gd name="connsiteY66" fmla="*/ 4203945 h 4643751"/>
                <a:gd name="connsiteX67" fmla="*/ 1463700 w 4587104"/>
                <a:gd name="connsiteY67" fmla="*/ 4180574 h 4643751"/>
                <a:gd name="connsiteX68" fmla="*/ 1502393 w 4587104"/>
                <a:gd name="connsiteY68" fmla="*/ 4145558 h 4643751"/>
                <a:gd name="connsiteX69" fmla="*/ 1592912 w 4587104"/>
                <a:gd name="connsiteY69" fmla="*/ 4120718 h 4643751"/>
                <a:gd name="connsiteX70" fmla="*/ 1645957 w 4587104"/>
                <a:gd name="connsiteY70" fmla="*/ 4074377 h 4643751"/>
                <a:gd name="connsiteX71" fmla="*/ 1749170 w 4587104"/>
                <a:gd name="connsiteY71" fmla="*/ 4028782 h 4643751"/>
                <a:gd name="connsiteX72" fmla="*/ 1678599 w 4587104"/>
                <a:gd name="connsiteY72" fmla="*/ 3985558 h 4643751"/>
                <a:gd name="connsiteX73" fmla="*/ 1625781 w 4587104"/>
                <a:gd name="connsiteY73" fmla="*/ 3912004 h 4643751"/>
                <a:gd name="connsiteX74" fmla="*/ 1790299 w 4587104"/>
                <a:gd name="connsiteY74" fmla="*/ 3853617 h 4643751"/>
                <a:gd name="connsiteX75" fmla="*/ 1954817 w 4587104"/>
                <a:gd name="connsiteY75" fmla="*/ 3795228 h 4643751"/>
                <a:gd name="connsiteX76" fmla="*/ 1995947 w 4587104"/>
                <a:gd name="connsiteY76" fmla="*/ 3678452 h 4643751"/>
                <a:gd name="connsiteX77" fmla="*/ 2078205 w 4587104"/>
                <a:gd name="connsiteY77" fmla="*/ 3678453 h 4643751"/>
                <a:gd name="connsiteX78" fmla="*/ 2242724 w 4587104"/>
                <a:gd name="connsiteY78" fmla="*/ 3561675 h 4643751"/>
                <a:gd name="connsiteX79" fmla="*/ 2283853 w 4587104"/>
                <a:gd name="connsiteY79" fmla="*/ 3678452 h 4643751"/>
                <a:gd name="connsiteX80" fmla="*/ 2366112 w 4587104"/>
                <a:gd name="connsiteY80" fmla="*/ 3678452 h 4643751"/>
                <a:gd name="connsiteX81" fmla="*/ 2448371 w 4587104"/>
                <a:gd name="connsiteY81" fmla="*/ 3678452 h 4643751"/>
                <a:gd name="connsiteX82" fmla="*/ 2448371 w 4587104"/>
                <a:gd name="connsiteY82" fmla="*/ 3795229 h 4643751"/>
                <a:gd name="connsiteX83" fmla="*/ 2571759 w 4587104"/>
                <a:gd name="connsiteY83" fmla="*/ 3795228 h 4643751"/>
                <a:gd name="connsiteX84" fmla="*/ 2612889 w 4587104"/>
                <a:gd name="connsiteY84" fmla="*/ 3912005 h 4643751"/>
                <a:gd name="connsiteX85" fmla="*/ 2654018 w 4587104"/>
                <a:gd name="connsiteY85" fmla="*/ 4028780 h 4643751"/>
                <a:gd name="connsiteX86" fmla="*/ 2695148 w 4587104"/>
                <a:gd name="connsiteY86" fmla="*/ 4028780 h 4643751"/>
                <a:gd name="connsiteX87" fmla="*/ 2695148 w 4587104"/>
                <a:gd name="connsiteY87" fmla="*/ 3970392 h 4643751"/>
                <a:gd name="connsiteX88" fmla="*/ 2777407 w 4587104"/>
                <a:gd name="connsiteY88" fmla="*/ 4028780 h 4643751"/>
                <a:gd name="connsiteX89" fmla="*/ 2840142 w 4587104"/>
                <a:gd name="connsiteY89" fmla="*/ 4041552 h 4643751"/>
                <a:gd name="connsiteX90" fmla="*/ 2983051 w 4587104"/>
                <a:gd name="connsiteY90" fmla="*/ 4087172 h 4643751"/>
                <a:gd name="connsiteX91" fmla="*/ 3011518 w 4587104"/>
                <a:gd name="connsiteY91" fmla="*/ 4153542 h 4643751"/>
                <a:gd name="connsiteX92" fmla="*/ 2983054 w 4587104"/>
                <a:gd name="connsiteY92" fmla="*/ 4262333 h 4643751"/>
                <a:gd name="connsiteX93" fmla="*/ 3024184 w 4587104"/>
                <a:gd name="connsiteY93" fmla="*/ 4262333 h 4643751"/>
                <a:gd name="connsiteX94" fmla="*/ 3106440 w 4587104"/>
                <a:gd name="connsiteY94" fmla="*/ 4320724 h 4643751"/>
                <a:gd name="connsiteX95" fmla="*/ 3182893 w 4587104"/>
                <a:gd name="connsiteY95" fmla="*/ 4483718 h 4643751"/>
                <a:gd name="connsiteX96" fmla="*/ 3270961 w 4587104"/>
                <a:gd name="connsiteY96" fmla="*/ 4612662 h 4643751"/>
                <a:gd name="connsiteX97" fmla="*/ 3394349 w 4587104"/>
                <a:gd name="connsiteY97" fmla="*/ 4612662 h 4643751"/>
                <a:gd name="connsiteX98" fmla="*/ 3476608 w 4587104"/>
                <a:gd name="connsiteY98" fmla="*/ 4495887 h 4643751"/>
                <a:gd name="connsiteX99" fmla="*/ 3764514 w 4587104"/>
                <a:gd name="connsiteY99" fmla="*/ 4379111 h 4643751"/>
                <a:gd name="connsiteX100" fmla="*/ 3887903 w 4587104"/>
                <a:gd name="connsiteY100" fmla="*/ 4320723 h 4643751"/>
                <a:gd name="connsiteX101" fmla="*/ 4011291 w 4587104"/>
                <a:gd name="connsiteY101" fmla="*/ 4203946 h 4643751"/>
                <a:gd name="connsiteX102" fmla="*/ 4052421 w 4587104"/>
                <a:gd name="connsiteY102" fmla="*/ 4145558 h 4643751"/>
                <a:gd name="connsiteX103" fmla="*/ 4093550 w 4587104"/>
                <a:gd name="connsiteY103" fmla="*/ 4145558 h 4643751"/>
                <a:gd name="connsiteX104" fmla="*/ 4093550 w 4587104"/>
                <a:gd name="connsiteY104" fmla="*/ 4028782 h 4643751"/>
                <a:gd name="connsiteX105" fmla="*/ 4134680 w 4587104"/>
                <a:gd name="connsiteY105" fmla="*/ 3970394 h 4643751"/>
                <a:gd name="connsiteX106" fmla="*/ 4143138 w 4587104"/>
                <a:gd name="connsiteY106" fmla="*/ 3871639 h 4643751"/>
                <a:gd name="connsiteX107" fmla="*/ 4134680 w 4587104"/>
                <a:gd name="connsiteY107" fmla="*/ 3736841 h 4643751"/>
                <a:gd name="connsiteX108" fmla="*/ 4175809 w 4587104"/>
                <a:gd name="connsiteY108" fmla="*/ 3678453 h 4643751"/>
                <a:gd name="connsiteX109" fmla="*/ 4190743 w 4587104"/>
                <a:gd name="connsiteY109" fmla="*/ 3562702 h 4643751"/>
                <a:gd name="connsiteX110" fmla="*/ 4216939 w 4587104"/>
                <a:gd name="connsiteY110" fmla="*/ 3444900 h 4643751"/>
                <a:gd name="connsiteX111" fmla="*/ 4258065 w 4587104"/>
                <a:gd name="connsiteY111" fmla="*/ 3269739 h 4643751"/>
                <a:gd name="connsiteX112" fmla="*/ 4322674 w 4587104"/>
                <a:gd name="connsiteY112" fmla="*/ 3151431 h 4643751"/>
                <a:gd name="connsiteX113" fmla="*/ 4381457 w 4587104"/>
                <a:gd name="connsiteY113" fmla="*/ 3094571 h 4643751"/>
                <a:gd name="connsiteX114" fmla="*/ 4422586 w 4587104"/>
                <a:gd name="connsiteY114" fmla="*/ 2977795 h 4643751"/>
                <a:gd name="connsiteX115" fmla="*/ 4381457 w 4587104"/>
                <a:gd name="connsiteY115" fmla="*/ 2919407 h 4643751"/>
                <a:gd name="connsiteX116" fmla="*/ 4422586 w 4587104"/>
                <a:gd name="connsiteY116" fmla="*/ 2861018 h 4643751"/>
                <a:gd name="connsiteX117" fmla="*/ 4381457 w 4587104"/>
                <a:gd name="connsiteY117" fmla="*/ 2802630 h 4643751"/>
                <a:gd name="connsiteX118" fmla="*/ 4436924 w 4587104"/>
                <a:gd name="connsiteY118" fmla="*/ 2666787 h 4643751"/>
                <a:gd name="connsiteX119" fmla="*/ 4463716 w 4587104"/>
                <a:gd name="connsiteY119" fmla="*/ 2569078 h 4643751"/>
                <a:gd name="connsiteX120" fmla="*/ 4504845 w 4587104"/>
                <a:gd name="connsiteY120" fmla="*/ 2452301 h 4643751"/>
                <a:gd name="connsiteX121" fmla="*/ 4463716 w 4587104"/>
                <a:gd name="connsiteY121" fmla="*/ 2452301 h 4643751"/>
                <a:gd name="connsiteX122" fmla="*/ 4463716 w 4587104"/>
                <a:gd name="connsiteY122" fmla="*/ 2393913 h 4643751"/>
                <a:gd name="connsiteX123" fmla="*/ 4504845 w 4587104"/>
                <a:gd name="connsiteY123" fmla="*/ 2335525 h 4643751"/>
                <a:gd name="connsiteX124" fmla="*/ 4587104 w 4587104"/>
                <a:gd name="connsiteY124" fmla="*/ 2277137 h 4643751"/>
                <a:gd name="connsiteX125" fmla="*/ 4545972 w 4587104"/>
                <a:gd name="connsiteY12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7543 w 4587104"/>
                <a:gd name="connsiteY17" fmla="*/ 1810031 h 4643751"/>
                <a:gd name="connsiteX18" fmla="*/ 638674 w 4587104"/>
                <a:gd name="connsiteY18" fmla="*/ 1868419 h 4643751"/>
                <a:gd name="connsiteX19" fmla="*/ 655789 w 4587104"/>
                <a:gd name="connsiteY19" fmla="*/ 1956232 h 4643751"/>
                <a:gd name="connsiteX20" fmla="*/ 644908 w 4587104"/>
                <a:gd name="connsiteY20" fmla="*/ 2023812 h 4643751"/>
                <a:gd name="connsiteX21" fmla="*/ 679803 w 4587104"/>
                <a:gd name="connsiteY21" fmla="*/ 2101972 h 4643751"/>
                <a:gd name="connsiteX22" fmla="*/ 638674 w 4587104"/>
                <a:gd name="connsiteY22" fmla="*/ 2101972 h 4643751"/>
                <a:gd name="connsiteX23" fmla="*/ 602744 w 4587104"/>
                <a:gd name="connsiteY23" fmla="*/ 2126147 h 4643751"/>
                <a:gd name="connsiteX24" fmla="*/ 576901 w 4587104"/>
                <a:gd name="connsiteY24" fmla="*/ 2176350 h 4643751"/>
                <a:gd name="connsiteX25" fmla="*/ 542899 w 4587104"/>
                <a:gd name="connsiteY25" fmla="*/ 2211105 h 4643751"/>
                <a:gd name="connsiteX26" fmla="*/ 514336 w 4587104"/>
                <a:gd name="connsiteY26" fmla="*/ 2241998 h 4643751"/>
                <a:gd name="connsiteX27" fmla="*/ 492574 w 4587104"/>
                <a:gd name="connsiteY27" fmla="*/ 2238137 h 4643751"/>
                <a:gd name="connsiteX28" fmla="*/ 454491 w 4587104"/>
                <a:gd name="connsiteY28" fmla="*/ 2243930 h 4643751"/>
                <a:gd name="connsiteX29" fmla="*/ 391897 w 4587104"/>
                <a:gd name="connsiteY29" fmla="*/ 2218748 h 4643751"/>
                <a:gd name="connsiteX30" fmla="*/ 391897 w 4587104"/>
                <a:gd name="connsiteY30" fmla="*/ 2160360 h 4643751"/>
                <a:gd name="connsiteX31" fmla="*/ 309638 w 4587104"/>
                <a:gd name="connsiteY31" fmla="*/ 2218748 h 4643751"/>
                <a:gd name="connsiteX32" fmla="*/ 309636 w 4587104"/>
                <a:gd name="connsiteY32" fmla="*/ 2335525 h 4643751"/>
                <a:gd name="connsiteX33" fmla="*/ 227379 w 4587104"/>
                <a:gd name="connsiteY33" fmla="*/ 2335524 h 4643751"/>
                <a:gd name="connsiteX34" fmla="*/ 227379 w 4587104"/>
                <a:gd name="connsiteY34" fmla="*/ 2510689 h 4643751"/>
                <a:gd name="connsiteX35" fmla="*/ 200148 w 4587104"/>
                <a:gd name="connsiteY35" fmla="*/ 2560590 h 4643751"/>
                <a:gd name="connsiteX36" fmla="*/ 186250 w 4587104"/>
                <a:gd name="connsiteY36" fmla="*/ 2685853 h 4643751"/>
                <a:gd name="connsiteX37" fmla="*/ 227379 w 4587104"/>
                <a:gd name="connsiteY37" fmla="*/ 2744241 h 4643751"/>
                <a:gd name="connsiteX38" fmla="*/ 145120 w 4587104"/>
                <a:gd name="connsiteY38" fmla="*/ 2802629 h 4643751"/>
                <a:gd name="connsiteX39" fmla="*/ 88618 w 4587104"/>
                <a:gd name="connsiteY39" fmla="*/ 2888834 h 4643751"/>
                <a:gd name="connsiteX40" fmla="*/ 21732 w 4587104"/>
                <a:gd name="connsiteY40" fmla="*/ 2919406 h 4643751"/>
                <a:gd name="connsiteX41" fmla="*/ 21731 w 4587104"/>
                <a:gd name="connsiteY41" fmla="*/ 3094571 h 4643751"/>
                <a:gd name="connsiteX42" fmla="*/ 62861 w 4587104"/>
                <a:gd name="connsiteY42" fmla="*/ 3269735 h 4643751"/>
                <a:gd name="connsiteX43" fmla="*/ 103991 w 4587104"/>
                <a:gd name="connsiteY43" fmla="*/ 3269735 h 4643751"/>
                <a:gd name="connsiteX44" fmla="*/ 186249 w 4587104"/>
                <a:gd name="connsiteY44" fmla="*/ 3269736 h 4643751"/>
                <a:gd name="connsiteX45" fmla="*/ 268509 w 4587104"/>
                <a:gd name="connsiteY45" fmla="*/ 3269735 h 4643751"/>
                <a:gd name="connsiteX46" fmla="*/ 309638 w 4587104"/>
                <a:gd name="connsiteY46" fmla="*/ 3328123 h 4643751"/>
                <a:gd name="connsiteX47" fmla="*/ 391897 w 4587104"/>
                <a:gd name="connsiteY47" fmla="*/ 3269735 h 4643751"/>
                <a:gd name="connsiteX48" fmla="*/ 474155 w 4587104"/>
                <a:gd name="connsiteY48" fmla="*/ 3328124 h 4643751"/>
                <a:gd name="connsiteX49" fmla="*/ 643548 w 4587104"/>
                <a:gd name="connsiteY49" fmla="*/ 3363824 h 4643751"/>
                <a:gd name="connsiteX50" fmla="*/ 762062 w 4587104"/>
                <a:gd name="connsiteY50" fmla="*/ 3386511 h 4643751"/>
                <a:gd name="connsiteX51" fmla="*/ 885451 w 4587104"/>
                <a:gd name="connsiteY51" fmla="*/ 3444899 h 4643751"/>
                <a:gd name="connsiteX52" fmla="*/ 926580 w 4587104"/>
                <a:gd name="connsiteY52" fmla="*/ 3503287 h 4643751"/>
                <a:gd name="connsiteX53" fmla="*/ 926580 w 4587104"/>
                <a:gd name="connsiteY53" fmla="*/ 3561675 h 4643751"/>
                <a:gd name="connsiteX54" fmla="*/ 926580 w 4587104"/>
                <a:gd name="connsiteY54" fmla="*/ 3620063 h 4643751"/>
                <a:gd name="connsiteX55" fmla="*/ 967709 w 4587104"/>
                <a:gd name="connsiteY55" fmla="*/ 3736841 h 4643751"/>
                <a:gd name="connsiteX56" fmla="*/ 1008839 w 4587104"/>
                <a:gd name="connsiteY56" fmla="*/ 3795228 h 4643751"/>
                <a:gd name="connsiteX57" fmla="*/ 1049969 w 4587104"/>
                <a:gd name="connsiteY57" fmla="*/ 3970392 h 4643751"/>
                <a:gd name="connsiteX58" fmla="*/ 1091098 w 4587104"/>
                <a:gd name="connsiteY58" fmla="*/ 4028780 h 4643751"/>
                <a:gd name="connsiteX59" fmla="*/ 1137271 w 4587104"/>
                <a:gd name="connsiteY59" fmla="*/ 4105271 h 4643751"/>
                <a:gd name="connsiteX60" fmla="*/ 1132227 w 4587104"/>
                <a:gd name="connsiteY60" fmla="*/ 4203946 h 4643751"/>
                <a:gd name="connsiteX61" fmla="*/ 1214486 w 4587104"/>
                <a:gd name="connsiteY61" fmla="*/ 4203946 h 4643751"/>
                <a:gd name="connsiteX62" fmla="*/ 1324968 w 4587104"/>
                <a:gd name="connsiteY62" fmla="*/ 4172850 h 4643751"/>
                <a:gd name="connsiteX63" fmla="*/ 1356251 w 4587104"/>
                <a:gd name="connsiteY63" fmla="*/ 4205675 h 4643751"/>
                <a:gd name="connsiteX64" fmla="*/ 1379004 w 4587104"/>
                <a:gd name="connsiteY64" fmla="*/ 4262334 h 4643751"/>
                <a:gd name="connsiteX65" fmla="*/ 1420134 w 4587104"/>
                <a:gd name="connsiteY65" fmla="*/ 4203945 h 4643751"/>
                <a:gd name="connsiteX66" fmla="*/ 1463700 w 4587104"/>
                <a:gd name="connsiteY66" fmla="*/ 4180574 h 4643751"/>
                <a:gd name="connsiteX67" fmla="*/ 1502393 w 4587104"/>
                <a:gd name="connsiteY67" fmla="*/ 4145558 h 4643751"/>
                <a:gd name="connsiteX68" fmla="*/ 1592912 w 4587104"/>
                <a:gd name="connsiteY68" fmla="*/ 4120718 h 4643751"/>
                <a:gd name="connsiteX69" fmla="*/ 1645957 w 4587104"/>
                <a:gd name="connsiteY69" fmla="*/ 4074377 h 4643751"/>
                <a:gd name="connsiteX70" fmla="*/ 1749170 w 4587104"/>
                <a:gd name="connsiteY70" fmla="*/ 4028782 h 4643751"/>
                <a:gd name="connsiteX71" fmla="*/ 1678599 w 4587104"/>
                <a:gd name="connsiteY71" fmla="*/ 3985558 h 4643751"/>
                <a:gd name="connsiteX72" fmla="*/ 1625781 w 4587104"/>
                <a:gd name="connsiteY72" fmla="*/ 3912004 h 4643751"/>
                <a:gd name="connsiteX73" fmla="*/ 1790299 w 4587104"/>
                <a:gd name="connsiteY73" fmla="*/ 3853617 h 4643751"/>
                <a:gd name="connsiteX74" fmla="*/ 1954817 w 4587104"/>
                <a:gd name="connsiteY74" fmla="*/ 3795228 h 4643751"/>
                <a:gd name="connsiteX75" fmla="*/ 1995947 w 4587104"/>
                <a:gd name="connsiteY75" fmla="*/ 3678452 h 4643751"/>
                <a:gd name="connsiteX76" fmla="*/ 2078205 w 4587104"/>
                <a:gd name="connsiteY76" fmla="*/ 3678453 h 4643751"/>
                <a:gd name="connsiteX77" fmla="*/ 2242724 w 4587104"/>
                <a:gd name="connsiteY77" fmla="*/ 3561675 h 4643751"/>
                <a:gd name="connsiteX78" fmla="*/ 2283853 w 4587104"/>
                <a:gd name="connsiteY78" fmla="*/ 3678452 h 4643751"/>
                <a:gd name="connsiteX79" fmla="*/ 2366112 w 4587104"/>
                <a:gd name="connsiteY79" fmla="*/ 3678452 h 4643751"/>
                <a:gd name="connsiteX80" fmla="*/ 2448371 w 4587104"/>
                <a:gd name="connsiteY80" fmla="*/ 3678452 h 4643751"/>
                <a:gd name="connsiteX81" fmla="*/ 2448371 w 4587104"/>
                <a:gd name="connsiteY81" fmla="*/ 3795229 h 4643751"/>
                <a:gd name="connsiteX82" fmla="*/ 2571759 w 4587104"/>
                <a:gd name="connsiteY82" fmla="*/ 3795228 h 4643751"/>
                <a:gd name="connsiteX83" fmla="*/ 2612889 w 4587104"/>
                <a:gd name="connsiteY83" fmla="*/ 3912005 h 4643751"/>
                <a:gd name="connsiteX84" fmla="*/ 2654018 w 4587104"/>
                <a:gd name="connsiteY84" fmla="*/ 4028780 h 4643751"/>
                <a:gd name="connsiteX85" fmla="*/ 2695148 w 4587104"/>
                <a:gd name="connsiteY85" fmla="*/ 4028780 h 4643751"/>
                <a:gd name="connsiteX86" fmla="*/ 2695148 w 4587104"/>
                <a:gd name="connsiteY86" fmla="*/ 3970392 h 4643751"/>
                <a:gd name="connsiteX87" fmla="*/ 2777407 w 4587104"/>
                <a:gd name="connsiteY87" fmla="*/ 4028780 h 4643751"/>
                <a:gd name="connsiteX88" fmla="*/ 2840142 w 4587104"/>
                <a:gd name="connsiteY88" fmla="*/ 4041552 h 4643751"/>
                <a:gd name="connsiteX89" fmla="*/ 2983051 w 4587104"/>
                <a:gd name="connsiteY89" fmla="*/ 4087172 h 4643751"/>
                <a:gd name="connsiteX90" fmla="*/ 3011518 w 4587104"/>
                <a:gd name="connsiteY90" fmla="*/ 4153542 h 4643751"/>
                <a:gd name="connsiteX91" fmla="*/ 2983054 w 4587104"/>
                <a:gd name="connsiteY91" fmla="*/ 4262333 h 4643751"/>
                <a:gd name="connsiteX92" fmla="*/ 3024184 w 4587104"/>
                <a:gd name="connsiteY92" fmla="*/ 4262333 h 4643751"/>
                <a:gd name="connsiteX93" fmla="*/ 3106440 w 4587104"/>
                <a:gd name="connsiteY93" fmla="*/ 4320724 h 4643751"/>
                <a:gd name="connsiteX94" fmla="*/ 3182893 w 4587104"/>
                <a:gd name="connsiteY94" fmla="*/ 4483718 h 4643751"/>
                <a:gd name="connsiteX95" fmla="*/ 3270961 w 4587104"/>
                <a:gd name="connsiteY95" fmla="*/ 4612662 h 4643751"/>
                <a:gd name="connsiteX96" fmla="*/ 3394349 w 4587104"/>
                <a:gd name="connsiteY96" fmla="*/ 4612662 h 4643751"/>
                <a:gd name="connsiteX97" fmla="*/ 3476608 w 4587104"/>
                <a:gd name="connsiteY97" fmla="*/ 4495887 h 4643751"/>
                <a:gd name="connsiteX98" fmla="*/ 3764514 w 4587104"/>
                <a:gd name="connsiteY98" fmla="*/ 4379111 h 4643751"/>
                <a:gd name="connsiteX99" fmla="*/ 3887903 w 4587104"/>
                <a:gd name="connsiteY99" fmla="*/ 4320723 h 4643751"/>
                <a:gd name="connsiteX100" fmla="*/ 4011291 w 4587104"/>
                <a:gd name="connsiteY100" fmla="*/ 4203946 h 4643751"/>
                <a:gd name="connsiteX101" fmla="*/ 4052421 w 4587104"/>
                <a:gd name="connsiteY101" fmla="*/ 4145558 h 4643751"/>
                <a:gd name="connsiteX102" fmla="*/ 4093550 w 4587104"/>
                <a:gd name="connsiteY102" fmla="*/ 4145558 h 4643751"/>
                <a:gd name="connsiteX103" fmla="*/ 4093550 w 4587104"/>
                <a:gd name="connsiteY103" fmla="*/ 4028782 h 4643751"/>
                <a:gd name="connsiteX104" fmla="*/ 4134680 w 4587104"/>
                <a:gd name="connsiteY104" fmla="*/ 3970394 h 4643751"/>
                <a:gd name="connsiteX105" fmla="*/ 4143138 w 4587104"/>
                <a:gd name="connsiteY105" fmla="*/ 3871639 h 4643751"/>
                <a:gd name="connsiteX106" fmla="*/ 4134680 w 4587104"/>
                <a:gd name="connsiteY106" fmla="*/ 3736841 h 4643751"/>
                <a:gd name="connsiteX107" fmla="*/ 4175809 w 4587104"/>
                <a:gd name="connsiteY107" fmla="*/ 3678453 h 4643751"/>
                <a:gd name="connsiteX108" fmla="*/ 4190743 w 4587104"/>
                <a:gd name="connsiteY108" fmla="*/ 3562702 h 4643751"/>
                <a:gd name="connsiteX109" fmla="*/ 4216939 w 4587104"/>
                <a:gd name="connsiteY109" fmla="*/ 3444900 h 4643751"/>
                <a:gd name="connsiteX110" fmla="*/ 4258065 w 4587104"/>
                <a:gd name="connsiteY110" fmla="*/ 3269739 h 4643751"/>
                <a:gd name="connsiteX111" fmla="*/ 4322674 w 4587104"/>
                <a:gd name="connsiteY111" fmla="*/ 3151431 h 4643751"/>
                <a:gd name="connsiteX112" fmla="*/ 4381457 w 4587104"/>
                <a:gd name="connsiteY112" fmla="*/ 3094571 h 4643751"/>
                <a:gd name="connsiteX113" fmla="*/ 4422586 w 4587104"/>
                <a:gd name="connsiteY113" fmla="*/ 2977795 h 4643751"/>
                <a:gd name="connsiteX114" fmla="*/ 4381457 w 4587104"/>
                <a:gd name="connsiteY114" fmla="*/ 2919407 h 4643751"/>
                <a:gd name="connsiteX115" fmla="*/ 4422586 w 4587104"/>
                <a:gd name="connsiteY115" fmla="*/ 2861018 h 4643751"/>
                <a:gd name="connsiteX116" fmla="*/ 4381457 w 4587104"/>
                <a:gd name="connsiteY116" fmla="*/ 2802630 h 4643751"/>
                <a:gd name="connsiteX117" fmla="*/ 4436924 w 4587104"/>
                <a:gd name="connsiteY117" fmla="*/ 2666787 h 4643751"/>
                <a:gd name="connsiteX118" fmla="*/ 4463716 w 4587104"/>
                <a:gd name="connsiteY118" fmla="*/ 2569078 h 4643751"/>
                <a:gd name="connsiteX119" fmla="*/ 4504845 w 4587104"/>
                <a:gd name="connsiteY119" fmla="*/ 2452301 h 4643751"/>
                <a:gd name="connsiteX120" fmla="*/ 4463716 w 4587104"/>
                <a:gd name="connsiteY120" fmla="*/ 2452301 h 4643751"/>
                <a:gd name="connsiteX121" fmla="*/ 4463716 w 4587104"/>
                <a:gd name="connsiteY121" fmla="*/ 2393913 h 4643751"/>
                <a:gd name="connsiteX122" fmla="*/ 4504845 w 4587104"/>
                <a:gd name="connsiteY122" fmla="*/ 2335525 h 4643751"/>
                <a:gd name="connsiteX123" fmla="*/ 4587104 w 4587104"/>
                <a:gd name="connsiteY123" fmla="*/ 2277137 h 4643751"/>
                <a:gd name="connsiteX124" fmla="*/ 4545972 w 4587104"/>
                <a:gd name="connsiteY12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8663 w 4587104"/>
                <a:gd name="connsiteY17" fmla="*/ 1705222 h 4643751"/>
                <a:gd name="connsiteX18" fmla="*/ 597543 w 4587104"/>
                <a:gd name="connsiteY18" fmla="*/ 1810031 h 4643751"/>
                <a:gd name="connsiteX19" fmla="*/ 638674 w 4587104"/>
                <a:gd name="connsiteY19" fmla="*/ 1868419 h 4643751"/>
                <a:gd name="connsiteX20" fmla="*/ 655789 w 4587104"/>
                <a:gd name="connsiteY20" fmla="*/ 1956232 h 4643751"/>
                <a:gd name="connsiteX21" fmla="*/ 644908 w 4587104"/>
                <a:gd name="connsiteY21" fmla="*/ 2023812 h 4643751"/>
                <a:gd name="connsiteX22" fmla="*/ 679803 w 4587104"/>
                <a:gd name="connsiteY22" fmla="*/ 2101972 h 4643751"/>
                <a:gd name="connsiteX23" fmla="*/ 638674 w 4587104"/>
                <a:gd name="connsiteY23" fmla="*/ 2101972 h 4643751"/>
                <a:gd name="connsiteX24" fmla="*/ 602744 w 4587104"/>
                <a:gd name="connsiteY24" fmla="*/ 2126147 h 4643751"/>
                <a:gd name="connsiteX25" fmla="*/ 576901 w 4587104"/>
                <a:gd name="connsiteY25" fmla="*/ 2176350 h 4643751"/>
                <a:gd name="connsiteX26" fmla="*/ 542899 w 4587104"/>
                <a:gd name="connsiteY26" fmla="*/ 2211105 h 4643751"/>
                <a:gd name="connsiteX27" fmla="*/ 514336 w 4587104"/>
                <a:gd name="connsiteY27" fmla="*/ 2241998 h 4643751"/>
                <a:gd name="connsiteX28" fmla="*/ 492574 w 4587104"/>
                <a:gd name="connsiteY28" fmla="*/ 2238137 h 4643751"/>
                <a:gd name="connsiteX29" fmla="*/ 454491 w 4587104"/>
                <a:gd name="connsiteY29" fmla="*/ 2243930 h 4643751"/>
                <a:gd name="connsiteX30" fmla="*/ 391897 w 4587104"/>
                <a:gd name="connsiteY30" fmla="*/ 2218748 h 4643751"/>
                <a:gd name="connsiteX31" fmla="*/ 391897 w 4587104"/>
                <a:gd name="connsiteY31" fmla="*/ 2160360 h 4643751"/>
                <a:gd name="connsiteX32" fmla="*/ 309638 w 4587104"/>
                <a:gd name="connsiteY32" fmla="*/ 2218748 h 4643751"/>
                <a:gd name="connsiteX33" fmla="*/ 309636 w 4587104"/>
                <a:gd name="connsiteY33" fmla="*/ 2335525 h 4643751"/>
                <a:gd name="connsiteX34" fmla="*/ 227379 w 4587104"/>
                <a:gd name="connsiteY34" fmla="*/ 2335524 h 4643751"/>
                <a:gd name="connsiteX35" fmla="*/ 227379 w 4587104"/>
                <a:gd name="connsiteY35" fmla="*/ 2510689 h 4643751"/>
                <a:gd name="connsiteX36" fmla="*/ 200148 w 4587104"/>
                <a:gd name="connsiteY36" fmla="*/ 2560590 h 4643751"/>
                <a:gd name="connsiteX37" fmla="*/ 186250 w 4587104"/>
                <a:gd name="connsiteY37" fmla="*/ 2685853 h 4643751"/>
                <a:gd name="connsiteX38" fmla="*/ 227379 w 4587104"/>
                <a:gd name="connsiteY38" fmla="*/ 2744241 h 4643751"/>
                <a:gd name="connsiteX39" fmla="*/ 145120 w 4587104"/>
                <a:gd name="connsiteY39" fmla="*/ 2802629 h 4643751"/>
                <a:gd name="connsiteX40" fmla="*/ 88618 w 4587104"/>
                <a:gd name="connsiteY40" fmla="*/ 2888834 h 4643751"/>
                <a:gd name="connsiteX41" fmla="*/ 21732 w 4587104"/>
                <a:gd name="connsiteY41" fmla="*/ 2919406 h 4643751"/>
                <a:gd name="connsiteX42" fmla="*/ 21731 w 4587104"/>
                <a:gd name="connsiteY42" fmla="*/ 3094571 h 4643751"/>
                <a:gd name="connsiteX43" fmla="*/ 62861 w 4587104"/>
                <a:gd name="connsiteY43" fmla="*/ 3269735 h 4643751"/>
                <a:gd name="connsiteX44" fmla="*/ 103991 w 4587104"/>
                <a:gd name="connsiteY44" fmla="*/ 3269735 h 4643751"/>
                <a:gd name="connsiteX45" fmla="*/ 186249 w 4587104"/>
                <a:gd name="connsiteY45" fmla="*/ 3269736 h 4643751"/>
                <a:gd name="connsiteX46" fmla="*/ 268509 w 4587104"/>
                <a:gd name="connsiteY46" fmla="*/ 3269735 h 4643751"/>
                <a:gd name="connsiteX47" fmla="*/ 309638 w 4587104"/>
                <a:gd name="connsiteY47" fmla="*/ 3328123 h 4643751"/>
                <a:gd name="connsiteX48" fmla="*/ 391897 w 4587104"/>
                <a:gd name="connsiteY48" fmla="*/ 3269735 h 4643751"/>
                <a:gd name="connsiteX49" fmla="*/ 474155 w 4587104"/>
                <a:gd name="connsiteY49" fmla="*/ 3328124 h 4643751"/>
                <a:gd name="connsiteX50" fmla="*/ 643548 w 4587104"/>
                <a:gd name="connsiteY50" fmla="*/ 3363824 h 4643751"/>
                <a:gd name="connsiteX51" fmla="*/ 762062 w 4587104"/>
                <a:gd name="connsiteY51" fmla="*/ 3386511 h 4643751"/>
                <a:gd name="connsiteX52" fmla="*/ 885451 w 4587104"/>
                <a:gd name="connsiteY52" fmla="*/ 3444899 h 4643751"/>
                <a:gd name="connsiteX53" fmla="*/ 926580 w 4587104"/>
                <a:gd name="connsiteY53" fmla="*/ 3503287 h 4643751"/>
                <a:gd name="connsiteX54" fmla="*/ 926580 w 4587104"/>
                <a:gd name="connsiteY54" fmla="*/ 3561675 h 4643751"/>
                <a:gd name="connsiteX55" fmla="*/ 926580 w 4587104"/>
                <a:gd name="connsiteY55" fmla="*/ 3620063 h 4643751"/>
                <a:gd name="connsiteX56" fmla="*/ 967709 w 4587104"/>
                <a:gd name="connsiteY56" fmla="*/ 3736841 h 4643751"/>
                <a:gd name="connsiteX57" fmla="*/ 1008839 w 4587104"/>
                <a:gd name="connsiteY57" fmla="*/ 3795228 h 4643751"/>
                <a:gd name="connsiteX58" fmla="*/ 1049969 w 4587104"/>
                <a:gd name="connsiteY58" fmla="*/ 3970392 h 4643751"/>
                <a:gd name="connsiteX59" fmla="*/ 1091098 w 4587104"/>
                <a:gd name="connsiteY59" fmla="*/ 4028780 h 4643751"/>
                <a:gd name="connsiteX60" fmla="*/ 1137271 w 4587104"/>
                <a:gd name="connsiteY60" fmla="*/ 4105271 h 4643751"/>
                <a:gd name="connsiteX61" fmla="*/ 1132227 w 4587104"/>
                <a:gd name="connsiteY61" fmla="*/ 4203946 h 4643751"/>
                <a:gd name="connsiteX62" fmla="*/ 1214486 w 4587104"/>
                <a:gd name="connsiteY62" fmla="*/ 4203946 h 4643751"/>
                <a:gd name="connsiteX63" fmla="*/ 1324968 w 4587104"/>
                <a:gd name="connsiteY63" fmla="*/ 4172850 h 4643751"/>
                <a:gd name="connsiteX64" fmla="*/ 1356251 w 4587104"/>
                <a:gd name="connsiteY64" fmla="*/ 4205675 h 4643751"/>
                <a:gd name="connsiteX65" fmla="*/ 1379004 w 4587104"/>
                <a:gd name="connsiteY65" fmla="*/ 4262334 h 4643751"/>
                <a:gd name="connsiteX66" fmla="*/ 1420134 w 4587104"/>
                <a:gd name="connsiteY66" fmla="*/ 4203945 h 4643751"/>
                <a:gd name="connsiteX67" fmla="*/ 1463700 w 4587104"/>
                <a:gd name="connsiteY67" fmla="*/ 4180574 h 4643751"/>
                <a:gd name="connsiteX68" fmla="*/ 1502393 w 4587104"/>
                <a:gd name="connsiteY68" fmla="*/ 4145558 h 4643751"/>
                <a:gd name="connsiteX69" fmla="*/ 1592912 w 4587104"/>
                <a:gd name="connsiteY69" fmla="*/ 4120718 h 4643751"/>
                <a:gd name="connsiteX70" fmla="*/ 1645957 w 4587104"/>
                <a:gd name="connsiteY70" fmla="*/ 4074377 h 4643751"/>
                <a:gd name="connsiteX71" fmla="*/ 1749170 w 4587104"/>
                <a:gd name="connsiteY71" fmla="*/ 4028782 h 4643751"/>
                <a:gd name="connsiteX72" fmla="*/ 1678599 w 4587104"/>
                <a:gd name="connsiteY72" fmla="*/ 3985558 h 4643751"/>
                <a:gd name="connsiteX73" fmla="*/ 1625781 w 4587104"/>
                <a:gd name="connsiteY73" fmla="*/ 3912004 h 4643751"/>
                <a:gd name="connsiteX74" fmla="*/ 1790299 w 4587104"/>
                <a:gd name="connsiteY74" fmla="*/ 3853617 h 4643751"/>
                <a:gd name="connsiteX75" fmla="*/ 1954817 w 4587104"/>
                <a:gd name="connsiteY75" fmla="*/ 3795228 h 4643751"/>
                <a:gd name="connsiteX76" fmla="*/ 1995947 w 4587104"/>
                <a:gd name="connsiteY76" fmla="*/ 3678452 h 4643751"/>
                <a:gd name="connsiteX77" fmla="*/ 2078205 w 4587104"/>
                <a:gd name="connsiteY77" fmla="*/ 3678453 h 4643751"/>
                <a:gd name="connsiteX78" fmla="*/ 2242724 w 4587104"/>
                <a:gd name="connsiteY78" fmla="*/ 3561675 h 4643751"/>
                <a:gd name="connsiteX79" fmla="*/ 2283853 w 4587104"/>
                <a:gd name="connsiteY79" fmla="*/ 3678452 h 4643751"/>
                <a:gd name="connsiteX80" fmla="*/ 2366112 w 4587104"/>
                <a:gd name="connsiteY80" fmla="*/ 3678452 h 4643751"/>
                <a:gd name="connsiteX81" fmla="*/ 2448371 w 4587104"/>
                <a:gd name="connsiteY81" fmla="*/ 3678452 h 4643751"/>
                <a:gd name="connsiteX82" fmla="*/ 2448371 w 4587104"/>
                <a:gd name="connsiteY82" fmla="*/ 3795229 h 4643751"/>
                <a:gd name="connsiteX83" fmla="*/ 2571759 w 4587104"/>
                <a:gd name="connsiteY83" fmla="*/ 3795228 h 4643751"/>
                <a:gd name="connsiteX84" fmla="*/ 2612889 w 4587104"/>
                <a:gd name="connsiteY84" fmla="*/ 3912005 h 4643751"/>
                <a:gd name="connsiteX85" fmla="*/ 2654018 w 4587104"/>
                <a:gd name="connsiteY85" fmla="*/ 4028780 h 4643751"/>
                <a:gd name="connsiteX86" fmla="*/ 2695148 w 4587104"/>
                <a:gd name="connsiteY86" fmla="*/ 4028780 h 4643751"/>
                <a:gd name="connsiteX87" fmla="*/ 2695148 w 4587104"/>
                <a:gd name="connsiteY87" fmla="*/ 3970392 h 4643751"/>
                <a:gd name="connsiteX88" fmla="*/ 2777407 w 4587104"/>
                <a:gd name="connsiteY88" fmla="*/ 4028780 h 4643751"/>
                <a:gd name="connsiteX89" fmla="*/ 2840142 w 4587104"/>
                <a:gd name="connsiteY89" fmla="*/ 4041552 h 4643751"/>
                <a:gd name="connsiteX90" fmla="*/ 2983051 w 4587104"/>
                <a:gd name="connsiteY90" fmla="*/ 4087172 h 4643751"/>
                <a:gd name="connsiteX91" fmla="*/ 3011518 w 4587104"/>
                <a:gd name="connsiteY91" fmla="*/ 4153542 h 4643751"/>
                <a:gd name="connsiteX92" fmla="*/ 2983054 w 4587104"/>
                <a:gd name="connsiteY92" fmla="*/ 4262333 h 4643751"/>
                <a:gd name="connsiteX93" fmla="*/ 3024184 w 4587104"/>
                <a:gd name="connsiteY93" fmla="*/ 4262333 h 4643751"/>
                <a:gd name="connsiteX94" fmla="*/ 3106440 w 4587104"/>
                <a:gd name="connsiteY94" fmla="*/ 4320724 h 4643751"/>
                <a:gd name="connsiteX95" fmla="*/ 3182893 w 4587104"/>
                <a:gd name="connsiteY95" fmla="*/ 4483718 h 4643751"/>
                <a:gd name="connsiteX96" fmla="*/ 3270961 w 4587104"/>
                <a:gd name="connsiteY96" fmla="*/ 4612662 h 4643751"/>
                <a:gd name="connsiteX97" fmla="*/ 3394349 w 4587104"/>
                <a:gd name="connsiteY97" fmla="*/ 4612662 h 4643751"/>
                <a:gd name="connsiteX98" fmla="*/ 3476608 w 4587104"/>
                <a:gd name="connsiteY98" fmla="*/ 4495887 h 4643751"/>
                <a:gd name="connsiteX99" fmla="*/ 3764514 w 4587104"/>
                <a:gd name="connsiteY99" fmla="*/ 4379111 h 4643751"/>
                <a:gd name="connsiteX100" fmla="*/ 3887903 w 4587104"/>
                <a:gd name="connsiteY100" fmla="*/ 4320723 h 4643751"/>
                <a:gd name="connsiteX101" fmla="*/ 4011291 w 4587104"/>
                <a:gd name="connsiteY101" fmla="*/ 4203946 h 4643751"/>
                <a:gd name="connsiteX102" fmla="*/ 4052421 w 4587104"/>
                <a:gd name="connsiteY102" fmla="*/ 4145558 h 4643751"/>
                <a:gd name="connsiteX103" fmla="*/ 4093550 w 4587104"/>
                <a:gd name="connsiteY103" fmla="*/ 4145558 h 4643751"/>
                <a:gd name="connsiteX104" fmla="*/ 4093550 w 4587104"/>
                <a:gd name="connsiteY104" fmla="*/ 4028782 h 4643751"/>
                <a:gd name="connsiteX105" fmla="*/ 4134680 w 4587104"/>
                <a:gd name="connsiteY105" fmla="*/ 3970394 h 4643751"/>
                <a:gd name="connsiteX106" fmla="*/ 4143138 w 4587104"/>
                <a:gd name="connsiteY106" fmla="*/ 3871639 h 4643751"/>
                <a:gd name="connsiteX107" fmla="*/ 4134680 w 4587104"/>
                <a:gd name="connsiteY107" fmla="*/ 3736841 h 4643751"/>
                <a:gd name="connsiteX108" fmla="*/ 4175809 w 4587104"/>
                <a:gd name="connsiteY108" fmla="*/ 3678453 h 4643751"/>
                <a:gd name="connsiteX109" fmla="*/ 4190743 w 4587104"/>
                <a:gd name="connsiteY109" fmla="*/ 3562702 h 4643751"/>
                <a:gd name="connsiteX110" fmla="*/ 4216939 w 4587104"/>
                <a:gd name="connsiteY110" fmla="*/ 3444900 h 4643751"/>
                <a:gd name="connsiteX111" fmla="*/ 4258065 w 4587104"/>
                <a:gd name="connsiteY111" fmla="*/ 3269739 h 4643751"/>
                <a:gd name="connsiteX112" fmla="*/ 4322674 w 4587104"/>
                <a:gd name="connsiteY112" fmla="*/ 3151431 h 4643751"/>
                <a:gd name="connsiteX113" fmla="*/ 4381457 w 4587104"/>
                <a:gd name="connsiteY113" fmla="*/ 3094571 h 4643751"/>
                <a:gd name="connsiteX114" fmla="*/ 4422586 w 4587104"/>
                <a:gd name="connsiteY114" fmla="*/ 2977795 h 4643751"/>
                <a:gd name="connsiteX115" fmla="*/ 4381457 w 4587104"/>
                <a:gd name="connsiteY115" fmla="*/ 2919407 h 4643751"/>
                <a:gd name="connsiteX116" fmla="*/ 4422586 w 4587104"/>
                <a:gd name="connsiteY116" fmla="*/ 2861018 h 4643751"/>
                <a:gd name="connsiteX117" fmla="*/ 4381457 w 4587104"/>
                <a:gd name="connsiteY117" fmla="*/ 2802630 h 4643751"/>
                <a:gd name="connsiteX118" fmla="*/ 4436924 w 4587104"/>
                <a:gd name="connsiteY118" fmla="*/ 2666787 h 4643751"/>
                <a:gd name="connsiteX119" fmla="*/ 4463716 w 4587104"/>
                <a:gd name="connsiteY119" fmla="*/ 2569078 h 4643751"/>
                <a:gd name="connsiteX120" fmla="*/ 4504845 w 4587104"/>
                <a:gd name="connsiteY120" fmla="*/ 2452301 h 4643751"/>
                <a:gd name="connsiteX121" fmla="*/ 4463716 w 4587104"/>
                <a:gd name="connsiteY121" fmla="*/ 2452301 h 4643751"/>
                <a:gd name="connsiteX122" fmla="*/ 4463716 w 4587104"/>
                <a:gd name="connsiteY122" fmla="*/ 2393913 h 4643751"/>
                <a:gd name="connsiteX123" fmla="*/ 4504845 w 4587104"/>
                <a:gd name="connsiteY123" fmla="*/ 2335525 h 4643751"/>
                <a:gd name="connsiteX124" fmla="*/ 4587104 w 4587104"/>
                <a:gd name="connsiteY124" fmla="*/ 2277137 h 4643751"/>
                <a:gd name="connsiteX125" fmla="*/ 4545972 w 4587104"/>
                <a:gd name="connsiteY12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8663 w 4587104"/>
                <a:gd name="connsiteY17" fmla="*/ 1705222 h 4643751"/>
                <a:gd name="connsiteX18" fmla="*/ 597543 w 4587104"/>
                <a:gd name="connsiteY18" fmla="*/ 1810031 h 4643751"/>
                <a:gd name="connsiteX19" fmla="*/ 638674 w 4587104"/>
                <a:gd name="connsiteY19" fmla="*/ 1868419 h 4643751"/>
                <a:gd name="connsiteX20" fmla="*/ 655789 w 4587104"/>
                <a:gd name="connsiteY20" fmla="*/ 1956232 h 4643751"/>
                <a:gd name="connsiteX21" fmla="*/ 644908 w 4587104"/>
                <a:gd name="connsiteY21" fmla="*/ 2023812 h 4643751"/>
                <a:gd name="connsiteX22" fmla="*/ 679803 w 4587104"/>
                <a:gd name="connsiteY22" fmla="*/ 2101972 h 4643751"/>
                <a:gd name="connsiteX23" fmla="*/ 638674 w 4587104"/>
                <a:gd name="connsiteY23" fmla="*/ 2101972 h 4643751"/>
                <a:gd name="connsiteX24" fmla="*/ 602744 w 4587104"/>
                <a:gd name="connsiteY24" fmla="*/ 2126147 h 4643751"/>
                <a:gd name="connsiteX25" fmla="*/ 576901 w 4587104"/>
                <a:gd name="connsiteY25" fmla="*/ 2176350 h 4643751"/>
                <a:gd name="connsiteX26" fmla="*/ 542899 w 4587104"/>
                <a:gd name="connsiteY26" fmla="*/ 2211105 h 4643751"/>
                <a:gd name="connsiteX27" fmla="*/ 514336 w 4587104"/>
                <a:gd name="connsiteY27" fmla="*/ 2241998 h 4643751"/>
                <a:gd name="connsiteX28" fmla="*/ 492574 w 4587104"/>
                <a:gd name="connsiteY28" fmla="*/ 2238137 h 4643751"/>
                <a:gd name="connsiteX29" fmla="*/ 454491 w 4587104"/>
                <a:gd name="connsiteY29" fmla="*/ 2243930 h 4643751"/>
                <a:gd name="connsiteX30" fmla="*/ 391897 w 4587104"/>
                <a:gd name="connsiteY30" fmla="*/ 2218748 h 4643751"/>
                <a:gd name="connsiteX31" fmla="*/ 391897 w 4587104"/>
                <a:gd name="connsiteY31" fmla="*/ 2160360 h 4643751"/>
                <a:gd name="connsiteX32" fmla="*/ 309638 w 4587104"/>
                <a:gd name="connsiteY32" fmla="*/ 2218748 h 4643751"/>
                <a:gd name="connsiteX33" fmla="*/ 309636 w 4587104"/>
                <a:gd name="connsiteY33" fmla="*/ 2335525 h 4643751"/>
                <a:gd name="connsiteX34" fmla="*/ 227379 w 4587104"/>
                <a:gd name="connsiteY34" fmla="*/ 2335524 h 4643751"/>
                <a:gd name="connsiteX35" fmla="*/ 227379 w 4587104"/>
                <a:gd name="connsiteY35" fmla="*/ 2510689 h 4643751"/>
                <a:gd name="connsiteX36" fmla="*/ 200148 w 4587104"/>
                <a:gd name="connsiteY36" fmla="*/ 2560590 h 4643751"/>
                <a:gd name="connsiteX37" fmla="*/ 186250 w 4587104"/>
                <a:gd name="connsiteY37" fmla="*/ 2685853 h 4643751"/>
                <a:gd name="connsiteX38" fmla="*/ 227379 w 4587104"/>
                <a:gd name="connsiteY38" fmla="*/ 2744241 h 4643751"/>
                <a:gd name="connsiteX39" fmla="*/ 145120 w 4587104"/>
                <a:gd name="connsiteY39" fmla="*/ 2802629 h 4643751"/>
                <a:gd name="connsiteX40" fmla="*/ 88618 w 4587104"/>
                <a:gd name="connsiteY40" fmla="*/ 2888834 h 4643751"/>
                <a:gd name="connsiteX41" fmla="*/ 21732 w 4587104"/>
                <a:gd name="connsiteY41" fmla="*/ 2919406 h 4643751"/>
                <a:gd name="connsiteX42" fmla="*/ 21731 w 4587104"/>
                <a:gd name="connsiteY42" fmla="*/ 3094571 h 4643751"/>
                <a:gd name="connsiteX43" fmla="*/ 62861 w 4587104"/>
                <a:gd name="connsiteY43" fmla="*/ 3269735 h 4643751"/>
                <a:gd name="connsiteX44" fmla="*/ 103991 w 4587104"/>
                <a:gd name="connsiteY44" fmla="*/ 3269735 h 4643751"/>
                <a:gd name="connsiteX45" fmla="*/ 186249 w 4587104"/>
                <a:gd name="connsiteY45" fmla="*/ 3269736 h 4643751"/>
                <a:gd name="connsiteX46" fmla="*/ 268509 w 4587104"/>
                <a:gd name="connsiteY46" fmla="*/ 3269735 h 4643751"/>
                <a:gd name="connsiteX47" fmla="*/ 309638 w 4587104"/>
                <a:gd name="connsiteY47" fmla="*/ 3328123 h 4643751"/>
                <a:gd name="connsiteX48" fmla="*/ 391897 w 4587104"/>
                <a:gd name="connsiteY48" fmla="*/ 3269735 h 4643751"/>
                <a:gd name="connsiteX49" fmla="*/ 474155 w 4587104"/>
                <a:gd name="connsiteY49" fmla="*/ 3328124 h 4643751"/>
                <a:gd name="connsiteX50" fmla="*/ 643548 w 4587104"/>
                <a:gd name="connsiteY50" fmla="*/ 3363824 h 4643751"/>
                <a:gd name="connsiteX51" fmla="*/ 762062 w 4587104"/>
                <a:gd name="connsiteY51" fmla="*/ 3386511 h 4643751"/>
                <a:gd name="connsiteX52" fmla="*/ 885451 w 4587104"/>
                <a:gd name="connsiteY52" fmla="*/ 3444899 h 4643751"/>
                <a:gd name="connsiteX53" fmla="*/ 926580 w 4587104"/>
                <a:gd name="connsiteY53" fmla="*/ 3503287 h 4643751"/>
                <a:gd name="connsiteX54" fmla="*/ 926580 w 4587104"/>
                <a:gd name="connsiteY54" fmla="*/ 3561675 h 4643751"/>
                <a:gd name="connsiteX55" fmla="*/ 926580 w 4587104"/>
                <a:gd name="connsiteY55" fmla="*/ 3620063 h 4643751"/>
                <a:gd name="connsiteX56" fmla="*/ 967709 w 4587104"/>
                <a:gd name="connsiteY56" fmla="*/ 3736841 h 4643751"/>
                <a:gd name="connsiteX57" fmla="*/ 1008839 w 4587104"/>
                <a:gd name="connsiteY57" fmla="*/ 3795228 h 4643751"/>
                <a:gd name="connsiteX58" fmla="*/ 1049969 w 4587104"/>
                <a:gd name="connsiteY58" fmla="*/ 3970392 h 4643751"/>
                <a:gd name="connsiteX59" fmla="*/ 1091098 w 4587104"/>
                <a:gd name="connsiteY59" fmla="*/ 4028780 h 4643751"/>
                <a:gd name="connsiteX60" fmla="*/ 1137271 w 4587104"/>
                <a:gd name="connsiteY60" fmla="*/ 4105271 h 4643751"/>
                <a:gd name="connsiteX61" fmla="*/ 1132227 w 4587104"/>
                <a:gd name="connsiteY61" fmla="*/ 4203946 h 4643751"/>
                <a:gd name="connsiteX62" fmla="*/ 1214486 w 4587104"/>
                <a:gd name="connsiteY62" fmla="*/ 4203946 h 4643751"/>
                <a:gd name="connsiteX63" fmla="*/ 1324968 w 4587104"/>
                <a:gd name="connsiteY63" fmla="*/ 4172850 h 4643751"/>
                <a:gd name="connsiteX64" fmla="*/ 1356251 w 4587104"/>
                <a:gd name="connsiteY64" fmla="*/ 4205675 h 4643751"/>
                <a:gd name="connsiteX65" fmla="*/ 1379004 w 4587104"/>
                <a:gd name="connsiteY65" fmla="*/ 4262334 h 4643751"/>
                <a:gd name="connsiteX66" fmla="*/ 1420134 w 4587104"/>
                <a:gd name="connsiteY66" fmla="*/ 4203945 h 4643751"/>
                <a:gd name="connsiteX67" fmla="*/ 1463700 w 4587104"/>
                <a:gd name="connsiteY67" fmla="*/ 4180574 h 4643751"/>
                <a:gd name="connsiteX68" fmla="*/ 1502393 w 4587104"/>
                <a:gd name="connsiteY68" fmla="*/ 4145558 h 4643751"/>
                <a:gd name="connsiteX69" fmla="*/ 1592912 w 4587104"/>
                <a:gd name="connsiteY69" fmla="*/ 4120718 h 4643751"/>
                <a:gd name="connsiteX70" fmla="*/ 1645957 w 4587104"/>
                <a:gd name="connsiteY70" fmla="*/ 4074377 h 4643751"/>
                <a:gd name="connsiteX71" fmla="*/ 1749170 w 4587104"/>
                <a:gd name="connsiteY71" fmla="*/ 4028782 h 4643751"/>
                <a:gd name="connsiteX72" fmla="*/ 1678599 w 4587104"/>
                <a:gd name="connsiteY72" fmla="*/ 3985558 h 4643751"/>
                <a:gd name="connsiteX73" fmla="*/ 1625781 w 4587104"/>
                <a:gd name="connsiteY73" fmla="*/ 3912004 h 4643751"/>
                <a:gd name="connsiteX74" fmla="*/ 1790299 w 4587104"/>
                <a:gd name="connsiteY74" fmla="*/ 3853617 h 4643751"/>
                <a:gd name="connsiteX75" fmla="*/ 1954817 w 4587104"/>
                <a:gd name="connsiteY75" fmla="*/ 3795228 h 4643751"/>
                <a:gd name="connsiteX76" fmla="*/ 1995947 w 4587104"/>
                <a:gd name="connsiteY76" fmla="*/ 3678452 h 4643751"/>
                <a:gd name="connsiteX77" fmla="*/ 2078205 w 4587104"/>
                <a:gd name="connsiteY77" fmla="*/ 3678453 h 4643751"/>
                <a:gd name="connsiteX78" fmla="*/ 2242724 w 4587104"/>
                <a:gd name="connsiteY78" fmla="*/ 3561675 h 4643751"/>
                <a:gd name="connsiteX79" fmla="*/ 2283853 w 4587104"/>
                <a:gd name="connsiteY79" fmla="*/ 3678452 h 4643751"/>
                <a:gd name="connsiteX80" fmla="*/ 2366112 w 4587104"/>
                <a:gd name="connsiteY80" fmla="*/ 3678452 h 4643751"/>
                <a:gd name="connsiteX81" fmla="*/ 2448371 w 4587104"/>
                <a:gd name="connsiteY81" fmla="*/ 3678452 h 4643751"/>
                <a:gd name="connsiteX82" fmla="*/ 2448371 w 4587104"/>
                <a:gd name="connsiteY82" fmla="*/ 3795229 h 4643751"/>
                <a:gd name="connsiteX83" fmla="*/ 2571759 w 4587104"/>
                <a:gd name="connsiteY83" fmla="*/ 3795228 h 4643751"/>
                <a:gd name="connsiteX84" fmla="*/ 2612889 w 4587104"/>
                <a:gd name="connsiteY84" fmla="*/ 3912005 h 4643751"/>
                <a:gd name="connsiteX85" fmla="*/ 2654018 w 4587104"/>
                <a:gd name="connsiteY85" fmla="*/ 4028780 h 4643751"/>
                <a:gd name="connsiteX86" fmla="*/ 2695148 w 4587104"/>
                <a:gd name="connsiteY86" fmla="*/ 4028780 h 4643751"/>
                <a:gd name="connsiteX87" fmla="*/ 2695148 w 4587104"/>
                <a:gd name="connsiteY87" fmla="*/ 3970392 h 4643751"/>
                <a:gd name="connsiteX88" fmla="*/ 2777407 w 4587104"/>
                <a:gd name="connsiteY88" fmla="*/ 4028780 h 4643751"/>
                <a:gd name="connsiteX89" fmla="*/ 2840142 w 4587104"/>
                <a:gd name="connsiteY89" fmla="*/ 4041552 h 4643751"/>
                <a:gd name="connsiteX90" fmla="*/ 2983051 w 4587104"/>
                <a:gd name="connsiteY90" fmla="*/ 4087172 h 4643751"/>
                <a:gd name="connsiteX91" fmla="*/ 3011518 w 4587104"/>
                <a:gd name="connsiteY91" fmla="*/ 4153542 h 4643751"/>
                <a:gd name="connsiteX92" fmla="*/ 2983054 w 4587104"/>
                <a:gd name="connsiteY92" fmla="*/ 4262333 h 4643751"/>
                <a:gd name="connsiteX93" fmla="*/ 3024184 w 4587104"/>
                <a:gd name="connsiteY93" fmla="*/ 4262333 h 4643751"/>
                <a:gd name="connsiteX94" fmla="*/ 3106440 w 4587104"/>
                <a:gd name="connsiteY94" fmla="*/ 4320724 h 4643751"/>
                <a:gd name="connsiteX95" fmla="*/ 3182893 w 4587104"/>
                <a:gd name="connsiteY95" fmla="*/ 4483718 h 4643751"/>
                <a:gd name="connsiteX96" fmla="*/ 3270961 w 4587104"/>
                <a:gd name="connsiteY96" fmla="*/ 4612662 h 4643751"/>
                <a:gd name="connsiteX97" fmla="*/ 3394349 w 4587104"/>
                <a:gd name="connsiteY97" fmla="*/ 4612662 h 4643751"/>
                <a:gd name="connsiteX98" fmla="*/ 3476608 w 4587104"/>
                <a:gd name="connsiteY98" fmla="*/ 4495887 h 4643751"/>
                <a:gd name="connsiteX99" fmla="*/ 3764514 w 4587104"/>
                <a:gd name="connsiteY99" fmla="*/ 4379111 h 4643751"/>
                <a:gd name="connsiteX100" fmla="*/ 3887903 w 4587104"/>
                <a:gd name="connsiteY100" fmla="*/ 4320723 h 4643751"/>
                <a:gd name="connsiteX101" fmla="*/ 4011291 w 4587104"/>
                <a:gd name="connsiteY101" fmla="*/ 4203946 h 4643751"/>
                <a:gd name="connsiteX102" fmla="*/ 4052421 w 4587104"/>
                <a:gd name="connsiteY102" fmla="*/ 4145558 h 4643751"/>
                <a:gd name="connsiteX103" fmla="*/ 4093550 w 4587104"/>
                <a:gd name="connsiteY103" fmla="*/ 4145558 h 4643751"/>
                <a:gd name="connsiteX104" fmla="*/ 4093550 w 4587104"/>
                <a:gd name="connsiteY104" fmla="*/ 4028782 h 4643751"/>
                <a:gd name="connsiteX105" fmla="*/ 4134680 w 4587104"/>
                <a:gd name="connsiteY105" fmla="*/ 3970394 h 4643751"/>
                <a:gd name="connsiteX106" fmla="*/ 4143138 w 4587104"/>
                <a:gd name="connsiteY106" fmla="*/ 3871639 h 4643751"/>
                <a:gd name="connsiteX107" fmla="*/ 4134680 w 4587104"/>
                <a:gd name="connsiteY107" fmla="*/ 3736841 h 4643751"/>
                <a:gd name="connsiteX108" fmla="*/ 4175809 w 4587104"/>
                <a:gd name="connsiteY108" fmla="*/ 3678453 h 4643751"/>
                <a:gd name="connsiteX109" fmla="*/ 4190743 w 4587104"/>
                <a:gd name="connsiteY109" fmla="*/ 3562702 h 4643751"/>
                <a:gd name="connsiteX110" fmla="*/ 4216939 w 4587104"/>
                <a:gd name="connsiteY110" fmla="*/ 3444900 h 4643751"/>
                <a:gd name="connsiteX111" fmla="*/ 4258065 w 4587104"/>
                <a:gd name="connsiteY111" fmla="*/ 3269739 h 4643751"/>
                <a:gd name="connsiteX112" fmla="*/ 4322674 w 4587104"/>
                <a:gd name="connsiteY112" fmla="*/ 3151431 h 4643751"/>
                <a:gd name="connsiteX113" fmla="*/ 4381457 w 4587104"/>
                <a:gd name="connsiteY113" fmla="*/ 3094571 h 4643751"/>
                <a:gd name="connsiteX114" fmla="*/ 4422586 w 4587104"/>
                <a:gd name="connsiteY114" fmla="*/ 2977795 h 4643751"/>
                <a:gd name="connsiteX115" fmla="*/ 4381457 w 4587104"/>
                <a:gd name="connsiteY115" fmla="*/ 2919407 h 4643751"/>
                <a:gd name="connsiteX116" fmla="*/ 4422586 w 4587104"/>
                <a:gd name="connsiteY116" fmla="*/ 2861018 h 4643751"/>
                <a:gd name="connsiteX117" fmla="*/ 4381457 w 4587104"/>
                <a:gd name="connsiteY117" fmla="*/ 2802630 h 4643751"/>
                <a:gd name="connsiteX118" fmla="*/ 4436924 w 4587104"/>
                <a:gd name="connsiteY118" fmla="*/ 2666787 h 4643751"/>
                <a:gd name="connsiteX119" fmla="*/ 4463716 w 4587104"/>
                <a:gd name="connsiteY119" fmla="*/ 2569078 h 4643751"/>
                <a:gd name="connsiteX120" fmla="*/ 4504845 w 4587104"/>
                <a:gd name="connsiteY120" fmla="*/ 2452301 h 4643751"/>
                <a:gd name="connsiteX121" fmla="*/ 4463716 w 4587104"/>
                <a:gd name="connsiteY121" fmla="*/ 2452301 h 4643751"/>
                <a:gd name="connsiteX122" fmla="*/ 4463716 w 4587104"/>
                <a:gd name="connsiteY122" fmla="*/ 2393913 h 4643751"/>
                <a:gd name="connsiteX123" fmla="*/ 4504845 w 4587104"/>
                <a:gd name="connsiteY123" fmla="*/ 2335525 h 4643751"/>
                <a:gd name="connsiteX124" fmla="*/ 4587104 w 4587104"/>
                <a:gd name="connsiteY124" fmla="*/ 2277137 h 4643751"/>
                <a:gd name="connsiteX125" fmla="*/ 4545972 w 4587104"/>
                <a:gd name="connsiteY12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8663 w 4587104"/>
                <a:gd name="connsiteY17" fmla="*/ 1705222 h 4643751"/>
                <a:gd name="connsiteX18" fmla="*/ 597543 w 4587104"/>
                <a:gd name="connsiteY18" fmla="*/ 1810031 h 4643751"/>
                <a:gd name="connsiteX19" fmla="*/ 638674 w 4587104"/>
                <a:gd name="connsiteY19" fmla="*/ 1868419 h 4643751"/>
                <a:gd name="connsiteX20" fmla="*/ 655789 w 4587104"/>
                <a:gd name="connsiteY20" fmla="*/ 1956232 h 4643751"/>
                <a:gd name="connsiteX21" fmla="*/ 644908 w 4587104"/>
                <a:gd name="connsiteY21" fmla="*/ 2023812 h 4643751"/>
                <a:gd name="connsiteX22" fmla="*/ 679803 w 4587104"/>
                <a:gd name="connsiteY22" fmla="*/ 2101972 h 4643751"/>
                <a:gd name="connsiteX23" fmla="*/ 638674 w 4587104"/>
                <a:gd name="connsiteY23" fmla="*/ 2101972 h 4643751"/>
                <a:gd name="connsiteX24" fmla="*/ 602744 w 4587104"/>
                <a:gd name="connsiteY24" fmla="*/ 2126147 h 4643751"/>
                <a:gd name="connsiteX25" fmla="*/ 576901 w 4587104"/>
                <a:gd name="connsiteY25" fmla="*/ 2176350 h 4643751"/>
                <a:gd name="connsiteX26" fmla="*/ 542899 w 4587104"/>
                <a:gd name="connsiteY26" fmla="*/ 2211105 h 4643751"/>
                <a:gd name="connsiteX27" fmla="*/ 514336 w 4587104"/>
                <a:gd name="connsiteY27" fmla="*/ 2241998 h 4643751"/>
                <a:gd name="connsiteX28" fmla="*/ 492574 w 4587104"/>
                <a:gd name="connsiteY28" fmla="*/ 2238137 h 4643751"/>
                <a:gd name="connsiteX29" fmla="*/ 454491 w 4587104"/>
                <a:gd name="connsiteY29" fmla="*/ 2243930 h 4643751"/>
                <a:gd name="connsiteX30" fmla="*/ 391897 w 4587104"/>
                <a:gd name="connsiteY30" fmla="*/ 2218748 h 4643751"/>
                <a:gd name="connsiteX31" fmla="*/ 391897 w 4587104"/>
                <a:gd name="connsiteY31" fmla="*/ 2160360 h 4643751"/>
                <a:gd name="connsiteX32" fmla="*/ 309638 w 4587104"/>
                <a:gd name="connsiteY32" fmla="*/ 2218748 h 4643751"/>
                <a:gd name="connsiteX33" fmla="*/ 309636 w 4587104"/>
                <a:gd name="connsiteY33" fmla="*/ 2335525 h 4643751"/>
                <a:gd name="connsiteX34" fmla="*/ 227379 w 4587104"/>
                <a:gd name="connsiteY34" fmla="*/ 2335524 h 4643751"/>
                <a:gd name="connsiteX35" fmla="*/ 227379 w 4587104"/>
                <a:gd name="connsiteY35" fmla="*/ 2510689 h 4643751"/>
                <a:gd name="connsiteX36" fmla="*/ 200148 w 4587104"/>
                <a:gd name="connsiteY36" fmla="*/ 2560590 h 4643751"/>
                <a:gd name="connsiteX37" fmla="*/ 186250 w 4587104"/>
                <a:gd name="connsiteY37" fmla="*/ 2685853 h 4643751"/>
                <a:gd name="connsiteX38" fmla="*/ 227379 w 4587104"/>
                <a:gd name="connsiteY38" fmla="*/ 2744241 h 4643751"/>
                <a:gd name="connsiteX39" fmla="*/ 145120 w 4587104"/>
                <a:gd name="connsiteY39" fmla="*/ 2802629 h 4643751"/>
                <a:gd name="connsiteX40" fmla="*/ 88618 w 4587104"/>
                <a:gd name="connsiteY40" fmla="*/ 2888834 h 4643751"/>
                <a:gd name="connsiteX41" fmla="*/ 21732 w 4587104"/>
                <a:gd name="connsiteY41" fmla="*/ 2919406 h 4643751"/>
                <a:gd name="connsiteX42" fmla="*/ 21731 w 4587104"/>
                <a:gd name="connsiteY42" fmla="*/ 3094571 h 4643751"/>
                <a:gd name="connsiteX43" fmla="*/ 62861 w 4587104"/>
                <a:gd name="connsiteY43" fmla="*/ 3269735 h 4643751"/>
                <a:gd name="connsiteX44" fmla="*/ 103991 w 4587104"/>
                <a:gd name="connsiteY44" fmla="*/ 3269735 h 4643751"/>
                <a:gd name="connsiteX45" fmla="*/ 186249 w 4587104"/>
                <a:gd name="connsiteY45" fmla="*/ 3269736 h 4643751"/>
                <a:gd name="connsiteX46" fmla="*/ 268509 w 4587104"/>
                <a:gd name="connsiteY46" fmla="*/ 3269735 h 4643751"/>
                <a:gd name="connsiteX47" fmla="*/ 309638 w 4587104"/>
                <a:gd name="connsiteY47" fmla="*/ 3328123 h 4643751"/>
                <a:gd name="connsiteX48" fmla="*/ 391897 w 4587104"/>
                <a:gd name="connsiteY48" fmla="*/ 3269735 h 4643751"/>
                <a:gd name="connsiteX49" fmla="*/ 474155 w 4587104"/>
                <a:gd name="connsiteY49" fmla="*/ 3328124 h 4643751"/>
                <a:gd name="connsiteX50" fmla="*/ 643548 w 4587104"/>
                <a:gd name="connsiteY50" fmla="*/ 3363824 h 4643751"/>
                <a:gd name="connsiteX51" fmla="*/ 762062 w 4587104"/>
                <a:gd name="connsiteY51" fmla="*/ 3386511 h 4643751"/>
                <a:gd name="connsiteX52" fmla="*/ 885451 w 4587104"/>
                <a:gd name="connsiteY52" fmla="*/ 3444899 h 4643751"/>
                <a:gd name="connsiteX53" fmla="*/ 926580 w 4587104"/>
                <a:gd name="connsiteY53" fmla="*/ 3503287 h 4643751"/>
                <a:gd name="connsiteX54" fmla="*/ 926580 w 4587104"/>
                <a:gd name="connsiteY54" fmla="*/ 3561675 h 4643751"/>
                <a:gd name="connsiteX55" fmla="*/ 926580 w 4587104"/>
                <a:gd name="connsiteY55" fmla="*/ 3620063 h 4643751"/>
                <a:gd name="connsiteX56" fmla="*/ 967709 w 4587104"/>
                <a:gd name="connsiteY56" fmla="*/ 3736841 h 4643751"/>
                <a:gd name="connsiteX57" fmla="*/ 1008839 w 4587104"/>
                <a:gd name="connsiteY57" fmla="*/ 3795228 h 4643751"/>
                <a:gd name="connsiteX58" fmla="*/ 1049969 w 4587104"/>
                <a:gd name="connsiteY58" fmla="*/ 3970392 h 4643751"/>
                <a:gd name="connsiteX59" fmla="*/ 1091098 w 4587104"/>
                <a:gd name="connsiteY59" fmla="*/ 4028780 h 4643751"/>
                <a:gd name="connsiteX60" fmla="*/ 1137271 w 4587104"/>
                <a:gd name="connsiteY60" fmla="*/ 4105271 h 4643751"/>
                <a:gd name="connsiteX61" fmla="*/ 1132227 w 4587104"/>
                <a:gd name="connsiteY61" fmla="*/ 4203946 h 4643751"/>
                <a:gd name="connsiteX62" fmla="*/ 1214486 w 4587104"/>
                <a:gd name="connsiteY62" fmla="*/ 4203946 h 4643751"/>
                <a:gd name="connsiteX63" fmla="*/ 1324968 w 4587104"/>
                <a:gd name="connsiteY63" fmla="*/ 4172850 h 4643751"/>
                <a:gd name="connsiteX64" fmla="*/ 1356251 w 4587104"/>
                <a:gd name="connsiteY64" fmla="*/ 4205675 h 4643751"/>
                <a:gd name="connsiteX65" fmla="*/ 1379004 w 4587104"/>
                <a:gd name="connsiteY65" fmla="*/ 4262334 h 4643751"/>
                <a:gd name="connsiteX66" fmla="*/ 1420134 w 4587104"/>
                <a:gd name="connsiteY66" fmla="*/ 4203945 h 4643751"/>
                <a:gd name="connsiteX67" fmla="*/ 1463700 w 4587104"/>
                <a:gd name="connsiteY67" fmla="*/ 4180574 h 4643751"/>
                <a:gd name="connsiteX68" fmla="*/ 1502393 w 4587104"/>
                <a:gd name="connsiteY68" fmla="*/ 4145558 h 4643751"/>
                <a:gd name="connsiteX69" fmla="*/ 1592912 w 4587104"/>
                <a:gd name="connsiteY69" fmla="*/ 4120718 h 4643751"/>
                <a:gd name="connsiteX70" fmla="*/ 1645957 w 4587104"/>
                <a:gd name="connsiteY70" fmla="*/ 4074377 h 4643751"/>
                <a:gd name="connsiteX71" fmla="*/ 1749170 w 4587104"/>
                <a:gd name="connsiteY71" fmla="*/ 4028782 h 4643751"/>
                <a:gd name="connsiteX72" fmla="*/ 1678599 w 4587104"/>
                <a:gd name="connsiteY72" fmla="*/ 3985558 h 4643751"/>
                <a:gd name="connsiteX73" fmla="*/ 1625781 w 4587104"/>
                <a:gd name="connsiteY73" fmla="*/ 3912004 h 4643751"/>
                <a:gd name="connsiteX74" fmla="*/ 1790299 w 4587104"/>
                <a:gd name="connsiteY74" fmla="*/ 3853617 h 4643751"/>
                <a:gd name="connsiteX75" fmla="*/ 1954817 w 4587104"/>
                <a:gd name="connsiteY75" fmla="*/ 3795228 h 4643751"/>
                <a:gd name="connsiteX76" fmla="*/ 1995947 w 4587104"/>
                <a:gd name="connsiteY76" fmla="*/ 3678452 h 4643751"/>
                <a:gd name="connsiteX77" fmla="*/ 2078205 w 4587104"/>
                <a:gd name="connsiteY77" fmla="*/ 3678453 h 4643751"/>
                <a:gd name="connsiteX78" fmla="*/ 2242724 w 4587104"/>
                <a:gd name="connsiteY78" fmla="*/ 3561675 h 4643751"/>
                <a:gd name="connsiteX79" fmla="*/ 2283853 w 4587104"/>
                <a:gd name="connsiteY79" fmla="*/ 3678452 h 4643751"/>
                <a:gd name="connsiteX80" fmla="*/ 2366112 w 4587104"/>
                <a:gd name="connsiteY80" fmla="*/ 3678452 h 4643751"/>
                <a:gd name="connsiteX81" fmla="*/ 2448371 w 4587104"/>
                <a:gd name="connsiteY81" fmla="*/ 3678452 h 4643751"/>
                <a:gd name="connsiteX82" fmla="*/ 2448371 w 4587104"/>
                <a:gd name="connsiteY82" fmla="*/ 3795229 h 4643751"/>
                <a:gd name="connsiteX83" fmla="*/ 2571759 w 4587104"/>
                <a:gd name="connsiteY83" fmla="*/ 3795228 h 4643751"/>
                <a:gd name="connsiteX84" fmla="*/ 2612889 w 4587104"/>
                <a:gd name="connsiteY84" fmla="*/ 3912005 h 4643751"/>
                <a:gd name="connsiteX85" fmla="*/ 2654018 w 4587104"/>
                <a:gd name="connsiteY85" fmla="*/ 4028780 h 4643751"/>
                <a:gd name="connsiteX86" fmla="*/ 2695148 w 4587104"/>
                <a:gd name="connsiteY86" fmla="*/ 4028780 h 4643751"/>
                <a:gd name="connsiteX87" fmla="*/ 2695148 w 4587104"/>
                <a:gd name="connsiteY87" fmla="*/ 3970392 h 4643751"/>
                <a:gd name="connsiteX88" fmla="*/ 2777407 w 4587104"/>
                <a:gd name="connsiteY88" fmla="*/ 4028780 h 4643751"/>
                <a:gd name="connsiteX89" fmla="*/ 2840142 w 4587104"/>
                <a:gd name="connsiteY89" fmla="*/ 4041552 h 4643751"/>
                <a:gd name="connsiteX90" fmla="*/ 2983051 w 4587104"/>
                <a:gd name="connsiteY90" fmla="*/ 4087172 h 4643751"/>
                <a:gd name="connsiteX91" fmla="*/ 3011518 w 4587104"/>
                <a:gd name="connsiteY91" fmla="*/ 4153542 h 4643751"/>
                <a:gd name="connsiteX92" fmla="*/ 2983054 w 4587104"/>
                <a:gd name="connsiteY92" fmla="*/ 4262333 h 4643751"/>
                <a:gd name="connsiteX93" fmla="*/ 3024184 w 4587104"/>
                <a:gd name="connsiteY93" fmla="*/ 4262333 h 4643751"/>
                <a:gd name="connsiteX94" fmla="*/ 3106440 w 4587104"/>
                <a:gd name="connsiteY94" fmla="*/ 4320724 h 4643751"/>
                <a:gd name="connsiteX95" fmla="*/ 3182893 w 4587104"/>
                <a:gd name="connsiteY95" fmla="*/ 4483718 h 4643751"/>
                <a:gd name="connsiteX96" fmla="*/ 3270961 w 4587104"/>
                <a:gd name="connsiteY96" fmla="*/ 4612662 h 4643751"/>
                <a:gd name="connsiteX97" fmla="*/ 3394349 w 4587104"/>
                <a:gd name="connsiteY97" fmla="*/ 4612662 h 4643751"/>
                <a:gd name="connsiteX98" fmla="*/ 3476608 w 4587104"/>
                <a:gd name="connsiteY98" fmla="*/ 4495887 h 4643751"/>
                <a:gd name="connsiteX99" fmla="*/ 3764514 w 4587104"/>
                <a:gd name="connsiteY99" fmla="*/ 4379111 h 4643751"/>
                <a:gd name="connsiteX100" fmla="*/ 3887903 w 4587104"/>
                <a:gd name="connsiteY100" fmla="*/ 4320723 h 4643751"/>
                <a:gd name="connsiteX101" fmla="*/ 4011291 w 4587104"/>
                <a:gd name="connsiteY101" fmla="*/ 4203946 h 4643751"/>
                <a:gd name="connsiteX102" fmla="*/ 4052421 w 4587104"/>
                <a:gd name="connsiteY102" fmla="*/ 4145558 h 4643751"/>
                <a:gd name="connsiteX103" fmla="*/ 4093550 w 4587104"/>
                <a:gd name="connsiteY103" fmla="*/ 4145558 h 4643751"/>
                <a:gd name="connsiteX104" fmla="*/ 4093550 w 4587104"/>
                <a:gd name="connsiteY104" fmla="*/ 4028782 h 4643751"/>
                <a:gd name="connsiteX105" fmla="*/ 4134680 w 4587104"/>
                <a:gd name="connsiteY105" fmla="*/ 3970394 h 4643751"/>
                <a:gd name="connsiteX106" fmla="*/ 4143138 w 4587104"/>
                <a:gd name="connsiteY106" fmla="*/ 3871639 h 4643751"/>
                <a:gd name="connsiteX107" fmla="*/ 4134680 w 4587104"/>
                <a:gd name="connsiteY107" fmla="*/ 3736841 h 4643751"/>
                <a:gd name="connsiteX108" fmla="*/ 4175809 w 4587104"/>
                <a:gd name="connsiteY108" fmla="*/ 3678453 h 4643751"/>
                <a:gd name="connsiteX109" fmla="*/ 4190743 w 4587104"/>
                <a:gd name="connsiteY109" fmla="*/ 3562702 h 4643751"/>
                <a:gd name="connsiteX110" fmla="*/ 4216939 w 4587104"/>
                <a:gd name="connsiteY110" fmla="*/ 3444900 h 4643751"/>
                <a:gd name="connsiteX111" fmla="*/ 4258065 w 4587104"/>
                <a:gd name="connsiteY111" fmla="*/ 3269739 h 4643751"/>
                <a:gd name="connsiteX112" fmla="*/ 4322674 w 4587104"/>
                <a:gd name="connsiteY112" fmla="*/ 3151431 h 4643751"/>
                <a:gd name="connsiteX113" fmla="*/ 4381457 w 4587104"/>
                <a:gd name="connsiteY113" fmla="*/ 3094571 h 4643751"/>
                <a:gd name="connsiteX114" fmla="*/ 4422586 w 4587104"/>
                <a:gd name="connsiteY114" fmla="*/ 2977795 h 4643751"/>
                <a:gd name="connsiteX115" fmla="*/ 4381457 w 4587104"/>
                <a:gd name="connsiteY115" fmla="*/ 2919407 h 4643751"/>
                <a:gd name="connsiteX116" fmla="*/ 4422586 w 4587104"/>
                <a:gd name="connsiteY116" fmla="*/ 2861018 h 4643751"/>
                <a:gd name="connsiteX117" fmla="*/ 4381457 w 4587104"/>
                <a:gd name="connsiteY117" fmla="*/ 2802630 h 4643751"/>
                <a:gd name="connsiteX118" fmla="*/ 4436924 w 4587104"/>
                <a:gd name="connsiteY118" fmla="*/ 2666787 h 4643751"/>
                <a:gd name="connsiteX119" fmla="*/ 4463716 w 4587104"/>
                <a:gd name="connsiteY119" fmla="*/ 2569078 h 4643751"/>
                <a:gd name="connsiteX120" fmla="*/ 4504845 w 4587104"/>
                <a:gd name="connsiteY120" fmla="*/ 2452301 h 4643751"/>
                <a:gd name="connsiteX121" fmla="*/ 4463716 w 4587104"/>
                <a:gd name="connsiteY121" fmla="*/ 2452301 h 4643751"/>
                <a:gd name="connsiteX122" fmla="*/ 4463716 w 4587104"/>
                <a:gd name="connsiteY122" fmla="*/ 2393913 h 4643751"/>
                <a:gd name="connsiteX123" fmla="*/ 4504845 w 4587104"/>
                <a:gd name="connsiteY123" fmla="*/ 2335525 h 4643751"/>
                <a:gd name="connsiteX124" fmla="*/ 4587104 w 4587104"/>
                <a:gd name="connsiteY124" fmla="*/ 2277137 h 4643751"/>
                <a:gd name="connsiteX125" fmla="*/ 4545972 w 4587104"/>
                <a:gd name="connsiteY12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8663 w 4587104"/>
                <a:gd name="connsiteY17" fmla="*/ 1656951 h 4643751"/>
                <a:gd name="connsiteX18" fmla="*/ 598663 w 4587104"/>
                <a:gd name="connsiteY18" fmla="*/ 1705222 h 4643751"/>
                <a:gd name="connsiteX19" fmla="*/ 597543 w 4587104"/>
                <a:gd name="connsiteY19" fmla="*/ 1810031 h 4643751"/>
                <a:gd name="connsiteX20" fmla="*/ 638674 w 4587104"/>
                <a:gd name="connsiteY20" fmla="*/ 1868419 h 4643751"/>
                <a:gd name="connsiteX21" fmla="*/ 655789 w 4587104"/>
                <a:gd name="connsiteY21" fmla="*/ 1956232 h 4643751"/>
                <a:gd name="connsiteX22" fmla="*/ 644908 w 4587104"/>
                <a:gd name="connsiteY22" fmla="*/ 2023812 h 4643751"/>
                <a:gd name="connsiteX23" fmla="*/ 679803 w 4587104"/>
                <a:gd name="connsiteY23" fmla="*/ 2101972 h 4643751"/>
                <a:gd name="connsiteX24" fmla="*/ 638674 w 4587104"/>
                <a:gd name="connsiteY24" fmla="*/ 2101972 h 4643751"/>
                <a:gd name="connsiteX25" fmla="*/ 602744 w 4587104"/>
                <a:gd name="connsiteY25" fmla="*/ 2126147 h 4643751"/>
                <a:gd name="connsiteX26" fmla="*/ 576901 w 4587104"/>
                <a:gd name="connsiteY26" fmla="*/ 2176350 h 4643751"/>
                <a:gd name="connsiteX27" fmla="*/ 542899 w 4587104"/>
                <a:gd name="connsiteY27" fmla="*/ 2211105 h 4643751"/>
                <a:gd name="connsiteX28" fmla="*/ 514336 w 4587104"/>
                <a:gd name="connsiteY28" fmla="*/ 2241998 h 4643751"/>
                <a:gd name="connsiteX29" fmla="*/ 492574 w 4587104"/>
                <a:gd name="connsiteY29" fmla="*/ 2238137 h 4643751"/>
                <a:gd name="connsiteX30" fmla="*/ 454491 w 4587104"/>
                <a:gd name="connsiteY30" fmla="*/ 2243930 h 4643751"/>
                <a:gd name="connsiteX31" fmla="*/ 391897 w 4587104"/>
                <a:gd name="connsiteY31" fmla="*/ 2218748 h 4643751"/>
                <a:gd name="connsiteX32" fmla="*/ 391897 w 4587104"/>
                <a:gd name="connsiteY32" fmla="*/ 2160360 h 4643751"/>
                <a:gd name="connsiteX33" fmla="*/ 309638 w 4587104"/>
                <a:gd name="connsiteY33" fmla="*/ 2218748 h 4643751"/>
                <a:gd name="connsiteX34" fmla="*/ 309636 w 4587104"/>
                <a:gd name="connsiteY34" fmla="*/ 2335525 h 4643751"/>
                <a:gd name="connsiteX35" fmla="*/ 227379 w 4587104"/>
                <a:gd name="connsiteY35" fmla="*/ 2335524 h 4643751"/>
                <a:gd name="connsiteX36" fmla="*/ 227379 w 4587104"/>
                <a:gd name="connsiteY36" fmla="*/ 2510689 h 4643751"/>
                <a:gd name="connsiteX37" fmla="*/ 200148 w 4587104"/>
                <a:gd name="connsiteY37" fmla="*/ 2560590 h 4643751"/>
                <a:gd name="connsiteX38" fmla="*/ 186250 w 4587104"/>
                <a:gd name="connsiteY38" fmla="*/ 2685853 h 4643751"/>
                <a:gd name="connsiteX39" fmla="*/ 227379 w 4587104"/>
                <a:gd name="connsiteY39" fmla="*/ 2744241 h 4643751"/>
                <a:gd name="connsiteX40" fmla="*/ 145120 w 4587104"/>
                <a:gd name="connsiteY40" fmla="*/ 2802629 h 4643751"/>
                <a:gd name="connsiteX41" fmla="*/ 88618 w 4587104"/>
                <a:gd name="connsiteY41" fmla="*/ 2888834 h 4643751"/>
                <a:gd name="connsiteX42" fmla="*/ 21732 w 4587104"/>
                <a:gd name="connsiteY42" fmla="*/ 2919406 h 4643751"/>
                <a:gd name="connsiteX43" fmla="*/ 21731 w 4587104"/>
                <a:gd name="connsiteY43" fmla="*/ 3094571 h 4643751"/>
                <a:gd name="connsiteX44" fmla="*/ 62861 w 4587104"/>
                <a:gd name="connsiteY44" fmla="*/ 3269735 h 4643751"/>
                <a:gd name="connsiteX45" fmla="*/ 103991 w 4587104"/>
                <a:gd name="connsiteY45" fmla="*/ 3269735 h 4643751"/>
                <a:gd name="connsiteX46" fmla="*/ 186249 w 4587104"/>
                <a:gd name="connsiteY46" fmla="*/ 3269736 h 4643751"/>
                <a:gd name="connsiteX47" fmla="*/ 268509 w 4587104"/>
                <a:gd name="connsiteY47" fmla="*/ 3269735 h 4643751"/>
                <a:gd name="connsiteX48" fmla="*/ 309638 w 4587104"/>
                <a:gd name="connsiteY48" fmla="*/ 3328123 h 4643751"/>
                <a:gd name="connsiteX49" fmla="*/ 391897 w 4587104"/>
                <a:gd name="connsiteY49" fmla="*/ 3269735 h 4643751"/>
                <a:gd name="connsiteX50" fmla="*/ 474155 w 4587104"/>
                <a:gd name="connsiteY50" fmla="*/ 3328124 h 4643751"/>
                <a:gd name="connsiteX51" fmla="*/ 643548 w 4587104"/>
                <a:gd name="connsiteY51" fmla="*/ 3363824 h 4643751"/>
                <a:gd name="connsiteX52" fmla="*/ 762062 w 4587104"/>
                <a:gd name="connsiteY52" fmla="*/ 3386511 h 4643751"/>
                <a:gd name="connsiteX53" fmla="*/ 885451 w 4587104"/>
                <a:gd name="connsiteY53" fmla="*/ 3444899 h 4643751"/>
                <a:gd name="connsiteX54" fmla="*/ 926580 w 4587104"/>
                <a:gd name="connsiteY54" fmla="*/ 3503287 h 4643751"/>
                <a:gd name="connsiteX55" fmla="*/ 926580 w 4587104"/>
                <a:gd name="connsiteY55" fmla="*/ 3561675 h 4643751"/>
                <a:gd name="connsiteX56" fmla="*/ 926580 w 4587104"/>
                <a:gd name="connsiteY56" fmla="*/ 3620063 h 4643751"/>
                <a:gd name="connsiteX57" fmla="*/ 967709 w 4587104"/>
                <a:gd name="connsiteY57" fmla="*/ 3736841 h 4643751"/>
                <a:gd name="connsiteX58" fmla="*/ 1008839 w 4587104"/>
                <a:gd name="connsiteY58" fmla="*/ 3795228 h 4643751"/>
                <a:gd name="connsiteX59" fmla="*/ 1049969 w 4587104"/>
                <a:gd name="connsiteY59" fmla="*/ 3970392 h 4643751"/>
                <a:gd name="connsiteX60" fmla="*/ 1091098 w 4587104"/>
                <a:gd name="connsiteY60" fmla="*/ 4028780 h 4643751"/>
                <a:gd name="connsiteX61" fmla="*/ 1137271 w 4587104"/>
                <a:gd name="connsiteY61" fmla="*/ 4105271 h 4643751"/>
                <a:gd name="connsiteX62" fmla="*/ 1132227 w 4587104"/>
                <a:gd name="connsiteY62" fmla="*/ 4203946 h 4643751"/>
                <a:gd name="connsiteX63" fmla="*/ 1214486 w 4587104"/>
                <a:gd name="connsiteY63" fmla="*/ 4203946 h 4643751"/>
                <a:gd name="connsiteX64" fmla="*/ 1324968 w 4587104"/>
                <a:gd name="connsiteY64" fmla="*/ 4172850 h 4643751"/>
                <a:gd name="connsiteX65" fmla="*/ 1356251 w 4587104"/>
                <a:gd name="connsiteY65" fmla="*/ 4205675 h 4643751"/>
                <a:gd name="connsiteX66" fmla="*/ 1379004 w 4587104"/>
                <a:gd name="connsiteY66" fmla="*/ 4262334 h 4643751"/>
                <a:gd name="connsiteX67" fmla="*/ 1420134 w 4587104"/>
                <a:gd name="connsiteY67" fmla="*/ 4203945 h 4643751"/>
                <a:gd name="connsiteX68" fmla="*/ 1463700 w 4587104"/>
                <a:gd name="connsiteY68" fmla="*/ 4180574 h 4643751"/>
                <a:gd name="connsiteX69" fmla="*/ 1502393 w 4587104"/>
                <a:gd name="connsiteY69" fmla="*/ 4145558 h 4643751"/>
                <a:gd name="connsiteX70" fmla="*/ 1592912 w 4587104"/>
                <a:gd name="connsiteY70" fmla="*/ 4120718 h 4643751"/>
                <a:gd name="connsiteX71" fmla="*/ 1645957 w 4587104"/>
                <a:gd name="connsiteY71" fmla="*/ 4074377 h 4643751"/>
                <a:gd name="connsiteX72" fmla="*/ 1749170 w 4587104"/>
                <a:gd name="connsiteY72" fmla="*/ 4028782 h 4643751"/>
                <a:gd name="connsiteX73" fmla="*/ 1678599 w 4587104"/>
                <a:gd name="connsiteY73" fmla="*/ 3985558 h 4643751"/>
                <a:gd name="connsiteX74" fmla="*/ 1625781 w 4587104"/>
                <a:gd name="connsiteY74" fmla="*/ 3912004 h 4643751"/>
                <a:gd name="connsiteX75" fmla="*/ 1790299 w 4587104"/>
                <a:gd name="connsiteY75" fmla="*/ 3853617 h 4643751"/>
                <a:gd name="connsiteX76" fmla="*/ 1954817 w 4587104"/>
                <a:gd name="connsiteY76" fmla="*/ 3795228 h 4643751"/>
                <a:gd name="connsiteX77" fmla="*/ 1995947 w 4587104"/>
                <a:gd name="connsiteY77" fmla="*/ 3678452 h 4643751"/>
                <a:gd name="connsiteX78" fmla="*/ 2078205 w 4587104"/>
                <a:gd name="connsiteY78" fmla="*/ 3678453 h 4643751"/>
                <a:gd name="connsiteX79" fmla="*/ 2242724 w 4587104"/>
                <a:gd name="connsiteY79" fmla="*/ 3561675 h 4643751"/>
                <a:gd name="connsiteX80" fmla="*/ 2283853 w 4587104"/>
                <a:gd name="connsiteY80" fmla="*/ 3678452 h 4643751"/>
                <a:gd name="connsiteX81" fmla="*/ 2366112 w 4587104"/>
                <a:gd name="connsiteY81" fmla="*/ 3678452 h 4643751"/>
                <a:gd name="connsiteX82" fmla="*/ 2448371 w 4587104"/>
                <a:gd name="connsiteY82" fmla="*/ 3678452 h 4643751"/>
                <a:gd name="connsiteX83" fmla="*/ 2448371 w 4587104"/>
                <a:gd name="connsiteY83" fmla="*/ 3795229 h 4643751"/>
                <a:gd name="connsiteX84" fmla="*/ 2571759 w 4587104"/>
                <a:gd name="connsiteY84" fmla="*/ 3795228 h 4643751"/>
                <a:gd name="connsiteX85" fmla="*/ 2612889 w 4587104"/>
                <a:gd name="connsiteY85" fmla="*/ 3912005 h 4643751"/>
                <a:gd name="connsiteX86" fmla="*/ 2654018 w 4587104"/>
                <a:gd name="connsiteY86" fmla="*/ 4028780 h 4643751"/>
                <a:gd name="connsiteX87" fmla="*/ 2695148 w 4587104"/>
                <a:gd name="connsiteY87" fmla="*/ 4028780 h 4643751"/>
                <a:gd name="connsiteX88" fmla="*/ 2695148 w 4587104"/>
                <a:gd name="connsiteY88" fmla="*/ 3970392 h 4643751"/>
                <a:gd name="connsiteX89" fmla="*/ 2777407 w 4587104"/>
                <a:gd name="connsiteY89" fmla="*/ 4028780 h 4643751"/>
                <a:gd name="connsiteX90" fmla="*/ 2840142 w 4587104"/>
                <a:gd name="connsiteY90" fmla="*/ 4041552 h 4643751"/>
                <a:gd name="connsiteX91" fmla="*/ 2983051 w 4587104"/>
                <a:gd name="connsiteY91" fmla="*/ 4087172 h 4643751"/>
                <a:gd name="connsiteX92" fmla="*/ 3011518 w 4587104"/>
                <a:gd name="connsiteY92" fmla="*/ 4153542 h 4643751"/>
                <a:gd name="connsiteX93" fmla="*/ 2983054 w 4587104"/>
                <a:gd name="connsiteY93" fmla="*/ 4262333 h 4643751"/>
                <a:gd name="connsiteX94" fmla="*/ 3024184 w 4587104"/>
                <a:gd name="connsiteY94" fmla="*/ 4262333 h 4643751"/>
                <a:gd name="connsiteX95" fmla="*/ 3106440 w 4587104"/>
                <a:gd name="connsiteY95" fmla="*/ 4320724 h 4643751"/>
                <a:gd name="connsiteX96" fmla="*/ 3182893 w 4587104"/>
                <a:gd name="connsiteY96" fmla="*/ 4483718 h 4643751"/>
                <a:gd name="connsiteX97" fmla="*/ 3270961 w 4587104"/>
                <a:gd name="connsiteY97" fmla="*/ 4612662 h 4643751"/>
                <a:gd name="connsiteX98" fmla="*/ 3394349 w 4587104"/>
                <a:gd name="connsiteY98" fmla="*/ 4612662 h 4643751"/>
                <a:gd name="connsiteX99" fmla="*/ 3476608 w 4587104"/>
                <a:gd name="connsiteY99" fmla="*/ 4495887 h 4643751"/>
                <a:gd name="connsiteX100" fmla="*/ 3764514 w 4587104"/>
                <a:gd name="connsiteY100" fmla="*/ 4379111 h 4643751"/>
                <a:gd name="connsiteX101" fmla="*/ 3887903 w 4587104"/>
                <a:gd name="connsiteY101" fmla="*/ 4320723 h 4643751"/>
                <a:gd name="connsiteX102" fmla="*/ 4011291 w 4587104"/>
                <a:gd name="connsiteY102" fmla="*/ 4203946 h 4643751"/>
                <a:gd name="connsiteX103" fmla="*/ 4052421 w 4587104"/>
                <a:gd name="connsiteY103" fmla="*/ 4145558 h 4643751"/>
                <a:gd name="connsiteX104" fmla="*/ 4093550 w 4587104"/>
                <a:gd name="connsiteY104" fmla="*/ 4145558 h 4643751"/>
                <a:gd name="connsiteX105" fmla="*/ 4093550 w 4587104"/>
                <a:gd name="connsiteY105" fmla="*/ 4028782 h 4643751"/>
                <a:gd name="connsiteX106" fmla="*/ 4134680 w 4587104"/>
                <a:gd name="connsiteY106" fmla="*/ 3970394 h 4643751"/>
                <a:gd name="connsiteX107" fmla="*/ 4143138 w 4587104"/>
                <a:gd name="connsiteY107" fmla="*/ 3871639 h 4643751"/>
                <a:gd name="connsiteX108" fmla="*/ 4134680 w 4587104"/>
                <a:gd name="connsiteY108" fmla="*/ 3736841 h 4643751"/>
                <a:gd name="connsiteX109" fmla="*/ 4175809 w 4587104"/>
                <a:gd name="connsiteY109" fmla="*/ 3678453 h 4643751"/>
                <a:gd name="connsiteX110" fmla="*/ 4190743 w 4587104"/>
                <a:gd name="connsiteY110" fmla="*/ 3562702 h 4643751"/>
                <a:gd name="connsiteX111" fmla="*/ 4216939 w 4587104"/>
                <a:gd name="connsiteY111" fmla="*/ 3444900 h 4643751"/>
                <a:gd name="connsiteX112" fmla="*/ 4258065 w 4587104"/>
                <a:gd name="connsiteY112" fmla="*/ 3269739 h 4643751"/>
                <a:gd name="connsiteX113" fmla="*/ 4322674 w 4587104"/>
                <a:gd name="connsiteY113" fmla="*/ 3151431 h 4643751"/>
                <a:gd name="connsiteX114" fmla="*/ 4381457 w 4587104"/>
                <a:gd name="connsiteY114" fmla="*/ 3094571 h 4643751"/>
                <a:gd name="connsiteX115" fmla="*/ 4422586 w 4587104"/>
                <a:gd name="connsiteY115" fmla="*/ 2977795 h 4643751"/>
                <a:gd name="connsiteX116" fmla="*/ 4381457 w 4587104"/>
                <a:gd name="connsiteY116" fmla="*/ 2919407 h 4643751"/>
                <a:gd name="connsiteX117" fmla="*/ 4422586 w 4587104"/>
                <a:gd name="connsiteY117" fmla="*/ 2861018 h 4643751"/>
                <a:gd name="connsiteX118" fmla="*/ 4381457 w 4587104"/>
                <a:gd name="connsiteY118" fmla="*/ 2802630 h 4643751"/>
                <a:gd name="connsiteX119" fmla="*/ 4436924 w 4587104"/>
                <a:gd name="connsiteY119" fmla="*/ 2666787 h 4643751"/>
                <a:gd name="connsiteX120" fmla="*/ 4463716 w 4587104"/>
                <a:gd name="connsiteY120" fmla="*/ 2569078 h 4643751"/>
                <a:gd name="connsiteX121" fmla="*/ 4504845 w 4587104"/>
                <a:gd name="connsiteY121" fmla="*/ 2452301 h 4643751"/>
                <a:gd name="connsiteX122" fmla="*/ 4463716 w 4587104"/>
                <a:gd name="connsiteY122" fmla="*/ 2452301 h 4643751"/>
                <a:gd name="connsiteX123" fmla="*/ 4463716 w 4587104"/>
                <a:gd name="connsiteY123" fmla="*/ 2393913 h 4643751"/>
                <a:gd name="connsiteX124" fmla="*/ 4504845 w 4587104"/>
                <a:gd name="connsiteY124" fmla="*/ 2335525 h 4643751"/>
                <a:gd name="connsiteX125" fmla="*/ 4587104 w 4587104"/>
                <a:gd name="connsiteY125" fmla="*/ 2277137 h 4643751"/>
                <a:gd name="connsiteX126" fmla="*/ 4545972 w 4587104"/>
                <a:gd name="connsiteY12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8663 w 4587104"/>
                <a:gd name="connsiteY17" fmla="*/ 1656951 h 4643751"/>
                <a:gd name="connsiteX18" fmla="*/ 597543 w 4587104"/>
                <a:gd name="connsiteY18" fmla="*/ 1810031 h 4643751"/>
                <a:gd name="connsiteX19" fmla="*/ 638674 w 4587104"/>
                <a:gd name="connsiteY19" fmla="*/ 1868419 h 4643751"/>
                <a:gd name="connsiteX20" fmla="*/ 655789 w 4587104"/>
                <a:gd name="connsiteY20" fmla="*/ 1956232 h 4643751"/>
                <a:gd name="connsiteX21" fmla="*/ 644908 w 4587104"/>
                <a:gd name="connsiteY21" fmla="*/ 2023812 h 4643751"/>
                <a:gd name="connsiteX22" fmla="*/ 679803 w 4587104"/>
                <a:gd name="connsiteY22" fmla="*/ 2101972 h 4643751"/>
                <a:gd name="connsiteX23" fmla="*/ 638674 w 4587104"/>
                <a:gd name="connsiteY23" fmla="*/ 2101972 h 4643751"/>
                <a:gd name="connsiteX24" fmla="*/ 602744 w 4587104"/>
                <a:gd name="connsiteY24" fmla="*/ 2126147 h 4643751"/>
                <a:gd name="connsiteX25" fmla="*/ 576901 w 4587104"/>
                <a:gd name="connsiteY25" fmla="*/ 2176350 h 4643751"/>
                <a:gd name="connsiteX26" fmla="*/ 542899 w 4587104"/>
                <a:gd name="connsiteY26" fmla="*/ 2211105 h 4643751"/>
                <a:gd name="connsiteX27" fmla="*/ 514336 w 4587104"/>
                <a:gd name="connsiteY27" fmla="*/ 2241998 h 4643751"/>
                <a:gd name="connsiteX28" fmla="*/ 492574 w 4587104"/>
                <a:gd name="connsiteY28" fmla="*/ 2238137 h 4643751"/>
                <a:gd name="connsiteX29" fmla="*/ 454491 w 4587104"/>
                <a:gd name="connsiteY29" fmla="*/ 2243930 h 4643751"/>
                <a:gd name="connsiteX30" fmla="*/ 391897 w 4587104"/>
                <a:gd name="connsiteY30" fmla="*/ 2218748 h 4643751"/>
                <a:gd name="connsiteX31" fmla="*/ 391897 w 4587104"/>
                <a:gd name="connsiteY31" fmla="*/ 2160360 h 4643751"/>
                <a:gd name="connsiteX32" fmla="*/ 309638 w 4587104"/>
                <a:gd name="connsiteY32" fmla="*/ 2218748 h 4643751"/>
                <a:gd name="connsiteX33" fmla="*/ 309636 w 4587104"/>
                <a:gd name="connsiteY33" fmla="*/ 2335525 h 4643751"/>
                <a:gd name="connsiteX34" fmla="*/ 227379 w 4587104"/>
                <a:gd name="connsiteY34" fmla="*/ 2335524 h 4643751"/>
                <a:gd name="connsiteX35" fmla="*/ 227379 w 4587104"/>
                <a:gd name="connsiteY35" fmla="*/ 2510689 h 4643751"/>
                <a:gd name="connsiteX36" fmla="*/ 200148 w 4587104"/>
                <a:gd name="connsiteY36" fmla="*/ 2560590 h 4643751"/>
                <a:gd name="connsiteX37" fmla="*/ 186250 w 4587104"/>
                <a:gd name="connsiteY37" fmla="*/ 2685853 h 4643751"/>
                <a:gd name="connsiteX38" fmla="*/ 227379 w 4587104"/>
                <a:gd name="connsiteY38" fmla="*/ 2744241 h 4643751"/>
                <a:gd name="connsiteX39" fmla="*/ 145120 w 4587104"/>
                <a:gd name="connsiteY39" fmla="*/ 2802629 h 4643751"/>
                <a:gd name="connsiteX40" fmla="*/ 88618 w 4587104"/>
                <a:gd name="connsiteY40" fmla="*/ 2888834 h 4643751"/>
                <a:gd name="connsiteX41" fmla="*/ 21732 w 4587104"/>
                <a:gd name="connsiteY41" fmla="*/ 2919406 h 4643751"/>
                <a:gd name="connsiteX42" fmla="*/ 21731 w 4587104"/>
                <a:gd name="connsiteY42" fmla="*/ 3094571 h 4643751"/>
                <a:gd name="connsiteX43" fmla="*/ 62861 w 4587104"/>
                <a:gd name="connsiteY43" fmla="*/ 3269735 h 4643751"/>
                <a:gd name="connsiteX44" fmla="*/ 103991 w 4587104"/>
                <a:gd name="connsiteY44" fmla="*/ 3269735 h 4643751"/>
                <a:gd name="connsiteX45" fmla="*/ 186249 w 4587104"/>
                <a:gd name="connsiteY45" fmla="*/ 3269736 h 4643751"/>
                <a:gd name="connsiteX46" fmla="*/ 268509 w 4587104"/>
                <a:gd name="connsiteY46" fmla="*/ 3269735 h 4643751"/>
                <a:gd name="connsiteX47" fmla="*/ 309638 w 4587104"/>
                <a:gd name="connsiteY47" fmla="*/ 3328123 h 4643751"/>
                <a:gd name="connsiteX48" fmla="*/ 391897 w 4587104"/>
                <a:gd name="connsiteY48" fmla="*/ 3269735 h 4643751"/>
                <a:gd name="connsiteX49" fmla="*/ 474155 w 4587104"/>
                <a:gd name="connsiteY49" fmla="*/ 3328124 h 4643751"/>
                <a:gd name="connsiteX50" fmla="*/ 643548 w 4587104"/>
                <a:gd name="connsiteY50" fmla="*/ 3363824 h 4643751"/>
                <a:gd name="connsiteX51" fmla="*/ 762062 w 4587104"/>
                <a:gd name="connsiteY51" fmla="*/ 3386511 h 4643751"/>
                <a:gd name="connsiteX52" fmla="*/ 885451 w 4587104"/>
                <a:gd name="connsiteY52" fmla="*/ 3444899 h 4643751"/>
                <a:gd name="connsiteX53" fmla="*/ 926580 w 4587104"/>
                <a:gd name="connsiteY53" fmla="*/ 3503287 h 4643751"/>
                <a:gd name="connsiteX54" fmla="*/ 926580 w 4587104"/>
                <a:gd name="connsiteY54" fmla="*/ 3561675 h 4643751"/>
                <a:gd name="connsiteX55" fmla="*/ 926580 w 4587104"/>
                <a:gd name="connsiteY55" fmla="*/ 3620063 h 4643751"/>
                <a:gd name="connsiteX56" fmla="*/ 967709 w 4587104"/>
                <a:gd name="connsiteY56" fmla="*/ 3736841 h 4643751"/>
                <a:gd name="connsiteX57" fmla="*/ 1008839 w 4587104"/>
                <a:gd name="connsiteY57" fmla="*/ 3795228 h 4643751"/>
                <a:gd name="connsiteX58" fmla="*/ 1049969 w 4587104"/>
                <a:gd name="connsiteY58" fmla="*/ 3970392 h 4643751"/>
                <a:gd name="connsiteX59" fmla="*/ 1091098 w 4587104"/>
                <a:gd name="connsiteY59" fmla="*/ 4028780 h 4643751"/>
                <a:gd name="connsiteX60" fmla="*/ 1137271 w 4587104"/>
                <a:gd name="connsiteY60" fmla="*/ 4105271 h 4643751"/>
                <a:gd name="connsiteX61" fmla="*/ 1132227 w 4587104"/>
                <a:gd name="connsiteY61" fmla="*/ 4203946 h 4643751"/>
                <a:gd name="connsiteX62" fmla="*/ 1214486 w 4587104"/>
                <a:gd name="connsiteY62" fmla="*/ 4203946 h 4643751"/>
                <a:gd name="connsiteX63" fmla="*/ 1324968 w 4587104"/>
                <a:gd name="connsiteY63" fmla="*/ 4172850 h 4643751"/>
                <a:gd name="connsiteX64" fmla="*/ 1356251 w 4587104"/>
                <a:gd name="connsiteY64" fmla="*/ 4205675 h 4643751"/>
                <a:gd name="connsiteX65" fmla="*/ 1379004 w 4587104"/>
                <a:gd name="connsiteY65" fmla="*/ 4262334 h 4643751"/>
                <a:gd name="connsiteX66" fmla="*/ 1420134 w 4587104"/>
                <a:gd name="connsiteY66" fmla="*/ 4203945 h 4643751"/>
                <a:gd name="connsiteX67" fmla="*/ 1463700 w 4587104"/>
                <a:gd name="connsiteY67" fmla="*/ 4180574 h 4643751"/>
                <a:gd name="connsiteX68" fmla="*/ 1502393 w 4587104"/>
                <a:gd name="connsiteY68" fmla="*/ 4145558 h 4643751"/>
                <a:gd name="connsiteX69" fmla="*/ 1592912 w 4587104"/>
                <a:gd name="connsiteY69" fmla="*/ 4120718 h 4643751"/>
                <a:gd name="connsiteX70" fmla="*/ 1645957 w 4587104"/>
                <a:gd name="connsiteY70" fmla="*/ 4074377 h 4643751"/>
                <a:gd name="connsiteX71" fmla="*/ 1749170 w 4587104"/>
                <a:gd name="connsiteY71" fmla="*/ 4028782 h 4643751"/>
                <a:gd name="connsiteX72" fmla="*/ 1678599 w 4587104"/>
                <a:gd name="connsiteY72" fmla="*/ 3985558 h 4643751"/>
                <a:gd name="connsiteX73" fmla="*/ 1625781 w 4587104"/>
                <a:gd name="connsiteY73" fmla="*/ 3912004 h 4643751"/>
                <a:gd name="connsiteX74" fmla="*/ 1790299 w 4587104"/>
                <a:gd name="connsiteY74" fmla="*/ 3853617 h 4643751"/>
                <a:gd name="connsiteX75" fmla="*/ 1954817 w 4587104"/>
                <a:gd name="connsiteY75" fmla="*/ 3795228 h 4643751"/>
                <a:gd name="connsiteX76" fmla="*/ 1995947 w 4587104"/>
                <a:gd name="connsiteY76" fmla="*/ 3678452 h 4643751"/>
                <a:gd name="connsiteX77" fmla="*/ 2078205 w 4587104"/>
                <a:gd name="connsiteY77" fmla="*/ 3678453 h 4643751"/>
                <a:gd name="connsiteX78" fmla="*/ 2242724 w 4587104"/>
                <a:gd name="connsiteY78" fmla="*/ 3561675 h 4643751"/>
                <a:gd name="connsiteX79" fmla="*/ 2283853 w 4587104"/>
                <a:gd name="connsiteY79" fmla="*/ 3678452 h 4643751"/>
                <a:gd name="connsiteX80" fmla="*/ 2366112 w 4587104"/>
                <a:gd name="connsiteY80" fmla="*/ 3678452 h 4643751"/>
                <a:gd name="connsiteX81" fmla="*/ 2448371 w 4587104"/>
                <a:gd name="connsiteY81" fmla="*/ 3678452 h 4643751"/>
                <a:gd name="connsiteX82" fmla="*/ 2448371 w 4587104"/>
                <a:gd name="connsiteY82" fmla="*/ 3795229 h 4643751"/>
                <a:gd name="connsiteX83" fmla="*/ 2571759 w 4587104"/>
                <a:gd name="connsiteY83" fmla="*/ 3795228 h 4643751"/>
                <a:gd name="connsiteX84" fmla="*/ 2612889 w 4587104"/>
                <a:gd name="connsiteY84" fmla="*/ 3912005 h 4643751"/>
                <a:gd name="connsiteX85" fmla="*/ 2654018 w 4587104"/>
                <a:gd name="connsiteY85" fmla="*/ 4028780 h 4643751"/>
                <a:gd name="connsiteX86" fmla="*/ 2695148 w 4587104"/>
                <a:gd name="connsiteY86" fmla="*/ 4028780 h 4643751"/>
                <a:gd name="connsiteX87" fmla="*/ 2695148 w 4587104"/>
                <a:gd name="connsiteY87" fmla="*/ 3970392 h 4643751"/>
                <a:gd name="connsiteX88" fmla="*/ 2777407 w 4587104"/>
                <a:gd name="connsiteY88" fmla="*/ 4028780 h 4643751"/>
                <a:gd name="connsiteX89" fmla="*/ 2840142 w 4587104"/>
                <a:gd name="connsiteY89" fmla="*/ 4041552 h 4643751"/>
                <a:gd name="connsiteX90" fmla="*/ 2983051 w 4587104"/>
                <a:gd name="connsiteY90" fmla="*/ 4087172 h 4643751"/>
                <a:gd name="connsiteX91" fmla="*/ 3011518 w 4587104"/>
                <a:gd name="connsiteY91" fmla="*/ 4153542 h 4643751"/>
                <a:gd name="connsiteX92" fmla="*/ 2983054 w 4587104"/>
                <a:gd name="connsiteY92" fmla="*/ 4262333 h 4643751"/>
                <a:gd name="connsiteX93" fmla="*/ 3024184 w 4587104"/>
                <a:gd name="connsiteY93" fmla="*/ 4262333 h 4643751"/>
                <a:gd name="connsiteX94" fmla="*/ 3106440 w 4587104"/>
                <a:gd name="connsiteY94" fmla="*/ 4320724 h 4643751"/>
                <a:gd name="connsiteX95" fmla="*/ 3182893 w 4587104"/>
                <a:gd name="connsiteY95" fmla="*/ 4483718 h 4643751"/>
                <a:gd name="connsiteX96" fmla="*/ 3270961 w 4587104"/>
                <a:gd name="connsiteY96" fmla="*/ 4612662 h 4643751"/>
                <a:gd name="connsiteX97" fmla="*/ 3394349 w 4587104"/>
                <a:gd name="connsiteY97" fmla="*/ 4612662 h 4643751"/>
                <a:gd name="connsiteX98" fmla="*/ 3476608 w 4587104"/>
                <a:gd name="connsiteY98" fmla="*/ 4495887 h 4643751"/>
                <a:gd name="connsiteX99" fmla="*/ 3764514 w 4587104"/>
                <a:gd name="connsiteY99" fmla="*/ 4379111 h 4643751"/>
                <a:gd name="connsiteX100" fmla="*/ 3887903 w 4587104"/>
                <a:gd name="connsiteY100" fmla="*/ 4320723 h 4643751"/>
                <a:gd name="connsiteX101" fmla="*/ 4011291 w 4587104"/>
                <a:gd name="connsiteY101" fmla="*/ 4203946 h 4643751"/>
                <a:gd name="connsiteX102" fmla="*/ 4052421 w 4587104"/>
                <a:gd name="connsiteY102" fmla="*/ 4145558 h 4643751"/>
                <a:gd name="connsiteX103" fmla="*/ 4093550 w 4587104"/>
                <a:gd name="connsiteY103" fmla="*/ 4145558 h 4643751"/>
                <a:gd name="connsiteX104" fmla="*/ 4093550 w 4587104"/>
                <a:gd name="connsiteY104" fmla="*/ 4028782 h 4643751"/>
                <a:gd name="connsiteX105" fmla="*/ 4134680 w 4587104"/>
                <a:gd name="connsiteY105" fmla="*/ 3970394 h 4643751"/>
                <a:gd name="connsiteX106" fmla="*/ 4143138 w 4587104"/>
                <a:gd name="connsiteY106" fmla="*/ 3871639 h 4643751"/>
                <a:gd name="connsiteX107" fmla="*/ 4134680 w 4587104"/>
                <a:gd name="connsiteY107" fmla="*/ 3736841 h 4643751"/>
                <a:gd name="connsiteX108" fmla="*/ 4175809 w 4587104"/>
                <a:gd name="connsiteY108" fmla="*/ 3678453 h 4643751"/>
                <a:gd name="connsiteX109" fmla="*/ 4190743 w 4587104"/>
                <a:gd name="connsiteY109" fmla="*/ 3562702 h 4643751"/>
                <a:gd name="connsiteX110" fmla="*/ 4216939 w 4587104"/>
                <a:gd name="connsiteY110" fmla="*/ 3444900 h 4643751"/>
                <a:gd name="connsiteX111" fmla="*/ 4258065 w 4587104"/>
                <a:gd name="connsiteY111" fmla="*/ 3269739 h 4643751"/>
                <a:gd name="connsiteX112" fmla="*/ 4322674 w 4587104"/>
                <a:gd name="connsiteY112" fmla="*/ 3151431 h 4643751"/>
                <a:gd name="connsiteX113" fmla="*/ 4381457 w 4587104"/>
                <a:gd name="connsiteY113" fmla="*/ 3094571 h 4643751"/>
                <a:gd name="connsiteX114" fmla="*/ 4422586 w 4587104"/>
                <a:gd name="connsiteY114" fmla="*/ 2977795 h 4643751"/>
                <a:gd name="connsiteX115" fmla="*/ 4381457 w 4587104"/>
                <a:gd name="connsiteY115" fmla="*/ 2919407 h 4643751"/>
                <a:gd name="connsiteX116" fmla="*/ 4422586 w 4587104"/>
                <a:gd name="connsiteY116" fmla="*/ 2861018 h 4643751"/>
                <a:gd name="connsiteX117" fmla="*/ 4381457 w 4587104"/>
                <a:gd name="connsiteY117" fmla="*/ 2802630 h 4643751"/>
                <a:gd name="connsiteX118" fmla="*/ 4436924 w 4587104"/>
                <a:gd name="connsiteY118" fmla="*/ 2666787 h 4643751"/>
                <a:gd name="connsiteX119" fmla="*/ 4463716 w 4587104"/>
                <a:gd name="connsiteY119" fmla="*/ 2569078 h 4643751"/>
                <a:gd name="connsiteX120" fmla="*/ 4504845 w 4587104"/>
                <a:gd name="connsiteY120" fmla="*/ 2452301 h 4643751"/>
                <a:gd name="connsiteX121" fmla="*/ 4463716 w 4587104"/>
                <a:gd name="connsiteY121" fmla="*/ 2452301 h 4643751"/>
                <a:gd name="connsiteX122" fmla="*/ 4463716 w 4587104"/>
                <a:gd name="connsiteY122" fmla="*/ 2393913 h 4643751"/>
                <a:gd name="connsiteX123" fmla="*/ 4504845 w 4587104"/>
                <a:gd name="connsiteY123" fmla="*/ 2335525 h 4643751"/>
                <a:gd name="connsiteX124" fmla="*/ 4587104 w 4587104"/>
                <a:gd name="connsiteY124" fmla="*/ 2277137 h 4643751"/>
                <a:gd name="connsiteX125" fmla="*/ 4545972 w 4587104"/>
                <a:gd name="connsiteY12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8663 w 4587104"/>
                <a:gd name="connsiteY17" fmla="*/ 1656951 h 4643751"/>
                <a:gd name="connsiteX18" fmla="*/ 597543 w 4587104"/>
                <a:gd name="connsiteY18" fmla="*/ 1810031 h 4643751"/>
                <a:gd name="connsiteX19" fmla="*/ 638674 w 4587104"/>
                <a:gd name="connsiteY19" fmla="*/ 1868419 h 4643751"/>
                <a:gd name="connsiteX20" fmla="*/ 655789 w 4587104"/>
                <a:gd name="connsiteY20" fmla="*/ 1956232 h 4643751"/>
                <a:gd name="connsiteX21" fmla="*/ 644908 w 4587104"/>
                <a:gd name="connsiteY21" fmla="*/ 2023812 h 4643751"/>
                <a:gd name="connsiteX22" fmla="*/ 679803 w 4587104"/>
                <a:gd name="connsiteY22" fmla="*/ 2101972 h 4643751"/>
                <a:gd name="connsiteX23" fmla="*/ 638674 w 4587104"/>
                <a:gd name="connsiteY23" fmla="*/ 2101972 h 4643751"/>
                <a:gd name="connsiteX24" fmla="*/ 602744 w 4587104"/>
                <a:gd name="connsiteY24" fmla="*/ 2126147 h 4643751"/>
                <a:gd name="connsiteX25" fmla="*/ 576901 w 4587104"/>
                <a:gd name="connsiteY25" fmla="*/ 2176350 h 4643751"/>
                <a:gd name="connsiteX26" fmla="*/ 542899 w 4587104"/>
                <a:gd name="connsiteY26" fmla="*/ 2211105 h 4643751"/>
                <a:gd name="connsiteX27" fmla="*/ 514336 w 4587104"/>
                <a:gd name="connsiteY27" fmla="*/ 2241998 h 4643751"/>
                <a:gd name="connsiteX28" fmla="*/ 492574 w 4587104"/>
                <a:gd name="connsiteY28" fmla="*/ 2238137 h 4643751"/>
                <a:gd name="connsiteX29" fmla="*/ 454491 w 4587104"/>
                <a:gd name="connsiteY29" fmla="*/ 2243930 h 4643751"/>
                <a:gd name="connsiteX30" fmla="*/ 391897 w 4587104"/>
                <a:gd name="connsiteY30" fmla="*/ 2218748 h 4643751"/>
                <a:gd name="connsiteX31" fmla="*/ 391897 w 4587104"/>
                <a:gd name="connsiteY31" fmla="*/ 2160360 h 4643751"/>
                <a:gd name="connsiteX32" fmla="*/ 309638 w 4587104"/>
                <a:gd name="connsiteY32" fmla="*/ 2218748 h 4643751"/>
                <a:gd name="connsiteX33" fmla="*/ 309636 w 4587104"/>
                <a:gd name="connsiteY33" fmla="*/ 2335525 h 4643751"/>
                <a:gd name="connsiteX34" fmla="*/ 227379 w 4587104"/>
                <a:gd name="connsiteY34" fmla="*/ 2335524 h 4643751"/>
                <a:gd name="connsiteX35" fmla="*/ 227379 w 4587104"/>
                <a:gd name="connsiteY35" fmla="*/ 2510689 h 4643751"/>
                <a:gd name="connsiteX36" fmla="*/ 200148 w 4587104"/>
                <a:gd name="connsiteY36" fmla="*/ 2560590 h 4643751"/>
                <a:gd name="connsiteX37" fmla="*/ 186250 w 4587104"/>
                <a:gd name="connsiteY37" fmla="*/ 2685853 h 4643751"/>
                <a:gd name="connsiteX38" fmla="*/ 227379 w 4587104"/>
                <a:gd name="connsiteY38" fmla="*/ 2744241 h 4643751"/>
                <a:gd name="connsiteX39" fmla="*/ 145120 w 4587104"/>
                <a:gd name="connsiteY39" fmla="*/ 2802629 h 4643751"/>
                <a:gd name="connsiteX40" fmla="*/ 88618 w 4587104"/>
                <a:gd name="connsiteY40" fmla="*/ 2888834 h 4643751"/>
                <a:gd name="connsiteX41" fmla="*/ 21732 w 4587104"/>
                <a:gd name="connsiteY41" fmla="*/ 2919406 h 4643751"/>
                <a:gd name="connsiteX42" fmla="*/ 21731 w 4587104"/>
                <a:gd name="connsiteY42" fmla="*/ 3094571 h 4643751"/>
                <a:gd name="connsiteX43" fmla="*/ 62861 w 4587104"/>
                <a:gd name="connsiteY43" fmla="*/ 3269735 h 4643751"/>
                <a:gd name="connsiteX44" fmla="*/ 103991 w 4587104"/>
                <a:gd name="connsiteY44" fmla="*/ 3269735 h 4643751"/>
                <a:gd name="connsiteX45" fmla="*/ 186249 w 4587104"/>
                <a:gd name="connsiteY45" fmla="*/ 3269736 h 4643751"/>
                <a:gd name="connsiteX46" fmla="*/ 268509 w 4587104"/>
                <a:gd name="connsiteY46" fmla="*/ 3269735 h 4643751"/>
                <a:gd name="connsiteX47" fmla="*/ 309638 w 4587104"/>
                <a:gd name="connsiteY47" fmla="*/ 3328123 h 4643751"/>
                <a:gd name="connsiteX48" fmla="*/ 391897 w 4587104"/>
                <a:gd name="connsiteY48" fmla="*/ 3269735 h 4643751"/>
                <a:gd name="connsiteX49" fmla="*/ 474155 w 4587104"/>
                <a:gd name="connsiteY49" fmla="*/ 3328124 h 4643751"/>
                <a:gd name="connsiteX50" fmla="*/ 643548 w 4587104"/>
                <a:gd name="connsiteY50" fmla="*/ 3363824 h 4643751"/>
                <a:gd name="connsiteX51" fmla="*/ 762062 w 4587104"/>
                <a:gd name="connsiteY51" fmla="*/ 3386511 h 4643751"/>
                <a:gd name="connsiteX52" fmla="*/ 885451 w 4587104"/>
                <a:gd name="connsiteY52" fmla="*/ 3444899 h 4643751"/>
                <a:gd name="connsiteX53" fmla="*/ 926580 w 4587104"/>
                <a:gd name="connsiteY53" fmla="*/ 3503287 h 4643751"/>
                <a:gd name="connsiteX54" fmla="*/ 926580 w 4587104"/>
                <a:gd name="connsiteY54" fmla="*/ 3561675 h 4643751"/>
                <a:gd name="connsiteX55" fmla="*/ 926580 w 4587104"/>
                <a:gd name="connsiteY55" fmla="*/ 3620063 h 4643751"/>
                <a:gd name="connsiteX56" fmla="*/ 967709 w 4587104"/>
                <a:gd name="connsiteY56" fmla="*/ 3736841 h 4643751"/>
                <a:gd name="connsiteX57" fmla="*/ 1008839 w 4587104"/>
                <a:gd name="connsiteY57" fmla="*/ 3795228 h 4643751"/>
                <a:gd name="connsiteX58" fmla="*/ 1049969 w 4587104"/>
                <a:gd name="connsiteY58" fmla="*/ 3970392 h 4643751"/>
                <a:gd name="connsiteX59" fmla="*/ 1091098 w 4587104"/>
                <a:gd name="connsiteY59" fmla="*/ 4028780 h 4643751"/>
                <a:gd name="connsiteX60" fmla="*/ 1137271 w 4587104"/>
                <a:gd name="connsiteY60" fmla="*/ 4105271 h 4643751"/>
                <a:gd name="connsiteX61" fmla="*/ 1132227 w 4587104"/>
                <a:gd name="connsiteY61" fmla="*/ 4203946 h 4643751"/>
                <a:gd name="connsiteX62" fmla="*/ 1214486 w 4587104"/>
                <a:gd name="connsiteY62" fmla="*/ 4203946 h 4643751"/>
                <a:gd name="connsiteX63" fmla="*/ 1324968 w 4587104"/>
                <a:gd name="connsiteY63" fmla="*/ 4172850 h 4643751"/>
                <a:gd name="connsiteX64" fmla="*/ 1356251 w 4587104"/>
                <a:gd name="connsiteY64" fmla="*/ 4205675 h 4643751"/>
                <a:gd name="connsiteX65" fmla="*/ 1379004 w 4587104"/>
                <a:gd name="connsiteY65" fmla="*/ 4262334 h 4643751"/>
                <a:gd name="connsiteX66" fmla="*/ 1420134 w 4587104"/>
                <a:gd name="connsiteY66" fmla="*/ 4203945 h 4643751"/>
                <a:gd name="connsiteX67" fmla="*/ 1463700 w 4587104"/>
                <a:gd name="connsiteY67" fmla="*/ 4180574 h 4643751"/>
                <a:gd name="connsiteX68" fmla="*/ 1502393 w 4587104"/>
                <a:gd name="connsiteY68" fmla="*/ 4145558 h 4643751"/>
                <a:gd name="connsiteX69" fmla="*/ 1592912 w 4587104"/>
                <a:gd name="connsiteY69" fmla="*/ 4120718 h 4643751"/>
                <a:gd name="connsiteX70" fmla="*/ 1645957 w 4587104"/>
                <a:gd name="connsiteY70" fmla="*/ 4074377 h 4643751"/>
                <a:gd name="connsiteX71" fmla="*/ 1749170 w 4587104"/>
                <a:gd name="connsiteY71" fmla="*/ 4028782 h 4643751"/>
                <a:gd name="connsiteX72" fmla="*/ 1678599 w 4587104"/>
                <a:gd name="connsiteY72" fmla="*/ 3985558 h 4643751"/>
                <a:gd name="connsiteX73" fmla="*/ 1625781 w 4587104"/>
                <a:gd name="connsiteY73" fmla="*/ 3912004 h 4643751"/>
                <a:gd name="connsiteX74" fmla="*/ 1790299 w 4587104"/>
                <a:gd name="connsiteY74" fmla="*/ 3853617 h 4643751"/>
                <a:gd name="connsiteX75" fmla="*/ 1954817 w 4587104"/>
                <a:gd name="connsiteY75" fmla="*/ 3795228 h 4643751"/>
                <a:gd name="connsiteX76" fmla="*/ 1995947 w 4587104"/>
                <a:gd name="connsiteY76" fmla="*/ 3678452 h 4643751"/>
                <a:gd name="connsiteX77" fmla="*/ 2078205 w 4587104"/>
                <a:gd name="connsiteY77" fmla="*/ 3678453 h 4643751"/>
                <a:gd name="connsiteX78" fmla="*/ 2242724 w 4587104"/>
                <a:gd name="connsiteY78" fmla="*/ 3561675 h 4643751"/>
                <a:gd name="connsiteX79" fmla="*/ 2283853 w 4587104"/>
                <a:gd name="connsiteY79" fmla="*/ 3678452 h 4643751"/>
                <a:gd name="connsiteX80" fmla="*/ 2366112 w 4587104"/>
                <a:gd name="connsiteY80" fmla="*/ 3678452 h 4643751"/>
                <a:gd name="connsiteX81" fmla="*/ 2448371 w 4587104"/>
                <a:gd name="connsiteY81" fmla="*/ 3678452 h 4643751"/>
                <a:gd name="connsiteX82" fmla="*/ 2448371 w 4587104"/>
                <a:gd name="connsiteY82" fmla="*/ 3795229 h 4643751"/>
                <a:gd name="connsiteX83" fmla="*/ 2571759 w 4587104"/>
                <a:gd name="connsiteY83" fmla="*/ 3795228 h 4643751"/>
                <a:gd name="connsiteX84" fmla="*/ 2612889 w 4587104"/>
                <a:gd name="connsiteY84" fmla="*/ 3912005 h 4643751"/>
                <a:gd name="connsiteX85" fmla="*/ 2654018 w 4587104"/>
                <a:gd name="connsiteY85" fmla="*/ 4028780 h 4643751"/>
                <a:gd name="connsiteX86" fmla="*/ 2695148 w 4587104"/>
                <a:gd name="connsiteY86" fmla="*/ 4028780 h 4643751"/>
                <a:gd name="connsiteX87" fmla="*/ 2695148 w 4587104"/>
                <a:gd name="connsiteY87" fmla="*/ 3970392 h 4643751"/>
                <a:gd name="connsiteX88" fmla="*/ 2777407 w 4587104"/>
                <a:gd name="connsiteY88" fmla="*/ 4028780 h 4643751"/>
                <a:gd name="connsiteX89" fmla="*/ 2840142 w 4587104"/>
                <a:gd name="connsiteY89" fmla="*/ 4041552 h 4643751"/>
                <a:gd name="connsiteX90" fmla="*/ 2983051 w 4587104"/>
                <a:gd name="connsiteY90" fmla="*/ 4087172 h 4643751"/>
                <a:gd name="connsiteX91" fmla="*/ 3011518 w 4587104"/>
                <a:gd name="connsiteY91" fmla="*/ 4153542 h 4643751"/>
                <a:gd name="connsiteX92" fmla="*/ 2983054 w 4587104"/>
                <a:gd name="connsiteY92" fmla="*/ 4262333 h 4643751"/>
                <a:gd name="connsiteX93" fmla="*/ 3024184 w 4587104"/>
                <a:gd name="connsiteY93" fmla="*/ 4262333 h 4643751"/>
                <a:gd name="connsiteX94" fmla="*/ 3106440 w 4587104"/>
                <a:gd name="connsiteY94" fmla="*/ 4320724 h 4643751"/>
                <a:gd name="connsiteX95" fmla="*/ 3182893 w 4587104"/>
                <a:gd name="connsiteY95" fmla="*/ 4483718 h 4643751"/>
                <a:gd name="connsiteX96" fmla="*/ 3270961 w 4587104"/>
                <a:gd name="connsiteY96" fmla="*/ 4612662 h 4643751"/>
                <a:gd name="connsiteX97" fmla="*/ 3394349 w 4587104"/>
                <a:gd name="connsiteY97" fmla="*/ 4612662 h 4643751"/>
                <a:gd name="connsiteX98" fmla="*/ 3476608 w 4587104"/>
                <a:gd name="connsiteY98" fmla="*/ 4495887 h 4643751"/>
                <a:gd name="connsiteX99" fmla="*/ 3764514 w 4587104"/>
                <a:gd name="connsiteY99" fmla="*/ 4379111 h 4643751"/>
                <a:gd name="connsiteX100" fmla="*/ 3887903 w 4587104"/>
                <a:gd name="connsiteY100" fmla="*/ 4320723 h 4643751"/>
                <a:gd name="connsiteX101" fmla="*/ 4011291 w 4587104"/>
                <a:gd name="connsiteY101" fmla="*/ 4203946 h 4643751"/>
                <a:gd name="connsiteX102" fmla="*/ 4052421 w 4587104"/>
                <a:gd name="connsiteY102" fmla="*/ 4145558 h 4643751"/>
                <a:gd name="connsiteX103" fmla="*/ 4093550 w 4587104"/>
                <a:gd name="connsiteY103" fmla="*/ 4145558 h 4643751"/>
                <a:gd name="connsiteX104" fmla="*/ 4093550 w 4587104"/>
                <a:gd name="connsiteY104" fmla="*/ 4028782 h 4643751"/>
                <a:gd name="connsiteX105" fmla="*/ 4134680 w 4587104"/>
                <a:gd name="connsiteY105" fmla="*/ 3970394 h 4643751"/>
                <a:gd name="connsiteX106" fmla="*/ 4143138 w 4587104"/>
                <a:gd name="connsiteY106" fmla="*/ 3871639 h 4643751"/>
                <a:gd name="connsiteX107" fmla="*/ 4134680 w 4587104"/>
                <a:gd name="connsiteY107" fmla="*/ 3736841 h 4643751"/>
                <a:gd name="connsiteX108" fmla="*/ 4175809 w 4587104"/>
                <a:gd name="connsiteY108" fmla="*/ 3678453 h 4643751"/>
                <a:gd name="connsiteX109" fmla="*/ 4190743 w 4587104"/>
                <a:gd name="connsiteY109" fmla="*/ 3562702 h 4643751"/>
                <a:gd name="connsiteX110" fmla="*/ 4216939 w 4587104"/>
                <a:gd name="connsiteY110" fmla="*/ 3444900 h 4643751"/>
                <a:gd name="connsiteX111" fmla="*/ 4258065 w 4587104"/>
                <a:gd name="connsiteY111" fmla="*/ 3269739 h 4643751"/>
                <a:gd name="connsiteX112" fmla="*/ 4322674 w 4587104"/>
                <a:gd name="connsiteY112" fmla="*/ 3151431 h 4643751"/>
                <a:gd name="connsiteX113" fmla="*/ 4381457 w 4587104"/>
                <a:gd name="connsiteY113" fmla="*/ 3094571 h 4643751"/>
                <a:gd name="connsiteX114" fmla="*/ 4422586 w 4587104"/>
                <a:gd name="connsiteY114" fmla="*/ 2977795 h 4643751"/>
                <a:gd name="connsiteX115" fmla="*/ 4381457 w 4587104"/>
                <a:gd name="connsiteY115" fmla="*/ 2919407 h 4643751"/>
                <a:gd name="connsiteX116" fmla="*/ 4422586 w 4587104"/>
                <a:gd name="connsiteY116" fmla="*/ 2861018 h 4643751"/>
                <a:gd name="connsiteX117" fmla="*/ 4381457 w 4587104"/>
                <a:gd name="connsiteY117" fmla="*/ 2802630 h 4643751"/>
                <a:gd name="connsiteX118" fmla="*/ 4436924 w 4587104"/>
                <a:gd name="connsiteY118" fmla="*/ 2666787 h 4643751"/>
                <a:gd name="connsiteX119" fmla="*/ 4463716 w 4587104"/>
                <a:gd name="connsiteY119" fmla="*/ 2569078 h 4643751"/>
                <a:gd name="connsiteX120" fmla="*/ 4504845 w 4587104"/>
                <a:gd name="connsiteY120" fmla="*/ 2452301 h 4643751"/>
                <a:gd name="connsiteX121" fmla="*/ 4463716 w 4587104"/>
                <a:gd name="connsiteY121" fmla="*/ 2452301 h 4643751"/>
                <a:gd name="connsiteX122" fmla="*/ 4463716 w 4587104"/>
                <a:gd name="connsiteY122" fmla="*/ 2393913 h 4643751"/>
                <a:gd name="connsiteX123" fmla="*/ 4504845 w 4587104"/>
                <a:gd name="connsiteY123" fmla="*/ 2335525 h 4643751"/>
                <a:gd name="connsiteX124" fmla="*/ 4587104 w 4587104"/>
                <a:gd name="connsiteY124" fmla="*/ 2277137 h 4643751"/>
                <a:gd name="connsiteX125" fmla="*/ 4545972 w 4587104"/>
                <a:gd name="connsiteY12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597543 w 4587104"/>
                <a:gd name="connsiteY16" fmla="*/ 1576479 h 4643751"/>
                <a:gd name="connsiteX17" fmla="*/ 598663 w 4587104"/>
                <a:gd name="connsiteY17" fmla="*/ 1656951 h 4643751"/>
                <a:gd name="connsiteX18" fmla="*/ 597543 w 4587104"/>
                <a:gd name="connsiteY18" fmla="*/ 1810031 h 4643751"/>
                <a:gd name="connsiteX19" fmla="*/ 638674 w 4587104"/>
                <a:gd name="connsiteY19" fmla="*/ 1868419 h 4643751"/>
                <a:gd name="connsiteX20" fmla="*/ 655789 w 4587104"/>
                <a:gd name="connsiteY20" fmla="*/ 1956232 h 4643751"/>
                <a:gd name="connsiteX21" fmla="*/ 644908 w 4587104"/>
                <a:gd name="connsiteY21" fmla="*/ 2023812 h 4643751"/>
                <a:gd name="connsiteX22" fmla="*/ 679803 w 4587104"/>
                <a:gd name="connsiteY22" fmla="*/ 2101972 h 4643751"/>
                <a:gd name="connsiteX23" fmla="*/ 638674 w 4587104"/>
                <a:gd name="connsiteY23" fmla="*/ 2101972 h 4643751"/>
                <a:gd name="connsiteX24" fmla="*/ 602744 w 4587104"/>
                <a:gd name="connsiteY24" fmla="*/ 2126147 h 4643751"/>
                <a:gd name="connsiteX25" fmla="*/ 576901 w 4587104"/>
                <a:gd name="connsiteY25" fmla="*/ 2176350 h 4643751"/>
                <a:gd name="connsiteX26" fmla="*/ 542899 w 4587104"/>
                <a:gd name="connsiteY26" fmla="*/ 2211105 h 4643751"/>
                <a:gd name="connsiteX27" fmla="*/ 514336 w 4587104"/>
                <a:gd name="connsiteY27" fmla="*/ 2241998 h 4643751"/>
                <a:gd name="connsiteX28" fmla="*/ 492574 w 4587104"/>
                <a:gd name="connsiteY28" fmla="*/ 2238137 h 4643751"/>
                <a:gd name="connsiteX29" fmla="*/ 454491 w 4587104"/>
                <a:gd name="connsiteY29" fmla="*/ 2243930 h 4643751"/>
                <a:gd name="connsiteX30" fmla="*/ 391897 w 4587104"/>
                <a:gd name="connsiteY30" fmla="*/ 2218748 h 4643751"/>
                <a:gd name="connsiteX31" fmla="*/ 391897 w 4587104"/>
                <a:gd name="connsiteY31" fmla="*/ 2160360 h 4643751"/>
                <a:gd name="connsiteX32" fmla="*/ 309638 w 4587104"/>
                <a:gd name="connsiteY32" fmla="*/ 2218748 h 4643751"/>
                <a:gd name="connsiteX33" fmla="*/ 309636 w 4587104"/>
                <a:gd name="connsiteY33" fmla="*/ 2335525 h 4643751"/>
                <a:gd name="connsiteX34" fmla="*/ 227379 w 4587104"/>
                <a:gd name="connsiteY34" fmla="*/ 2335524 h 4643751"/>
                <a:gd name="connsiteX35" fmla="*/ 227379 w 4587104"/>
                <a:gd name="connsiteY35" fmla="*/ 2510689 h 4643751"/>
                <a:gd name="connsiteX36" fmla="*/ 200148 w 4587104"/>
                <a:gd name="connsiteY36" fmla="*/ 2560590 h 4643751"/>
                <a:gd name="connsiteX37" fmla="*/ 186250 w 4587104"/>
                <a:gd name="connsiteY37" fmla="*/ 2685853 h 4643751"/>
                <a:gd name="connsiteX38" fmla="*/ 227379 w 4587104"/>
                <a:gd name="connsiteY38" fmla="*/ 2744241 h 4643751"/>
                <a:gd name="connsiteX39" fmla="*/ 145120 w 4587104"/>
                <a:gd name="connsiteY39" fmla="*/ 2802629 h 4643751"/>
                <a:gd name="connsiteX40" fmla="*/ 88618 w 4587104"/>
                <a:gd name="connsiteY40" fmla="*/ 2888834 h 4643751"/>
                <a:gd name="connsiteX41" fmla="*/ 21732 w 4587104"/>
                <a:gd name="connsiteY41" fmla="*/ 2919406 h 4643751"/>
                <a:gd name="connsiteX42" fmla="*/ 21731 w 4587104"/>
                <a:gd name="connsiteY42" fmla="*/ 3094571 h 4643751"/>
                <a:gd name="connsiteX43" fmla="*/ 62861 w 4587104"/>
                <a:gd name="connsiteY43" fmla="*/ 3269735 h 4643751"/>
                <a:gd name="connsiteX44" fmla="*/ 103991 w 4587104"/>
                <a:gd name="connsiteY44" fmla="*/ 3269735 h 4643751"/>
                <a:gd name="connsiteX45" fmla="*/ 186249 w 4587104"/>
                <a:gd name="connsiteY45" fmla="*/ 3269736 h 4643751"/>
                <a:gd name="connsiteX46" fmla="*/ 268509 w 4587104"/>
                <a:gd name="connsiteY46" fmla="*/ 3269735 h 4643751"/>
                <a:gd name="connsiteX47" fmla="*/ 309638 w 4587104"/>
                <a:gd name="connsiteY47" fmla="*/ 3328123 h 4643751"/>
                <a:gd name="connsiteX48" fmla="*/ 391897 w 4587104"/>
                <a:gd name="connsiteY48" fmla="*/ 3269735 h 4643751"/>
                <a:gd name="connsiteX49" fmla="*/ 474155 w 4587104"/>
                <a:gd name="connsiteY49" fmla="*/ 3328124 h 4643751"/>
                <a:gd name="connsiteX50" fmla="*/ 643548 w 4587104"/>
                <a:gd name="connsiteY50" fmla="*/ 3363824 h 4643751"/>
                <a:gd name="connsiteX51" fmla="*/ 762062 w 4587104"/>
                <a:gd name="connsiteY51" fmla="*/ 3386511 h 4643751"/>
                <a:gd name="connsiteX52" fmla="*/ 885451 w 4587104"/>
                <a:gd name="connsiteY52" fmla="*/ 3444899 h 4643751"/>
                <a:gd name="connsiteX53" fmla="*/ 926580 w 4587104"/>
                <a:gd name="connsiteY53" fmla="*/ 3503287 h 4643751"/>
                <a:gd name="connsiteX54" fmla="*/ 926580 w 4587104"/>
                <a:gd name="connsiteY54" fmla="*/ 3561675 h 4643751"/>
                <a:gd name="connsiteX55" fmla="*/ 926580 w 4587104"/>
                <a:gd name="connsiteY55" fmla="*/ 3620063 h 4643751"/>
                <a:gd name="connsiteX56" fmla="*/ 967709 w 4587104"/>
                <a:gd name="connsiteY56" fmla="*/ 3736841 h 4643751"/>
                <a:gd name="connsiteX57" fmla="*/ 1008839 w 4587104"/>
                <a:gd name="connsiteY57" fmla="*/ 3795228 h 4643751"/>
                <a:gd name="connsiteX58" fmla="*/ 1049969 w 4587104"/>
                <a:gd name="connsiteY58" fmla="*/ 3970392 h 4643751"/>
                <a:gd name="connsiteX59" fmla="*/ 1091098 w 4587104"/>
                <a:gd name="connsiteY59" fmla="*/ 4028780 h 4643751"/>
                <a:gd name="connsiteX60" fmla="*/ 1137271 w 4587104"/>
                <a:gd name="connsiteY60" fmla="*/ 4105271 h 4643751"/>
                <a:gd name="connsiteX61" fmla="*/ 1132227 w 4587104"/>
                <a:gd name="connsiteY61" fmla="*/ 4203946 h 4643751"/>
                <a:gd name="connsiteX62" fmla="*/ 1214486 w 4587104"/>
                <a:gd name="connsiteY62" fmla="*/ 4203946 h 4643751"/>
                <a:gd name="connsiteX63" fmla="*/ 1324968 w 4587104"/>
                <a:gd name="connsiteY63" fmla="*/ 4172850 h 4643751"/>
                <a:gd name="connsiteX64" fmla="*/ 1356251 w 4587104"/>
                <a:gd name="connsiteY64" fmla="*/ 4205675 h 4643751"/>
                <a:gd name="connsiteX65" fmla="*/ 1379004 w 4587104"/>
                <a:gd name="connsiteY65" fmla="*/ 4262334 h 4643751"/>
                <a:gd name="connsiteX66" fmla="*/ 1420134 w 4587104"/>
                <a:gd name="connsiteY66" fmla="*/ 4203945 h 4643751"/>
                <a:gd name="connsiteX67" fmla="*/ 1463700 w 4587104"/>
                <a:gd name="connsiteY67" fmla="*/ 4180574 h 4643751"/>
                <a:gd name="connsiteX68" fmla="*/ 1502393 w 4587104"/>
                <a:gd name="connsiteY68" fmla="*/ 4145558 h 4643751"/>
                <a:gd name="connsiteX69" fmla="*/ 1592912 w 4587104"/>
                <a:gd name="connsiteY69" fmla="*/ 4120718 h 4643751"/>
                <a:gd name="connsiteX70" fmla="*/ 1645957 w 4587104"/>
                <a:gd name="connsiteY70" fmla="*/ 4074377 h 4643751"/>
                <a:gd name="connsiteX71" fmla="*/ 1749170 w 4587104"/>
                <a:gd name="connsiteY71" fmla="*/ 4028782 h 4643751"/>
                <a:gd name="connsiteX72" fmla="*/ 1678599 w 4587104"/>
                <a:gd name="connsiteY72" fmla="*/ 3985558 h 4643751"/>
                <a:gd name="connsiteX73" fmla="*/ 1625781 w 4587104"/>
                <a:gd name="connsiteY73" fmla="*/ 3912004 h 4643751"/>
                <a:gd name="connsiteX74" fmla="*/ 1790299 w 4587104"/>
                <a:gd name="connsiteY74" fmla="*/ 3853617 h 4643751"/>
                <a:gd name="connsiteX75" fmla="*/ 1954817 w 4587104"/>
                <a:gd name="connsiteY75" fmla="*/ 3795228 h 4643751"/>
                <a:gd name="connsiteX76" fmla="*/ 1995947 w 4587104"/>
                <a:gd name="connsiteY76" fmla="*/ 3678452 h 4643751"/>
                <a:gd name="connsiteX77" fmla="*/ 2078205 w 4587104"/>
                <a:gd name="connsiteY77" fmla="*/ 3678453 h 4643751"/>
                <a:gd name="connsiteX78" fmla="*/ 2242724 w 4587104"/>
                <a:gd name="connsiteY78" fmla="*/ 3561675 h 4643751"/>
                <a:gd name="connsiteX79" fmla="*/ 2283853 w 4587104"/>
                <a:gd name="connsiteY79" fmla="*/ 3678452 h 4643751"/>
                <a:gd name="connsiteX80" fmla="*/ 2366112 w 4587104"/>
                <a:gd name="connsiteY80" fmla="*/ 3678452 h 4643751"/>
                <a:gd name="connsiteX81" fmla="*/ 2448371 w 4587104"/>
                <a:gd name="connsiteY81" fmla="*/ 3678452 h 4643751"/>
                <a:gd name="connsiteX82" fmla="*/ 2448371 w 4587104"/>
                <a:gd name="connsiteY82" fmla="*/ 3795229 h 4643751"/>
                <a:gd name="connsiteX83" fmla="*/ 2571759 w 4587104"/>
                <a:gd name="connsiteY83" fmla="*/ 3795228 h 4643751"/>
                <a:gd name="connsiteX84" fmla="*/ 2612889 w 4587104"/>
                <a:gd name="connsiteY84" fmla="*/ 3912005 h 4643751"/>
                <a:gd name="connsiteX85" fmla="*/ 2654018 w 4587104"/>
                <a:gd name="connsiteY85" fmla="*/ 4028780 h 4643751"/>
                <a:gd name="connsiteX86" fmla="*/ 2695148 w 4587104"/>
                <a:gd name="connsiteY86" fmla="*/ 4028780 h 4643751"/>
                <a:gd name="connsiteX87" fmla="*/ 2695148 w 4587104"/>
                <a:gd name="connsiteY87" fmla="*/ 3970392 h 4643751"/>
                <a:gd name="connsiteX88" fmla="*/ 2777407 w 4587104"/>
                <a:gd name="connsiteY88" fmla="*/ 4028780 h 4643751"/>
                <a:gd name="connsiteX89" fmla="*/ 2840142 w 4587104"/>
                <a:gd name="connsiteY89" fmla="*/ 4041552 h 4643751"/>
                <a:gd name="connsiteX90" fmla="*/ 2983051 w 4587104"/>
                <a:gd name="connsiteY90" fmla="*/ 4087172 h 4643751"/>
                <a:gd name="connsiteX91" fmla="*/ 3011518 w 4587104"/>
                <a:gd name="connsiteY91" fmla="*/ 4153542 h 4643751"/>
                <a:gd name="connsiteX92" fmla="*/ 2983054 w 4587104"/>
                <a:gd name="connsiteY92" fmla="*/ 4262333 h 4643751"/>
                <a:gd name="connsiteX93" fmla="*/ 3024184 w 4587104"/>
                <a:gd name="connsiteY93" fmla="*/ 4262333 h 4643751"/>
                <a:gd name="connsiteX94" fmla="*/ 3106440 w 4587104"/>
                <a:gd name="connsiteY94" fmla="*/ 4320724 h 4643751"/>
                <a:gd name="connsiteX95" fmla="*/ 3182893 w 4587104"/>
                <a:gd name="connsiteY95" fmla="*/ 4483718 h 4643751"/>
                <a:gd name="connsiteX96" fmla="*/ 3270961 w 4587104"/>
                <a:gd name="connsiteY96" fmla="*/ 4612662 h 4643751"/>
                <a:gd name="connsiteX97" fmla="*/ 3394349 w 4587104"/>
                <a:gd name="connsiteY97" fmla="*/ 4612662 h 4643751"/>
                <a:gd name="connsiteX98" fmla="*/ 3476608 w 4587104"/>
                <a:gd name="connsiteY98" fmla="*/ 4495887 h 4643751"/>
                <a:gd name="connsiteX99" fmla="*/ 3764514 w 4587104"/>
                <a:gd name="connsiteY99" fmla="*/ 4379111 h 4643751"/>
                <a:gd name="connsiteX100" fmla="*/ 3887903 w 4587104"/>
                <a:gd name="connsiteY100" fmla="*/ 4320723 h 4643751"/>
                <a:gd name="connsiteX101" fmla="*/ 4011291 w 4587104"/>
                <a:gd name="connsiteY101" fmla="*/ 4203946 h 4643751"/>
                <a:gd name="connsiteX102" fmla="*/ 4052421 w 4587104"/>
                <a:gd name="connsiteY102" fmla="*/ 4145558 h 4643751"/>
                <a:gd name="connsiteX103" fmla="*/ 4093550 w 4587104"/>
                <a:gd name="connsiteY103" fmla="*/ 4145558 h 4643751"/>
                <a:gd name="connsiteX104" fmla="*/ 4093550 w 4587104"/>
                <a:gd name="connsiteY104" fmla="*/ 4028782 h 4643751"/>
                <a:gd name="connsiteX105" fmla="*/ 4134680 w 4587104"/>
                <a:gd name="connsiteY105" fmla="*/ 3970394 h 4643751"/>
                <a:gd name="connsiteX106" fmla="*/ 4143138 w 4587104"/>
                <a:gd name="connsiteY106" fmla="*/ 3871639 h 4643751"/>
                <a:gd name="connsiteX107" fmla="*/ 4134680 w 4587104"/>
                <a:gd name="connsiteY107" fmla="*/ 3736841 h 4643751"/>
                <a:gd name="connsiteX108" fmla="*/ 4175809 w 4587104"/>
                <a:gd name="connsiteY108" fmla="*/ 3678453 h 4643751"/>
                <a:gd name="connsiteX109" fmla="*/ 4190743 w 4587104"/>
                <a:gd name="connsiteY109" fmla="*/ 3562702 h 4643751"/>
                <a:gd name="connsiteX110" fmla="*/ 4216939 w 4587104"/>
                <a:gd name="connsiteY110" fmla="*/ 3444900 h 4643751"/>
                <a:gd name="connsiteX111" fmla="*/ 4258065 w 4587104"/>
                <a:gd name="connsiteY111" fmla="*/ 3269739 h 4643751"/>
                <a:gd name="connsiteX112" fmla="*/ 4322674 w 4587104"/>
                <a:gd name="connsiteY112" fmla="*/ 3151431 h 4643751"/>
                <a:gd name="connsiteX113" fmla="*/ 4381457 w 4587104"/>
                <a:gd name="connsiteY113" fmla="*/ 3094571 h 4643751"/>
                <a:gd name="connsiteX114" fmla="*/ 4422586 w 4587104"/>
                <a:gd name="connsiteY114" fmla="*/ 2977795 h 4643751"/>
                <a:gd name="connsiteX115" fmla="*/ 4381457 w 4587104"/>
                <a:gd name="connsiteY115" fmla="*/ 2919407 h 4643751"/>
                <a:gd name="connsiteX116" fmla="*/ 4422586 w 4587104"/>
                <a:gd name="connsiteY116" fmla="*/ 2861018 h 4643751"/>
                <a:gd name="connsiteX117" fmla="*/ 4381457 w 4587104"/>
                <a:gd name="connsiteY117" fmla="*/ 2802630 h 4643751"/>
                <a:gd name="connsiteX118" fmla="*/ 4436924 w 4587104"/>
                <a:gd name="connsiteY118" fmla="*/ 2666787 h 4643751"/>
                <a:gd name="connsiteX119" fmla="*/ 4463716 w 4587104"/>
                <a:gd name="connsiteY119" fmla="*/ 2569078 h 4643751"/>
                <a:gd name="connsiteX120" fmla="*/ 4504845 w 4587104"/>
                <a:gd name="connsiteY120" fmla="*/ 2452301 h 4643751"/>
                <a:gd name="connsiteX121" fmla="*/ 4463716 w 4587104"/>
                <a:gd name="connsiteY121" fmla="*/ 2452301 h 4643751"/>
                <a:gd name="connsiteX122" fmla="*/ 4463716 w 4587104"/>
                <a:gd name="connsiteY122" fmla="*/ 2393913 h 4643751"/>
                <a:gd name="connsiteX123" fmla="*/ 4504845 w 4587104"/>
                <a:gd name="connsiteY123" fmla="*/ 2335525 h 4643751"/>
                <a:gd name="connsiteX124" fmla="*/ 4587104 w 4587104"/>
                <a:gd name="connsiteY124" fmla="*/ 2277137 h 4643751"/>
                <a:gd name="connsiteX125" fmla="*/ 4545972 w 4587104"/>
                <a:gd name="connsiteY12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3025 w 4587104"/>
                <a:gd name="connsiteY15" fmla="*/ 1459702 h 4643751"/>
                <a:gd name="connsiteX16" fmla="*/ 447690 w 4587104"/>
                <a:gd name="connsiteY16" fmla="*/ 1477381 h 4643751"/>
                <a:gd name="connsiteX17" fmla="*/ 597543 w 4587104"/>
                <a:gd name="connsiteY17" fmla="*/ 1576479 h 4643751"/>
                <a:gd name="connsiteX18" fmla="*/ 598663 w 4587104"/>
                <a:gd name="connsiteY18" fmla="*/ 1656951 h 4643751"/>
                <a:gd name="connsiteX19" fmla="*/ 597543 w 4587104"/>
                <a:gd name="connsiteY19" fmla="*/ 1810031 h 4643751"/>
                <a:gd name="connsiteX20" fmla="*/ 638674 w 4587104"/>
                <a:gd name="connsiteY20" fmla="*/ 1868419 h 4643751"/>
                <a:gd name="connsiteX21" fmla="*/ 655789 w 4587104"/>
                <a:gd name="connsiteY21" fmla="*/ 1956232 h 4643751"/>
                <a:gd name="connsiteX22" fmla="*/ 644908 w 4587104"/>
                <a:gd name="connsiteY22" fmla="*/ 2023812 h 4643751"/>
                <a:gd name="connsiteX23" fmla="*/ 679803 w 4587104"/>
                <a:gd name="connsiteY23" fmla="*/ 2101972 h 4643751"/>
                <a:gd name="connsiteX24" fmla="*/ 638674 w 4587104"/>
                <a:gd name="connsiteY24" fmla="*/ 2101972 h 4643751"/>
                <a:gd name="connsiteX25" fmla="*/ 602744 w 4587104"/>
                <a:gd name="connsiteY25" fmla="*/ 2126147 h 4643751"/>
                <a:gd name="connsiteX26" fmla="*/ 576901 w 4587104"/>
                <a:gd name="connsiteY26" fmla="*/ 2176350 h 4643751"/>
                <a:gd name="connsiteX27" fmla="*/ 542899 w 4587104"/>
                <a:gd name="connsiteY27" fmla="*/ 2211105 h 4643751"/>
                <a:gd name="connsiteX28" fmla="*/ 514336 w 4587104"/>
                <a:gd name="connsiteY28" fmla="*/ 2241998 h 4643751"/>
                <a:gd name="connsiteX29" fmla="*/ 492574 w 4587104"/>
                <a:gd name="connsiteY29" fmla="*/ 2238137 h 4643751"/>
                <a:gd name="connsiteX30" fmla="*/ 454491 w 4587104"/>
                <a:gd name="connsiteY30" fmla="*/ 2243930 h 4643751"/>
                <a:gd name="connsiteX31" fmla="*/ 391897 w 4587104"/>
                <a:gd name="connsiteY31" fmla="*/ 2218748 h 4643751"/>
                <a:gd name="connsiteX32" fmla="*/ 391897 w 4587104"/>
                <a:gd name="connsiteY32" fmla="*/ 2160360 h 4643751"/>
                <a:gd name="connsiteX33" fmla="*/ 309638 w 4587104"/>
                <a:gd name="connsiteY33" fmla="*/ 2218748 h 4643751"/>
                <a:gd name="connsiteX34" fmla="*/ 309636 w 4587104"/>
                <a:gd name="connsiteY34" fmla="*/ 2335525 h 4643751"/>
                <a:gd name="connsiteX35" fmla="*/ 227379 w 4587104"/>
                <a:gd name="connsiteY35" fmla="*/ 2335524 h 4643751"/>
                <a:gd name="connsiteX36" fmla="*/ 227379 w 4587104"/>
                <a:gd name="connsiteY36" fmla="*/ 2510689 h 4643751"/>
                <a:gd name="connsiteX37" fmla="*/ 200148 w 4587104"/>
                <a:gd name="connsiteY37" fmla="*/ 2560590 h 4643751"/>
                <a:gd name="connsiteX38" fmla="*/ 186250 w 4587104"/>
                <a:gd name="connsiteY38" fmla="*/ 2685853 h 4643751"/>
                <a:gd name="connsiteX39" fmla="*/ 227379 w 4587104"/>
                <a:gd name="connsiteY39" fmla="*/ 2744241 h 4643751"/>
                <a:gd name="connsiteX40" fmla="*/ 145120 w 4587104"/>
                <a:gd name="connsiteY40" fmla="*/ 2802629 h 4643751"/>
                <a:gd name="connsiteX41" fmla="*/ 88618 w 4587104"/>
                <a:gd name="connsiteY41" fmla="*/ 2888834 h 4643751"/>
                <a:gd name="connsiteX42" fmla="*/ 21732 w 4587104"/>
                <a:gd name="connsiteY42" fmla="*/ 2919406 h 4643751"/>
                <a:gd name="connsiteX43" fmla="*/ 21731 w 4587104"/>
                <a:gd name="connsiteY43" fmla="*/ 3094571 h 4643751"/>
                <a:gd name="connsiteX44" fmla="*/ 62861 w 4587104"/>
                <a:gd name="connsiteY44" fmla="*/ 3269735 h 4643751"/>
                <a:gd name="connsiteX45" fmla="*/ 103991 w 4587104"/>
                <a:gd name="connsiteY45" fmla="*/ 3269735 h 4643751"/>
                <a:gd name="connsiteX46" fmla="*/ 186249 w 4587104"/>
                <a:gd name="connsiteY46" fmla="*/ 3269736 h 4643751"/>
                <a:gd name="connsiteX47" fmla="*/ 268509 w 4587104"/>
                <a:gd name="connsiteY47" fmla="*/ 3269735 h 4643751"/>
                <a:gd name="connsiteX48" fmla="*/ 309638 w 4587104"/>
                <a:gd name="connsiteY48" fmla="*/ 3328123 h 4643751"/>
                <a:gd name="connsiteX49" fmla="*/ 391897 w 4587104"/>
                <a:gd name="connsiteY49" fmla="*/ 3269735 h 4643751"/>
                <a:gd name="connsiteX50" fmla="*/ 474155 w 4587104"/>
                <a:gd name="connsiteY50" fmla="*/ 3328124 h 4643751"/>
                <a:gd name="connsiteX51" fmla="*/ 643548 w 4587104"/>
                <a:gd name="connsiteY51" fmla="*/ 3363824 h 4643751"/>
                <a:gd name="connsiteX52" fmla="*/ 762062 w 4587104"/>
                <a:gd name="connsiteY52" fmla="*/ 3386511 h 4643751"/>
                <a:gd name="connsiteX53" fmla="*/ 885451 w 4587104"/>
                <a:gd name="connsiteY53" fmla="*/ 3444899 h 4643751"/>
                <a:gd name="connsiteX54" fmla="*/ 926580 w 4587104"/>
                <a:gd name="connsiteY54" fmla="*/ 3503287 h 4643751"/>
                <a:gd name="connsiteX55" fmla="*/ 926580 w 4587104"/>
                <a:gd name="connsiteY55" fmla="*/ 3561675 h 4643751"/>
                <a:gd name="connsiteX56" fmla="*/ 926580 w 4587104"/>
                <a:gd name="connsiteY56" fmla="*/ 3620063 h 4643751"/>
                <a:gd name="connsiteX57" fmla="*/ 967709 w 4587104"/>
                <a:gd name="connsiteY57" fmla="*/ 3736841 h 4643751"/>
                <a:gd name="connsiteX58" fmla="*/ 1008839 w 4587104"/>
                <a:gd name="connsiteY58" fmla="*/ 3795228 h 4643751"/>
                <a:gd name="connsiteX59" fmla="*/ 1049969 w 4587104"/>
                <a:gd name="connsiteY59" fmla="*/ 3970392 h 4643751"/>
                <a:gd name="connsiteX60" fmla="*/ 1091098 w 4587104"/>
                <a:gd name="connsiteY60" fmla="*/ 4028780 h 4643751"/>
                <a:gd name="connsiteX61" fmla="*/ 1137271 w 4587104"/>
                <a:gd name="connsiteY61" fmla="*/ 4105271 h 4643751"/>
                <a:gd name="connsiteX62" fmla="*/ 1132227 w 4587104"/>
                <a:gd name="connsiteY62" fmla="*/ 4203946 h 4643751"/>
                <a:gd name="connsiteX63" fmla="*/ 1214486 w 4587104"/>
                <a:gd name="connsiteY63" fmla="*/ 4203946 h 4643751"/>
                <a:gd name="connsiteX64" fmla="*/ 1324968 w 4587104"/>
                <a:gd name="connsiteY64" fmla="*/ 4172850 h 4643751"/>
                <a:gd name="connsiteX65" fmla="*/ 1356251 w 4587104"/>
                <a:gd name="connsiteY65" fmla="*/ 4205675 h 4643751"/>
                <a:gd name="connsiteX66" fmla="*/ 1379004 w 4587104"/>
                <a:gd name="connsiteY66" fmla="*/ 4262334 h 4643751"/>
                <a:gd name="connsiteX67" fmla="*/ 1420134 w 4587104"/>
                <a:gd name="connsiteY67" fmla="*/ 4203945 h 4643751"/>
                <a:gd name="connsiteX68" fmla="*/ 1463700 w 4587104"/>
                <a:gd name="connsiteY68" fmla="*/ 4180574 h 4643751"/>
                <a:gd name="connsiteX69" fmla="*/ 1502393 w 4587104"/>
                <a:gd name="connsiteY69" fmla="*/ 4145558 h 4643751"/>
                <a:gd name="connsiteX70" fmla="*/ 1592912 w 4587104"/>
                <a:gd name="connsiteY70" fmla="*/ 4120718 h 4643751"/>
                <a:gd name="connsiteX71" fmla="*/ 1645957 w 4587104"/>
                <a:gd name="connsiteY71" fmla="*/ 4074377 h 4643751"/>
                <a:gd name="connsiteX72" fmla="*/ 1749170 w 4587104"/>
                <a:gd name="connsiteY72" fmla="*/ 4028782 h 4643751"/>
                <a:gd name="connsiteX73" fmla="*/ 1678599 w 4587104"/>
                <a:gd name="connsiteY73" fmla="*/ 3985558 h 4643751"/>
                <a:gd name="connsiteX74" fmla="*/ 1625781 w 4587104"/>
                <a:gd name="connsiteY74" fmla="*/ 3912004 h 4643751"/>
                <a:gd name="connsiteX75" fmla="*/ 1790299 w 4587104"/>
                <a:gd name="connsiteY75" fmla="*/ 3853617 h 4643751"/>
                <a:gd name="connsiteX76" fmla="*/ 1954817 w 4587104"/>
                <a:gd name="connsiteY76" fmla="*/ 3795228 h 4643751"/>
                <a:gd name="connsiteX77" fmla="*/ 1995947 w 4587104"/>
                <a:gd name="connsiteY77" fmla="*/ 3678452 h 4643751"/>
                <a:gd name="connsiteX78" fmla="*/ 2078205 w 4587104"/>
                <a:gd name="connsiteY78" fmla="*/ 3678453 h 4643751"/>
                <a:gd name="connsiteX79" fmla="*/ 2242724 w 4587104"/>
                <a:gd name="connsiteY79" fmla="*/ 3561675 h 4643751"/>
                <a:gd name="connsiteX80" fmla="*/ 2283853 w 4587104"/>
                <a:gd name="connsiteY80" fmla="*/ 3678452 h 4643751"/>
                <a:gd name="connsiteX81" fmla="*/ 2366112 w 4587104"/>
                <a:gd name="connsiteY81" fmla="*/ 3678452 h 4643751"/>
                <a:gd name="connsiteX82" fmla="*/ 2448371 w 4587104"/>
                <a:gd name="connsiteY82" fmla="*/ 3678452 h 4643751"/>
                <a:gd name="connsiteX83" fmla="*/ 2448371 w 4587104"/>
                <a:gd name="connsiteY83" fmla="*/ 3795229 h 4643751"/>
                <a:gd name="connsiteX84" fmla="*/ 2571759 w 4587104"/>
                <a:gd name="connsiteY84" fmla="*/ 3795228 h 4643751"/>
                <a:gd name="connsiteX85" fmla="*/ 2612889 w 4587104"/>
                <a:gd name="connsiteY85" fmla="*/ 3912005 h 4643751"/>
                <a:gd name="connsiteX86" fmla="*/ 2654018 w 4587104"/>
                <a:gd name="connsiteY86" fmla="*/ 4028780 h 4643751"/>
                <a:gd name="connsiteX87" fmla="*/ 2695148 w 4587104"/>
                <a:gd name="connsiteY87" fmla="*/ 4028780 h 4643751"/>
                <a:gd name="connsiteX88" fmla="*/ 2695148 w 4587104"/>
                <a:gd name="connsiteY88" fmla="*/ 3970392 h 4643751"/>
                <a:gd name="connsiteX89" fmla="*/ 2777407 w 4587104"/>
                <a:gd name="connsiteY89" fmla="*/ 4028780 h 4643751"/>
                <a:gd name="connsiteX90" fmla="*/ 2840142 w 4587104"/>
                <a:gd name="connsiteY90" fmla="*/ 4041552 h 4643751"/>
                <a:gd name="connsiteX91" fmla="*/ 2983051 w 4587104"/>
                <a:gd name="connsiteY91" fmla="*/ 4087172 h 4643751"/>
                <a:gd name="connsiteX92" fmla="*/ 3011518 w 4587104"/>
                <a:gd name="connsiteY92" fmla="*/ 4153542 h 4643751"/>
                <a:gd name="connsiteX93" fmla="*/ 2983054 w 4587104"/>
                <a:gd name="connsiteY93" fmla="*/ 4262333 h 4643751"/>
                <a:gd name="connsiteX94" fmla="*/ 3024184 w 4587104"/>
                <a:gd name="connsiteY94" fmla="*/ 4262333 h 4643751"/>
                <a:gd name="connsiteX95" fmla="*/ 3106440 w 4587104"/>
                <a:gd name="connsiteY95" fmla="*/ 4320724 h 4643751"/>
                <a:gd name="connsiteX96" fmla="*/ 3182893 w 4587104"/>
                <a:gd name="connsiteY96" fmla="*/ 4483718 h 4643751"/>
                <a:gd name="connsiteX97" fmla="*/ 3270961 w 4587104"/>
                <a:gd name="connsiteY97" fmla="*/ 4612662 h 4643751"/>
                <a:gd name="connsiteX98" fmla="*/ 3394349 w 4587104"/>
                <a:gd name="connsiteY98" fmla="*/ 4612662 h 4643751"/>
                <a:gd name="connsiteX99" fmla="*/ 3476608 w 4587104"/>
                <a:gd name="connsiteY99" fmla="*/ 4495887 h 4643751"/>
                <a:gd name="connsiteX100" fmla="*/ 3764514 w 4587104"/>
                <a:gd name="connsiteY100" fmla="*/ 4379111 h 4643751"/>
                <a:gd name="connsiteX101" fmla="*/ 3887903 w 4587104"/>
                <a:gd name="connsiteY101" fmla="*/ 4320723 h 4643751"/>
                <a:gd name="connsiteX102" fmla="*/ 4011291 w 4587104"/>
                <a:gd name="connsiteY102" fmla="*/ 4203946 h 4643751"/>
                <a:gd name="connsiteX103" fmla="*/ 4052421 w 4587104"/>
                <a:gd name="connsiteY103" fmla="*/ 4145558 h 4643751"/>
                <a:gd name="connsiteX104" fmla="*/ 4093550 w 4587104"/>
                <a:gd name="connsiteY104" fmla="*/ 4145558 h 4643751"/>
                <a:gd name="connsiteX105" fmla="*/ 4093550 w 4587104"/>
                <a:gd name="connsiteY105" fmla="*/ 4028782 h 4643751"/>
                <a:gd name="connsiteX106" fmla="*/ 4134680 w 4587104"/>
                <a:gd name="connsiteY106" fmla="*/ 3970394 h 4643751"/>
                <a:gd name="connsiteX107" fmla="*/ 4143138 w 4587104"/>
                <a:gd name="connsiteY107" fmla="*/ 3871639 h 4643751"/>
                <a:gd name="connsiteX108" fmla="*/ 4134680 w 4587104"/>
                <a:gd name="connsiteY108" fmla="*/ 3736841 h 4643751"/>
                <a:gd name="connsiteX109" fmla="*/ 4175809 w 4587104"/>
                <a:gd name="connsiteY109" fmla="*/ 3678453 h 4643751"/>
                <a:gd name="connsiteX110" fmla="*/ 4190743 w 4587104"/>
                <a:gd name="connsiteY110" fmla="*/ 3562702 h 4643751"/>
                <a:gd name="connsiteX111" fmla="*/ 4216939 w 4587104"/>
                <a:gd name="connsiteY111" fmla="*/ 3444900 h 4643751"/>
                <a:gd name="connsiteX112" fmla="*/ 4258065 w 4587104"/>
                <a:gd name="connsiteY112" fmla="*/ 3269739 h 4643751"/>
                <a:gd name="connsiteX113" fmla="*/ 4322674 w 4587104"/>
                <a:gd name="connsiteY113" fmla="*/ 3151431 h 4643751"/>
                <a:gd name="connsiteX114" fmla="*/ 4381457 w 4587104"/>
                <a:gd name="connsiteY114" fmla="*/ 3094571 h 4643751"/>
                <a:gd name="connsiteX115" fmla="*/ 4422586 w 4587104"/>
                <a:gd name="connsiteY115" fmla="*/ 2977795 h 4643751"/>
                <a:gd name="connsiteX116" fmla="*/ 4381457 w 4587104"/>
                <a:gd name="connsiteY116" fmla="*/ 2919407 h 4643751"/>
                <a:gd name="connsiteX117" fmla="*/ 4422586 w 4587104"/>
                <a:gd name="connsiteY117" fmla="*/ 2861018 h 4643751"/>
                <a:gd name="connsiteX118" fmla="*/ 4381457 w 4587104"/>
                <a:gd name="connsiteY118" fmla="*/ 2802630 h 4643751"/>
                <a:gd name="connsiteX119" fmla="*/ 4436924 w 4587104"/>
                <a:gd name="connsiteY119" fmla="*/ 2666787 h 4643751"/>
                <a:gd name="connsiteX120" fmla="*/ 4463716 w 4587104"/>
                <a:gd name="connsiteY120" fmla="*/ 2569078 h 4643751"/>
                <a:gd name="connsiteX121" fmla="*/ 4504845 w 4587104"/>
                <a:gd name="connsiteY121" fmla="*/ 2452301 h 4643751"/>
                <a:gd name="connsiteX122" fmla="*/ 4463716 w 4587104"/>
                <a:gd name="connsiteY122" fmla="*/ 2452301 h 4643751"/>
                <a:gd name="connsiteX123" fmla="*/ 4463716 w 4587104"/>
                <a:gd name="connsiteY123" fmla="*/ 2393913 h 4643751"/>
                <a:gd name="connsiteX124" fmla="*/ 4504845 w 4587104"/>
                <a:gd name="connsiteY124" fmla="*/ 2335525 h 4643751"/>
                <a:gd name="connsiteX125" fmla="*/ 4587104 w 4587104"/>
                <a:gd name="connsiteY125" fmla="*/ 2277137 h 4643751"/>
                <a:gd name="connsiteX126" fmla="*/ 4545972 w 4587104"/>
                <a:gd name="connsiteY12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4089 w 4587104"/>
                <a:gd name="connsiteY15" fmla="*/ 1436833 h 4643751"/>
                <a:gd name="connsiteX16" fmla="*/ 433025 w 4587104"/>
                <a:gd name="connsiteY16" fmla="*/ 1459702 h 4643751"/>
                <a:gd name="connsiteX17" fmla="*/ 447690 w 4587104"/>
                <a:gd name="connsiteY17" fmla="*/ 1477381 h 4643751"/>
                <a:gd name="connsiteX18" fmla="*/ 597543 w 4587104"/>
                <a:gd name="connsiteY18" fmla="*/ 1576479 h 4643751"/>
                <a:gd name="connsiteX19" fmla="*/ 598663 w 4587104"/>
                <a:gd name="connsiteY19" fmla="*/ 1656951 h 4643751"/>
                <a:gd name="connsiteX20" fmla="*/ 597543 w 4587104"/>
                <a:gd name="connsiteY20" fmla="*/ 1810031 h 4643751"/>
                <a:gd name="connsiteX21" fmla="*/ 638674 w 4587104"/>
                <a:gd name="connsiteY21" fmla="*/ 1868419 h 4643751"/>
                <a:gd name="connsiteX22" fmla="*/ 655789 w 4587104"/>
                <a:gd name="connsiteY22" fmla="*/ 1956232 h 4643751"/>
                <a:gd name="connsiteX23" fmla="*/ 644908 w 4587104"/>
                <a:gd name="connsiteY23" fmla="*/ 2023812 h 4643751"/>
                <a:gd name="connsiteX24" fmla="*/ 679803 w 4587104"/>
                <a:gd name="connsiteY24" fmla="*/ 2101972 h 4643751"/>
                <a:gd name="connsiteX25" fmla="*/ 638674 w 4587104"/>
                <a:gd name="connsiteY25" fmla="*/ 2101972 h 4643751"/>
                <a:gd name="connsiteX26" fmla="*/ 602744 w 4587104"/>
                <a:gd name="connsiteY26" fmla="*/ 2126147 h 4643751"/>
                <a:gd name="connsiteX27" fmla="*/ 576901 w 4587104"/>
                <a:gd name="connsiteY27" fmla="*/ 2176350 h 4643751"/>
                <a:gd name="connsiteX28" fmla="*/ 542899 w 4587104"/>
                <a:gd name="connsiteY28" fmla="*/ 2211105 h 4643751"/>
                <a:gd name="connsiteX29" fmla="*/ 514336 w 4587104"/>
                <a:gd name="connsiteY29" fmla="*/ 2241998 h 4643751"/>
                <a:gd name="connsiteX30" fmla="*/ 492574 w 4587104"/>
                <a:gd name="connsiteY30" fmla="*/ 2238137 h 4643751"/>
                <a:gd name="connsiteX31" fmla="*/ 454491 w 4587104"/>
                <a:gd name="connsiteY31" fmla="*/ 2243930 h 4643751"/>
                <a:gd name="connsiteX32" fmla="*/ 391897 w 4587104"/>
                <a:gd name="connsiteY32" fmla="*/ 2218748 h 4643751"/>
                <a:gd name="connsiteX33" fmla="*/ 391897 w 4587104"/>
                <a:gd name="connsiteY33" fmla="*/ 2160360 h 4643751"/>
                <a:gd name="connsiteX34" fmla="*/ 309638 w 4587104"/>
                <a:gd name="connsiteY34" fmla="*/ 2218748 h 4643751"/>
                <a:gd name="connsiteX35" fmla="*/ 309636 w 4587104"/>
                <a:gd name="connsiteY35" fmla="*/ 2335525 h 4643751"/>
                <a:gd name="connsiteX36" fmla="*/ 227379 w 4587104"/>
                <a:gd name="connsiteY36" fmla="*/ 2335524 h 4643751"/>
                <a:gd name="connsiteX37" fmla="*/ 227379 w 4587104"/>
                <a:gd name="connsiteY37" fmla="*/ 2510689 h 4643751"/>
                <a:gd name="connsiteX38" fmla="*/ 200148 w 4587104"/>
                <a:gd name="connsiteY38" fmla="*/ 2560590 h 4643751"/>
                <a:gd name="connsiteX39" fmla="*/ 186250 w 4587104"/>
                <a:gd name="connsiteY39" fmla="*/ 2685853 h 4643751"/>
                <a:gd name="connsiteX40" fmla="*/ 227379 w 4587104"/>
                <a:gd name="connsiteY40" fmla="*/ 2744241 h 4643751"/>
                <a:gd name="connsiteX41" fmla="*/ 145120 w 4587104"/>
                <a:gd name="connsiteY41" fmla="*/ 2802629 h 4643751"/>
                <a:gd name="connsiteX42" fmla="*/ 88618 w 4587104"/>
                <a:gd name="connsiteY42" fmla="*/ 2888834 h 4643751"/>
                <a:gd name="connsiteX43" fmla="*/ 21732 w 4587104"/>
                <a:gd name="connsiteY43" fmla="*/ 2919406 h 4643751"/>
                <a:gd name="connsiteX44" fmla="*/ 21731 w 4587104"/>
                <a:gd name="connsiteY44" fmla="*/ 3094571 h 4643751"/>
                <a:gd name="connsiteX45" fmla="*/ 62861 w 4587104"/>
                <a:gd name="connsiteY45" fmla="*/ 3269735 h 4643751"/>
                <a:gd name="connsiteX46" fmla="*/ 103991 w 4587104"/>
                <a:gd name="connsiteY46" fmla="*/ 3269735 h 4643751"/>
                <a:gd name="connsiteX47" fmla="*/ 186249 w 4587104"/>
                <a:gd name="connsiteY47" fmla="*/ 3269736 h 4643751"/>
                <a:gd name="connsiteX48" fmla="*/ 268509 w 4587104"/>
                <a:gd name="connsiteY48" fmla="*/ 3269735 h 4643751"/>
                <a:gd name="connsiteX49" fmla="*/ 309638 w 4587104"/>
                <a:gd name="connsiteY49" fmla="*/ 3328123 h 4643751"/>
                <a:gd name="connsiteX50" fmla="*/ 391897 w 4587104"/>
                <a:gd name="connsiteY50" fmla="*/ 3269735 h 4643751"/>
                <a:gd name="connsiteX51" fmla="*/ 474155 w 4587104"/>
                <a:gd name="connsiteY51" fmla="*/ 3328124 h 4643751"/>
                <a:gd name="connsiteX52" fmla="*/ 643548 w 4587104"/>
                <a:gd name="connsiteY52" fmla="*/ 3363824 h 4643751"/>
                <a:gd name="connsiteX53" fmla="*/ 762062 w 4587104"/>
                <a:gd name="connsiteY53" fmla="*/ 3386511 h 4643751"/>
                <a:gd name="connsiteX54" fmla="*/ 885451 w 4587104"/>
                <a:gd name="connsiteY54" fmla="*/ 3444899 h 4643751"/>
                <a:gd name="connsiteX55" fmla="*/ 926580 w 4587104"/>
                <a:gd name="connsiteY55" fmla="*/ 3503287 h 4643751"/>
                <a:gd name="connsiteX56" fmla="*/ 926580 w 4587104"/>
                <a:gd name="connsiteY56" fmla="*/ 3561675 h 4643751"/>
                <a:gd name="connsiteX57" fmla="*/ 926580 w 4587104"/>
                <a:gd name="connsiteY57" fmla="*/ 3620063 h 4643751"/>
                <a:gd name="connsiteX58" fmla="*/ 967709 w 4587104"/>
                <a:gd name="connsiteY58" fmla="*/ 3736841 h 4643751"/>
                <a:gd name="connsiteX59" fmla="*/ 1008839 w 4587104"/>
                <a:gd name="connsiteY59" fmla="*/ 3795228 h 4643751"/>
                <a:gd name="connsiteX60" fmla="*/ 1049969 w 4587104"/>
                <a:gd name="connsiteY60" fmla="*/ 3970392 h 4643751"/>
                <a:gd name="connsiteX61" fmla="*/ 1091098 w 4587104"/>
                <a:gd name="connsiteY61" fmla="*/ 4028780 h 4643751"/>
                <a:gd name="connsiteX62" fmla="*/ 1137271 w 4587104"/>
                <a:gd name="connsiteY62" fmla="*/ 4105271 h 4643751"/>
                <a:gd name="connsiteX63" fmla="*/ 1132227 w 4587104"/>
                <a:gd name="connsiteY63" fmla="*/ 4203946 h 4643751"/>
                <a:gd name="connsiteX64" fmla="*/ 1214486 w 4587104"/>
                <a:gd name="connsiteY64" fmla="*/ 4203946 h 4643751"/>
                <a:gd name="connsiteX65" fmla="*/ 1324968 w 4587104"/>
                <a:gd name="connsiteY65" fmla="*/ 4172850 h 4643751"/>
                <a:gd name="connsiteX66" fmla="*/ 1356251 w 4587104"/>
                <a:gd name="connsiteY66" fmla="*/ 4205675 h 4643751"/>
                <a:gd name="connsiteX67" fmla="*/ 1379004 w 4587104"/>
                <a:gd name="connsiteY67" fmla="*/ 4262334 h 4643751"/>
                <a:gd name="connsiteX68" fmla="*/ 1420134 w 4587104"/>
                <a:gd name="connsiteY68" fmla="*/ 4203945 h 4643751"/>
                <a:gd name="connsiteX69" fmla="*/ 1463700 w 4587104"/>
                <a:gd name="connsiteY69" fmla="*/ 4180574 h 4643751"/>
                <a:gd name="connsiteX70" fmla="*/ 1502393 w 4587104"/>
                <a:gd name="connsiteY70" fmla="*/ 4145558 h 4643751"/>
                <a:gd name="connsiteX71" fmla="*/ 1592912 w 4587104"/>
                <a:gd name="connsiteY71" fmla="*/ 4120718 h 4643751"/>
                <a:gd name="connsiteX72" fmla="*/ 1645957 w 4587104"/>
                <a:gd name="connsiteY72" fmla="*/ 4074377 h 4643751"/>
                <a:gd name="connsiteX73" fmla="*/ 1749170 w 4587104"/>
                <a:gd name="connsiteY73" fmla="*/ 4028782 h 4643751"/>
                <a:gd name="connsiteX74" fmla="*/ 1678599 w 4587104"/>
                <a:gd name="connsiteY74" fmla="*/ 3985558 h 4643751"/>
                <a:gd name="connsiteX75" fmla="*/ 1625781 w 4587104"/>
                <a:gd name="connsiteY75" fmla="*/ 3912004 h 4643751"/>
                <a:gd name="connsiteX76" fmla="*/ 1790299 w 4587104"/>
                <a:gd name="connsiteY76" fmla="*/ 3853617 h 4643751"/>
                <a:gd name="connsiteX77" fmla="*/ 1954817 w 4587104"/>
                <a:gd name="connsiteY77" fmla="*/ 3795228 h 4643751"/>
                <a:gd name="connsiteX78" fmla="*/ 1995947 w 4587104"/>
                <a:gd name="connsiteY78" fmla="*/ 3678452 h 4643751"/>
                <a:gd name="connsiteX79" fmla="*/ 2078205 w 4587104"/>
                <a:gd name="connsiteY79" fmla="*/ 3678453 h 4643751"/>
                <a:gd name="connsiteX80" fmla="*/ 2242724 w 4587104"/>
                <a:gd name="connsiteY80" fmla="*/ 3561675 h 4643751"/>
                <a:gd name="connsiteX81" fmla="*/ 2283853 w 4587104"/>
                <a:gd name="connsiteY81" fmla="*/ 3678452 h 4643751"/>
                <a:gd name="connsiteX82" fmla="*/ 2366112 w 4587104"/>
                <a:gd name="connsiteY82" fmla="*/ 3678452 h 4643751"/>
                <a:gd name="connsiteX83" fmla="*/ 2448371 w 4587104"/>
                <a:gd name="connsiteY83" fmla="*/ 3678452 h 4643751"/>
                <a:gd name="connsiteX84" fmla="*/ 2448371 w 4587104"/>
                <a:gd name="connsiteY84" fmla="*/ 3795229 h 4643751"/>
                <a:gd name="connsiteX85" fmla="*/ 2571759 w 4587104"/>
                <a:gd name="connsiteY85" fmla="*/ 3795228 h 4643751"/>
                <a:gd name="connsiteX86" fmla="*/ 2612889 w 4587104"/>
                <a:gd name="connsiteY86" fmla="*/ 3912005 h 4643751"/>
                <a:gd name="connsiteX87" fmla="*/ 2654018 w 4587104"/>
                <a:gd name="connsiteY87" fmla="*/ 4028780 h 4643751"/>
                <a:gd name="connsiteX88" fmla="*/ 2695148 w 4587104"/>
                <a:gd name="connsiteY88" fmla="*/ 4028780 h 4643751"/>
                <a:gd name="connsiteX89" fmla="*/ 2695148 w 4587104"/>
                <a:gd name="connsiteY89" fmla="*/ 3970392 h 4643751"/>
                <a:gd name="connsiteX90" fmla="*/ 2777407 w 4587104"/>
                <a:gd name="connsiteY90" fmla="*/ 4028780 h 4643751"/>
                <a:gd name="connsiteX91" fmla="*/ 2840142 w 4587104"/>
                <a:gd name="connsiteY91" fmla="*/ 4041552 h 4643751"/>
                <a:gd name="connsiteX92" fmla="*/ 2983051 w 4587104"/>
                <a:gd name="connsiteY92" fmla="*/ 4087172 h 4643751"/>
                <a:gd name="connsiteX93" fmla="*/ 3011518 w 4587104"/>
                <a:gd name="connsiteY93" fmla="*/ 4153542 h 4643751"/>
                <a:gd name="connsiteX94" fmla="*/ 2983054 w 4587104"/>
                <a:gd name="connsiteY94" fmla="*/ 4262333 h 4643751"/>
                <a:gd name="connsiteX95" fmla="*/ 3024184 w 4587104"/>
                <a:gd name="connsiteY95" fmla="*/ 4262333 h 4643751"/>
                <a:gd name="connsiteX96" fmla="*/ 3106440 w 4587104"/>
                <a:gd name="connsiteY96" fmla="*/ 4320724 h 4643751"/>
                <a:gd name="connsiteX97" fmla="*/ 3182893 w 4587104"/>
                <a:gd name="connsiteY97" fmla="*/ 4483718 h 4643751"/>
                <a:gd name="connsiteX98" fmla="*/ 3270961 w 4587104"/>
                <a:gd name="connsiteY98" fmla="*/ 4612662 h 4643751"/>
                <a:gd name="connsiteX99" fmla="*/ 3394349 w 4587104"/>
                <a:gd name="connsiteY99" fmla="*/ 4612662 h 4643751"/>
                <a:gd name="connsiteX100" fmla="*/ 3476608 w 4587104"/>
                <a:gd name="connsiteY100" fmla="*/ 4495887 h 4643751"/>
                <a:gd name="connsiteX101" fmla="*/ 3764514 w 4587104"/>
                <a:gd name="connsiteY101" fmla="*/ 4379111 h 4643751"/>
                <a:gd name="connsiteX102" fmla="*/ 3887903 w 4587104"/>
                <a:gd name="connsiteY102" fmla="*/ 4320723 h 4643751"/>
                <a:gd name="connsiteX103" fmla="*/ 4011291 w 4587104"/>
                <a:gd name="connsiteY103" fmla="*/ 4203946 h 4643751"/>
                <a:gd name="connsiteX104" fmla="*/ 4052421 w 4587104"/>
                <a:gd name="connsiteY104" fmla="*/ 4145558 h 4643751"/>
                <a:gd name="connsiteX105" fmla="*/ 4093550 w 4587104"/>
                <a:gd name="connsiteY105" fmla="*/ 4145558 h 4643751"/>
                <a:gd name="connsiteX106" fmla="*/ 4093550 w 4587104"/>
                <a:gd name="connsiteY106" fmla="*/ 4028782 h 4643751"/>
                <a:gd name="connsiteX107" fmla="*/ 4134680 w 4587104"/>
                <a:gd name="connsiteY107" fmla="*/ 3970394 h 4643751"/>
                <a:gd name="connsiteX108" fmla="*/ 4143138 w 4587104"/>
                <a:gd name="connsiteY108" fmla="*/ 3871639 h 4643751"/>
                <a:gd name="connsiteX109" fmla="*/ 4134680 w 4587104"/>
                <a:gd name="connsiteY109" fmla="*/ 3736841 h 4643751"/>
                <a:gd name="connsiteX110" fmla="*/ 4175809 w 4587104"/>
                <a:gd name="connsiteY110" fmla="*/ 3678453 h 4643751"/>
                <a:gd name="connsiteX111" fmla="*/ 4190743 w 4587104"/>
                <a:gd name="connsiteY111" fmla="*/ 3562702 h 4643751"/>
                <a:gd name="connsiteX112" fmla="*/ 4216939 w 4587104"/>
                <a:gd name="connsiteY112" fmla="*/ 3444900 h 4643751"/>
                <a:gd name="connsiteX113" fmla="*/ 4258065 w 4587104"/>
                <a:gd name="connsiteY113" fmla="*/ 3269739 h 4643751"/>
                <a:gd name="connsiteX114" fmla="*/ 4322674 w 4587104"/>
                <a:gd name="connsiteY114" fmla="*/ 3151431 h 4643751"/>
                <a:gd name="connsiteX115" fmla="*/ 4381457 w 4587104"/>
                <a:gd name="connsiteY115" fmla="*/ 3094571 h 4643751"/>
                <a:gd name="connsiteX116" fmla="*/ 4422586 w 4587104"/>
                <a:gd name="connsiteY116" fmla="*/ 2977795 h 4643751"/>
                <a:gd name="connsiteX117" fmla="*/ 4381457 w 4587104"/>
                <a:gd name="connsiteY117" fmla="*/ 2919407 h 4643751"/>
                <a:gd name="connsiteX118" fmla="*/ 4422586 w 4587104"/>
                <a:gd name="connsiteY118" fmla="*/ 2861018 h 4643751"/>
                <a:gd name="connsiteX119" fmla="*/ 4381457 w 4587104"/>
                <a:gd name="connsiteY119" fmla="*/ 2802630 h 4643751"/>
                <a:gd name="connsiteX120" fmla="*/ 4436924 w 4587104"/>
                <a:gd name="connsiteY120" fmla="*/ 2666787 h 4643751"/>
                <a:gd name="connsiteX121" fmla="*/ 4463716 w 4587104"/>
                <a:gd name="connsiteY121" fmla="*/ 2569078 h 4643751"/>
                <a:gd name="connsiteX122" fmla="*/ 4504845 w 4587104"/>
                <a:gd name="connsiteY122" fmla="*/ 2452301 h 4643751"/>
                <a:gd name="connsiteX123" fmla="*/ 4463716 w 4587104"/>
                <a:gd name="connsiteY123" fmla="*/ 2452301 h 4643751"/>
                <a:gd name="connsiteX124" fmla="*/ 4463716 w 4587104"/>
                <a:gd name="connsiteY124" fmla="*/ 2393913 h 4643751"/>
                <a:gd name="connsiteX125" fmla="*/ 4504845 w 4587104"/>
                <a:gd name="connsiteY125" fmla="*/ 2335525 h 4643751"/>
                <a:gd name="connsiteX126" fmla="*/ 4587104 w 4587104"/>
                <a:gd name="connsiteY126" fmla="*/ 2277137 h 4643751"/>
                <a:gd name="connsiteX127" fmla="*/ 4545972 w 4587104"/>
                <a:gd name="connsiteY12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4089 w 4587104"/>
                <a:gd name="connsiteY15" fmla="*/ 1436833 h 4643751"/>
                <a:gd name="connsiteX16" fmla="*/ 447690 w 4587104"/>
                <a:gd name="connsiteY16" fmla="*/ 1477381 h 4643751"/>
                <a:gd name="connsiteX17" fmla="*/ 597543 w 4587104"/>
                <a:gd name="connsiteY17" fmla="*/ 1576479 h 4643751"/>
                <a:gd name="connsiteX18" fmla="*/ 598663 w 4587104"/>
                <a:gd name="connsiteY18" fmla="*/ 1656951 h 4643751"/>
                <a:gd name="connsiteX19" fmla="*/ 597543 w 4587104"/>
                <a:gd name="connsiteY19" fmla="*/ 1810031 h 4643751"/>
                <a:gd name="connsiteX20" fmla="*/ 638674 w 4587104"/>
                <a:gd name="connsiteY20" fmla="*/ 1868419 h 4643751"/>
                <a:gd name="connsiteX21" fmla="*/ 655789 w 4587104"/>
                <a:gd name="connsiteY21" fmla="*/ 1956232 h 4643751"/>
                <a:gd name="connsiteX22" fmla="*/ 644908 w 4587104"/>
                <a:gd name="connsiteY22" fmla="*/ 2023812 h 4643751"/>
                <a:gd name="connsiteX23" fmla="*/ 679803 w 4587104"/>
                <a:gd name="connsiteY23" fmla="*/ 2101972 h 4643751"/>
                <a:gd name="connsiteX24" fmla="*/ 638674 w 4587104"/>
                <a:gd name="connsiteY24" fmla="*/ 2101972 h 4643751"/>
                <a:gd name="connsiteX25" fmla="*/ 602744 w 4587104"/>
                <a:gd name="connsiteY25" fmla="*/ 2126147 h 4643751"/>
                <a:gd name="connsiteX26" fmla="*/ 576901 w 4587104"/>
                <a:gd name="connsiteY26" fmla="*/ 2176350 h 4643751"/>
                <a:gd name="connsiteX27" fmla="*/ 542899 w 4587104"/>
                <a:gd name="connsiteY27" fmla="*/ 2211105 h 4643751"/>
                <a:gd name="connsiteX28" fmla="*/ 514336 w 4587104"/>
                <a:gd name="connsiteY28" fmla="*/ 2241998 h 4643751"/>
                <a:gd name="connsiteX29" fmla="*/ 492574 w 4587104"/>
                <a:gd name="connsiteY29" fmla="*/ 2238137 h 4643751"/>
                <a:gd name="connsiteX30" fmla="*/ 454491 w 4587104"/>
                <a:gd name="connsiteY30" fmla="*/ 2243930 h 4643751"/>
                <a:gd name="connsiteX31" fmla="*/ 391897 w 4587104"/>
                <a:gd name="connsiteY31" fmla="*/ 2218748 h 4643751"/>
                <a:gd name="connsiteX32" fmla="*/ 391897 w 4587104"/>
                <a:gd name="connsiteY32" fmla="*/ 2160360 h 4643751"/>
                <a:gd name="connsiteX33" fmla="*/ 309638 w 4587104"/>
                <a:gd name="connsiteY33" fmla="*/ 2218748 h 4643751"/>
                <a:gd name="connsiteX34" fmla="*/ 309636 w 4587104"/>
                <a:gd name="connsiteY34" fmla="*/ 2335525 h 4643751"/>
                <a:gd name="connsiteX35" fmla="*/ 227379 w 4587104"/>
                <a:gd name="connsiteY35" fmla="*/ 2335524 h 4643751"/>
                <a:gd name="connsiteX36" fmla="*/ 227379 w 4587104"/>
                <a:gd name="connsiteY36" fmla="*/ 2510689 h 4643751"/>
                <a:gd name="connsiteX37" fmla="*/ 200148 w 4587104"/>
                <a:gd name="connsiteY37" fmla="*/ 2560590 h 4643751"/>
                <a:gd name="connsiteX38" fmla="*/ 186250 w 4587104"/>
                <a:gd name="connsiteY38" fmla="*/ 2685853 h 4643751"/>
                <a:gd name="connsiteX39" fmla="*/ 227379 w 4587104"/>
                <a:gd name="connsiteY39" fmla="*/ 2744241 h 4643751"/>
                <a:gd name="connsiteX40" fmla="*/ 145120 w 4587104"/>
                <a:gd name="connsiteY40" fmla="*/ 2802629 h 4643751"/>
                <a:gd name="connsiteX41" fmla="*/ 88618 w 4587104"/>
                <a:gd name="connsiteY41" fmla="*/ 2888834 h 4643751"/>
                <a:gd name="connsiteX42" fmla="*/ 21732 w 4587104"/>
                <a:gd name="connsiteY42" fmla="*/ 2919406 h 4643751"/>
                <a:gd name="connsiteX43" fmla="*/ 21731 w 4587104"/>
                <a:gd name="connsiteY43" fmla="*/ 3094571 h 4643751"/>
                <a:gd name="connsiteX44" fmla="*/ 62861 w 4587104"/>
                <a:gd name="connsiteY44" fmla="*/ 3269735 h 4643751"/>
                <a:gd name="connsiteX45" fmla="*/ 103991 w 4587104"/>
                <a:gd name="connsiteY45" fmla="*/ 3269735 h 4643751"/>
                <a:gd name="connsiteX46" fmla="*/ 186249 w 4587104"/>
                <a:gd name="connsiteY46" fmla="*/ 3269736 h 4643751"/>
                <a:gd name="connsiteX47" fmla="*/ 268509 w 4587104"/>
                <a:gd name="connsiteY47" fmla="*/ 3269735 h 4643751"/>
                <a:gd name="connsiteX48" fmla="*/ 309638 w 4587104"/>
                <a:gd name="connsiteY48" fmla="*/ 3328123 h 4643751"/>
                <a:gd name="connsiteX49" fmla="*/ 391897 w 4587104"/>
                <a:gd name="connsiteY49" fmla="*/ 3269735 h 4643751"/>
                <a:gd name="connsiteX50" fmla="*/ 474155 w 4587104"/>
                <a:gd name="connsiteY50" fmla="*/ 3328124 h 4643751"/>
                <a:gd name="connsiteX51" fmla="*/ 643548 w 4587104"/>
                <a:gd name="connsiteY51" fmla="*/ 3363824 h 4643751"/>
                <a:gd name="connsiteX52" fmla="*/ 762062 w 4587104"/>
                <a:gd name="connsiteY52" fmla="*/ 3386511 h 4643751"/>
                <a:gd name="connsiteX53" fmla="*/ 885451 w 4587104"/>
                <a:gd name="connsiteY53" fmla="*/ 3444899 h 4643751"/>
                <a:gd name="connsiteX54" fmla="*/ 926580 w 4587104"/>
                <a:gd name="connsiteY54" fmla="*/ 3503287 h 4643751"/>
                <a:gd name="connsiteX55" fmla="*/ 926580 w 4587104"/>
                <a:gd name="connsiteY55" fmla="*/ 3561675 h 4643751"/>
                <a:gd name="connsiteX56" fmla="*/ 926580 w 4587104"/>
                <a:gd name="connsiteY56" fmla="*/ 3620063 h 4643751"/>
                <a:gd name="connsiteX57" fmla="*/ 967709 w 4587104"/>
                <a:gd name="connsiteY57" fmla="*/ 3736841 h 4643751"/>
                <a:gd name="connsiteX58" fmla="*/ 1008839 w 4587104"/>
                <a:gd name="connsiteY58" fmla="*/ 3795228 h 4643751"/>
                <a:gd name="connsiteX59" fmla="*/ 1049969 w 4587104"/>
                <a:gd name="connsiteY59" fmla="*/ 3970392 h 4643751"/>
                <a:gd name="connsiteX60" fmla="*/ 1091098 w 4587104"/>
                <a:gd name="connsiteY60" fmla="*/ 4028780 h 4643751"/>
                <a:gd name="connsiteX61" fmla="*/ 1137271 w 4587104"/>
                <a:gd name="connsiteY61" fmla="*/ 4105271 h 4643751"/>
                <a:gd name="connsiteX62" fmla="*/ 1132227 w 4587104"/>
                <a:gd name="connsiteY62" fmla="*/ 4203946 h 4643751"/>
                <a:gd name="connsiteX63" fmla="*/ 1214486 w 4587104"/>
                <a:gd name="connsiteY63" fmla="*/ 4203946 h 4643751"/>
                <a:gd name="connsiteX64" fmla="*/ 1324968 w 4587104"/>
                <a:gd name="connsiteY64" fmla="*/ 4172850 h 4643751"/>
                <a:gd name="connsiteX65" fmla="*/ 1356251 w 4587104"/>
                <a:gd name="connsiteY65" fmla="*/ 4205675 h 4643751"/>
                <a:gd name="connsiteX66" fmla="*/ 1379004 w 4587104"/>
                <a:gd name="connsiteY66" fmla="*/ 4262334 h 4643751"/>
                <a:gd name="connsiteX67" fmla="*/ 1420134 w 4587104"/>
                <a:gd name="connsiteY67" fmla="*/ 4203945 h 4643751"/>
                <a:gd name="connsiteX68" fmla="*/ 1463700 w 4587104"/>
                <a:gd name="connsiteY68" fmla="*/ 4180574 h 4643751"/>
                <a:gd name="connsiteX69" fmla="*/ 1502393 w 4587104"/>
                <a:gd name="connsiteY69" fmla="*/ 4145558 h 4643751"/>
                <a:gd name="connsiteX70" fmla="*/ 1592912 w 4587104"/>
                <a:gd name="connsiteY70" fmla="*/ 4120718 h 4643751"/>
                <a:gd name="connsiteX71" fmla="*/ 1645957 w 4587104"/>
                <a:gd name="connsiteY71" fmla="*/ 4074377 h 4643751"/>
                <a:gd name="connsiteX72" fmla="*/ 1749170 w 4587104"/>
                <a:gd name="connsiteY72" fmla="*/ 4028782 h 4643751"/>
                <a:gd name="connsiteX73" fmla="*/ 1678599 w 4587104"/>
                <a:gd name="connsiteY73" fmla="*/ 3985558 h 4643751"/>
                <a:gd name="connsiteX74" fmla="*/ 1625781 w 4587104"/>
                <a:gd name="connsiteY74" fmla="*/ 3912004 h 4643751"/>
                <a:gd name="connsiteX75" fmla="*/ 1790299 w 4587104"/>
                <a:gd name="connsiteY75" fmla="*/ 3853617 h 4643751"/>
                <a:gd name="connsiteX76" fmla="*/ 1954817 w 4587104"/>
                <a:gd name="connsiteY76" fmla="*/ 3795228 h 4643751"/>
                <a:gd name="connsiteX77" fmla="*/ 1995947 w 4587104"/>
                <a:gd name="connsiteY77" fmla="*/ 3678452 h 4643751"/>
                <a:gd name="connsiteX78" fmla="*/ 2078205 w 4587104"/>
                <a:gd name="connsiteY78" fmla="*/ 3678453 h 4643751"/>
                <a:gd name="connsiteX79" fmla="*/ 2242724 w 4587104"/>
                <a:gd name="connsiteY79" fmla="*/ 3561675 h 4643751"/>
                <a:gd name="connsiteX80" fmla="*/ 2283853 w 4587104"/>
                <a:gd name="connsiteY80" fmla="*/ 3678452 h 4643751"/>
                <a:gd name="connsiteX81" fmla="*/ 2366112 w 4587104"/>
                <a:gd name="connsiteY81" fmla="*/ 3678452 h 4643751"/>
                <a:gd name="connsiteX82" fmla="*/ 2448371 w 4587104"/>
                <a:gd name="connsiteY82" fmla="*/ 3678452 h 4643751"/>
                <a:gd name="connsiteX83" fmla="*/ 2448371 w 4587104"/>
                <a:gd name="connsiteY83" fmla="*/ 3795229 h 4643751"/>
                <a:gd name="connsiteX84" fmla="*/ 2571759 w 4587104"/>
                <a:gd name="connsiteY84" fmla="*/ 3795228 h 4643751"/>
                <a:gd name="connsiteX85" fmla="*/ 2612889 w 4587104"/>
                <a:gd name="connsiteY85" fmla="*/ 3912005 h 4643751"/>
                <a:gd name="connsiteX86" fmla="*/ 2654018 w 4587104"/>
                <a:gd name="connsiteY86" fmla="*/ 4028780 h 4643751"/>
                <a:gd name="connsiteX87" fmla="*/ 2695148 w 4587104"/>
                <a:gd name="connsiteY87" fmla="*/ 4028780 h 4643751"/>
                <a:gd name="connsiteX88" fmla="*/ 2695148 w 4587104"/>
                <a:gd name="connsiteY88" fmla="*/ 3970392 h 4643751"/>
                <a:gd name="connsiteX89" fmla="*/ 2777407 w 4587104"/>
                <a:gd name="connsiteY89" fmla="*/ 4028780 h 4643751"/>
                <a:gd name="connsiteX90" fmla="*/ 2840142 w 4587104"/>
                <a:gd name="connsiteY90" fmla="*/ 4041552 h 4643751"/>
                <a:gd name="connsiteX91" fmla="*/ 2983051 w 4587104"/>
                <a:gd name="connsiteY91" fmla="*/ 4087172 h 4643751"/>
                <a:gd name="connsiteX92" fmla="*/ 3011518 w 4587104"/>
                <a:gd name="connsiteY92" fmla="*/ 4153542 h 4643751"/>
                <a:gd name="connsiteX93" fmla="*/ 2983054 w 4587104"/>
                <a:gd name="connsiteY93" fmla="*/ 4262333 h 4643751"/>
                <a:gd name="connsiteX94" fmla="*/ 3024184 w 4587104"/>
                <a:gd name="connsiteY94" fmla="*/ 4262333 h 4643751"/>
                <a:gd name="connsiteX95" fmla="*/ 3106440 w 4587104"/>
                <a:gd name="connsiteY95" fmla="*/ 4320724 h 4643751"/>
                <a:gd name="connsiteX96" fmla="*/ 3182893 w 4587104"/>
                <a:gd name="connsiteY96" fmla="*/ 4483718 h 4643751"/>
                <a:gd name="connsiteX97" fmla="*/ 3270961 w 4587104"/>
                <a:gd name="connsiteY97" fmla="*/ 4612662 h 4643751"/>
                <a:gd name="connsiteX98" fmla="*/ 3394349 w 4587104"/>
                <a:gd name="connsiteY98" fmla="*/ 4612662 h 4643751"/>
                <a:gd name="connsiteX99" fmla="*/ 3476608 w 4587104"/>
                <a:gd name="connsiteY99" fmla="*/ 4495887 h 4643751"/>
                <a:gd name="connsiteX100" fmla="*/ 3764514 w 4587104"/>
                <a:gd name="connsiteY100" fmla="*/ 4379111 h 4643751"/>
                <a:gd name="connsiteX101" fmla="*/ 3887903 w 4587104"/>
                <a:gd name="connsiteY101" fmla="*/ 4320723 h 4643751"/>
                <a:gd name="connsiteX102" fmla="*/ 4011291 w 4587104"/>
                <a:gd name="connsiteY102" fmla="*/ 4203946 h 4643751"/>
                <a:gd name="connsiteX103" fmla="*/ 4052421 w 4587104"/>
                <a:gd name="connsiteY103" fmla="*/ 4145558 h 4643751"/>
                <a:gd name="connsiteX104" fmla="*/ 4093550 w 4587104"/>
                <a:gd name="connsiteY104" fmla="*/ 4145558 h 4643751"/>
                <a:gd name="connsiteX105" fmla="*/ 4093550 w 4587104"/>
                <a:gd name="connsiteY105" fmla="*/ 4028782 h 4643751"/>
                <a:gd name="connsiteX106" fmla="*/ 4134680 w 4587104"/>
                <a:gd name="connsiteY106" fmla="*/ 3970394 h 4643751"/>
                <a:gd name="connsiteX107" fmla="*/ 4143138 w 4587104"/>
                <a:gd name="connsiteY107" fmla="*/ 3871639 h 4643751"/>
                <a:gd name="connsiteX108" fmla="*/ 4134680 w 4587104"/>
                <a:gd name="connsiteY108" fmla="*/ 3736841 h 4643751"/>
                <a:gd name="connsiteX109" fmla="*/ 4175809 w 4587104"/>
                <a:gd name="connsiteY109" fmla="*/ 3678453 h 4643751"/>
                <a:gd name="connsiteX110" fmla="*/ 4190743 w 4587104"/>
                <a:gd name="connsiteY110" fmla="*/ 3562702 h 4643751"/>
                <a:gd name="connsiteX111" fmla="*/ 4216939 w 4587104"/>
                <a:gd name="connsiteY111" fmla="*/ 3444900 h 4643751"/>
                <a:gd name="connsiteX112" fmla="*/ 4258065 w 4587104"/>
                <a:gd name="connsiteY112" fmla="*/ 3269739 h 4643751"/>
                <a:gd name="connsiteX113" fmla="*/ 4322674 w 4587104"/>
                <a:gd name="connsiteY113" fmla="*/ 3151431 h 4643751"/>
                <a:gd name="connsiteX114" fmla="*/ 4381457 w 4587104"/>
                <a:gd name="connsiteY114" fmla="*/ 3094571 h 4643751"/>
                <a:gd name="connsiteX115" fmla="*/ 4422586 w 4587104"/>
                <a:gd name="connsiteY115" fmla="*/ 2977795 h 4643751"/>
                <a:gd name="connsiteX116" fmla="*/ 4381457 w 4587104"/>
                <a:gd name="connsiteY116" fmla="*/ 2919407 h 4643751"/>
                <a:gd name="connsiteX117" fmla="*/ 4422586 w 4587104"/>
                <a:gd name="connsiteY117" fmla="*/ 2861018 h 4643751"/>
                <a:gd name="connsiteX118" fmla="*/ 4381457 w 4587104"/>
                <a:gd name="connsiteY118" fmla="*/ 2802630 h 4643751"/>
                <a:gd name="connsiteX119" fmla="*/ 4436924 w 4587104"/>
                <a:gd name="connsiteY119" fmla="*/ 2666787 h 4643751"/>
                <a:gd name="connsiteX120" fmla="*/ 4463716 w 4587104"/>
                <a:gd name="connsiteY120" fmla="*/ 2569078 h 4643751"/>
                <a:gd name="connsiteX121" fmla="*/ 4504845 w 4587104"/>
                <a:gd name="connsiteY121" fmla="*/ 2452301 h 4643751"/>
                <a:gd name="connsiteX122" fmla="*/ 4463716 w 4587104"/>
                <a:gd name="connsiteY122" fmla="*/ 2452301 h 4643751"/>
                <a:gd name="connsiteX123" fmla="*/ 4463716 w 4587104"/>
                <a:gd name="connsiteY123" fmla="*/ 2393913 h 4643751"/>
                <a:gd name="connsiteX124" fmla="*/ 4504845 w 4587104"/>
                <a:gd name="connsiteY124" fmla="*/ 2335525 h 4643751"/>
                <a:gd name="connsiteX125" fmla="*/ 4587104 w 4587104"/>
                <a:gd name="connsiteY125" fmla="*/ 2277137 h 4643751"/>
                <a:gd name="connsiteX126" fmla="*/ 4545972 w 4587104"/>
                <a:gd name="connsiteY12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4089 w 4587104"/>
                <a:gd name="connsiteY15" fmla="*/ 1436833 h 4643751"/>
                <a:gd name="connsiteX16" fmla="*/ 447690 w 4587104"/>
                <a:gd name="connsiteY16" fmla="*/ 1477381 h 4643751"/>
                <a:gd name="connsiteX17" fmla="*/ 597543 w 4587104"/>
                <a:gd name="connsiteY17" fmla="*/ 1576479 h 4643751"/>
                <a:gd name="connsiteX18" fmla="*/ 598663 w 4587104"/>
                <a:gd name="connsiteY18" fmla="*/ 1656951 h 4643751"/>
                <a:gd name="connsiteX19" fmla="*/ 597543 w 4587104"/>
                <a:gd name="connsiteY19" fmla="*/ 1810031 h 4643751"/>
                <a:gd name="connsiteX20" fmla="*/ 638674 w 4587104"/>
                <a:gd name="connsiteY20" fmla="*/ 1868419 h 4643751"/>
                <a:gd name="connsiteX21" fmla="*/ 655789 w 4587104"/>
                <a:gd name="connsiteY21" fmla="*/ 1956232 h 4643751"/>
                <a:gd name="connsiteX22" fmla="*/ 644908 w 4587104"/>
                <a:gd name="connsiteY22" fmla="*/ 2023812 h 4643751"/>
                <a:gd name="connsiteX23" fmla="*/ 679803 w 4587104"/>
                <a:gd name="connsiteY23" fmla="*/ 2101972 h 4643751"/>
                <a:gd name="connsiteX24" fmla="*/ 638674 w 4587104"/>
                <a:gd name="connsiteY24" fmla="*/ 2101972 h 4643751"/>
                <a:gd name="connsiteX25" fmla="*/ 602744 w 4587104"/>
                <a:gd name="connsiteY25" fmla="*/ 2126147 h 4643751"/>
                <a:gd name="connsiteX26" fmla="*/ 576901 w 4587104"/>
                <a:gd name="connsiteY26" fmla="*/ 2176350 h 4643751"/>
                <a:gd name="connsiteX27" fmla="*/ 542899 w 4587104"/>
                <a:gd name="connsiteY27" fmla="*/ 2211105 h 4643751"/>
                <a:gd name="connsiteX28" fmla="*/ 514336 w 4587104"/>
                <a:gd name="connsiteY28" fmla="*/ 2241998 h 4643751"/>
                <a:gd name="connsiteX29" fmla="*/ 492574 w 4587104"/>
                <a:gd name="connsiteY29" fmla="*/ 2238137 h 4643751"/>
                <a:gd name="connsiteX30" fmla="*/ 454491 w 4587104"/>
                <a:gd name="connsiteY30" fmla="*/ 2243930 h 4643751"/>
                <a:gd name="connsiteX31" fmla="*/ 391897 w 4587104"/>
                <a:gd name="connsiteY31" fmla="*/ 2218748 h 4643751"/>
                <a:gd name="connsiteX32" fmla="*/ 391897 w 4587104"/>
                <a:gd name="connsiteY32" fmla="*/ 2160360 h 4643751"/>
                <a:gd name="connsiteX33" fmla="*/ 309638 w 4587104"/>
                <a:gd name="connsiteY33" fmla="*/ 2218748 h 4643751"/>
                <a:gd name="connsiteX34" fmla="*/ 309636 w 4587104"/>
                <a:gd name="connsiteY34" fmla="*/ 2335525 h 4643751"/>
                <a:gd name="connsiteX35" fmla="*/ 227379 w 4587104"/>
                <a:gd name="connsiteY35" fmla="*/ 2335524 h 4643751"/>
                <a:gd name="connsiteX36" fmla="*/ 227379 w 4587104"/>
                <a:gd name="connsiteY36" fmla="*/ 2510689 h 4643751"/>
                <a:gd name="connsiteX37" fmla="*/ 200148 w 4587104"/>
                <a:gd name="connsiteY37" fmla="*/ 2560590 h 4643751"/>
                <a:gd name="connsiteX38" fmla="*/ 186250 w 4587104"/>
                <a:gd name="connsiteY38" fmla="*/ 2685853 h 4643751"/>
                <a:gd name="connsiteX39" fmla="*/ 227379 w 4587104"/>
                <a:gd name="connsiteY39" fmla="*/ 2744241 h 4643751"/>
                <a:gd name="connsiteX40" fmla="*/ 145120 w 4587104"/>
                <a:gd name="connsiteY40" fmla="*/ 2802629 h 4643751"/>
                <a:gd name="connsiteX41" fmla="*/ 88618 w 4587104"/>
                <a:gd name="connsiteY41" fmla="*/ 2888834 h 4643751"/>
                <a:gd name="connsiteX42" fmla="*/ 21732 w 4587104"/>
                <a:gd name="connsiteY42" fmla="*/ 2919406 h 4643751"/>
                <a:gd name="connsiteX43" fmla="*/ 21731 w 4587104"/>
                <a:gd name="connsiteY43" fmla="*/ 3094571 h 4643751"/>
                <a:gd name="connsiteX44" fmla="*/ 62861 w 4587104"/>
                <a:gd name="connsiteY44" fmla="*/ 3269735 h 4643751"/>
                <a:gd name="connsiteX45" fmla="*/ 103991 w 4587104"/>
                <a:gd name="connsiteY45" fmla="*/ 3269735 h 4643751"/>
                <a:gd name="connsiteX46" fmla="*/ 186249 w 4587104"/>
                <a:gd name="connsiteY46" fmla="*/ 3269736 h 4643751"/>
                <a:gd name="connsiteX47" fmla="*/ 268509 w 4587104"/>
                <a:gd name="connsiteY47" fmla="*/ 3269735 h 4643751"/>
                <a:gd name="connsiteX48" fmla="*/ 309638 w 4587104"/>
                <a:gd name="connsiteY48" fmla="*/ 3328123 h 4643751"/>
                <a:gd name="connsiteX49" fmla="*/ 391897 w 4587104"/>
                <a:gd name="connsiteY49" fmla="*/ 3269735 h 4643751"/>
                <a:gd name="connsiteX50" fmla="*/ 474155 w 4587104"/>
                <a:gd name="connsiteY50" fmla="*/ 3328124 h 4643751"/>
                <a:gd name="connsiteX51" fmla="*/ 643548 w 4587104"/>
                <a:gd name="connsiteY51" fmla="*/ 3363824 h 4643751"/>
                <a:gd name="connsiteX52" fmla="*/ 762062 w 4587104"/>
                <a:gd name="connsiteY52" fmla="*/ 3386511 h 4643751"/>
                <a:gd name="connsiteX53" fmla="*/ 885451 w 4587104"/>
                <a:gd name="connsiteY53" fmla="*/ 3444899 h 4643751"/>
                <a:gd name="connsiteX54" fmla="*/ 926580 w 4587104"/>
                <a:gd name="connsiteY54" fmla="*/ 3503287 h 4643751"/>
                <a:gd name="connsiteX55" fmla="*/ 926580 w 4587104"/>
                <a:gd name="connsiteY55" fmla="*/ 3561675 h 4643751"/>
                <a:gd name="connsiteX56" fmla="*/ 926580 w 4587104"/>
                <a:gd name="connsiteY56" fmla="*/ 3620063 h 4643751"/>
                <a:gd name="connsiteX57" fmla="*/ 967709 w 4587104"/>
                <a:gd name="connsiteY57" fmla="*/ 3736841 h 4643751"/>
                <a:gd name="connsiteX58" fmla="*/ 1008839 w 4587104"/>
                <a:gd name="connsiteY58" fmla="*/ 3795228 h 4643751"/>
                <a:gd name="connsiteX59" fmla="*/ 1049969 w 4587104"/>
                <a:gd name="connsiteY59" fmla="*/ 3970392 h 4643751"/>
                <a:gd name="connsiteX60" fmla="*/ 1091098 w 4587104"/>
                <a:gd name="connsiteY60" fmla="*/ 4028780 h 4643751"/>
                <a:gd name="connsiteX61" fmla="*/ 1137271 w 4587104"/>
                <a:gd name="connsiteY61" fmla="*/ 4105271 h 4643751"/>
                <a:gd name="connsiteX62" fmla="*/ 1132227 w 4587104"/>
                <a:gd name="connsiteY62" fmla="*/ 4203946 h 4643751"/>
                <a:gd name="connsiteX63" fmla="*/ 1214486 w 4587104"/>
                <a:gd name="connsiteY63" fmla="*/ 4203946 h 4643751"/>
                <a:gd name="connsiteX64" fmla="*/ 1324968 w 4587104"/>
                <a:gd name="connsiteY64" fmla="*/ 4172850 h 4643751"/>
                <a:gd name="connsiteX65" fmla="*/ 1356251 w 4587104"/>
                <a:gd name="connsiteY65" fmla="*/ 4205675 h 4643751"/>
                <a:gd name="connsiteX66" fmla="*/ 1379004 w 4587104"/>
                <a:gd name="connsiteY66" fmla="*/ 4262334 h 4643751"/>
                <a:gd name="connsiteX67" fmla="*/ 1420134 w 4587104"/>
                <a:gd name="connsiteY67" fmla="*/ 4203945 h 4643751"/>
                <a:gd name="connsiteX68" fmla="*/ 1463700 w 4587104"/>
                <a:gd name="connsiteY68" fmla="*/ 4180574 h 4643751"/>
                <a:gd name="connsiteX69" fmla="*/ 1502393 w 4587104"/>
                <a:gd name="connsiteY69" fmla="*/ 4145558 h 4643751"/>
                <a:gd name="connsiteX70" fmla="*/ 1592912 w 4587104"/>
                <a:gd name="connsiteY70" fmla="*/ 4120718 h 4643751"/>
                <a:gd name="connsiteX71" fmla="*/ 1645957 w 4587104"/>
                <a:gd name="connsiteY71" fmla="*/ 4074377 h 4643751"/>
                <a:gd name="connsiteX72" fmla="*/ 1749170 w 4587104"/>
                <a:gd name="connsiteY72" fmla="*/ 4028782 h 4643751"/>
                <a:gd name="connsiteX73" fmla="*/ 1678599 w 4587104"/>
                <a:gd name="connsiteY73" fmla="*/ 3985558 h 4643751"/>
                <a:gd name="connsiteX74" fmla="*/ 1625781 w 4587104"/>
                <a:gd name="connsiteY74" fmla="*/ 3912004 h 4643751"/>
                <a:gd name="connsiteX75" fmla="*/ 1790299 w 4587104"/>
                <a:gd name="connsiteY75" fmla="*/ 3853617 h 4643751"/>
                <a:gd name="connsiteX76" fmla="*/ 1954817 w 4587104"/>
                <a:gd name="connsiteY76" fmla="*/ 3795228 h 4643751"/>
                <a:gd name="connsiteX77" fmla="*/ 1995947 w 4587104"/>
                <a:gd name="connsiteY77" fmla="*/ 3678452 h 4643751"/>
                <a:gd name="connsiteX78" fmla="*/ 2078205 w 4587104"/>
                <a:gd name="connsiteY78" fmla="*/ 3678453 h 4643751"/>
                <a:gd name="connsiteX79" fmla="*/ 2242724 w 4587104"/>
                <a:gd name="connsiteY79" fmla="*/ 3561675 h 4643751"/>
                <a:gd name="connsiteX80" fmla="*/ 2283853 w 4587104"/>
                <a:gd name="connsiteY80" fmla="*/ 3678452 h 4643751"/>
                <a:gd name="connsiteX81" fmla="*/ 2366112 w 4587104"/>
                <a:gd name="connsiteY81" fmla="*/ 3678452 h 4643751"/>
                <a:gd name="connsiteX82" fmla="*/ 2448371 w 4587104"/>
                <a:gd name="connsiteY82" fmla="*/ 3678452 h 4643751"/>
                <a:gd name="connsiteX83" fmla="*/ 2448371 w 4587104"/>
                <a:gd name="connsiteY83" fmla="*/ 3795229 h 4643751"/>
                <a:gd name="connsiteX84" fmla="*/ 2571759 w 4587104"/>
                <a:gd name="connsiteY84" fmla="*/ 3795228 h 4643751"/>
                <a:gd name="connsiteX85" fmla="*/ 2612889 w 4587104"/>
                <a:gd name="connsiteY85" fmla="*/ 3912005 h 4643751"/>
                <a:gd name="connsiteX86" fmla="*/ 2654018 w 4587104"/>
                <a:gd name="connsiteY86" fmla="*/ 4028780 h 4643751"/>
                <a:gd name="connsiteX87" fmla="*/ 2695148 w 4587104"/>
                <a:gd name="connsiteY87" fmla="*/ 4028780 h 4643751"/>
                <a:gd name="connsiteX88" fmla="*/ 2695148 w 4587104"/>
                <a:gd name="connsiteY88" fmla="*/ 3970392 h 4643751"/>
                <a:gd name="connsiteX89" fmla="*/ 2777407 w 4587104"/>
                <a:gd name="connsiteY89" fmla="*/ 4028780 h 4643751"/>
                <a:gd name="connsiteX90" fmla="*/ 2840142 w 4587104"/>
                <a:gd name="connsiteY90" fmla="*/ 4041552 h 4643751"/>
                <a:gd name="connsiteX91" fmla="*/ 2983051 w 4587104"/>
                <a:gd name="connsiteY91" fmla="*/ 4087172 h 4643751"/>
                <a:gd name="connsiteX92" fmla="*/ 3011518 w 4587104"/>
                <a:gd name="connsiteY92" fmla="*/ 4153542 h 4643751"/>
                <a:gd name="connsiteX93" fmla="*/ 2983054 w 4587104"/>
                <a:gd name="connsiteY93" fmla="*/ 4262333 h 4643751"/>
                <a:gd name="connsiteX94" fmla="*/ 3024184 w 4587104"/>
                <a:gd name="connsiteY94" fmla="*/ 4262333 h 4643751"/>
                <a:gd name="connsiteX95" fmla="*/ 3106440 w 4587104"/>
                <a:gd name="connsiteY95" fmla="*/ 4320724 h 4643751"/>
                <a:gd name="connsiteX96" fmla="*/ 3182893 w 4587104"/>
                <a:gd name="connsiteY96" fmla="*/ 4483718 h 4643751"/>
                <a:gd name="connsiteX97" fmla="*/ 3270961 w 4587104"/>
                <a:gd name="connsiteY97" fmla="*/ 4612662 h 4643751"/>
                <a:gd name="connsiteX98" fmla="*/ 3394349 w 4587104"/>
                <a:gd name="connsiteY98" fmla="*/ 4612662 h 4643751"/>
                <a:gd name="connsiteX99" fmla="*/ 3476608 w 4587104"/>
                <a:gd name="connsiteY99" fmla="*/ 4495887 h 4643751"/>
                <a:gd name="connsiteX100" fmla="*/ 3764514 w 4587104"/>
                <a:gd name="connsiteY100" fmla="*/ 4379111 h 4643751"/>
                <a:gd name="connsiteX101" fmla="*/ 3887903 w 4587104"/>
                <a:gd name="connsiteY101" fmla="*/ 4320723 h 4643751"/>
                <a:gd name="connsiteX102" fmla="*/ 4011291 w 4587104"/>
                <a:gd name="connsiteY102" fmla="*/ 4203946 h 4643751"/>
                <a:gd name="connsiteX103" fmla="*/ 4052421 w 4587104"/>
                <a:gd name="connsiteY103" fmla="*/ 4145558 h 4643751"/>
                <a:gd name="connsiteX104" fmla="*/ 4093550 w 4587104"/>
                <a:gd name="connsiteY104" fmla="*/ 4145558 h 4643751"/>
                <a:gd name="connsiteX105" fmla="*/ 4093550 w 4587104"/>
                <a:gd name="connsiteY105" fmla="*/ 4028782 h 4643751"/>
                <a:gd name="connsiteX106" fmla="*/ 4134680 w 4587104"/>
                <a:gd name="connsiteY106" fmla="*/ 3970394 h 4643751"/>
                <a:gd name="connsiteX107" fmla="*/ 4143138 w 4587104"/>
                <a:gd name="connsiteY107" fmla="*/ 3871639 h 4643751"/>
                <a:gd name="connsiteX108" fmla="*/ 4134680 w 4587104"/>
                <a:gd name="connsiteY108" fmla="*/ 3736841 h 4643751"/>
                <a:gd name="connsiteX109" fmla="*/ 4175809 w 4587104"/>
                <a:gd name="connsiteY109" fmla="*/ 3678453 h 4643751"/>
                <a:gd name="connsiteX110" fmla="*/ 4190743 w 4587104"/>
                <a:gd name="connsiteY110" fmla="*/ 3562702 h 4643751"/>
                <a:gd name="connsiteX111" fmla="*/ 4216939 w 4587104"/>
                <a:gd name="connsiteY111" fmla="*/ 3444900 h 4643751"/>
                <a:gd name="connsiteX112" fmla="*/ 4258065 w 4587104"/>
                <a:gd name="connsiteY112" fmla="*/ 3269739 h 4643751"/>
                <a:gd name="connsiteX113" fmla="*/ 4322674 w 4587104"/>
                <a:gd name="connsiteY113" fmla="*/ 3151431 h 4643751"/>
                <a:gd name="connsiteX114" fmla="*/ 4381457 w 4587104"/>
                <a:gd name="connsiteY114" fmla="*/ 3094571 h 4643751"/>
                <a:gd name="connsiteX115" fmla="*/ 4422586 w 4587104"/>
                <a:gd name="connsiteY115" fmla="*/ 2977795 h 4643751"/>
                <a:gd name="connsiteX116" fmla="*/ 4381457 w 4587104"/>
                <a:gd name="connsiteY116" fmla="*/ 2919407 h 4643751"/>
                <a:gd name="connsiteX117" fmla="*/ 4422586 w 4587104"/>
                <a:gd name="connsiteY117" fmla="*/ 2861018 h 4643751"/>
                <a:gd name="connsiteX118" fmla="*/ 4381457 w 4587104"/>
                <a:gd name="connsiteY118" fmla="*/ 2802630 h 4643751"/>
                <a:gd name="connsiteX119" fmla="*/ 4436924 w 4587104"/>
                <a:gd name="connsiteY119" fmla="*/ 2666787 h 4643751"/>
                <a:gd name="connsiteX120" fmla="*/ 4463716 w 4587104"/>
                <a:gd name="connsiteY120" fmla="*/ 2569078 h 4643751"/>
                <a:gd name="connsiteX121" fmla="*/ 4504845 w 4587104"/>
                <a:gd name="connsiteY121" fmla="*/ 2452301 h 4643751"/>
                <a:gd name="connsiteX122" fmla="*/ 4463716 w 4587104"/>
                <a:gd name="connsiteY122" fmla="*/ 2452301 h 4643751"/>
                <a:gd name="connsiteX123" fmla="*/ 4463716 w 4587104"/>
                <a:gd name="connsiteY123" fmla="*/ 2393913 h 4643751"/>
                <a:gd name="connsiteX124" fmla="*/ 4504845 w 4587104"/>
                <a:gd name="connsiteY124" fmla="*/ 2335525 h 4643751"/>
                <a:gd name="connsiteX125" fmla="*/ 4587104 w 4587104"/>
                <a:gd name="connsiteY125" fmla="*/ 2277137 h 4643751"/>
                <a:gd name="connsiteX126" fmla="*/ 4545972 w 4587104"/>
                <a:gd name="connsiteY12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5 w 4587104"/>
                <a:gd name="connsiteY14" fmla="*/ 1342926 h 4643751"/>
                <a:gd name="connsiteX15" fmla="*/ 434089 w 4587104"/>
                <a:gd name="connsiteY15" fmla="*/ 1436833 h 4643751"/>
                <a:gd name="connsiteX16" fmla="*/ 447690 w 4587104"/>
                <a:gd name="connsiteY16" fmla="*/ 1477381 h 4643751"/>
                <a:gd name="connsiteX17" fmla="*/ 597543 w 4587104"/>
                <a:gd name="connsiteY17" fmla="*/ 1576479 h 4643751"/>
                <a:gd name="connsiteX18" fmla="*/ 598663 w 4587104"/>
                <a:gd name="connsiteY18" fmla="*/ 1656951 h 4643751"/>
                <a:gd name="connsiteX19" fmla="*/ 597543 w 4587104"/>
                <a:gd name="connsiteY19" fmla="*/ 1810031 h 4643751"/>
                <a:gd name="connsiteX20" fmla="*/ 638674 w 4587104"/>
                <a:gd name="connsiteY20" fmla="*/ 1868419 h 4643751"/>
                <a:gd name="connsiteX21" fmla="*/ 655789 w 4587104"/>
                <a:gd name="connsiteY21" fmla="*/ 1956232 h 4643751"/>
                <a:gd name="connsiteX22" fmla="*/ 644908 w 4587104"/>
                <a:gd name="connsiteY22" fmla="*/ 2023812 h 4643751"/>
                <a:gd name="connsiteX23" fmla="*/ 679803 w 4587104"/>
                <a:gd name="connsiteY23" fmla="*/ 2101972 h 4643751"/>
                <a:gd name="connsiteX24" fmla="*/ 638674 w 4587104"/>
                <a:gd name="connsiteY24" fmla="*/ 2101972 h 4643751"/>
                <a:gd name="connsiteX25" fmla="*/ 602744 w 4587104"/>
                <a:gd name="connsiteY25" fmla="*/ 2126147 h 4643751"/>
                <a:gd name="connsiteX26" fmla="*/ 576901 w 4587104"/>
                <a:gd name="connsiteY26" fmla="*/ 2176350 h 4643751"/>
                <a:gd name="connsiteX27" fmla="*/ 542899 w 4587104"/>
                <a:gd name="connsiteY27" fmla="*/ 2211105 h 4643751"/>
                <a:gd name="connsiteX28" fmla="*/ 514336 w 4587104"/>
                <a:gd name="connsiteY28" fmla="*/ 2241998 h 4643751"/>
                <a:gd name="connsiteX29" fmla="*/ 492574 w 4587104"/>
                <a:gd name="connsiteY29" fmla="*/ 2238137 h 4643751"/>
                <a:gd name="connsiteX30" fmla="*/ 454491 w 4587104"/>
                <a:gd name="connsiteY30" fmla="*/ 2243930 h 4643751"/>
                <a:gd name="connsiteX31" fmla="*/ 391897 w 4587104"/>
                <a:gd name="connsiteY31" fmla="*/ 2218748 h 4643751"/>
                <a:gd name="connsiteX32" fmla="*/ 391897 w 4587104"/>
                <a:gd name="connsiteY32" fmla="*/ 2160360 h 4643751"/>
                <a:gd name="connsiteX33" fmla="*/ 309638 w 4587104"/>
                <a:gd name="connsiteY33" fmla="*/ 2218748 h 4643751"/>
                <a:gd name="connsiteX34" fmla="*/ 309636 w 4587104"/>
                <a:gd name="connsiteY34" fmla="*/ 2335525 h 4643751"/>
                <a:gd name="connsiteX35" fmla="*/ 227379 w 4587104"/>
                <a:gd name="connsiteY35" fmla="*/ 2335524 h 4643751"/>
                <a:gd name="connsiteX36" fmla="*/ 227379 w 4587104"/>
                <a:gd name="connsiteY36" fmla="*/ 2510689 h 4643751"/>
                <a:gd name="connsiteX37" fmla="*/ 200148 w 4587104"/>
                <a:gd name="connsiteY37" fmla="*/ 2560590 h 4643751"/>
                <a:gd name="connsiteX38" fmla="*/ 186250 w 4587104"/>
                <a:gd name="connsiteY38" fmla="*/ 2685853 h 4643751"/>
                <a:gd name="connsiteX39" fmla="*/ 227379 w 4587104"/>
                <a:gd name="connsiteY39" fmla="*/ 2744241 h 4643751"/>
                <a:gd name="connsiteX40" fmla="*/ 145120 w 4587104"/>
                <a:gd name="connsiteY40" fmla="*/ 2802629 h 4643751"/>
                <a:gd name="connsiteX41" fmla="*/ 88618 w 4587104"/>
                <a:gd name="connsiteY41" fmla="*/ 2888834 h 4643751"/>
                <a:gd name="connsiteX42" fmla="*/ 21732 w 4587104"/>
                <a:gd name="connsiteY42" fmla="*/ 2919406 h 4643751"/>
                <a:gd name="connsiteX43" fmla="*/ 21731 w 4587104"/>
                <a:gd name="connsiteY43" fmla="*/ 3094571 h 4643751"/>
                <a:gd name="connsiteX44" fmla="*/ 62861 w 4587104"/>
                <a:gd name="connsiteY44" fmla="*/ 3269735 h 4643751"/>
                <a:gd name="connsiteX45" fmla="*/ 103991 w 4587104"/>
                <a:gd name="connsiteY45" fmla="*/ 3269735 h 4643751"/>
                <a:gd name="connsiteX46" fmla="*/ 186249 w 4587104"/>
                <a:gd name="connsiteY46" fmla="*/ 3269736 h 4643751"/>
                <a:gd name="connsiteX47" fmla="*/ 268509 w 4587104"/>
                <a:gd name="connsiteY47" fmla="*/ 3269735 h 4643751"/>
                <a:gd name="connsiteX48" fmla="*/ 309638 w 4587104"/>
                <a:gd name="connsiteY48" fmla="*/ 3328123 h 4643751"/>
                <a:gd name="connsiteX49" fmla="*/ 391897 w 4587104"/>
                <a:gd name="connsiteY49" fmla="*/ 3269735 h 4643751"/>
                <a:gd name="connsiteX50" fmla="*/ 474155 w 4587104"/>
                <a:gd name="connsiteY50" fmla="*/ 3328124 h 4643751"/>
                <a:gd name="connsiteX51" fmla="*/ 643548 w 4587104"/>
                <a:gd name="connsiteY51" fmla="*/ 3363824 h 4643751"/>
                <a:gd name="connsiteX52" fmla="*/ 762062 w 4587104"/>
                <a:gd name="connsiteY52" fmla="*/ 3386511 h 4643751"/>
                <a:gd name="connsiteX53" fmla="*/ 885451 w 4587104"/>
                <a:gd name="connsiteY53" fmla="*/ 3444899 h 4643751"/>
                <a:gd name="connsiteX54" fmla="*/ 926580 w 4587104"/>
                <a:gd name="connsiteY54" fmla="*/ 3503287 h 4643751"/>
                <a:gd name="connsiteX55" fmla="*/ 926580 w 4587104"/>
                <a:gd name="connsiteY55" fmla="*/ 3561675 h 4643751"/>
                <a:gd name="connsiteX56" fmla="*/ 926580 w 4587104"/>
                <a:gd name="connsiteY56" fmla="*/ 3620063 h 4643751"/>
                <a:gd name="connsiteX57" fmla="*/ 967709 w 4587104"/>
                <a:gd name="connsiteY57" fmla="*/ 3736841 h 4643751"/>
                <a:gd name="connsiteX58" fmla="*/ 1008839 w 4587104"/>
                <a:gd name="connsiteY58" fmla="*/ 3795228 h 4643751"/>
                <a:gd name="connsiteX59" fmla="*/ 1049969 w 4587104"/>
                <a:gd name="connsiteY59" fmla="*/ 3970392 h 4643751"/>
                <a:gd name="connsiteX60" fmla="*/ 1091098 w 4587104"/>
                <a:gd name="connsiteY60" fmla="*/ 4028780 h 4643751"/>
                <a:gd name="connsiteX61" fmla="*/ 1137271 w 4587104"/>
                <a:gd name="connsiteY61" fmla="*/ 4105271 h 4643751"/>
                <a:gd name="connsiteX62" fmla="*/ 1132227 w 4587104"/>
                <a:gd name="connsiteY62" fmla="*/ 4203946 h 4643751"/>
                <a:gd name="connsiteX63" fmla="*/ 1214486 w 4587104"/>
                <a:gd name="connsiteY63" fmla="*/ 4203946 h 4643751"/>
                <a:gd name="connsiteX64" fmla="*/ 1324968 w 4587104"/>
                <a:gd name="connsiteY64" fmla="*/ 4172850 h 4643751"/>
                <a:gd name="connsiteX65" fmla="*/ 1356251 w 4587104"/>
                <a:gd name="connsiteY65" fmla="*/ 4205675 h 4643751"/>
                <a:gd name="connsiteX66" fmla="*/ 1379004 w 4587104"/>
                <a:gd name="connsiteY66" fmla="*/ 4262334 h 4643751"/>
                <a:gd name="connsiteX67" fmla="*/ 1420134 w 4587104"/>
                <a:gd name="connsiteY67" fmla="*/ 4203945 h 4643751"/>
                <a:gd name="connsiteX68" fmla="*/ 1463700 w 4587104"/>
                <a:gd name="connsiteY68" fmla="*/ 4180574 h 4643751"/>
                <a:gd name="connsiteX69" fmla="*/ 1502393 w 4587104"/>
                <a:gd name="connsiteY69" fmla="*/ 4145558 h 4643751"/>
                <a:gd name="connsiteX70" fmla="*/ 1592912 w 4587104"/>
                <a:gd name="connsiteY70" fmla="*/ 4120718 h 4643751"/>
                <a:gd name="connsiteX71" fmla="*/ 1645957 w 4587104"/>
                <a:gd name="connsiteY71" fmla="*/ 4074377 h 4643751"/>
                <a:gd name="connsiteX72" fmla="*/ 1749170 w 4587104"/>
                <a:gd name="connsiteY72" fmla="*/ 4028782 h 4643751"/>
                <a:gd name="connsiteX73" fmla="*/ 1678599 w 4587104"/>
                <a:gd name="connsiteY73" fmla="*/ 3985558 h 4643751"/>
                <a:gd name="connsiteX74" fmla="*/ 1625781 w 4587104"/>
                <a:gd name="connsiteY74" fmla="*/ 3912004 h 4643751"/>
                <a:gd name="connsiteX75" fmla="*/ 1790299 w 4587104"/>
                <a:gd name="connsiteY75" fmla="*/ 3853617 h 4643751"/>
                <a:gd name="connsiteX76" fmla="*/ 1954817 w 4587104"/>
                <a:gd name="connsiteY76" fmla="*/ 3795228 h 4643751"/>
                <a:gd name="connsiteX77" fmla="*/ 1995947 w 4587104"/>
                <a:gd name="connsiteY77" fmla="*/ 3678452 h 4643751"/>
                <a:gd name="connsiteX78" fmla="*/ 2078205 w 4587104"/>
                <a:gd name="connsiteY78" fmla="*/ 3678453 h 4643751"/>
                <a:gd name="connsiteX79" fmla="*/ 2242724 w 4587104"/>
                <a:gd name="connsiteY79" fmla="*/ 3561675 h 4643751"/>
                <a:gd name="connsiteX80" fmla="*/ 2283853 w 4587104"/>
                <a:gd name="connsiteY80" fmla="*/ 3678452 h 4643751"/>
                <a:gd name="connsiteX81" fmla="*/ 2366112 w 4587104"/>
                <a:gd name="connsiteY81" fmla="*/ 3678452 h 4643751"/>
                <a:gd name="connsiteX82" fmla="*/ 2448371 w 4587104"/>
                <a:gd name="connsiteY82" fmla="*/ 3678452 h 4643751"/>
                <a:gd name="connsiteX83" fmla="*/ 2448371 w 4587104"/>
                <a:gd name="connsiteY83" fmla="*/ 3795229 h 4643751"/>
                <a:gd name="connsiteX84" fmla="*/ 2571759 w 4587104"/>
                <a:gd name="connsiteY84" fmla="*/ 3795228 h 4643751"/>
                <a:gd name="connsiteX85" fmla="*/ 2612889 w 4587104"/>
                <a:gd name="connsiteY85" fmla="*/ 3912005 h 4643751"/>
                <a:gd name="connsiteX86" fmla="*/ 2654018 w 4587104"/>
                <a:gd name="connsiteY86" fmla="*/ 4028780 h 4643751"/>
                <a:gd name="connsiteX87" fmla="*/ 2695148 w 4587104"/>
                <a:gd name="connsiteY87" fmla="*/ 4028780 h 4643751"/>
                <a:gd name="connsiteX88" fmla="*/ 2695148 w 4587104"/>
                <a:gd name="connsiteY88" fmla="*/ 3970392 h 4643751"/>
                <a:gd name="connsiteX89" fmla="*/ 2777407 w 4587104"/>
                <a:gd name="connsiteY89" fmla="*/ 4028780 h 4643751"/>
                <a:gd name="connsiteX90" fmla="*/ 2840142 w 4587104"/>
                <a:gd name="connsiteY90" fmla="*/ 4041552 h 4643751"/>
                <a:gd name="connsiteX91" fmla="*/ 2983051 w 4587104"/>
                <a:gd name="connsiteY91" fmla="*/ 4087172 h 4643751"/>
                <a:gd name="connsiteX92" fmla="*/ 3011518 w 4587104"/>
                <a:gd name="connsiteY92" fmla="*/ 4153542 h 4643751"/>
                <a:gd name="connsiteX93" fmla="*/ 2983054 w 4587104"/>
                <a:gd name="connsiteY93" fmla="*/ 4262333 h 4643751"/>
                <a:gd name="connsiteX94" fmla="*/ 3024184 w 4587104"/>
                <a:gd name="connsiteY94" fmla="*/ 4262333 h 4643751"/>
                <a:gd name="connsiteX95" fmla="*/ 3106440 w 4587104"/>
                <a:gd name="connsiteY95" fmla="*/ 4320724 h 4643751"/>
                <a:gd name="connsiteX96" fmla="*/ 3182893 w 4587104"/>
                <a:gd name="connsiteY96" fmla="*/ 4483718 h 4643751"/>
                <a:gd name="connsiteX97" fmla="*/ 3270961 w 4587104"/>
                <a:gd name="connsiteY97" fmla="*/ 4612662 h 4643751"/>
                <a:gd name="connsiteX98" fmla="*/ 3394349 w 4587104"/>
                <a:gd name="connsiteY98" fmla="*/ 4612662 h 4643751"/>
                <a:gd name="connsiteX99" fmla="*/ 3476608 w 4587104"/>
                <a:gd name="connsiteY99" fmla="*/ 4495887 h 4643751"/>
                <a:gd name="connsiteX100" fmla="*/ 3764514 w 4587104"/>
                <a:gd name="connsiteY100" fmla="*/ 4379111 h 4643751"/>
                <a:gd name="connsiteX101" fmla="*/ 3887903 w 4587104"/>
                <a:gd name="connsiteY101" fmla="*/ 4320723 h 4643751"/>
                <a:gd name="connsiteX102" fmla="*/ 4011291 w 4587104"/>
                <a:gd name="connsiteY102" fmla="*/ 4203946 h 4643751"/>
                <a:gd name="connsiteX103" fmla="*/ 4052421 w 4587104"/>
                <a:gd name="connsiteY103" fmla="*/ 4145558 h 4643751"/>
                <a:gd name="connsiteX104" fmla="*/ 4093550 w 4587104"/>
                <a:gd name="connsiteY104" fmla="*/ 4145558 h 4643751"/>
                <a:gd name="connsiteX105" fmla="*/ 4093550 w 4587104"/>
                <a:gd name="connsiteY105" fmla="*/ 4028782 h 4643751"/>
                <a:gd name="connsiteX106" fmla="*/ 4134680 w 4587104"/>
                <a:gd name="connsiteY106" fmla="*/ 3970394 h 4643751"/>
                <a:gd name="connsiteX107" fmla="*/ 4143138 w 4587104"/>
                <a:gd name="connsiteY107" fmla="*/ 3871639 h 4643751"/>
                <a:gd name="connsiteX108" fmla="*/ 4134680 w 4587104"/>
                <a:gd name="connsiteY108" fmla="*/ 3736841 h 4643751"/>
                <a:gd name="connsiteX109" fmla="*/ 4175809 w 4587104"/>
                <a:gd name="connsiteY109" fmla="*/ 3678453 h 4643751"/>
                <a:gd name="connsiteX110" fmla="*/ 4190743 w 4587104"/>
                <a:gd name="connsiteY110" fmla="*/ 3562702 h 4643751"/>
                <a:gd name="connsiteX111" fmla="*/ 4216939 w 4587104"/>
                <a:gd name="connsiteY111" fmla="*/ 3444900 h 4643751"/>
                <a:gd name="connsiteX112" fmla="*/ 4258065 w 4587104"/>
                <a:gd name="connsiteY112" fmla="*/ 3269739 h 4643751"/>
                <a:gd name="connsiteX113" fmla="*/ 4322674 w 4587104"/>
                <a:gd name="connsiteY113" fmla="*/ 3151431 h 4643751"/>
                <a:gd name="connsiteX114" fmla="*/ 4381457 w 4587104"/>
                <a:gd name="connsiteY114" fmla="*/ 3094571 h 4643751"/>
                <a:gd name="connsiteX115" fmla="*/ 4422586 w 4587104"/>
                <a:gd name="connsiteY115" fmla="*/ 2977795 h 4643751"/>
                <a:gd name="connsiteX116" fmla="*/ 4381457 w 4587104"/>
                <a:gd name="connsiteY116" fmla="*/ 2919407 h 4643751"/>
                <a:gd name="connsiteX117" fmla="*/ 4422586 w 4587104"/>
                <a:gd name="connsiteY117" fmla="*/ 2861018 h 4643751"/>
                <a:gd name="connsiteX118" fmla="*/ 4381457 w 4587104"/>
                <a:gd name="connsiteY118" fmla="*/ 2802630 h 4643751"/>
                <a:gd name="connsiteX119" fmla="*/ 4436924 w 4587104"/>
                <a:gd name="connsiteY119" fmla="*/ 2666787 h 4643751"/>
                <a:gd name="connsiteX120" fmla="*/ 4463716 w 4587104"/>
                <a:gd name="connsiteY120" fmla="*/ 2569078 h 4643751"/>
                <a:gd name="connsiteX121" fmla="*/ 4504845 w 4587104"/>
                <a:gd name="connsiteY121" fmla="*/ 2452301 h 4643751"/>
                <a:gd name="connsiteX122" fmla="*/ 4463716 w 4587104"/>
                <a:gd name="connsiteY122" fmla="*/ 2452301 h 4643751"/>
                <a:gd name="connsiteX123" fmla="*/ 4463716 w 4587104"/>
                <a:gd name="connsiteY123" fmla="*/ 2393913 h 4643751"/>
                <a:gd name="connsiteX124" fmla="*/ 4504845 w 4587104"/>
                <a:gd name="connsiteY124" fmla="*/ 2335525 h 4643751"/>
                <a:gd name="connsiteX125" fmla="*/ 4587104 w 4587104"/>
                <a:gd name="connsiteY125" fmla="*/ 2277137 h 4643751"/>
                <a:gd name="connsiteX126" fmla="*/ 4545972 w 4587104"/>
                <a:gd name="connsiteY12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6 w 4587104"/>
                <a:gd name="connsiteY14" fmla="*/ 1284538 h 4643751"/>
                <a:gd name="connsiteX15" fmla="*/ 434089 w 4587104"/>
                <a:gd name="connsiteY15" fmla="*/ 1436833 h 4643751"/>
                <a:gd name="connsiteX16" fmla="*/ 447690 w 4587104"/>
                <a:gd name="connsiteY16" fmla="*/ 1477381 h 4643751"/>
                <a:gd name="connsiteX17" fmla="*/ 597543 w 4587104"/>
                <a:gd name="connsiteY17" fmla="*/ 1576479 h 4643751"/>
                <a:gd name="connsiteX18" fmla="*/ 598663 w 4587104"/>
                <a:gd name="connsiteY18" fmla="*/ 1656951 h 4643751"/>
                <a:gd name="connsiteX19" fmla="*/ 597543 w 4587104"/>
                <a:gd name="connsiteY19" fmla="*/ 1810031 h 4643751"/>
                <a:gd name="connsiteX20" fmla="*/ 638674 w 4587104"/>
                <a:gd name="connsiteY20" fmla="*/ 1868419 h 4643751"/>
                <a:gd name="connsiteX21" fmla="*/ 655789 w 4587104"/>
                <a:gd name="connsiteY21" fmla="*/ 1956232 h 4643751"/>
                <a:gd name="connsiteX22" fmla="*/ 644908 w 4587104"/>
                <a:gd name="connsiteY22" fmla="*/ 2023812 h 4643751"/>
                <a:gd name="connsiteX23" fmla="*/ 679803 w 4587104"/>
                <a:gd name="connsiteY23" fmla="*/ 2101972 h 4643751"/>
                <a:gd name="connsiteX24" fmla="*/ 638674 w 4587104"/>
                <a:gd name="connsiteY24" fmla="*/ 2101972 h 4643751"/>
                <a:gd name="connsiteX25" fmla="*/ 602744 w 4587104"/>
                <a:gd name="connsiteY25" fmla="*/ 2126147 h 4643751"/>
                <a:gd name="connsiteX26" fmla="*/ 576901 w 4587104"/>
                <a:gd name="connsiteY26" fmla="*/ 2176350 h 4643751"/>
                <a:gd name="connsiteX27" fmla="*/ 542899 w 4587104"/>
                <a:gd name="connsiteY27" fmla="*/ 2211105 h 4643751"/>
                <a:gd name="connsiteX28" fmla="*/ 514336 w 4587104"/>
                <a:gd name="connsiteY28" fmla="*/ 2241998 h 4643751"/>
                <a:gd name="connsiteX29" fmla="*/ 492574 w 4587104"/>
                <a:gd name="connsiteY29" fmla="*/ 2238137 h 4643751"/>
                <a:gd name="connsiteX30" fmla="*/ 454491 w 4587104"/>
                <a:gd name="connsiteY30" fmla="*/ 2243930 h 4643751"/>
                <a:gd name="connsiteX31" fmla="*/ 391897 w 4587104"/>
                <a:gd name="connsiteY31" fmla="*/ 2218748 h 4643751"/>
                <a:gd name="connsiteX32" fmla="*/ 391897 w 4587104"/>
                <a:gd name="connsiteY32" fmla="*/ 2160360 h 4643751"/>
                <a:gd name="connsiteX33" fmla="*/ 309638 w 4587104"/>
                <a:gd name="connsiteY33" fmla="*/ 2218748 h 4643751"/>
                <a:gd name="connsiteX34" fmla="*/ 309636 w 4587104"/>
                <a:gd name="connsiteY34" fmla="*/ 2335525 h 4643751"/>
                <a:gd name="connsiteX35" fmla="*/ 227379 w 4587104"/>
                <a:gd name="connsiteY35" fmla="*/ 2335524 h 4643751"/>
                <a:gd name="connsiteX36" fmla="*/ 227379 w 4587104"/>
                <a:gd name="connsiteY36" fmla="*/ 2510689 h 4643751"/>
                <a:gd name="connsiteX37" fmla="*/ 200148 w 4587104"/>
                <a:gd name="connsiteY37" fmla="*/ 2560590 h 4643751"/>
                <a:gd name="connsiteX38" fmla="*/ 186250 w 4587104"/>
                <a:gd name="connsiteY38" fmla="*/ 2685853 h 4643751"/>
                <a:gd name="connsiteX39" fmla="*/ 227379 w 4587104"/>
                <a:gd name="connsiteY39" fmla="*/ 2744241 h 4643751"/>
                <a:gd name="connsiteX40" fmla="*/ 145120 w 4587104"/>
                <a:gd name="connsiteY40" fmla="*/ 2802629 h 4643751"/>
                <a:gd name="connsiteX41" fmla="*/ 88618 w 4587104"/>
                <a:gd name="connsiteY41" fmla="*/ 2888834 h 4643751"/>
                <a:gd name="connsiteX42" fmla="*/ 21732 w 4587104"/>
                <a:gd name="connsiteY42" fmla="*/ 2919406 h 4643751"/>
                <a:gd name="connsiteX43" fmla="*/ 21731 w 4587104"/>
                <a:gd name="connsiteY43" fmla="*/ 3094571 h 4643751"/>
                <a:gd name="connsiteX44" fmla="*/ 62861 w 4587104"/>
                <a:gd name="connsiteY44" fmla="*/ 3269735 h 4643751"/>
                <a:gd name="connsiteX45" fmla="*/ 103991 w 4587104"/>
                <a:gd name="connsiteY45" fmla="*/ 3269735 h 4643751"/>
                <a:gd name="connsiteX46" fmla="*/ 186249 w 4587104"/>
                <a:gd name="connsiteY46" fmla="*/ 3269736 h 4643751"/>
                <a:gd name="connsiteX47" fmla="*/ 268509 w 4587104"/>
                <a:gd name="connsiteY47" fmla="*/ 3269735 h 4643751"/>
                <a:gd name="connsiteX48" fmla="*/ 309638 w 4587104"/>
                <a:gd name="connsiteY48" fmla="*/ 3328123 h 4643751"/>
                <a:gd name="connsiteX49" fmla="*/ 391897 w 4587104"/>
                <a:gd name="connsiteY49" fmla="*/ 3269735 h 4643751"/>
                <a:gd name="connsiteX50" fmla="*/ 474155 w 4587104"/>
                <a:gd name="connsiteY50" fmla="*/ 3328124 h 4643751"/>
                <a:gd name="connsiteX51" fmla="*/ 643548 w 4587104"/>
                <a:gd name="connsiteY51" fmla="*/ 3363824 h 4643751"/>
                <a:gd name="connsiteX52" fmla="*/ 762062 w 4587104"/>
                <a:gd name="connsiteY52" fmla="*/ 3386511 h 4643751"/>
                <a:gd name="connsiteX53" fmla="*/ 885451 w 4587104"/>
                <a:gd name="connsiteY53" fmla="*/ 3444899 h 4643751"/>
                <a:gd name="connsiteX54" fmla="*/ 926580 w 4587104"/>
                <a:gd name="connsiteY54" fmla="*/ 3503287 h 4643751"/>
                <a:gd name="connsiteX55" fmla="*/ 926580 w 4587104"/>
                <a:gd name="connsiteY55" fmla="*/ 3561675 h 4643751"/>
                <a:gd name="connsiteX56" fmla="*/ 926580 w 4587104"/>
                <a:gd name="connsiteY56" fmla="*/ 3620063 h 4643751"/>
                <a:gd name="connsiteX57" fmla="*/ 967709 w 4587104"/>
                <a:gd name="connsiteY57" fmla="*/ 3736841 h 4643751"/>
                <a:gd name="connsiteX58" fmla="*/ 1008839 w 4587104"/>
                <a:gd name="connsiteY58" fmla="*/ 3795228 h 4643751"/>
                <a:gd name="connsiteX59" fmla="*/ 1049969 w 4587104"/>
                <a:gd name="connsiteY59" fmla="*/ 3970392 h 4643751"/>
                <a:gd name="connsiteX60" fmla="*/ 1091098 w 4587104"/>
                <a:gd name="connsiteY60" fmla="*/ 4028780 h 4643751"/>
                <a:gd name="connsiteX61" fmla="*/ 1137271 w 4587104"/>
                <a:gd name="connsiteY61" fmla="*/ 4105271 h 4643751"/>
                <a:gd name="connsiteX62" fmla="*/ 1132227 w 4587104"/>
                <a:gd name="connsiteY62" fmla="*/ 4203946 h 4643751"/>
                <a:gd name="connsiteX63" fmla="*/ 1214486 w 4587104"/>
                <a:gd name="connsiteY63" fmla="*/ 4203946 h 4643751"/>
                <a:gd name="connsiteX64" fmla="*/ 1324968 w 4587104"/>
                <a:gd name="connsiteY64" fmla="*/ 4172850 h 4643751"/>
                <a:gd name="connsiteX65" fmla="*/ 1356251 w 4587104"/>
                <a:gd name="connsiteY65" fmla="*/ 4205675 h 4643751"/>
                <a:gd name="connsiteX66" fmla="*/ 1379004 w 4587104"/>
                <a:gd name="connsiteY66" fmla="*/ 4262334 h 4643751"/>
                <a:gd name="connsiteX67" fmla="*/ 1420134 w 4587104"/>
                <a:gd name="connsiteY67" fmla="*/ 4203945 h 4643751"/>
                <a:gd name="connsiteX68" fmla="*/ 1463700 w 4587104"/>
                <a:gd name="connsiteY68" fmla="*/ 4180574 h 4643751"/>
                <a:gd name="connsiteX69" fmla="*/ 1502393 w 4587104"/>
                <a:gd name="connsiteY69" fmla="*/ 4145558 h 4643751"/>
                <a:gd name="connsiteX70" fmla="*/ 1592912 w 4587104"/>
                <a:gd name="connsiteY70" fmla="*/ 4120718 h 4643751"/>
                <a:gd name="connsiteX71" fmla="*/ 1645957 w 4587104"/>
                <a:gd name="connsiteY71" fmla="*/ 4074377 h 4643751"/>
                <a:gd name="connsiteX72" fmla="*/ 1749170 w 4587104"/>
                <a:gd name="connsiteY72" fmla="*/ 4028782 h 4643751"/>
                <a:gd name="connsiteX73" fmla="*/ 1678599 w 4587104"/>
                <a:gd name="connsiteY73" fmla="*/ 3985558 h 4643751"/>
                <a:gd name="connsiteX74" fmla="*/ 1625781 w 4587104"/>
                <a:gd name="connsiteY74" fmla="*/ 3912004 h 4643751"/>
                <a:gd name="connsiteX75" fmla="*/ 1790299 w 4587104"/>
                <a:gd name="connsiteY75" fmla="*/ 3853617 h 4643751"/>
                <a:gd name="connsiteX76" fmla="*/ 1954817 w 4587104"/>
                <a:gd name="connsiteY76" fmla="*/ 3795228 h 4643751"/>
                <a:gd name="connsiteX77" fmla="*/ 1995947 w 4587104"/>
                <a:gd name="connsiteY77" fmla="*/ 3678452 h 4643751"/>
                <a:gd name="connsiteX78" fmla="*/ 2078205 w 4587104"/>
                <a:gd name="connsiteY78" fmla="*/ 3678453 h 4643751"/>
                <a:gd name="connsiteX79" fmla="*/ 2242724 w 4587104"/>
                <a:gd name="connsiteY79" fmla="*/ 3561675 h 4643751"/>
                <a:gd name="connsiteX80" fmla="*/ 2283853 w 4587104"/>
                <a:gd name="connsiteY80" fmla="*/ 3678452 h 4643751"/>
                <a:gd name="connsiteX81" fmla="*/ 2366112 w 4587104"/>
                <a:gd name="connsiteY81" fmla="*/ 3678452 h 4643751"/>
                <a:gd name="connsiteX82" fmla="*/ 2448371 w 4587104"/>
                <a:gd name="connsiteY82" fmla="*/ 3678452 h 4643751"/>
                <a:gd name="connsiteX83" fmla="*/ 2448371 w 4587104"/>
                <a:gd name="connsiteY83" fmla="*/ 3795229 h 4643751"/>
                <a:gd name="connsiteX84" fmla="*/ 2571759 w 4587104"/>
                <a:gd name="connsiteY84" fmla="*/ 3795228 h 4643751"/>
                <a:gd name="connsiteX85" fmla="*/ 2612889 w 4587104"/>
                <a:gd name="connsiteY85" fmla="*/ 3912005 h 4643751"/>
                <a:gd name="connsiteX86" fmla="*/ 2654018 w 4587104"/>
                <a:gd name="connsiteY86" fmla="*/ 4028780 h 4643751"/>
                <a:gd name="connsiteX87" fmla="*/ 2695148 w 4587104"/>
                <a:gd name="connsiteY87" fmla="*/ 4028780 h 4643751"/>
                <a:gd name="connsiteX88" fmla="*/ 2695148 w 4587104"/>
                <a:gd name="connsiteY88" fmla="*/ 3970392 h 4643751"/>
                <a:gd name="connsiteX89" fmla="*/ 2777407 w 4587104"/>
                <a:gd name="connsiteY89" fmla="*/ 4028780 h 4643751"/>
                <a:gd name="connsiteX90" fmla="*/ 2840142 w 4587104"/>
                <a:gd name="connsiteY90" fmla="*/ 4041552 h 4643751"/>
                <a:gd name="connsiteX91" fmla="*/ 2983051 w 4587104"/>
                <a:gd name="connsiteY91" fmla="*/ 4087172 h 4643751"/>
                <a:gd name="connsiteX92" fmla="*/ 3011518 w 4587104"/>
                <a:gd name="connsiteY92" fmla="*/ 4153542 h 4643751"/>
                <a:gd name="connsiteX93" fmla="*/ 2983054 w 4587104"/>
                <a:gd name="connsiteY93" fmla="*/ 4262333 h 4643751"/>
                <a:gd name="connsiteX94" fmla="*/ 3024184 w 4587104"/>
                <a:gd name="connsiteY94" fmla="*/ 4262333 h 4643751"/>
                <a:gd name="connsiteX95" fmla="*/ 3106440 w 4587104"/>
                <a:gd name="connsiteY95" fmla="*/ 4320724 h 4643751"/>
                <a:gd name="connsiteX96" fmla="*/ 3182893 w 4587104"/>
                <a:gd name="connsiteY96" fmla="*/ 4483718 h 4643751"/>
                <a:gd name="connsiteX97" fmla="*/ 3270961 w 4587104"/>
                <a:gd name="connsiteY97" fmla="*/ 4612662 h 4643751"/>
                <a:gd name="connsiteX98" fmla="*/ 3394349 w 4587104"/>
                <a:gd name="connsiteY98" fmla="*/ 4612662 h 4643751"/>
                <a:gd name="connsiteX99" fmla="*/ 3476608 w 4587104"/>
                <a:gd name="connsiteY99" fmla="*/ 4495887 h 4643751"/>
                <a:gd name="connsiteX100" fmla="*/ 3764514 w 4587104"/>
                <a:gd name="connsiteY100" fmla="*/ 4379111 h 4643751"/>
                <a:gd name="connsiteX101" fmla="*/ 3887903 w 4587104"/>
                <a:gd name="connsiteY101" fmla="*/ 4320723 h 4643751"/>
                <a:gd name="connsiteX102" fmla="*/ 4011291 w 4587104"/>
                <a:gd name="connsiteY102" fmla="*/ 4203946 h 4643751"/>
                <a:gd name="connsiteX103" fmla="*/ 4052421 w 4587104"/>
                <a:gd name="connsiteY103" fmla="*/ 4145558 h 4643751"/>
                <a:gd name="connsiteX104" fmla="*/ 4093550 w 4587104"/>
                <a:gd name="connsiteY104" fmla="*/ 4145558 h 4643751"/>
                <a:gd name="connsiteX105" fmla="*/ 4093550 w 4587104"/>
                <a:gd name="connsiteY105" fmla="*/ 4028782 h 4643751"/>
                <a:gd name="connsiteX106" fmla="*/ 4134680 w 4587104"/>
                <a:gd name="connsiteY106" fmla="*/ 3970394 h 4643751"/>
                <a:gd name="connsiteX107" fmla="*/ 4143138 w 4587104"/>
                <a:gd name="connsiteY107" fmla="*/ 3871639 h 4643751"/>
                <a:gd name="connsiteX108" fmla="*/ 4134680 w 4587104"/>
                <a:gd name="connsiteY108" fmla="*/ 3736841 h 4643751"/>
                <a:gd name="connsiteX109" fmla="*/ 4175809 w 4587104"/>
                <a:gd name="connsiteY109" fmla="*/ 3678453 h 4643751"/>
                <a:gd name="connsiteX110" fmla="*/ 4190743 w 4587104"/>
                <a:gd name="connsiteY110" fmla="*/ 3562702 h 4643751"/>
                <a:gd name="connsiteX111" fmla="*/ 4216939 w 4587104"/>
                <a:gd name="connsiteY111" fmla="*/ 3444900 h 4643751"/>
                <a:gd name="connsiteX112" fmla="*/ 4258065 w 4587104"/>
                <a:gd name="connsiteY112" fmla="*/ 3269739 h 4643751"/>
                <a:gd name="connsiteX113" fmla="*/ 4322674 w 4587104"/>
                <a:gd name="connsiteY113" fmla="*/ 3151431 h 4643751"/>
                <a:gd name="connsiteX114" fmla="*/ 4381457 w 4587104"/>
                <a:gd name="connsiteY114" fmla="*/ 3094571 h 4643751"/>
                <a:gd name="connsiteX115" fmla="*/ 4422586 w 4587104"/>
                <a:gd name="connsiteY115" fmla="*/ 2977795 h 4643751"/>
                <a:gd name="connsiteX116" fmla="*/ 4381457 w 4587104"/>
                <a:gd name="connsiteY116" fmla="*/ 2919407 h 4643751"/>
                <a:gd name="connsiteX117" fmla="*/ 4422586 w 4587104"/>
                <a:gd name="connsiteY117" fmla="*/ 2861018 h 4643751"/>
                <a:gd name="connsiteX118" fmla="*/ 4381457 w 4587104"/>
                <a:gd name="connsiteY118" fmla="*/ 2802630 h 4643751"/>
                <a:gd name="connsiteX119" fmla="*/ 4436924 w 4587104"/>
                <a:gd name="connsiteY119" fmla="*/ 2666787 h 4643751"/>
                <a:gd name="connsiteX120" fmla="*/ 4463716 w 4587104"/>
                <a:gd name="connsiteY120" fmla="*/ 2569078 h 4643751"/>
                <a:gd name="connsiteX121" fmla="*/ 4504845 w 4587104"/>
                <a:gd name="connsiteY121" fmla="*/ 2452301 h 4643751"/>
                <a:gd name="connsiteX122" fmla="*/ 4463716 w 4587104"/>
                <a:gd name="connsiteY122" fmla="*/ 2452301 h 4643751"/>
                <a:gd name="connsiteX123" fmla="*/ 4463716 w 4587104"/>
                <a:gd name="connsiteY123" fmla="*/ 2393913 h 4643751"/>
                <a:gd name="connsiteX124" fmla="*/ 4504845 w 4587104"/>
                <a:gd name="connsiteY124" fmla="*/ 2335525 h 4643751"/>
                <a:gd name="connsiteX125" fmla="*/ 4587104 w 4587104"/>
                <a:gd name="connsiteY125" fmla="*/ 2277137 h 4643751"/>
                <a:gd name="connsiteX126" fmla="*/ 4545972 w 4587104"/>
                <a:gd name="connsiteY12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33026 w 4587104"/>
                <a:gd name="connsiteY14" fmla="*/ 1284538 h 4643751"/>
                <a:gd name="connsiteX15" fmla="*/ 431369 w 4587104"/>
                <a:gd name="connsiteY15" fmla="*/ 1342222 h 4643751"/>
                <a:gd name="connsiteX16" fmla="*/ 434089 w 4587104"/>
                <a:gd name="connsiteY16" fmla="*/ 1436833 h 4643751"/>
                <a:gd name="connsiteX17" fmla="*/ 447690 w 4587104"/>
                <a:gd name="connsiteY17" fmla="*/ 1477381 h 4643751"/>
                <a:gd name="connsiteX18" fmla="*/ 597543 w 4587104"/>
                <a:gd name="connsiteY18" fmla="*/ 1576479 h 4643751"/>
                <a:gd name="connsiteX19" fmla="*/ 598663 w 4587104"/>
                <a:gd name="connsiteY19" fmla="*/ 1656951 h 4643751"/>
                <a:gd name="connsiteX20" fmla="*/ 597543 w 4587104"/>
                <a:gd name="connsiteY20" fmla="*/ 1810031 h 4643751"/>
                <a:gd name="connsiteX21" fmla="*/ 638674 w 4587104"/>
                <a:gd name="connsiteY21" fmla="*/ 1868419 h 4643751"/>
                <a:gd name="connsiteX22" fmla="*/ 655789 w 4587104"/>
                <a:gd name="connsiteY22" fmla="*/ 1956232 h 4643751"/>
                <a:gd name="connsiteX23" fmla="*/ 644908 w 4587104"/>
                <a:gd name="connsiteY23" fmla="*/ 2023812 h 4643751"/>
                <a:gd name="connsiteX24" fmla="*/ 679803 w 4587104"/>
                <a:gd name="connsiteY24" fmla="*/ 2101972 h 4643751"/>
                <a:gd name="connsiteX25" fmla="*/ 638674 w 4587104"/>
                <a:gd name="connsiteY25" fmla="*/ 2101972 h 4643751"/>
                <a:gd name="connsiteX26" fmla="*/ 602744 w 4587104"/>
                <a:gd name="connsiteY26" fmla="*/ 2126147 h 4643751"/>
                <a:gd name="connsiteX27" fmla="*/ 576901 w 4587104"/>
                <a:gd name="connsiteY27" fmla="*/ 2176350 h 4643751"/>
                <a:gd name="connsiteX28" fmla="*/ 542899 w 4587104"/>
                <a:gd name="connsiteY28" fmla="*/ 2211105 h 4643751"/>
                <a:gd name="connsiteX29" fmla="*/ 514336 w 4587104"/>
                <a:gd name="connsiteY29" fmla="*/ 2241998 h 4643751"/>
                <a:gd name="connsiteX30" fmla="*/ 492574 w 4587104"/>
                <a:gd name="connsiteY30" fmla="*/ 2238137 h 4643751"/>
                <a:gd name="connsiteX31" fmla="*/ 454491 w 4587104"/>
                <a:gd name="connsiteY31" fmla="*/ 2243930 h 4643751"/>
                <a:gd name="connsiteX32" fmla="*/ 391897 w 4587104"/>
                <a:gd name="connsiteY32" fmla="*/ 2218748 h 4643751"/>
                <a:gd name="connsiteX33" fmla="*/ 391897 w 4587104"/>
                <a:gd name="connsiteY33" fmla="*/ 2160360 h 4643751"/>
                <a:gd name="connsiteX34" fmla="*/ 309638 w 4587104"/>
                <a:gd name="connsiteY34" fmla="*/ 2218748 h 4643751"/>
                <a:gd name="connsiteX35" fmla="*/ 309636 w 4587104"/>
                <a:gd name="connsiteY35" fmla="*/ 2335525 h 4643751"/>
                <a:gd name="connsiteX36" fmla="*/ 227379 w 4587104"/>
                <a:gd name="connsiteY36" fmla="*/ 2335524 h 4643751"/>
                <a:gd name="connsiteX37" fmla="*/ 227379 w 4587104"/>
                <a:gd name="connsiteY37" fmla="*/ 2510689 h 4643751"/>
                <a:gd name="connsiteX38" fmla="*/ 200148 w 4587104"/>
                <a:gd name="connsiteY38" fmla="*/ 2560590 h 4643751"/>
                <a:gd name="connsiteX39" fmla="*/ 186250 w 4587104"/>
                <a:gd name="connsiteY39" fmla="*/ 2685853 h 4643751"/>
                <a:gd name="connsiteX40" fmla="*/ 227379 w 4587104"/>
                <a:gd name="connsiteY40" fmla="*/ 2744241 h 4643751"/>
                <a:gd name="connsiteX41" fmla="*/ 145120 w 4587104"/>
                <a:gd name="connsiteY41" fmla="*/ 2802629 h 4643751"/>
                <a:gd name="connsiteX42" fmla="*/ 88618 w 4587104"/>
                <a:gd name="connsiteY42" fmla="*/ 2888834 h 4643751"/>
                <a:gd name="connsiteX43" fmla="*/ 21732 w 4587104"/>
                <a:gd name="connsiteY43" fmla="*/ 2919406 h 4643751"/>
                <a:gd name="connsiteX44" fmla="*/ 21731 w 4587104"/>
                <a:gd name="connsiteY44" fmla="*/ 3094571 h 4643751"/>
                <a:gd name="connsiteX45" fmla="*/ 62861 w 4587104"/>
                <a:gd name="connsiteY45" fmla="*/ 3269735 h 4643751"/>
                <a:gd name="connsiteX46" fmla="*/ 103991 w 4587104"/>
                <a:gd name="connsiteY46" fmla="*/ 3269735 h 4643751"/>
                <a:gd name="connsiteX47" fmla="*/ 186249 w 4587104"/>
                <a:gd name="connsiteY47" fmla="*/ 3269736 h 4643751"/>
                <a:gd name="connsiteX48" fmla="*/ 268509 w 4587104"/>
                <a:gd name="connsiteY48" fmla="*/ 3269735 h 4643751"/>
                <a:gd name="connsiteX49" fmla="*/ 309638 w 4587104"/>
                <a:gd name="connsiteY49" fmla="*/ 3328123 h 4643751"/>
                <a:gd name="connsiteX50" fmla="*/ 391897 w 4587104"/>
                <a:gd name="connsiteY50" fmla="*/ 3269735 h 4643751"/>
                <a:gd name="connsiteX51" fmla="*/ 474155 w 4587104"/>
                <a:gd name="connsiteY51" fmla="*/ 3328124 h 4643751"/>
                <a:gd name="connsiteX52" fmla="*/ 643548 w 4587104"/>
                <a:gd name="connsiteY52" fmla="*/ 3363824 h 4643751"/>
                <a:gd name="connsiteX53" fmla="*/ 762062 w 4587104"/>
                <a:gd name="connsiteY53" fmla="*/ 3386511 h 4643751"/>
                <a:gd name="connsiteX54" fmla="*/ 885451 w 4587104"/>
                <a:gd name="connsiteY54" fmla="*/ 3444899 h 4643751"/>
                <a:gd name="connsiteX55" fmla="*/ 926580 w 4587104"/>
                <a:gd name="connsiteY55" fmla="*/ 3503287 h 4643751"/>
                <a:gd name="connsiteX56" fmla="*/ 926580 w 4587104"/>
                <a:gd name="connsiteY56" fmla="*/ 3561675 h 4643751"/>
                <a:gd name="connsiteX57" fmla="*/ 926580 w 4587104"/>
                <a:gd name="connsiteY57" fmla="*/ 3620063 h 4643751"/>
                <a:gd name="connsiteX58" fmla="*/ 967709 w 4587104"/>
                <a:gd name="connsiteY58" fmla="*/ 3736841 h 4643751"/>
                <a:gd name="connsiteX59" fmla="*/ 1008839 w 4587104"/>
                <a:gd name="connsiteY59" fmla="*/ 3795228 h 4643751"/>
                <a:gd name="connsiteX60" fmla="*/ 1049969 w 4587104"/>
                <a:gd name="connsiteY60" fmla="*/ 3970392 h 4643751"/>
                <a:gd name="connsiteX61" fmla="*/ 1091098 w 4587104"/>
                <a:gd name="connsiteY61" fmla="*/ 4028780 h 4643751"/>
                <a:gd name="connsiteX62" fmla="*/ 1137271 w 4587104"/>
                <a:gd name="connsiteY62" fmla="*/ 4105271 h 4643751"/>
                <a:gd name="connsiteX63" fmla="*/ 1132227 w 4587104"/>
                <a:gd name="connsiteY63" fmla="*/ 4203946 h 4643751"/>
                <a:gd name="connsiteX64" fmla="*/ 1214486 w 4587104"/>
                <a:gd name="connsiteY64" fmla="*/ 4203946 h 4643751"/>
                <a:gd name="connsiteX65" fmla="*/ 1324968 w 4587104"/>
                <a:gd name="connsiteY65" fmla="*/ 4172850 h 4643751"/>
                <a:gd name="connsiteX66" fmla="*/ 1356251 w 4587104"/>
                <a:gd name="connsiteY66" fmla="*/ 4205675 h 4643751"/>
                <a:gd name="connsiteX67" fmla="*/ 1379004 w 4587104"/>
                <a:gd name="connsiteY67" fmla="*/ 4262334 h 4643751"/>
                <a:gd name="connsiteX68" fmla="*/ 1420134 w 4587104"/>
                <a:gd name="connsiteY68" fmla="*/ 4203945 h 4643751"/>
                <a:gd name="connsiteX69" fmla="*/ 1463700 w 4587104"/>
                <a:gd name="connsiteY69" fmla="*/ 4180574 h 4643751"/>
                <a:gd name="connsiteX70" fmla="*/ 1502393 w 4587104"/>
                <a:gd name="connsiteY70" fmla="*/ 4145558 h 4643751"/>
                <a:gd name="connsiteX71" fmla="*/ 1592912 w 4587104"/>
                <a:gd name="connsiteY71" fmla="*/ 4120718 h 4643751"/>
                <a:gd name="connsiteX72" fmla="*/ 1645957 w 4587104"/>
                <a:gd name="connsiteY72" fmla="*/ 4074377 h 4643751"/>
                <a:gd name="connsiteX73" fmla="*/ 1749170 w 4587104"/>
                <a:gd name="connsiteY73" fmla="*/ 4028782 h 4643751"/>
                <a:gd name="connsiteX74" fmla="*/ 1678599 w 4587104"/>
                <a:gd name="connsiteY74" fmla="*/ 3985558 h 4643751"/>
                <a:gd name="connsiteX75" fmla="*/ 1625781 w 4587104"/>
                <a:gd name="connsiteY75" fmla="*/ 3912004 h 4643751"/>
                <a:gd name="connsiteX76" fmla="*/ 1790299 w 4587104"/>
                <a:gd name="connsiteY76" fmla="*/ 3853617 h 4643751"/>
                <a:gd name="connsiteX77" fmla="*/ 1954817 w 4587104"/>
                <a:gd name="connsiteY77" fmla="*/ 3795228 h 4643751"/>
                <a:gd name="connsiteX78" fmla="*/ 1995947 w 4587104"/>
                <a:gd name="connsiteY78" fmla="*/ 3678452 h 4643751"/>
                <a:gd name="connsiteX79" fmla="*/ 2078205 w 4587104"/>
                <a:gd name="connsiteY79" fmla="*/ 3678453 h 4643751"/>
                <a:gd name="connsiteX80" fmla="*/ 2242724 w 4587104"/>
                <a:gd name="connsiteY80" fmla="*/ 3561675 h 4643751"/>
                <a:gd name="connsiteX81" fmla="*/ 2283853 w 4587104"/>
                <a:gd name="connsiteY81" fmla="*/ 3678452 h 4643751"/>
                <a:gd name="connsiteX82" fmla="*/ 2366112 w 4587104"/>
                <a:gd name="connsiteY82" fmla="*/ 3678452 h 4643751"/>
                <a:gd name="connsiteX83" fmla="*/ 2448371 w 4587104"/>
                <a:gd name="connsiteY83" fmla="*/ 3678452 h 4643751"/>
                <a:gd name="connsiteX84" fmla="*/ 2448371 w 4587104"/>
                <a:gd name="connsiteY84" fmla="*/ 3795229 h 4643751"/>
                <a:gd name="connsiteX85" fmla="*/ 2571759 w 4587104"/>
                <a:gd name="connsiteY85" fmla="*/ 3795228 h 4643751"/>
                <a:gd name="connsiteX86" fmla="*/ 2612889 w 4587104"/>
                <a:gd name="connsiteY86" fmla="*/ 3912005 h 4643751"/>
                <a:gd name="connsiteX87" fmla="*/ 2654018 w 4587104"/>
                <a:gd name="connsiteY87" fmla="*/ 4028780 h 4643751"/>
                <a:gd name="connsiteX88" fmla="*/ 2695148 w 4587104"/>
                <a:gd name="connsiteY88" fmla="*/ 4028780 h 4643751"/>
                <a:gd name="connsiteX89" fmla="*/ 2695148 w 4587104"/>
                <a:gd name="connsiteY89" fmla="*/ 3970392 h 4643751"/>
                <a:gd name="connsiteX90" fmla="*/ 2777407 w 4587104"/>
                <a:gd name="connsiteY90" fmla="*/ 4028780 h 4643751"/>
                <a:gd name="connsiteX91" fmla="*/ 2840142 w 4587104"/>
                <a:gd name="connsiteY91" fmla="*/ 4041552 h 4643751"/>
                <a:gd name="connsiteX92" fmla="*/ 2983051 w 4587104"/>
                <a:gd name="connsiteY92" fmla="*/ 4087172 h 4643751"/>
                <a:gd name="connsiteX93" fmla="*/ 3011518 w 4587104"/>
                <a:gd name="connsiteY93" fmla="*/ 4153542 h 4643751"/>
                <a:gd name="connsiteX94" fmla="*/ 2983054 w 4587104"/>
                <a:gd name="connsiteY94" fmla="*/ 4262333 h 4643751"/>
                <a:gd name="connsiteX95" fmla="*/ 3024184 w 4587104"/>
                <a:gd name="connsiteY95" fmla="*/ 4262333 h 4643751"/>
                <a:gd name="connsiteX96" fmla="*/ 3106440 w 4587104"/>
                <a:gd name="connsiteY96" fmla="*/ 4320724 h 4643751"/>
                <a:gd name="connsiteX97" fmla="*/ 3182893 w 4587104"/>
                <a:gd name="connsiteY97" fmla="*/ 4483718 h 4643751"/>
                <a:gd name="connsiteX98" fmla="*/ 3270961 w 4587104"/>
                <a:gd name="connsiteY98" fmla="*/ 4612662 h 4643751"/>
                <a:gd name="connsiteX99" fmla="*/ 3394349 w 4587104"/>
                <a:gd name="connsiteY99" fmla="*/ 4612662 h 4643751"/>
                <a:gd name="connsiteX100" fmla="*/ 3476608 w 4587104"/>
                <a:gd name="connsiteY100" fmla="*/ 4495887 h 4643751"/>
                <a:gd name="connsiteX101" fmla="*/ 3764514 w 4587104"/>
                <a:gd name="connsiteY101" fmla="*/ 4379111 h 4643751"/>
                <a:gd name="connsiteX102" fmla="*/ 3887903 w 4587104"/>
                <a:gd name="connsiteY102" fmla="*/ 4320723 h 4643751"/>
                <a:gd name="connsiteX103" fmla="*/ 4011291 w 4587104"/>
                <a:gd name="connsiteY103" fmla="*/ 4203946 h 4643751"/>
                <a:gd name="connsiteX104" fmla="*/ 4052421 w 4587104"/>
                <a:gd name="connsiteY104" fmla="*/ 4145558 h 4643751"/>
                <a:gd name="connsiteX105" fmla="*/ 4093550 w 4587104"/>
                <a:gd name="connsiteY105" fmla="*/ 4145558 h 4643751"/>
                <a:gd name="connsiteX106" fmla="*/ 4093550 w 4587104"/>
                <a:gd name="connsiteY106" fmla="*/ 4028782 h 4643751"/>
                <a:gd name="connsiteX107" fmla="*/ 4134680 w 4587104"/>
                <a:gd name="connsiteY107" fmla="*/ 3970394 h 4643751"/>
                <a:gd name="connsiteX108" fmla="*/ 4143138 w 4587104"/>
                <a:gd name="connsiteY108" fmla="*/ 3871639 h 4643751"/>
                <a:gd name="connsiteX109" fmla="*/ 4134680 w 4587104"/>
                <a:gd name="connsiteY109" fmla="*/ 3736841 h 4643751"/>
                <a:gd name="connsiteX110" fmla="*/ 4175809 w 4587104"/>
                <a:gd name="connsiteY110" fmla="*/ 3678453 h 4643751"/>
                <a:gd name="connsiteX111" fmla="*/ 4190743 w 4587104"/>
                <a:gd name="connsiteY111" fmla="*/ 3562702 h 4643751"/>
                <a:gd name="connsiteX112" fmla="*/ 4216939 w 4587104"/>
                <a:gd name="connsiteY112" fmla="*/ 3444900 h 4643751"/>
                <a:gd name="connsiteX113" fmla="*/ 4258065 w 4587104"/>
                <a:gd name="connsiteY113" fmla="*/ 3269739 h 4643751"/>
                <a:gd name="connsiteX114" fmla="*/ 4322674 w 4587104"/>
                <a:gd name="connsiteY114" fmla="*/ 3151431 h 4643751"/>
                <a:gd name="connsiteX115" fmla="*/ 4381457 w 4587104"/>
                <a:gd name="connsiteY115" fmla="*/ 3094571 h 4643751"/>
                <a:gd name="connsiteX116" fmla="*/ 4422586 w 4587104"/>
                <a:gd name="connsiteY116" fmla="*/ 2977795 h 4643751"/>
                <a:gd name="connsiteX117" fmla="*/ 4381457 w 4587104"/>
                <a:gd name="connsiteY117" fmla="*/ 2919407 h 4643751"/>
                <a:gd name="connsiteX118" fmla="*/ 4422586 w 4587104"/>
                <a:gd name="connsiteY118" fmla="*/ 2861018 h 4643751"/>
                <a:gd name="connsiteX119" fmla="*/ 4381457 w 4587104"/>
                <a:gd name="connsiteY119" fmla="*/ 2802630 h 4643751"/>
                <a:gd name="connsiteX120" fmla="*/ 4436924 w 4587104"/>
                <a:gd name="connsiteY120" fmla="*/ 2666787 h 4643751"/>
                <a:gd name="connsiteX121" fmla="*/ 4463716 w 4587104"/>
                <a:gd name="connsiteY121" fmla="*/ 2569078 h 4643751"/>
                <a:gd name="connsiteX122" fmla="*/ 4504845 w 4587104"/>
                <a:gd name="connsiteY122" fmla="*/ 2452301 h 4643751"/>
                <a:gd name="connsiteX123" fmla="*/ 4463716 w 4587104"/>
                <a:gd name="connsiteY123" fmla="*/ 2452301 h 4643751"/>
                <a:gd name="connsiteX124" fmla="*/ 4463716 w 4587104"/>
                <a:gd name="connsiteY124" fmla="*/ 2393913 h 4643751"/>
                <a:gd name="connsiteX125" fmla="*/ 4504845 w 4587104"/>
                <a:gd name="connsiteY125" fmla="*/ 2335525 h 4643751"/>
                <a:gd name="connsiteX126" fmla="*/ 4587104 w 4587104"/>
                <a:gd name="connsiteY126" fmla="*/ 2277137 h 4643751"/>
                <a:gd name="connsiteX127" fmla="*/ 4545972 w 4587104"/>
                <a:gd name="connsiteY127"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74893 w 4587104"/>
                <a:gd name="connsiteY14" fmla="*/ 1313259 h 4643751"/>
                <a:gd name="connsiteX15" fmla="*/ 433026 w 4587104"/>
                <a:gd name="connsiteY15" fmla="*/ 1284538 h 4643751"/>
                <a:gd name="connsiteX16" fmla="*/ 431369 w 4587104"/>
                <a:gd name="connsiteY16" fmla="*/ 1342222 h 4643751"/>
                <a:gd name="connsiteX17" fmla="*/ 434089 w 4587104"/>
                <a:gd name="connsiteY17" fmla="*/ 1436833 h 4643751"/>
                <a:gd name="connsiteX18" fmla="*/ 447690 w 4587104"/>
                <a:gd name="connsiteY18" fmla="*/ 1477381 h 4643751"/>
                <a:gd name="connsiteX19" fmla="*/ 597543 w 4587104"/>
                <a:gd name="connsiteY19" fmla="*/ 1576479 h 4643751"/>
                <a:gd name="connsiteX20" fmla="*/ 598663 w 4587104"/>
                <a:gd name="connsiteY20" fmla="*/ 1656951 h 4643751"/>
                <a:gd name="connsiteX21" fmla="*/ 597543 w 4587104"/>
                <a:gd name="connsiteY21" fmla="*/ 1810031 h 4643751"/>
                <a:gd name="connsiteX22" fmla="*/ 638674 w 4587104"/>
                <a:gd name="connsiteY22" fmla="*/ 1868419 h 4643751"/>
                <a:gd name="connsiteX23" fmla="*/ 655789 w 4587104"/>
                <a:gd name="connsiteY23" fmla="*/ 1956232 h 4643751"/>
                <a:gd name="connsiteX24" fmla="*/ 644908 w 4587104"/>
                <a:gd name="connsiteY24" fmla="*/ 2023812 h 4643751"/>
                <a:gd name="connsiteX25" fmla="*/ 679803 w 4587104"/>
                <a:gd name="connsiteY25" fmla="*/ 2101972 h 4643751"/>
                <a:gd name="connsiteX26" fmla="*/ 638674 w 4587104"/>
                <a:gd name="connsiteY26" fmla="*/ 2101972 h 4643751"/>
                <a:gd name="connsiteX27" fmla="*/ 602744 w 4587104"/>
                <a:gd name="connsiteY27" fmla="*/ 2126147 h 4643751"/>
                <a:gd name="connsiteX28" fmla="*/ 576901 w 4587104"/>
                <a:gd name="connsiteY28" fmla="*/ 2176350 h 4643751"/>
                <a:gd name="connsiteX29" fmla="*/ 542899 w 4587104"/>
                <a:gd name="connsiteY29" fmla="*/ 2211105 h 4643751"/>
                <a:gd name="connsiteX30" fmla="*/ 514336 w 4587104"/>
                <a:gd name="connsiteY30" fmla="*/ 2241998 h 4643751"/>
                <a:gd name="connsiteX31" fmla="*/ 492574 w 4587104"/>
                <a:gd name="connsiteY31" fmla="*/ 2238137 h 4643751"/>
                <a:gd name="connsiteX32" fmla="*/ 454491 w 4587104"/>
                <a:gd name="connsiteY32" fmla="*/ 2243930 h 4643751"/>
                <a:gd name="connsiteX33" fmla="*/ 391897 w 4587104"/>
                <a:gd name="connsiteY33" fmla="*/ 2218748 h 4643751"/>
                <a:gd name="connsiteX34" fmla="*/ 391897 w 4587104"/>
                <a:gd name="connsiteY34" fmla="*/ 2160360 h 4643751"/>
                <a:gd name="connsiteX35" fmla="*/ 309638 w 4587104"/>
                <a:gd name="connsiteY35" fmla="*/ 2218748 h 4643751"/>
                <a:gd name="connsiteX36" fmla="*/ 309636 w 4587104"/>
                <a:gd name="connsiteY36" fmla="*/ 2335525 h 4643751"/>
                <a:gd name="connsiteX37" fmla="*/ 227379 w 4587104"/>
                <a:gd name="connsiteY37" fmla="*/ 2335524 h 4643751"/>
                <a:gd name="connsiteX38" fmla="*/ 227379 w 4587104"/>
                <a:gd name="connsiteY38" fmla="*/ 2510689 h 4643751"/>
                <a:gd name="connsiteX39" fmla="*/ 200148 w 4587104"/>
                <a:gd name="connsiteY39" fmla="*/ 2560590 h 4643751"/>
                <a:gd name="connsiteX40" fmla="*/ 186250 w 4587104"/>
                <a:gd name="connsiteY40" fmla="*/ 2685853 h 4643751"/>
                <a:gd name="connsiteX41" fmla="*/ 227379 w 4587104"/>
                <a:gd name="connsiteY41" fmla="*/ 2744241 h 4643751"/>
                <a:gd name="connsiteX42" fmla="*/ 145120 w 4587104"/>
                <a:gd name="connsiteY42" fmla="*/ 2802629 h 4643751"/>
                <a:gd name="connsiteX43" fmla="*/ 88618 w 4587104"/>
                <a:gd name="connsiteY43" fmla="*/ 2888834 h 4643751"/>
                <a:gd name="connsiteX44" fmla="*/ 21732 w 4587104"/>
                <a:gd name="connsiteY44" fmla="*/ 2919406 h 4643751"/>
                <a:gd name="connsiteX45" fmla="*/ 21731 w 4587104"/>
                <a:gd name="connsiteY45" fmla="*/ 3094571 h 4643751"/>
                <a:gd name="connsiteX46" fmla="*/ 62861 w 4587104"/>
                <a:gd name="connsiteY46" fmla="*/ 3269735 h 4643751"/>
                <a:gd name="connsiteX47" fmla="*/ 103991 w 4587104"/>
                <a:gd name="connsiteY47" fmla="*/ 3269735 h 4643751"/>
                <a:gd name="connsiteX48" fmla="*/ 186249 w 4587104"/>
                <a:gd name="connsiteY48" fmla="*/ 3269736 h 4643751"/>
                <a:gd name="connsiteX49" fmla="*/ 268509 w 4587104"/>
                <a:gd name="connsiteY49" fmla="*/ 3269735 h 4643751"/>
                <a:gd name="connsiteX50" fmla="*/ 309638 w 4587104"/>
                <a:gd name="connsiteY50" fmla="*/ 3328123 h 4643751"/>
                <a:gd name="connsiteX51" fmla="*/ 391897 w 4587104"/>
                <a:gd name="connsiteY51" fmla="*/ 3269735 h 4643751"/>
                <a:gd name="connsiteX52" fmla="*/ 474155 w 4587104"/>
                <a:gd name="connsiteY52" fmla="*/ 3328124 h 4643751"/>
                <a:gd name="connsiteX53" fmla="*/ 643548 w 4587104"/>
                <a:gd name="connsiteY53" fmla="*/ 3363824 h 4643751"/>
                <a:gd name="connsiteX54" fmla="*/ 762062 w 4587104"/>
                <a:gd name="connsiteY54" fmla="*/ 3386511 h 4643751"/>
                <a:gd name="connsiteX55" fmla="*/ 885451 w 4587104"/>
                <a:gd name="connsiteY55" fmla="*/ 3444899 h 4643751"/>
                <a:gd name="connsiteX56" fmla="*/ 926580 w 4587104"/>
                <a:gd name="connsiteY56" fmla="*/ 3503287 h 4643751"/>
                <a:gd name="connsiteX57" fmla="*/ 926580 w 4587104"/>
                <a:gd name="connsiteY57" fmla="*/ 3561675 h 4643751"/>
                <a:gd name="connsiteX58" fmla="*/ 926580 w 4587104"/>
                <a:gd name="connsiteY58" fmla="*/ 3620063 h 4643751"/>
                <a:gd name="connsiteX59" fmla="*/ 967709 w 4587104"/>
                <a:gd name="connsiteY59" fmla="*/ 3736841 h 4643751"/>
                <a:gd name="connsiteX60" fmla="*/ 1008839 w 4587104"/>
                <a:gd name="connsiteY60" fmla="*/ 3795228 h 4643751"/>
                <a:gd name="connsiteX61" fmla="*/ 1049969 w 4587104"/>
                <a:gd name="connsiteY61" fmla="*/ 3970392 h 4643751"/>
                <a:gd name="connsiteX62" fmla="*/ 1091098 w 4587104"/>
                <a:gd name="connsiteY62" fmla="*/ 4028780 h 4643751"/>
                <a:gd name="connsiteX63" fmla="*/ 1137271 w 4587104"/>
                <a:gd name="connsiteY63" fmla="*/ 4105271 h 4643751"/>
                <a:gd name="connsiteX64" fmla="*/ 1132227 w 4587104"/>
                <a:gd name="connsiteY64" fmla="*/ 4203946 h 4643751"/>
                <a:gd name="connsiteX65" fmla="*/ 1214486 w 4587104"/>
                <a:gd name="connsiteY65" fmla="*/ 4203946 h 4643751"/>
                <a:gd name="connsiteX66" fmla="*/ 1324968 w 4587104"/>
                <a:gd name="connsiteY66" fmla="*/ 4172850 h 4643751"/>
                <a:gd name="connsiteX67" fmla="*/ 1356251 w 4587104"/>
                <a:gd name="connsiteY67" fmla="*/ 4205675 h 4643751"/>
                <a:gd name="connsiteX68" fmla="*/ 1379004 w 4587104"/>
                <a:gd name="connsiteY68" fmla="*/ 4262334 h 4643751"/>
                <a:gd name="connsiteX69" fmla="*/ 1420134 w 4587104"/>
                <a:gd name="connsiteY69" fmla="*/ 4203945 h 4643751"/>
                <a:gd name="connsiteX70" fmla="*/ 1463700 w 4587104"/>
                <a:gd name="connsiteY70" fmla="*/ 4180574 h 4643751"/>
                <a:gd name="connsiteX71" fmla="*/ 1502393 w 4587104"/>
                <a:gd name="connsiteY71" fmla="*/ 4145558 h 4643751"/>
                <a:gd name="connsiteX72" fmla="*/ 1592912 w 4587104"/>
                <a:gd name="connsiteY72" fmla="*/ 4120718 h 4643751"/>
                <a:gd name="connsiteX73" fmla="*/ 1645957 w 4587104"/>
                <a:gd name="connsiteY73" fmla="*/ 4074377 h 4643751"/>
                <a:gd name="connsiteX74" fmla="*/ 1749170 w 4587104"/>
                <a:gd name="connsiteY74" fmla="*/ 4028782 h 4643751"/>
                <a:gd name="connsiteX75" fmla="*/ 1678599 w 4587104"/>
                <a:gd name="connsiteY75" fmla="*/ 3985558 h 4643751"/>
                <a:gd name="connsiteX76" fmla="*/ 1625781 w 4587104"/>
                <a:gd name="connsiteY76" fmla="*/ 3912004 h 4643751"/>
                <a:gd name="connsiteX77" fmla="*/ 1790299 w 4587104"/>
                <a:gd name="connsiteY77" fmla="*/ 3853617 h 4643751"/>
                <a:gd name="connsiteX78" fmla="*/ 1954817 w 4587104"/>
                <a:gd name="connsiteY78" fmla="*/ 3795228 h 4643751"/>
                <a:gd name="connsiteX79" fmla="*/ 1995947 w 4587104"/>
                <a:gd name="connsiteY79" fmla="*/ 3678452 h 4643751"/>
                <a:gd name="connsiteX80" fmla="*/ 2078205 w 4587104"/>
                <a:gd name="connsiteY80" fmla="*/ 3678453 h 4643751"/>
                <a:gd name="connsiteX81" fmla="*/ 2242724 w 4587104"/>
                <a:gd name="connsiteY81" fmla="*/ 3561675 h 4643751"/>
                <a:gd name="connsiteX82" fmla="*/ 2283853 w 4587104"/>
                <a:gd name="connsiteY82" fmla="*/ 3678452 h 4643751"/>
                <a:gd name="connsiteX83" fmla="*/ 2366112 w 4587104"/>
                <a:gd name="connsiteY83" fmla="*/ 3678452 h 4643751"/>
                <a:gd name="connsiteX84" fmla="*/ 2448371 w 4587104"/>
                <a:gd name="connsiteY84" fmla="*/ 3678452 h 4643751"/>
                <a:gd name="connsiteX85" fmla="*/ 2448371 w 4587104"/>
                <a:gd name="connsiteY85" fmla="*/ 3795229 h 4643751"/>
                <a:gd name="connsiteX86" fmla="*/ 2571759 w 4587104"/>
                <a:gd name="connsiteY86" fmla="*/ 3795228 h 4643751"/>
                <a:gd name="connsiteX87" fmla="*/ 2612889 w 4587104"/>
                <a:gd name="connsiteY87" fmla="*/ 3912005 h 4643751"/>
                <a:gd name="connsiteX88" fmla="*/ 2654018 w 4587104"/>
                <a:gd name="connsiteY88" fmla="*/ 4028780 h 4643751"/>
                <a:gd name="connsiteX89" fmla="*/ 2695148 w 4587104"/>
                <a:gd name="connsiteY89" fmla="*/ 4028780 h 4643751"/>
                <a:gd name="connsiteX90" fmla="*/ 2695148 w 4587104"/>
                <a:gd name="connsiteY90" fmla="*/ 3970392 h 4643751"/>
                <a:gd name="connsiteX91" fmla="*/ 2777407 w 4587104"/>
                <a:gd name="connsiteY91" fmla="*/ 4028780 h 4643751"/>
                <a:gd name="connsiteX92" fmla="*/ 2840142 w 4587104"/>
                <a:gd name="connsiteY92" fmla="*/ 4041552 h 4643751"/>
                <a:gd name="connsiteX93" fmla="*/ 2983051 w 4587104"/>
                <a:gd name="connsiteY93" fmla="*/ 4087172 h 4643751"/>
                <a:gd name="connsiteX94" fmla="*/ 3011518 w 4587104"/>
                <a:gd name="connsiteY94" fmla="*/ 4153542 h 4643751"/>
                <a:gd name="connsiteX95" fmla="*/ 2983054 w 4587104"/>
                <a:gd name="connsiteY95" fmla="*/ 4262333 h 4643751"/>
                <a:gd name="connsiteX96" fmla="*/ 3024184 w 4587104"/>
                <a:gd name="connsiteY96" fmla="*/ 4262333 h 4643751"/>
                <a:gd name="connsiteX97" fmla="*/ 3106440 w 4587104"/>
                <a:gd name="connsiteY97" fmla="*/ 4320724 h 4643751"/>
                <a:gd name="connsiteX98" fmla="*/ 3182893 w 4587104"/>
                <a:gd name="connsiteY98" fmla="*/ 4483718 h 4643751"/>
                <a:gd name="connsiteX99" fmla="*/ 3270961 w 4587104"/>
                <a:gd name="connsiteY99" fmla="*/ 4612662 h 4643751"/>
                <a:gd name="connsiteX100" fmla="*/ 3394349 w 4587104"/>
                <a:gd name="connsiteY100" fmla="*/ 4612662 h 4643751"/>
                <a:gd name="connsiteX101" fmla="*/ 3476608 w 4587104"/>
                <a:gd name="connsiteY101" fmla="*/ 4495887 h 4643751"/>
                <a:gd name="connsiteX102" fmla="*/ 3764514 w 4587104"/>
                <a:gd name="connsiteY102" fmla="*/ 4379111 h 4643751"/>
                <a:gd name="connsiteX103" fmla="*/ 3887903 w 4587104"/>
                <a:gd name="connsiteY103" fmla="*/ 4320723 h 4643751"/>
                <a:gd name="connsiteX104" fmla="*/ 4011291 w 4587104"/>
                <a:gd name="connsiteY104" fmla="*/ 4203946 h 4643751"/>
                <a:gd name="connsiteX105" fmla="*/ 4052421 w 4587104"/>
                <a:gd name="connsiteY105" fmla="*/ 4145558 h 4643751"/>
                <a:gd name="connsiteX106" fmla="*/ 4093550 w 4587104"/>
                <a:gd name="connsiteY106" fmla="*/ 4145558 h 4643751"/>
                <a:gd name="connsiteX107" fmla="*/ 4093550 w 4587104"/>
                <a:gd name="connsiteY107" fmla="*/ 4028782 h 4643751"/>
                <a:gd name="connsiteX108" fmla="*/ 4134680 w 4587104"/>
                <a:gd name="connsiteY108" fmla="*/ 3970394 h 4643751"/>
                <a:gd name="connsiteX109" fmla="*/ 4143138 w 4587104"/>
                <a:gd name="connsiteY109" fmla="*/ 3871639 h 4643751"/>
                <a:gd name="connsiteX110" fmla="*/ 4134680 w 4587104"/>
                <a:gd name="connsiteY110" fmla="*/ 3736841 h 4643751"/>
                <a:gd name="connsiteX111" fmla="*/ 4175809 w 4587104"/>
                <a:gd name="connsiteY111" fmla="*/ 3678453 h 4643751"/>
                <a:gd name="connsiteX112" fmla="*/ 4190743 w 4587104"/>
                <a:gd name="connsiteY112" fmla="*/ 3562702 h 4643751"/>
                <a:gd name="connsiteX113" fmla="*/ 4216939 w 4587104"/>
                <a:gd name="connsiteY113" fmla="*/ 3444900 h 4643751"/>
                <a:gd name="connsiteX114" fmla="*/ 4258065 w 4587104"/>
                <a:gd name="connsiteY114" fmla="*/ 3269739 h 4643751"/>
                <a:gd name="connsiteX115" fmla="*/ 4322674 w 4587104"/>
                <a:gd name="connsiteY115" fmla="*/ 3151431 h 4643751"/>
                <a:gd name="connsiteX116" fmla="*/ 4381457 w 4587104"/>
                <a:gd name="connsiteY116" fmla="*/ 3094571 h 4643751"/>
                <a:gd name="connsiteX117" fmla="*/ 4422586 w 4587104"/>
                <a:gd name="connsiteY117" fmla="*/ 2977795 h 4643751"/>
                <a:gd name="connsiteX118" fmla="*/ 4381457 w 4587104"/>
                <a:gd name="connsiteY118" fmla="*/ 2919407 h 4643751"/>
                <a:gd name="connsiteX119" fmla="*/ 4422586 w 4587104"/>
                <a:gd name="connsiteY119" fmla="*/ 2861018 h 4643751"/>
                <a:gd name="connsiteX120" fmla="*/ 4381457 w 4587104"/>
                <a:gd name="connsiteY120" fmla="*/ 2802630 h 4643751"/>
                <a:gd name="connsiteX121" fmla="*/ 4436924 w 4587104"/>
                <a:gd name="connsiteY121" fmla="*/ 2666787 h 4643751"/>
                <a:gd name="connsiteX122" fmla="*/ 4463716 w 4587104"/>
                <a:gd name="connsiteY122" fmla="*/ 2569078 h 4643751"/>
                <a:gd name="connsiteX123" fmla="*/ 4504845 w 4587104"/>
                <a:gd name="connsiteY123" fmla="*/ 2452301 h 4643751"/>
                <a:gd name="connsiteX124" fmla="*/ 4463716 w 4587104"/>
                <a:gd name="connsiteY124" fmla="*/ 2452301 h 4643751"/>
                <a:gd name="connsiteX125" fmla="*/ 4463716 w 4587104"/>
                <a:gd name="connsiteY125" fmla="*/ 2393913 h 4643751"/>
                <a:gd name="connsiteX126" fmla="*/ 4504845 w 4587104"/>
                <a:gd name="connsiteY126" fmla="*/ 2335525 h 4643751"/>
                <a:gd name="connsiteX127" fmla="*/ 4587104 w 4587104"/>
                <a:gd name="connsiteY127" fmla="*/ 2277137 h 4643751"/>
                <a:gd name="connsiteX128" fmla="*/ 4545972 w 4587104"/>
                <a:gd name="connsiteY12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74156 w 4587104"/>
                <a:gd name="connsiteY14" fmla="*/ 1342926 h 4643751"/>
                <a:gd name="connsiteX15" fmla="*/ 433026 w 4587104"/>
                <a:gd name="connsiteY15" fmla="*/ 1284538 h 4643751"/>
                <a:gd name="connsiteX16" fmla="*/ 431369 w 4587104"/>
                <a:gd name="connsiteY16" fmla="*/ 1342222 h 4643751"/>
                <a:gd name="connsiteX17" fmla="*/ 434089 w 4587104"/>
                <a:gd name="connsiteY17" fmla="*/ 1436833 h 4643751"/>
                <a:gd name="connsiteX18" fmla="*/ 447690 w 4587104"/>
                <a:gd name="connsiteY18" fmla="*/ 1477381 h 4643751"/>
                <a:gd name="connsiteX19" fmla="*/ 597543 w 4587104"/>
                <a:gd name="connsiteY19" fmla="*/ 1576479 h 4643751"/>
                <a:gd name="connsiteX20" fmla="*/ 598663 w 4587104"/>
                <a:gd name="connsiteY20" fmla="*/ 1656951 h 4643751"/>
                <a:gd name="connsiteX21" fmla="*/ 597543 w 4587104"/>
                <a:gd name="connsiteY21" fmla="*/ 1810031 h 4643751"/>
                <a:gd name="connsiteX22" fmla="*/ 638674 w 4587104"/>
                <a:gd name="connsiteY22" fmla="*/ 1868419 h 4643751"/>
                <a:gd name="connsiteX23" fmla="*/ 655789 w 4587104"/>
                <a:gd name="connsiteY23" fmla="*/ 1956232 h 4643751"/>
                <a:gd name="connsiteX24" fmla="*/ 644908 w 4587104"/>
                <a:gd name="connsiteY24" fmla="*/ 2023812 h 4643751"/>
                <a:gd name="connsiteX25" fmla="*/ 679803 w 4587104"/>
                <a:gd name="connsiteY25" fmla="*/ 2101972 h 4643751"/>
                <a:gd name="connsiteX26" fmla="*/ 638674 w 4587104"/>
                <a:gd name="connsiteY26" fmla="*/ 2101972 h 4643751"/>
                <a:gd name="connsiteX27" fmla="*/ 602744 w 4587104"/>
                <a:gd name="connsiteY27" fmla="*/ 2126147 h 4643751"/>
                <a:gd name="connsiteX28" fmla="*/ 576901 w 4587104"/>
                <a:gd name="connsiteY28" fmla="*/ 2176350 h 4643751"/>
                <a:gd name="connsiteX29" fmla="*/ 542899 w 4587104"/>
                <a:gd name="connsiteY29" fmla="*/ 2211105 h 4643751"/>
                <a:gd name="connsiteX30" fmla="*/ 514336 w 4587104"/>
                <a:gd name="connsiteY30" fmla="*/ 2241998 h 4643751"/>
                <a:gd name="connsiteX31" fmla="*/ 492574 w 4587104"/>
                <a:gd name="connsiteY31" fmla="*/ 2238137 h 4643751"/>
                <a:gd name="connsiteX32" fmla="*/ 454491 w 4587104"/>
                <a:gd name="connsiteY32" fmla="*/ 2243930 h 4643751"/>
                <a:gd name="connsiteX33" fmla="*/ 391897 w 4587104"/>
                <a:gd name="connsiteY33" fmla="*/ 2218748 h 4643751"/>
                <a:gd name="connsiteX34" fmla="*/ 391897 w 4587104"/>
                <a:gd name="connsiteY34" fmla="*/ 2160360 h 4643751"/>
                <a:gd name="connsiteX35" fmla="*/ 309638 w 4587104"/>
                <a:gd name="connsiteY35" fmla="*/ 2218748 h 4643751"/>
                <a:gd name="connsiteX36" fmla="*/ 309636 w 4587104"/>
                <a:gd name="connsiteY36" fmla="*/ 2335525 h 4643751"/>
                <a:gd name="connsiteX37" fmla="*/ 227379 w 4587104"/>
                <a:gd name="connsiteY37" fmla="*/ 2335524 h 4643751"/>
                <a:gd name="connsiteX38" fmla="*/ 227379 w 4587104"/>
                <a:gd name="connsiteY38" fmla="*/ 2510689 h 4643751"/>
                <a:gd name="connsiteX39" fmla="*/ 200148 w 4587104"/>
                <a:gd name="connsiteY39" fmla="*/ 2560590 h 4643751"/>
                <a:gd name="connsiteX40" fmla="*/ 186250 w 4587104"/>
                <a:gd name="connsiteY40" fmla="*/ 2685853 h 4643751"/>
                <a:gd name="connsiteX41" fmla="*/ 227379 w 4587104"/>
                <a:gd name="connsiteY41" fmla="*/ 2744241 h 4643751"/>
                <a:gd name="connsiteX42" fmla="*/ 145120 w 4587104"/>
                <a:gd name="connsiteY42" fmla="*/ 2802629 h 4643751"/>
                <a:gd name="connsiteX43" fmla="*/ 88618 w 4587104"/>
                <a:gd name="connsiteY43" fmla="*/ 2888834 h 4643751"/>
                <a:gd name="connsiteX44" fmla="*/ 21732 w 4587104"/>
                <a:gd name="connsiteY44" fmla="*/ 2919406 h 4643751"/>
                <a:gd name="connsiteX45" fmla="*/ 21731 w 4587104"/>
                <a:gd name="connsiteY45" fmla="*/ 3094571 h 4643751"/>
                <a:gd name="connsiteX46" fmla="*/ 62861 w 4587104"/>
                <a:gd name="connsiteY46" fmla="*/ 3269735 h 4643751"/>
                <a:gd name="connsiteX47" fmla="*/ 103991 w 4587104"/>
                <a:gd name="connsiteY47" fmla="*/ 3269735 h 4643751"/>
                <a:gd name="connsiteX48" fmla="*/ 186249 w 4587104"/>
                <a:gd name="connsiteY48" fmla="*/ 3269736 h 4643751"/>
                <a:gd name="connsiteX49" fmla="*/ 268509 w 4587104"/>
                <a:gd name="connsiteY49" fmla="*/ 3269735 h 4643751"/>
                <a:gd name="connsiteX50" fmla="*/ 309638 w 4587104"/>
                <a:gd name="connsiteY50" fmla="*/ 3328123 h 4643751"/>
                <a:gd name="connsiteX51" fmla="*/ 391897 w 4587104"/>
                <a:gd name="connsiteY51" fmla="*/ 3269735 h 4643751"/>
                <a:gd name="connsiteX52" fmla="*/ 474155 w 4587104"/>
                <a:gd name="connsiteY52" fmla="*/ 3328124 h 4643751"/>
                <a:gd name="connsiteX53" fmla="*/ 643548 w 4587104"/>
                <a:gd name="connsiteY53" fmla="*/ 3363824 h 4643751"/>
                <a:gd name="connsiteX54" fmla="*/ 762062 w 4587104"/>
                <a:gd name="connsiteY54" fmla="*/ 3386511 h 4643751"/>
                <a:gd name="connsiteX55" fmla="*/ 885451 w 4587104"/>
                <a:gd name="connsiteY55" fmla="*/ 3444899 h 4643751"/>
                <a:gd name="connsiteX56" fmla="*/ 926580 w 4587104"/>
                <a:gd name="connsiteY56" fmla="*/ 3503287 h 4643751"/>
                <a:gd name="connsiteX57" fmla="*/ 926580 w 4587104"/>
                <a:gd name="connsiteY57" fmla="*/ 3561675 h 4643751"/>
                <a:gd name="connsiteX58" fmla="*/ 926580 w 4587104"/>
                <a:gd name="connsiteY58" fmla="*/ 3620063 h 4643751"/>
                <a:gd name="connsiteX59" fmla="*/ 967709 w 4587104"/>
                <a:gd name="connsiteY59" fmla="*/ 3736841 h 4643751"/>
                <a:gd name="connsiteX60" fmla="*/ 1008839 w 4587104"/>
                <a:gd name="connsiteY60" fmla="*/ 3795228 h 4643751"/>
                <a:gd name="connsiteX61" fmla="*/ 1049969 w 4587104"/>
                <a:gd name="connsiteY61" fmla="*/ 3970392 h 4643751"/>
                <a:gd name="connsiteX62" fmla="*/ 1091098 w 4587104"/>
                <a:gd name="connsiteY62" fmla="*/ 4028780 h 4643751"/>
                <a:gd name="connsiteX63" fmla="*/ 1137271 w 4587104"/>
                <a:gd name="connsiteY63" fmla="*/ 4105271 h 4643751"/>
                <a:gd name="connsiteX64" fmla="*/ 1132227 w 4587104"/>
                <a:gd name="connsiteY64" fmla="*/ 4203946 h 4643751"/>
                <a:gd name="connsiteX65" fmla="*/ 1214486 w 4587104"/>
                <a:gd name="connsiteY65" fmla="*/ 4203946 h 4643751"/>
                <a:gd name="connsiteX66" fmla="*/ 1324968 w 4587104"/>
                <a:gd name="connsiteY66" fmla="*/ 4172850 h 4643751"/>
                <a:gd name="connsiteX67" fmla="*/ 1356251 w 4587104"/>
                <a:gd name="connsiteY67" fmla="*/ 4205675 h 4643751"/>
                <a:gd name="connsiteX68" fmla="*/ 1379004 w 4587104"/>
                <a:gd name="connsiteY68" fmla="*/ 4262334 h 4643751"/>
                <a:gd name="connsiteX69" fmla="*/ 1420134 w 4587104"/>
                <a:gd name="connsiteY69" fmla="*/ 4203945 h 4643751"/>
                <a:gd name="connsiteX70" fmla="*/ 1463700 w 4587104"/>
                <a:gd name="connsiteY70" fmla="*/ 4180574 h 4643751"/>
                <a:gd name="connsiteX71" fmla="*/ 1502393 w 4587104"/>
                <a:gd name="connsiteY71" fmla="*/ 4145558 h 4643751"/>
                <a:gd name="connsiteX72" fmla="*/ 1592912 w 4587104"/>
                <a:gd name="connsiteY72" fmla="*/ 4120718 h 4643751"/>
                <a:gd name="connsiteX73" fmla="*/ 1645957 w 4587104"/>
                <a:gd name="connsiteY73" fmla="*/ 4074377 h 4643751"/>
                <a:gd name="connsiteX74" fmla="*/ 1749170 w 4587104"/>
                <a:gd name="connsiteY74" fmla="*/ 4028782 h 4643751"/>
                <a:gd name="connsiteX75" fmla="*/ 1678599 w 4587104"/>
                <a:gd name="connsiteY75" fmla="*/ 3985558 h 4643751"/>
                <a:gd name="connsiteX76" fmla="*/ 1625781 w 4587104"/>
                <a:gd name="connsiteY76" fmla="*/ 3912004 h 4643751"/>
                <a:gd name="connsiteX77" fmla="*/ 1790299 w 4587104"/>
                <a:gd name="connsiteY77" fmla="*/ 3853617 h 4643751"/>
                <a:gd name="connsiteX78" fmla="*/ 1954817 w 4587104"/>
                <a:gd name="connsiteY78" fmla="*/ 3795228 h 4643751"/>
                <a:gd name="connsiteX79" fmla="*/ 1995947 w 4587104"/>
                <a:gd name="connsiteY79" fmla="*/ 3678452 h 4643751"/>
                <a:gd name="connsiteX80" fmla="*/ 2078205 w 4587104"/>
                <a:gd name="connsiteY80" fmla="*/ 3678453 h 4643751"/>
                <a:gd name="connsiteX81" fmla="*/ 2242724 w 4587104"/>
                <a:gd name="connsiteY81" fmla="*/ 3561675 h 4643751"/>
                <a:gd name="connsiteX82" fmla="*/ 2283853 w 4587104"/>
                <a:gd name="connsiteY82" fmla="*/ 3678452 h 4643751"/>
                <a:gd name="connsiteX83" fmla="*/ 2366112 w 4587104"/>
                <a:gd name="connsiteY83" fmla="*/ 3678452 h 4643751"/>
                <a:gd name="connsiteX84" fmla="*/ 2448371 w 4587104"/>
                <a:gd name="connsiteY84" fmla="*/ 3678452 h 4643751"/>
                <a:gd name="connsiteX85" fmla="*/ 2448371 w 4587104"/>
                <a:gd name="connsiteY85" fmla="*/ 3795229 h 4643751"/>
                <a:gd name="connsiteX86" fmla="*/ 2571759 w 4587104"/>
                <a:gd name="connsiteY86" fmla="*/ 3795228 h 4643751"/>
                <a:gd name="connsiteX87" fmla="*/ 2612889 w 4587104"/>
                <a:gd name="connsiteY87" fmla="*/ 3912005 h 4643751"/>
                <a:gd name="connsiteX88" fmla="*/ 2654018 w 4587104"/>
                <a:gd name="connsiteY88" fmla="*/ 4028780 h 4643751"/>
                <a:gd name="connsiteX89" fmla="*/ 2695148 w 4587104"/>
                <a:gd name="connsiteY89" fmla="*/ 4028780 h 4643751"/>
                <a:gd name="connsiteX90" fmla="*/ 2695148 w 4587104"/>
                <a:gd name="connsiteY90" fmla="*/ 3970392 h 4643751"/>
                <a:gd name="connsiteX91" fmla="*/ 2777407 w 4587104"/>
                <a:gd name="connsiteY91" fmla="*/ 4028780 h 4643751"/>
                <a:gd name="connsiteX92" fmla="*/ 2840142 w 4587104"/>
                <a:gd name="connsiteY92" fmla="*/ 4041552 h 4643751"/>
                <a:gd name="connsiteX93" fmla="*/ 2983051 w 4587104"/>
                <a:gd name="connsiteY93" fmla="*/ 4087172 h 4643751"/>
                <a:gd name="connsiteX94" fmla="*/ 3011518 w 4587104"/>
                <a:gd name="connsiteY94" fmla="*/ 4153542 h 4643751"/>
                <a:gd name="connsiteX95" fmla="*/ 2983054 w 4587104"/>
                <a:gd name="connsiteY95" fmla="*/ 4262333 h 4643751"/>
                <a:gd name="connsiteX96" fmla="*/ 3024184 w 4587104"/>
                <a:gd name="connsiteY96" fmla="*/ 4262333 h 4643751"/>
                <a:gd name="connsiteX97" fmla="*/ 3106440 w 4587104"/>
                <a:gd name="connsiteY97" fmla="*/ 4320724 h 4643751"/>
                <a:gd name="connsiteX98" fmla="*/ 3182893 w 4587104"/>
                <a:gd name="connsiteY98" fmla="*/ 4483718 h 4643751"/>
                <a:gd name="connsiteX99" fmla="*/ 3270961 w 4587104"/>
                <a:gd name="connsiteY99" fmla="*/ 4612662 h 4643751"/>
                <a:gd name="connsiteX100" fmla="*/ 3394349 w 4587104"/>
                <a:gd name="connsiteY100" fmla="*/ 4612662 h 4643751"/>
                <a:gd name="connsiteX101" fmla="*/ 3476608 w 4587104"/>
                <a:gd name="connsiteY101" fmla="*/ 4495887 h 4643751"/>
                <a:gd name="connsiteX102" fmla="*/ 3764514 w 4587104"/>
                <a:gd name="connsiteY102" fmla="*/ 4379111 h 4643751"/>
                <a:gd name="connsiteX103" fmla="*/ 3887903 w 4587104"/>
                <a:gd name="connsiteY103" fmla="*/ 4320723 h 4643751"/>
                <a:gd name="connsiteX104" fmla="*/ 4011291 w 4587104"/>
                <a:gd name="connsiteY104" fmla="*/ 4203946 h 4643751"/>
                <a:gd name="connsiteX105" fmla="*/ 4052421 w 4587104"/>
                <a:gd name="connsiteY105" fmla="*/ 4145558 h 4643751"/>
                <a:gd name="connsiteX106" fmla="*/ 4093550 w 4587104"/>
                <a:gd name="connsiteY106" fmla="*/ 4145558 h 4643751"/>
                <a:gd name="connsiteX107" fmla="*/ 4093550 w 4587104"/>
                <a:gd name="connsiteY107" fmla="*/ 4028782 h 4643751"/>
                <a:gd name="connsiteX108" fmla="*/ 4134680 w 4587104"/>
                <a:gd name="connsiteY108" fmla="*/ 3970394 h 4643751"/>
                <a:gd name="connsiteX109" fmla="*/ 4143138 w 4587104"/>
                <a:gd name="connsiteY109" fmla="*/ 3871639 h 4643751"/>
                <a:gd name="connsiteX110" fmla="*/ 4134680 w 4587104"/>
                <a:gd name="connsiteY110" fmla="*/ 3736841 h 4643751"/>
                <a:gd name="connsiteX111" fmla="*/ 4175809 w 4587104"/>
                <a:gd name="connsiteY111" fmla="*/ 3678453 h 4643751"/>
                <a:gd name="connsiteX112" fmla="*/ 4190743 w 4587104"/>
                <a:gd name="connsiteY112" fmla="*/ 3562702 h 4643751"/>
                <a:gd name="connsiteX113" fmla="*/ 4216939 w 4587104"/>
                <a:gd name="connsiteY113" fmla="*/ 3444900 h 4643751"/>
                <a:gd name="connsiteX114" fmla="*/ 4258065 w 4587104"/>
                <a:gd name="connsiteY114" fmla="*/ 3269739 h 4643751"/>
                <a:gd name="connsiteX115" fmla="*/ 4322674 w 4587104"/>
                <a:gd name="connsiteY115" fmla="*/ 3151431 h 4643751"/>
                <a:gd name="connsiteX116" fmla="*/ 4381457 w 4587104"/>
                <a:gd name="connsiteY116" fmla="*/ 3094571 h 4643751"/>
                <a:gd name="connsiteX117" fmla="*/ 4422586 w 4587104"/>
                <a:gd name="connsiteY117" fmla="*/ 2977795 h 4643751"/>
                <a:gd name="connsiteX118" fmla="*/ 4381457 w 4587104"/>
                <a:gd name="connsiteY118" fmla="*/ 2919407 h 4643751"/>
                <a:gd name="connsiteX119" fmla="*/ 4422586 w 4587104"/>
                <a:gd name="connsiteY119" fmla="*/ 2861018 h 4643751"/>
                <a:gd name="connsiteX120" fmla="*/ 4381457 w 4587104"/>
                <a:gd name="connsiteY120" fmla="*/ 2802630 h 4643751"/>
                <a:gd name="connsiteX121" fmla="*/ 4436924 w 4587104"/>
                <a:gd name="connsiteY121" fmla="*/ 2666787 h 4643751"/>
                <a:gd name="connsiteX122" fmla="*/ 4463716 w 4587104"/>
                <a:gd name="connsiteY122" fmla="*/ 2569078 h 4643751"/>
                <a:gd name="connsiteX123" fmla="*/ 4504845 w 4587104"/>
                <a:gd name="connsiteY123" fmla="*/ 2452301 h 4643751"/>
                <a:gd name="connsiteX124" fmla="*/ 4463716 w 4587104"/>
                <a:gd name="connsiteY124" fmla="*/ 2452301 h 4643751"/>
                <a:gd name="connsiteX125" fmla="*/ 4463716 w 4587104"/>
                <a:gd name="connsiteY125" fmla="*/ 2393913 h 4643751"/>
                <a:gd name="connsiteX126" fmla="*/ 4504845 w 4587104"/>
                <a:gd name="connsiteY126" fmla="*/ 2335525 h 4643751"/>
                <a:gd name="connsiteX127" fmla="*/ 4587104 w 4587104"/>
                <a:gd name="connsiteY127" fmla="*/ 2277137 h 4643751"/>
                <a:gd name="connsiteX128" fmla="*/ 4545972 w 4587104"/>
                <a:gd name="connsiteY12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74156 w 4587104"/>
                <a:gd name="connsiteY14" fmla="*/ 1342926 h 4643751"/>
                <a:gd name="connsiteX15" fmla="*/ 433026 w 4587104"/>
                <a:gd name="connsiteY15" fmla="*/ 1284538 h 4643751"/>
                <a:gd name="connsiteX16" fmla="*/ 431369 w 4587104"/>
                <a:gd name="connsiteY16" fmla="*/ 1342222 h 4643751"/>
                <a:gd name="connsiteX17" fmla="*/ 434089 w 4587104"/>
                <a:gd name="connsiteY17" fmla="*/ 1436833 h 4643751"/>
                <a:gd name="connsiteX18" fmla="*/ 447690 w 4587104"/>
                <a:gd name="connsiteY18" fmla="*/ 1477381 h 4643751"/>
                <a:gd name="connsiteX19" fmla="*/ 597543 w 4587104"/>
                <a:gd name="connsiteY19" fmla="*/ 1576479 h 4643751"/>
                <a:gd name="connsiteX20" fmla="*/ 598663 w 4587104"/>
                <a:gd name="connsiteY20" fmla="*/ 1656951 h 4643751"/>
                <a:gd name="connsiteX21" fmla="*/ 597543 w 4587104"/>
                <a:gd name="connsiteY21" fmla="*/ 1810031 h 4643751"/>
                <a:gd name="connsiteX22" fmla="*/ 638674 w 4587104"/>
                <a:gd name="connsiteY22" fmla="*/ 1868419 h 4643751"/>
                <a:gd name="connsiteX23" fmla="*/ 655789 w 4587104"/>
                <a:gd name="connsiteY23" fmla="*/ 1956232 h 4643751"/>
                <a:gd name="connsiteX24" fmla="*/ 644908 w 4587104"/>
                <a:gd name="connsiteY24" fmla="*/ 2023812 h 4643751"/>
                <a:gd name="connsiteX25" fmla="*/ 679803 w 4587104"/>
                <a:gd name="connsiteY25" fmla="*/ 2101972 h 4643751"/>
                <a:gd name="connsiteX26" fmla="*/ 638674 w 4587104"/>
                <a:gd name="connsiteY26" fmla="*/ 2101972 h 4643751"/>
                <a:gd name="connsiteX27" fmla="*/ 602744 w 4587104"/>
                <a:gd name="connsiteY27" fmla="*/ 2126147 h 4643751"/>
                <a:gd name="connsiteX28" fmla="*/ 576901 w 4587104"/>
                <a:gd name="connsiteY28" fmla="*/ 2176350 h 4643751"/>
                <a:gd name="connsiteX29" fmla="*/ 542899 w 4587104"/>
                <a:gd name="connsiteY29" fmla="*/ 2211105 h 4643751"/>
                <a:gd name="connsiteX30" fmla="*/ 514336 w 4587104"/>
                <a:gd name="connsiteY30" fmla="*/ 2241998 h 4643751"/>
                <a:gd name="connsiteX31" fmla="*/ 492574 w 4587104"/>
                <a:gd name="connsiteY31" fmla="*/ 2238137 h 4643751"/>
                <a:gd name="connsiteX32" fmla="*/ 454491 w 4587104"/>
                <a:gd name="connsiteY32" fmla="*/ 2243930 h 4643751"/>
                <a:gd name="connsiteX33" fmla="*/ 391897 w 4587104"/>
                <a:gd name="connsiteY33" fmla="*/ 2218748 h 4643751"/>
                <a:gd name="connsiteX34" fmla="*/ 391897 w 4587104"/>
                <a:gd name="connsiteY34" fmla="*/ 2160360 h 4643751"/>
                <a:gd name="connsiteX35" fmla="*/ 309638 w 4587104"/>
                <a:gd name="connsiteY35" fmla="*/ 2218748 h 4643751"/>
                <a:gd name="connsiteX36" fmla="*/ 309636 w 4587104"/>
                <a:gd name="connsiteY36" fmla="*/ 2335525 h 4643751"/>
                <a:gd name="connsiteX37" fmla="*/ 227379 w 4587104"/>
                <a:gd name="connsiteY37" fmla="*/ 2335524 h 4643751"/>
                <a:gd name="connsiteX38" fmla="*/ 227379 w 4587104"/>
                <a:gd name="connsiteY38" fmla="*/ 2510689 h 4643751"/>
                <a:gd name="connsiteX39" fmla="*/ 200148 w 4587104"/>
                <a:gd name="connsiteY39" fmla="*/ 2560590 h 4643751"/>
                <a:gd name="connsiteX40" fmla="*/ 186250 w 4587104"/>
                <a:gd name="connsiteY40" fmla="*/ 2685853 h 4643751"/>
                <a:gd name="connsiteX41" fmla="*/ 227379 w 4587104"/>
                <a:gd name="connsiteY41" fmla="*/ 2744241 h 4643751"/>
                <a:gd name="connsiteX42" fmla="*/ 145120 w 4587104"/>
                <a:gd name="connsiteY42" fmla="*/ 2802629 h 4643751"/>
                <a:gd name="connsiteX43" fmla="*/ 88618 w 4587104"/>
                <a:gd name="connsiteY43" fmla="*/ 2888834 h 4643751"/>
                <a:gd name="connsiteX44" fmla="*/ 21732 w 4587104"/>
                <a:gd name="connsiteY44" fmla="*/ 2919406 h 4643751"/>
                <a:gd name="connsiteX45" fmla="*/ 21731 w 4587104"/>
                <a:gd name="connsiteY45" fmla="*/ 3094571 h 4643751"/>
                <a:gd name="connsiteX46" fmla="*/ 62861 w 4587104"/>
                <a:gd name="connsiteY46" fmla="*/ 3269735 h 4643751"/>
                <a:gd name="connsiteX47" fmla="*/ 103991 w 4587104"/>
                <a:gd name="connsiteY47" fmla="*/ 3269735 h 4643751"/>
                <a:gd name="connsiteX48" fmla="*/ 186249 w 4587104"/>
                <a:gd name="connsiteY48" fmla="*/ 3269736 h 4643751"/>
                <a:gd name="connsiteX49" fmla="*/ 268509 w 4587104"/>
                <a:gd name="connsiteY49" fmla="*/ 3269735 h 4643751"/>
                <a:gd name="connsiteX50" fmla="*/ 309638 w 4587104"/>
                <a:gd name="connsiteY50" fmla="*/ 3328123 h 4643751"/>
                <a:gd name="connsiteX51" fmla="*/ 391897 w 4587104"/>
                <a:gd name="connsiteY51" fmla="*/ 3269735 h 4643751"/>
                <a:gd name="connsiteX52" fmla="*/ 474155 w 4587104"/>
                <a:gd name="connsiteY52" fmla="*/ 3328124 h 4643751"/>
                <a:gd name="connsiteX53" fmla="*/ 643548 w 4587104"/>
                <a:gd name="connsiteY53" fmla="*/ 3363824 h 4643751"/>
                <a:gd name="connsiteX54" fmla="*/ 762062 w 4587104"/>
                <a:gd name="connsiteY54" fmla="*/ 3386511 h 4643751"/>
                <a:gd name="connsiteX55" fmla="*/ 885451 w 4587104"/>
                <a:gd name="connsiteY55" fmla="*/ 3444899 h 4643751"/>
                <a:gd name="connsiteX56" fmla="*/ 926580 w 4587104"/>
                <a:gd name="connsiteY56" fmla="*/ 3503287 h 4643751"/>
                <a:gd name="connsiteX57" fmla="*/ 926580 w 4587104"/>
                <a:gd name="connsiteY57" fmla="*/ 3561675 h 4643751"/>
                <a:gd name="connsiteX58" fmla="*/ 926580 w 4587104"/>
                <a:gd name="connsiteY58" fmla="*/ 3620063 h 4643751"/>
                <a:gd name="connsiteX59" fmla="*/ 967709 w 4587104"/>
                <a:gd name="connsiteY59" fmla="*/ 3736841 h 4643751"/>
                <a:gd name="connsiteX60" fmla="*/ 1008839 w 4587104"/>
                <a:gd name="connsiteY60" fmla="*/ 3795228 h 4643751"/>
                <a:gd name="connsiteX61" fmla="*/ 1049969 w 4587104"/>
                <a:gd name="connsiteY61" fmla="*/ 3970392 h 4643751"/>
                <a:gd name="connsiteX62" fmla="*/ 1091098 w 4587104"/>
                <a:gd name="connsiteY62" fmla="*/ 4028780 h 4643751"/>
                <a:gd name="connsiteX63" fmla="*/ 1137271 w 4587104"/>
                <a:gd name="connsiteY63" fmla="*/ 4105271 h 4643751"/>
                <a:gd name="connsiteX64" fmla="*/ 1132227 w 4587104"/>
                <a:gd name="connsiteY64" fmla="*/ 4203946 h 4643751"/>
                <a:gd name="connsiteX65" fmla="*/ 1214486 w 4587104"/>
                <a:gd name="connsiteY65" fmla="*/ 4203946 h 4643751"/>
                <a:gd name="connsiteX66" fmla="*/ 1324968 w 4587104"/>
                <a:gd name="connsiteY66" fmla="*/ 4172850 h 4643751"/>
                <a:gd name="connsiteX67" fmla="*/ 1356251 w 4587104"/>
                <a:gd name="connsiteY67" fmla="*/ 4205675 h 4643751"/>
                <a:gd name="connsiteX68" fmla="*/ 1379004 w 4587104"/>
                <a:gd name="connsiteY68" fmla="*/ 4262334 h 4643751"/>
                <a:gd name="connsiteX69" fmla="*/ 1420134 w 4587104"/>
                <a:gd name="connsiteY69" fmla="*/ 4203945 h 4643751"/>
                <a:gd name="connsiteX70" fmla="*/ 1463700 w 4587104"/>
                <a:gd name="connsiteY70" fmla="*/ 4180574 h 4643751"/>
                <a:gd name="connsiteX71" fmla="*/ 1502393 w 4587104"/>
                <a:gd name="connsiteY71" fmla="*/ 4145558 h 4643751"/>
                <a:gd name="connsiteX72" fmla="*/ 1592912 w 4587104"/>
                <a:gd name="connsiteY72" fmla="*/ 4120718 h 4643751"/>
                <a:gd name="connsiteX73" fmla="*/ 1645957 w 4587104"/>
                <a:gd name="connsiteY73" fmla="*/ 4074377 h 4643751"/>
                <a:gd name="connsiteX74" fmla="*/ 1749170 w 4587104"/>
                <a:gd name="connsiteY74" fmla="*/ 4028782 h 4643751"/>
                <a:gd name="connsiteX75" fmla="*/ 1678599 w 4587104"/>
                <a:gd name="connsiteY75" fmla="*/ 3985558 h 4643751"/>
                <a:gd name="connsiteX76" fmla="*/ 1625781 w 4587104"/>
                <a:gd name="connsiteY76" fmla="*/ 3912004 h 4643751"/>
                <a:gd name="connsiteX77" fmla="*/ 1790299 w 4587104"/>
                <a:gd name="connsiteY77" fmla="*/ 3853617 h 4643751"/>
                <a:gd name="connsiteX78" fmla="*/ 1954817 w 4587104"/>
                <a:gd name="connsiteY78" fmla="*/ 3795228 h 4643751"/>
                <a:gd name="connsiteX79" fmla="*/ 1995947 w 4587104"/>
                <a:gd name="connsiteY79" fmla="*/ 3678452 h 4643751"/>
                <a:gd name="connsiteX80" fmla="*/ 2078205 w 4587104"/>
                <a:gd name="connsiteY80" fmla="*/ 3678453 h 4643751"/>
                <a:gd name="connsiteX81" fmla="*/ 2242724 w 4587104"/>
                <a:gd name="connsiteY81" fmla="*/ 3561675 h 4643751"/>
                <a:gd name="connsiteX82" fmla="*/ 2283853 w 4587104"/>
                <a:gd name="connsiteY82" fmla="*/ 3678452 h 4643751"/>
                <a:gd name="connsiteX83" fmla="*/ 2366112 w 4587104"/>
                <a:gd name="connsiteY83" fmla="*/ 3678452 h 4643751"/>
                <a:gd name="connsiteX84" fmla="*/ 2448371 w 4587104"/>
                <a:gd name="connsiteY84" fmla="*/ 3678452 h 4643751"/>
                <a:gd name="connsiteX85" fmla="*/ 2448371 w 4587104"/>
                <a:gd name="connsiteY85" fmla="*/ 3795229 h 4643751"/>
                <a:gd name="connsiteX86" fmla="*/ 2571759 w 4587104"/>
                <a:gd name="connsiteY86" fmla="*/ 3795228 h 4643751"/>
                <a:gd name="connsiteX87" fmla="*/ 2612889 w 4587104"/>
                <a:gd name="connsiteY87" fmla="*/ 3912005 h 4643751"/>
                <a:gd name="connsiteX88" fmla="*/ 2654018 w 4587104"/>
                <a:gd name="connsiteY88" fmla="*/ 4028780 h 4643751"/>
                <a:gd name="connsiteX89" fmla="*/ 2695148 w 4587104"/>
                <a:gd name="connsiteY89" fmla="*/ 4028780 h 4643751"/>
                <a:gd name="connsiteX90" fmla="*/ 2695148 w 4587104"/>
                <a:gd name="connsiteY90" fmla="*/ 3970392 h 4643751"/>
                <a:gd name="connsiteX91" fmla="*/ 2777407 w 4587104"/>
                <a:gd name="connsiteY91" fmla="*/ 4028780 h 4643751"/>
                <a:gd name="connsiteX92" fmla="*/ 2840142 w 4587104"/>
                <a:gd name="connsiteY92" fmla="*/ 4041552 h 4643751"/>
                <a:gd name="connsiteX93" fmla="*/ 2983051 w 4587104"/>
                <a:gd name="connsiteY93" fmla="*/ 4087172 h 4643751"/>
                <a:gd name="connsiteX94" fmla="*/ 3011518 w 4587104"/>
                <a:gd name="connsiteY94" fmla="*/ 4153542 h 4643751"/>
                <a:gd name="connsiteX95" fmla="*/ 2983054 w 4587104"/>
                <a:gd name="connsiteY95" fmla="*/ 4262333 h 4643751"/>
                <a:gd name="connsiteX96" fmla="*/ 3024184 w 4587104"/>
                <a:gd name="connsiteY96" fmla="*/ 4262333 h 4643751"/>
                <a:gd name="connsiteX97" fmla="*/ 3106440 w 4587104"/>
                <a:gd name="connsiteY97" fmla="*/ 4320724 h 4643751"/>
                <a:gd name="connsiteX98" fmla="*/ 3182893 w 4587104"/>
                <a:gd name="connsiteY98" fmla="*/ 4483718 h 4643751"/>
                <a:gd name="connsiteX99" fmla="*/ 3270961 w 4587104"/>
                <a:gd name="connsiteY99" fmla="*/ 4612662 h 4643751"/>
                <a:gd name="connsiteX100" fmla="*/ 3394349 w 4587104"/>
                <a:gd name="connsiteY100" fmla="*/ 4612662 h 4643751"/>
                <a:gd name="connsiteX101" fmla="*/ 3476608 w 4587104"/>
                <a:gd name="connsiteY101" fmla="*/ 4495887 h 4643751"/>
                <a:gd name="connsiteX102" fmla="*/ 3764514 w 4587104"/>
                <a:gd name="connsiteY102" fmla="*/ 4379111 h 4643751"/>
                <a:gd name="connsiteX103" fmla="*/ 3887903 w 4587104"/>
                <a:gd name="connsiteY103" fmla="*/ 4320723 h 4643751"/>
                <a:gd name="connsiteX104" fmla="*/ 4011291 w 4587104"/>
                <a:gd name="connsiteY104" fmla="*/ 4203946 h 4643751"/>
                <a:gd name="connsiteX105" fmla="*/ 4052421 w 4587104"/>
                <a:gd name="connsiteY105" fmla="*/ 4145558 h 4643751"/>
                <a:gd name="connsiteX106" fmla="*/ 4093550 w 4587104"/>
                <a:gd name="connsiteY106" fmla="*/ 4145558 h 4643751"/>
                <a:gd name="connsiteX107" fmla="*/ 4093550 w 4587104"/>
                <a:gd name="connsiteY107" fmla="*/ 4028782 h 4643751"/>
                <a:gd name="connsiteX108" fmla="*/ 4134680 w 4587104"/>
                <a:gd name="connsiteY108" fmla="*/ 3970394 h 4643751"/>
                <a:gd name="connsiteX109" fmla="*/ 4143138 w 4587104"/>
                <a:gd name="connsiteY109" fmla="*/ 3871639 h 4643751"/>
                <a:gd name="connsiteX110" fmla="*/ 4134680 w 4587104"/>
                <a:gd name="connsiteY110" fmla="*/ 3736841 h 4643751"/>
                <a:gd name="connsiteX111" fmla="*/ 4175809 w 4587104"/>
                <a:gd name="connsiteY111" fmla="*/ 3678453 h 4643751"/>
                <a:gd name="connsiteX112" fmla="*/ 4190743 w 4587104"/>
                <a:gd name="connsiteY112" fmla="*/ 3562702 h 4643751"/>
                <a:gd name="connsiteX113" fmla="*/ 4216939 w 4587104"/>
                <a:gd name="connsiteY113" fmla="*/ 3444900 h 4643751"/>
                <a:gd name="connsiteX114" fmla="*/ 4258065 w 4587104"/>
                <a:gd name="connsiteY114" fmla="*/ 3269739 h 4643751"/>
                <a:gd name="connsiteX115" fmla="*/ 4322674 w 4587104"/>
                <a:gd name="connsiteY115" fmla="*/ 3151431 h 4643751"/>
                <a:gd name="connsiteX116" fmla="*/ 4381457 w 4587104"/>
                <a:gd name="connsiteY116" fmla="*/ 3094571 h 4643751"/>
                <a:gd name="connsiteX117" fmla="*/ 4422586 w 4587104"/>
                <a:gd name="connsiteY117" fmla="*/ 2977795 h 4643751"/>
                <a:gd name="connsiteX118" fmla="*/ 4381457 w 4587104"/>
                <a:gd name="connsiteY118" fmla="*/ 2919407 h 4643751"/>
                <a:gd name="connsiteX119" fmla="*/ 4422586 w 4587104"/>
                <a:gd name="connsiteY119" fmla="*/ 2861018 h 4643751"/>
                <a:gd name="connsiteX120" fmla="*/ 4381457 w 4587104"/>
                <a:gd name="connsiteY120" fmla="*/ 2802630 h 4643751"/>
                <a:gd name="connsiteX121" fmla="*/ 4436924 w 4587104"/>
                <a:gd name="connsiteY121" fmla="*/ 2666787 h 4643751"/>
                <a:gd name="connsiteX122" fmla="*/ 4463716 w 4587104"/>
                <a:gd name="connsiteY122" fmla="*/ 2569078 h 4643751"/>
                <a:gd name="connsiteX123" fmla="*/ 4504845 w 4587104"/>
                <a:gd name="connsiteY123" fmla="*/ 2452301 h 4643751"/>
                <a:gd name="connsiteX124" fmla="*/ 4463716 w 4587104"/>
                <a:gd name="connsiteY124" fmla="*/ 2452301 h 4643751"/>
                <a:gd name="connsiteX125" fmla="*/ 4463716 w 4587104"/>
                <a:gd name="connsiteY125" fmla="*/ 2393913 h 4643751"/>
                <a:gd name="connsiteX126" fmla="*/ 4504845 w 4587104"/>
                <a:gd name="connsiteY126" fmla="*/ 2335525 h 4643751"/>
                <a:gd name="connsiteX127" fmla="*/ 4587104 w 4587104"/>
                <a:gd name="connsiteY127" fmla="*/ 2277137 h 4643751"/>
                <a:gd name="connsiteX128" fmla="*/ 4545972 w 4587104"/>
                <a:gd name="connsiteY12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15284 w 4587104"/>
                <a:gd name="connsiteY13" fmla="*/ 1342926 h 4643751"/>
                <a:gd name="connsiteX14" fmla="*/ 474156 w 4587104"/>
                <a:gd name="connsiteY14" fmla="*/ 1342926 h 4643751"/>
                <a:gd name="connsiteX15" fmla="*/ 433026 w 4587104"/>
                <a:gd name="connsiteY15" fmla="*/ 1284538 h 4643751"/>
                <a:gd name="connsiteX16" fmla="*/ 431369 w 4587104"/>
                <a:gd name="connsiteY16" fmla="*/ 1342222 h 4643751"/>
                <a:gd name="connsiteX17" fmla="*/ 434089 w 4587104"/>
                <a:gd name="connsiteY17" fmla="*/ 1436833 h 4643751"/>
                <a:gd name="connsiteX18" fmla="*/ 447690 w 4587104"/>
                <a:gd name="connsiteY18" fmla="*/ 1477381 h 4643751"/>
                <a:gd name="connsiteX19" fmla="*/ 597543 w 4587104"/>
                <a:gd name="connsiteY19" fmla="*/ 1576479 h 4643751"/>
                <a:gd name="connsiteX20" fmla="*/ 598663 w 4587104"/>
                <a:gd name="connsiteY20" fmla="*/ 1656951 h 4643751"/>
                <a:gd name="connsiteX21" fmla="*/ 597543 w 4587104"/>
                <a:gd name="connsiteY21" fmla="*/ 1810031 h 4643751"/>
                <a:gd name="connsiteX22" fmla="*/ 638674 w 4587104"/>
                <a:gd name="connsiteY22" fmla="*/ 1868419 h 4643751"/>
                <a:gd name="connsiteX23" fmla="*/ 655789 w 4587104"/>
                <a:gd name="connsiteY23" fmla="*/ 1956232 h 4643751"/>
                <a:gd name="connsiteX24" fmla="*/ 644908 w 4587104"/>
                <a:gd name="connsiteY24" fmla="*/ 2023812 h 4643751"/>
                <a:gd name="connsiteX25" fmla="*/ 679803 w 4587104"/>
                <a:gd name="connsiteY25" fmla="*/ 2101972 h 4643751"/>
                <a:gd name="connsiteX26" fmla="*/ 638674 w 4587104"/>
                <a:gd name="connsiteY26" fmla="*/ 2101972 h 4643751"/>
                <a:gd name="connsiteX27" fmla="*/ 602744 w 4587104"/>
                <a:gd name="connsiteY27" fmla="*/ 2126147 h 4643751"/>
                <a:gd name="connsiteX28" fmla="*/ 576901 w 4587104"/>
                <a:gd name="connsiteY28" fmla="*/ 2176350 h 4643751"/>
                <a:gd name="connsiteX29" fmla="*/ 542899 w 4587104"/>
                <a:gd name="connsiteY29" fmla="*/ 2211105 h 4643751"/>
                <a:gd name="connsiteX30" fmla="*/ 514336 w 4587104"/>
                <a:gd name="connsiteY30" fmla="*/ 2241998 h 4643751"/>
                <a:gd name="connsiteX31" fmla="*/ 492574 w 4587104"/>
                <a:gd name="connsiteY31" fmla="*/ 2238137 h 4643751"/>
                <a:gd name="connsiteX32" fmla="*/ 454491 w 4587104"/>
                <a:gd name="connsiteY32" fmla="*/ 2243930 h 4643751"/>
                <a:gd name="connsiteX33" fmla="*/ 391897 w 4587104"/>
                <a:gd name="connsiteY33" fmla="*/ 2218748 h 4643751"/>
                <a:gd name="connsiteX34" fmla="*/ 391897 w 4587104"/>
                <a:gd name="connsiteY34" fmla="*/ 2160360 h 4643751"/>
                <a:gd name="connsiteX35" fmla="*/ 309638 w 4587104"/>
                <a:gd name="connsiteY35" fmla="*/ 2218748 h 4643751"/>
                <a:gd name="connsiteX36" fmla="*/ 309636 w 4587104"/>
                <a:gd name="connsiteY36" fmla="*/ 2335525 h 4643751"/>
                <a:gd name="connsiteX37" fmla="*/ 227379 w 4587104"/>
                <a:gd name="connsiteY37" fmla="*/ 2335524 h 4643751"/>
                <a:gd name="connsiteX38" fmla="*/ 227379 w 4587104"/>
                <a:gd name="connsiteY38" fmla="*/ 2510689 h 4643751"/>
                <a:gd name="connsiteX39" fmla="*/ 200148 w 4587104"/>
                <a:gd name="connsiteY39" fmla="*/ 2560590 h 4643751"/>
                <a:gd name="connsiteX40" fmla="*/ 186250 w 4587104"/>
                <a:gd name="connsiteY40" fmla="*/ 2685853 h 4643751"/>
                <a:gd name="connsiteX41" fmla="*/ 227379 w 4587104"/>
                <a:gd name="connsiteY41" fmla="*/ 2744241 h 4643751"/>
                <a:gd name="connsiteX42" fmla="*/ 145120 w 4587104"/>
                <a:gd name="connsiteY42" fmla="*/ 2802629 h 4643751"/>
                <a:gd name="connsiteX43" fmla="*/ 88618 w 4587104"/>
                <a:gd name="connsiteY43" fmla="*/ 2888834 h 4643751"/>
                <a:gd name="connsiteX44" fmla="*/ 21732 w 4587104"/>
                <a:gd name="connsiteY44" fmla="*/ 2919406 h 4643751"/>
                <a:gd name="connsiteX45" fmla="*/ 21731 w 4587104"/>
                <a:gd name="connsiteY45" fmla="*/ 3094571 h 4643751"/>
                <a:gd name="connsiteX46" fmla="*/ 62861 w 4587104"/>
                <a:gd name="connsiteY46" fmla="*/ 3269735 h 4643751"/>
                <a:gd name="connsiteX47" fmla="*/ 103991 w 4587104"/>
                <a:gd name="connsiteY47" fmla="*/ 3269735 h 4643751"/>
                <a:gd name="connsiteX48" fmla="*/ 186249 w 4587104"/>
                <a:gd name="connsiteY48" fmla="*/ 3269736 h 4643751"/>
                <a:gd name="connsiteX49" fmla="*/ 268509 w 4587104"/>
                <a:gd name="connsiteY49" fmla="*/ 3269735 h 4643751"/>
                <a:gd name="connsiteX50" fmla="*/ 309638 w 4587104"/>
                <a:gd name="connsiteY50" fmla="*/ 3328123 h 4643751"/>
                <a:gd name="connsiteX51" fmla="*/ 391897 w 4587104"/>
                <a:gd name="connsiteY51" fmla="*/ 3269735 h 4643751"/>
                <a:gd name="connsiteX52" fmla="*/ 474155 w 4587104"/>
                <a:gd name="connsiteY52" fmla="*/ 3328124 h 4643751"/>
                <a:gd name="connsiteX53" fmla="*/ 643548 w 4587104"/>
                <a:gd name="connsiteY53" fmla="*/ 3363824 h 4643751"/>
                <a:gd name="connsiteX54" fmla="*/ 762062 w 4587104"/>
                <a:gd name="connsiteY54" fmla="*/ 3386511 h 4643751"/>
                <a:gd name="connsiteX55" fmla="*/ 885451 w 4587104"/>
                <a:gd name="connsiteY55" fmla="*/ 3444899 h 4643751"/>
                <a:gd name="connsiteX56" fmla="*/ 926580 w 4587104"/>
                <a:gd name="connsiteY56" fmla="*/ 3503287 h 4643751"/>
                <a:gd name="connsiteX57" fmla="*/ 926580 w 4587104"/>
                <a:gd name="connsiteY57" fmla="*/ 3561675 h 4643751"/>
                <a:gd name="connsiteX58" fmla="*/ 926580 w 4587104"/>
                <a:gd name="connsiteY58" fmla="*/ 3620063 h 4643751"/>
                <a:gd name="connsiteX59" fmla="*/ 967709 w 4587104"/>
                <a:gd name="connsiteY59" fmla="*/ 3736841 h 4643751"/>
                <a:gd name="connsiteX60" fmla="*/ 1008839 w 4587104"/>
                <a:gd name="connsiteY60" fmla="*/ 3795228 h 4643751"/>
                <a:gd name="connsiteX61" fmla="*/ 1049969 w 4587104"/>
                <a:gd name="connsiteY61" fmla="*/ 3970392 h 4643751"/>
                <a:gd name="connsiteX62" fmla="*/ 1091098 w 4587104"/>
                <a:gd name="connsiteY62" fmla="*/ 4028780 h 4643751"/>
                <a:gd name="connsiteX63" fmla="*/ 1137271 w 4587104"/>
                <a:gd name="connsiteY63" fmla="*/ 4105271 h 4643751"/>
                <a:gd name="connsiteX64" fmla="*/ 1132227 w 4587104"/>
                <a:gd name="connsiteY64" fmla="*/ 4203946 h 4643751"/>
                <a:gd name="connsiteX65" fmla="*/ 1214486 w 4587104"/>
                <a:gd name="connsiteY65" fmla="*/ 4203946 h 4643751"/>
                <a:gd name="connsiteX66" fmla="*/ 1324968 w 4587104"/>
                <a:gd name="connsiteY66" fmla="*/ 4172850 h 4643751"/>
                <a:gd name="connsiteX67" fmla="*/ 1356251 w 4587104"/>
                <a:gd name="connsiteY67" fmla="*/ 4205675 h 4643751"/>
                <a:gd name="connsiteX68" fmla="*/ 1379004 w 4587104"/>
                <a:gd name="connsiteY68" fmla="*/ 4262334 h 4643751"/>
                <a:gd name="connsiteX69" fmla="*/ 1420134 w 4587104"/>
                <a:gd name="connsiteY69" fmla="*/ 4203945 h 4643751"/>
                <a:gd name="connsiteX70" fmla="*/ 1463700 w 4587104"/>
                <a:gd name="connsiteY70" fmla="*/ 4180574 h 4643751"/>
                <a:gd name="connsiteX71" fmla="*/ 1502393 w 4587104"/>
                <a:gd name="connsiteY71" fmla="*/ 4145558 h 4643751"/>
                <a:gd name="connsiteX72" fmla="*/ 1592912 w 4587104"/>
                <a:gd name="connsiteY72" fmla="*/ 4120718 h 4643751"/>
                <a:gd name="connsiteX73" fmla="*/ 1645957 w 4587104"/>
                <a:gd name="connsiteY73" fmla="*/ 4074377 h 4643751"/>
                <a:gd name="connsiteX74" fmla="*/ 1749170 w 4587104"/>
                <a:gd name="connsiteY74" fmla="*/ 4028782 h 4643751"/>
                <a:gd name="connsiteX75" fmla="*/ 1678599 w 4587104"/>
                <a:gd name="connsiteY75" fmla="*/ 3985558 h 4643751"/>
                <a:gd name="connsiteX76" fmla="*/ 1625781 w 4587104"/>
                <a:gd name="connsiteY76" fmla="*/ 3912004 h 4643751"/>
                <a:gd name="connsiteX77" fmla="*/ 1790299 w 4587104"/>
                <a:gd name="connsiteY77" fmla="*/ 3853617 h 4643751"/>
                <a:gd name="connsiteX78" fmla="*/ 1954817 w 4587104"/>
                <a:gd name="connsiteY78" fmla="*/ 3795228 h 4643751"/>
                <a:gd name="connsiteX79" fmla="*/ 1995947 w 4587104"/>
                <a:gd name="connsiteY79" fmla="*/ 3678452 h 4643751"/>
                <a:gd name="connsiteX80" fmla="*/ 2078205 w 4587104"/>
                <a:gd name="connsiteY80" fmla="*/ 3678453 h 4643751"/>
                <a:gd name="connsiteX81" fmla="*/ 2242724 w 4587104"/>
                <a:gd name="connsiteY81" fmla="*/ 3561675 h 4643751"/>
                <a:gd name="connsiteX82" fmla="*/ 2283853 w 4587104"/>
                <a:gd name="connsiteY82" fmla="*/ 3678452 h 4643751"/>
                <a:gd name="connsiteX83" fmla="*/ 2366112 w 4587104"/>
                <a:gd name="connsiteY83" fmla="*/ 3678452 h 4643751"/>
                <a:gd name="connsiteX84" fmla="*/ 2448371 w 4587104"/>
                <a:gd name="connsiteY84" fmla="*/ 3678452 h 4643751"/>
                <a:gd name="connsiteX85" fmla="*/ 2448371 w 4587104"/>
                <a:gd name="connsiteY85" fmla="*/ 3795229 h 4643751"/>
                <a:gd name="connsiteX86" fmla="*/ 2571759 w 4587104"/>
                <a:gd name="connsiteY86" fmla="*/ 3795228 h 4643751"/>
                <a:gd name="connsiteX87" fmla="*/ 2612889 w 4587104"/>
                <a:gd name="connsiteY87" fmla="*/ 3912005 h 4643751"/>
                <a:gd name="connsiteX88" fmla="*/ 2654018 w 4587104"/>
                <a:gd name="connsiteY88" fmla="*/ 4028780 h 4643751"/>
                <a:gd name="connsiteX89" fmla="*/ 2695148 w 4587104"/>
                <a:gd name="connsiteY89" fmla="*/ 4028780 h 4643751"/>
                <a:gd name="connsiteX90" fmla="*/ 2695148 w 4587104"/>
                <a:gd name="connsiteY90" fmla="*/ 3970392 h 4643751"/>
                <a:gd name="connsiteX91" fmla="*/ 2777407 w 4587104"/>
                <a:gd name="connsiteY91" fmla="*/ 4028780 h 4643751"/>
                <a:gd name="connsiteX92" fmla="*/ 2840142 w 4587104"/>
                <a:gd name="connsiteY92" fmla="*/ 4041552 h 4643751"/>
                <a:gd name="connsiteX93" fmla="*/ 2983051 w 4587104"/>
                <a:gd name="connsiteY93" fmla="*/ 4087172 h 4643751"/>
                <a:gd name="connsiteX94" fmla="*/ 3011518 w 4587104"/>
                <a:gd name="connsiteY94" fmla="*/ 4153542 h 4643751"/>
                <a:gd name="connsiteX95" fmla="*/ 2983054 w 4587104"/>
                <a:gd name="connsiteY95" fmla="*/ 4262333 h 4643751"/>
                <a:gd name="connsiteX96" fmla="*/ 3024184 w 4587104"/>
                <a:gd name="connsiteY96" fmla="*/ 4262333 h 4643751"/>
                <a:gd name="connsiteX97" fmla="*/ 3106440 w 4587104"/>
                <a:gd name="connsiteY97" fmla="*/ 4320724 h 4643751"/>
                <a:gd name="connsiteX98" fmla="*/ 3182893 w 4587104"/>
                <a:gd name="connsiteY98" fmla="*/ 4483718 h 4643751"/>
                <a:gd name="connsiteX99" fmla="*/ 3270961 w 4587104"/>
                <a:gd name="connsiteY99" fmla="*/ 4612662 h 4643751"/>
                <a:gd name="connsiteX100" fmla="*/ 3394349 w 4587104"/>
                <a:gd name="connsiteY100" fmla="*/ 4612662 h 4643751"/>
                <a:gd name="connsiteX101" fmla="*/ 3476608 w 4587104"/>
                <a:gd name="connsiteY101" fmla="*/ 4495887 h 4643751"/>
                <a:gd name="connsiteX102" fmla="*/ 3764514 w 4587104"/>
                <a:gd name="connsiteY102" fmla="*/ 4379111 h 4643751"/>
                <a:gd name="connsiteX103" fmla="*/ 3887903 w 4587104"/>
                <a:gd name="connsiteY103" fmla="*/ 4320723 h 4643751"/>
                <a:gd name="connsiteX104" fmla="*/ 4011291 w 4587104"/>
                <a:gd name="connsiteY104" fmla="*/ 4203946 h 4643751"/>
                <a:gd name="connsiteX105" fmla="*/ 4052421 w 4587104"/>
                <a:gd name="connsiteY105" fmla="*/ 4145558 h 4643751"/>
                <a:gd name="connsiteX106" fmla="*/ 4093550 w 4587104"/>
                <a:gd name="connsiteY106" fmla="*/ 4145558 h 4643751"/>
                <a:gd name="connsiteX107" fmla="*/ 4093550 w 4587104"/>
                <a:gd name="connsiteY107" fmla="*/ 4028782 h 4643751"/>
                <a:gd name="connsiteX108" fmla="*/ 4134680 w 4587104"/>
                <a:gd name="connsiteY108" fmla="*/ 3970394 h 4643751"/>
                <a:gd name="connsiteX109" fmla="*/ 4143138 w 4587104"/>
                <a:gd name="connsiteY109" fmla="*/ 3871639 h 4643751"/>
                <a:gd name="connsiteX110" fmla="*/ 4134680 w 4587104"/>
                <a:gd name="connsiteY110" fmla="*/ 3736841 h 4643751"/>
                <a:gd name="connsiteX111" fmla="*/ 4175809 w 4587104"/>
                <a:gd name="connsiteY111" fmla="*/ 3678453 h 4643751"/>
                <a:gd name="connsiteX112" fmla="*/ 4190743 w 4587104"/>
                <a:gd name="connsiteY112" fmla="*/ 3562702 h 4643751"/>
                <a:gd name="connsiteX113" fmla="*/ 4216939 w 4587104"/>
                <a:gd name="connsiteY113" fmla="*/ 3444900 h 4643751"/>
                <a:gd name="connsiteX114" fmla="*/ 4258065 w 4587104"/>
                <a:gd name="connsiteY114" fmla="*/ 3269739 h 4643751"/>
                <a:gd name="connsiteX115" fmla="*/ 4322674 w 4587104"/>
                <a:gd name="connsiteY115" fmla="*/ 3151431 h 4643751"/>
                <a:gd name="connsiteX116" fmla="*/ 4381457 w 4587104"/>
                <a:gd name="connsiteY116" fmla="*/ 3094571 h 4643751"/>
                <a:gd name="connsiteX117" fmla="*/ 4422586 w 4587104"/>
                <a:gd name="connsiteY117" fmla="*/ 2977795 h 4643751"/>
                <a:gd name="connsiteX118" fmla="*/ 4381457 w 4587104"/>
                <a:gd name="connsiteY118" fmla="*/ 2919407 h 4643751"/>
                <a:gd name="connsiteX119" fmla="*/ 4422586 w 4587104"/>
                <a:gd name="connsiteY119" fmla="*/ 2861018 h 4643751"/>
                <a:gd name="connsiteX120" fmla="*/ 4381457 w 4587104"/>
                <a:gd name="connsiteY120" fmla="*/ 2802630 h 4643751"/>
                <a:gd name="connsiteX121" fmla="*/ 4436924 w 4587104"/>
                <a:gd name="connsiteY121" fmla="*/ 2666787 h 4643751"/>
                <a:gd name="connsiteX122" fmla="*/ 4463716 w 4587104"/>
                <a:gd name="connsiteY122" fmla="*/ 2569078 h 4643751"/>
                <a:gd name="connsiteX123" fmla="*/ 4504845 w 4587104"/>
                <a:gd name="connsiteY123" fmla="*/ 2452301 h 4643751"/>
                <a:gd name="connsiteX124" fmla="*/ 4463716 w 4587104"/>
                <a:gd name="connsiteY124" fmla="*/ 2452301 h 4643751"/>
                <a:gd name="connsiteX125" fmla="*/ 4463716 w 4587104"/>
                <a:gd name="connsiteY125" fmla="*/ 2393913 h 4643751"/>
                <a:gd name="connsiteX126" fmla="*/ 4504845 w 4587104"/>
                <a:gd name="connsiteY126" fmla="*/ 2335525 h 4643751"/>
                <a:gd name="connsiteX127" fmla="*/ 4587104 w 4587104"/>
                <a:gd name="connsiteY127" fmla="*/ 2277137 h 4643751"/>
                <a:gd name="connsiteX128" fmla="*/ 4545972 w 4587104"/>
                <a:gd name="connsiteY128"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602744 w 4587104"/>
                <a:gd name="connsiteY13" fmla="*/ 1344153 h 4643751"/>
                <a:gd name="connsiteX14" fmla="*/ 515284 w 4587104"/>
                <a:gd name="connsiteY14" fmla="*/ 1342926 h 4643751"/>
                <a:gd name="connsiteX15" fmla="*/ 474156 w 4587104"/>
                <a:gd name="connsiteY15" fmla="*/ 1342926 h 4643751"/>
                <a:gd name="connsiteX16" fmla="*/ 433026 w 4587104"/>
                <a:gd name="connsiteY16" fmla="*/ 1284538 h 4643751"/>
                <a:gd name="connsiteX17" fmla="*/ 431369 w 4587104"/>
                <a:gd name="connsiteY17" fmla="*/ 1342222 h 4643751"/>
                <a:gd name="connsiteX18" fmla="*/ 434089 w 4587104"/>
                <a:gd name="connsiteY18" fmla="*/ 1436833 h 4643751"/>
                <a:gd name="connsiteX19" fmla="*/ 447690 w 4587104"/>
                <a:gd name="connsiteY19" fmla="*/ 1477381 h 4643751"/>
                <a:gd name="connsiteX20" fmla="*/ 597543 w 4587104"/>
                <a:gd name="connsiteY20" fmla="*/ 1576479 h 4643751"/>
                <a:gd name="connsiteX21" fmla="*/ 598663 w 4587104"/>
                <a:gd name="connsiteY21" fmla="*/ 1656951 h 4643751"/>
                <a:gd name="connsiteX22" fmla="*/ 597543 w 4587104"/>
                <a:gd name="connsiteY22" fmla="*/ 1810031 h 4643751"/>
                <a:gd name="connsiteX23" fmla="*/ 638674 w 4587104"/>
                <a:gd name="connsiteY23" fmla="*/ 1868419 h 4643751"/>
                <a:gd name="connsiteX24" fmla="*/ 655789 w 4587104"/>
                <a:gd name="connsiteY24" fmla="*/ 1956232 h 4643751"/>
                <a:gd name="connsiteX25" fmla="*/ 644908 w 4587104"/>
                <a:gd name="connsiteY25" fmla="*/ 2023812 h 4643751"/>
                <a:gd name="connsiteX26" fmla="*/ 679803 w 4587104"/>
                <a:gd name="connsiteY26" fmla="*/ 2101972 h 4643751"/>
                <a:gd name="connsiteX27" fmla="*/ 638674 w 4587104"/>
                <a:gd name="connsiteY27" fmla="*/ 2101972 h 4643751"/>
                <a:gd name="connsiteX28" fmla="*/ 602744 w 4587104"/>
                <a:gd name="connsiteY28" fmla="*/ 2126147 h 4643751"/>
                <a:gd name="connsiteX29" fmla="*/ 576901 w 4587104"/>
                <a:gd name="connsiteY29" fmla="*/ 2176350 h 4643751"/>
                <a:gd name="connsiteX30" fmla="*/ 542899 w 4587104"/>
                <a:gd name="connsiteY30" fmla="*/ 2211105 h 4643751"/>
                <a:gd name="connsiteX31" fmla="*/ 514336 w 4587104"/>
                <a:gd name="connsiteY31" fmla="*/ 2241998 h 4643751"/>
                <a:gd name="connsiteX32" fmla="*/ 492574 w 4587104"/>
                <a:gd name="connsiteY32" fmla="*/ 2238137 h 4643751"/>
                <a:gd name="connsiteX33" fmla="*/ 454491 w 4587104"/>
                <a:gd name="connsiteY33" fmla="*/ 2243930 h 4643751"/>
                <a:gd name="connsiteX34" fmla="*/ 391897 w 4587104"/>
                <a:gd name="connsiteY34" fmla="*/ 2218748 h 4643751"/>
                <a:gd name="connsiteX35" fmla="*/ 391897 w 4587104"/>
                <a:gd name="connsiteY35" fmla="*/ 2160360 h 4643751"/>
                <a:gd name="connsiteX36" fmla="*/ 309638 w 4587104"/>
                <a:gd name="connsiteY36" fmla="*/ 2218748 h 4643751"/>
                <a:gd name="connsiteX37" fmla="*/ 309636 w 4587104"/>
                <a:gd name="connsiteY37" fmla="*/ 2335525 h 4643751"/>
                <a:gd name="connsiteX38" fmla="*/ 227379 w 4587104"/>
                <a:gd name="connsiteY38" fmla="*/ 2335524 h 4643751"/>
                <a:gd name="connsiteX39" fmla="*/ 227379 w 4587104"/>
                <a:gd name="connsiteY39" fmla="*/ 2510689 h 4643751"/>
                <a:gd name="connsiteX40" fmla="*/ 200148 w 4587104"/>
                <a:gd name="connsiteY40" fmla="*/ 2560590 h 4643751"/>
                <a:gd name="connsiteX41" fmla="*/ 186250 w 4587104"/>
                <a:gd name="connsiteY41" fmla="*/ 2685853 h 4643751"/>
                <a:gd name="connsiteX42" fmla="*/ 227379 w 4587104"/>
                <a:gd name="connsiteY42" fmla="*/ 2744241 h 4643751"/>
                <a:gd name="connsiteX43" fmla="*/ 145120 w 4587104"/>
                <a:gd name="connsiteY43" fmla="*/ 2802629 h 4643751"/>
                <a:gd name="connsiteX44" fmla="*/ 88618 w 4587104"/>
                <a:gd name="connsiteY44" fmla="*/ 2888834 h 4643751"/>
                <a:gd name="connsiteX45" fmla="*/ 21732 w 4587104"/>
                <a:gd name="connsiteY45" fmla="*/ 2919406 h 4643751"/>
                <a:gd name="connsiteX46" fmla="*/ 21731 w 4587104"/>
                <a:gd name="connsiteY46" fmla="*/ 3094571 h 4643751"/>
                <a:gd name="connsiteX47" fmla="*/ 62861 w 4587104"/>
                <a:gd name="connsiteY47" fmla="*/ 3269735 h 4643751"/>
                <a:gd name="connsiteX48" fmla="*/ 103991 w 4587104"/>
                <a:gd name="connsiteY48" fmla="*/ 3269735 h 4643751"/>
                <a:gd name="connsiteX49" fmla="*/ 186249 w 4587104"/>
                <a:gd name="connsiteY49" fmla="*/ 3269736 h 4643751"/>
                <a:gd name="connsiteX50" fmla="*/ 268509 w 4587104"/>
                <a:gd name="connsiteY50" fmla="*/ 3269735 h 4643751"/>
                <a:gd name="connsiteX51" fmla="*/ 309638 w 4587104"/>
                <a:gd name="connsiteY51" fmla="*/ 3328123 h 4643751"/>
                <a:gd name="connsiteX52" fmla="*/ 391897 w 4587104"/>
                <a:gd name="connsiteY52" fmla="*/ 3269735 h 4643751"/>
                <a:gd name="connsiteX53" fmla="*/ 474155 w 4587104"/>
                <a:gd name="connsiteY53" fmla="*/ 3328124 h 4643751"/>
                <a:gd name="connsiteX54" fmla="*/ 643548 w 4587104"/>
                <a:gd name="connsiteY54" fmla="*/ 3363824 h 4643751"/>
                <a:gd name="connsiteX55" fmla="*/ 762062 w 4587104"/>
                <a:gd name="connsiteY55" fmla="*/ 3386511 h 4643751"/>
                <a:gd name="connsiteX56" fmla="*/ 885451 w 4587104"/>
                <a:gd name="connsiteY56" fmla="*/ 3444899 h 4643751"/>
                <a:gd name="connsiteX57" fmla="*/ 926580 w 4587104"/>
                <a:gd name="connsiteY57" fmla="*/ 3503287 h 4643751"/>
                <a:gd name="connsiteX58" fmla="*/ 926580 w 4587104"/>
                <a:gd name="connsiteY58" fmla="*/ 3561675 h 4643751"/>
                <a:gd name="connsiteX59" fmla="*/ 926580 w 4587104"/>
                <a:gd name="connsiteY59" fmla="*/ 3620063 h 4643751"/>
                <a:gd name="connsiteX60" fmla="*/ 967709 w 4587104"/>
                <a:gd name="connsiteY60" fmla="*/ 3736841 h 4643751"/>
                <a:gd name="connsiteX61" fmla="*/ 1008839 w 4587104"/>
                <a:gd name="connsiteY61" fmla="*/ 3795228 h 4643751"/>
                <a:gd name="connsiteX62" fmla="*/ 1049969 w 4587104"/>
                <a:gd name="connsiteY62" fmla="*/ 3970392 h 4643751"/>
                <a:gd name="connsiteX63" fmla="*/ 1091098 w 4587104"/>
                <a:gd name="connsiteY63" fmla="*/ 4028780 h 4643751"/>
                <a:gd name="connsiteX64" fmla="*/ 1137271 w 4587104"/>
                <a:gd name="connsiteY64" fmla="*/ 4105271 h 4643751"/>
                <a:gd name="connsiteX65" fmla="*/ 1132227 w 4587104"/>
                <a:gd name="connsiteY65" fmla="*/ 4203946 h 4643751"/>
                <a:gd name="connsiteX66" fmla="*/ 1214486 w 4587104"/>
                <a:gd name="connsiteY66" fmla="*/ 4203946 h 4643751"/>
                <a:gd name="connsiteX67" fmla="*/ 1324968 w 4587104"/>
                <a:gd name="connsiteY67" fmla="*/ 4172850 h 4643751"/>
                <a:gd name="connsiteX68" fmla="*/ 1356251 w 4587104"/>
                <a:gd name="connsiteY68" fmla="*/ 4205675 h 4643751"/>
                <a:gd name="connsiteX69" fmla="*/ 1379004 w 4587104"/>
                <a:gd name="connsiteY69" fmla="*/ 4262334 h 4643751"/>
                <a:gd name="connsiteX70" fmla="*/ 1420134 w 4587104"/>
                <a:gd name="connsiteY70" fmla="*/ 4203945 h 4643751"/>
                <a:gd name="connsiteX71" fmla="*/ 1463700 w 4587104"/>
                <a:gd name="connsiteY71" fmla="*/ 4180574 h 4643751"/>
                <a:gd name="connsiteX72" fmla="*/ 1502393 w 4587104"/>
                <a:gd name="connsiteY72" fmla="*/ 4145558 h 4643751"/>
                <a:gd name="connsiteX73" fmla="*/ 1592912 w 4587104"/>
                <a:gd name="connsiteY73" fmla="*/ 4120718 h 4643751"/>
                <a:gd name="connsiteX74" fmla="*/ 1645957 w 4587104"/>
                <a:gd name="connsiteY74" fmla="*/ 4074377 h 4643751"/>
                <a:gd name="connsiteX75" fmla="*/ 1749170 w 4587104"/>
                <a:gd name="connsiteY75" fmla="*/ 4028782 h 4643751"/>
                <a:gd name="connsiteX76" fmla="*/ 1678599 w 4587104"/>
                <a:gd name="connsiteY76" fmla="*/ 3985558 h 4643751"/>
                <a:gd name="connsiteX77" fmla="*/ 1625781 w 4587104"/>
                <a:gd name="connsiteY77" fmla="*/ 3912004 h 4643751"/>
                <a:gd name="connsiteX78" fmla="*/ 1790299 w 4587104"/>
                <a:gd name="connsiteY78" fmla="*/ 3853617 h 4643751"/>
                <a:gd name="connsiteX79" fmla="*/ 1954817 w 4587104"/>
                <a:gd name="connsiteY79" fmla="*/ 3795228 h 4643751"/>
                <a:gd name="connsiteX80" fmla="*/ 1995947 w 4587104"/>
                <a:gd name="connsiteY80" fmla="*/ 3678452 h 4643751"/>
                <a:gd name="connsiteX81" fmla="*/ 2078205 w 4587104"/>
                <a:gd name="connsiteY81" fmla="*/ 3678453 h 4643751"/>
                <a:gd name="connsiteX82" fmla="*/ 2242724 w 4587104"/>
                <a:gd name="connsiteY82" fmla="*/ 3561675 h 4643751"/>
                <a:gd name="connsiteX83" fmla="*/ 2283853 w 4587104"/>
                <a:gd name="connsiteY83" fmla="*/ 3678452 h 4643751"/>
                <a:gd name="connsiteX84" fmla="*/ 2366112 w 4587104"/>
                <a:gd name="connsiteY84" fmla="*/ 3678452 h 4643751"/>
                <a:gd name="connsiteX85" fmla="*/ 2448371 w 4587104"/>
                <a:gd name="connsiteY85" fmla="*/ 3678452 h 4643751"/>
                <a:gd name="connsiteX86" fmla="*/ 2448371 w 4587104"/>
                <a:gd name="connsiteY86" fmla="*/ 3795229 h 4643751"/>
                <a:gd name="connsiteX87" fmla="*/ 2571759 w 4587104"/>
                <a:gd name="connsiteY87" fmla="*/ 3795228 h 4643751"/>
                <a:gd name="connsiteX88" fmla="*/ 2612889 w 4587104"/>
                <a:gd name="connsiteY88" fmla="*/ 3912005 h 4643751"/>
                <a:gd name="connsiteX89" fmla="*/ 2654018 w 4587104"/>
                <a:gd name="connsiteY89" fmla="*/ 4028780 h 4643751"/>
                <a:gd name="connsiteX90" fmla="*/ 2695148 w 4587104"/>
                <a:gd name="connsiteY90" fmla="*/ 4028780 h 4643751"/>
                <a:gd name="connsiteX91" fmla="*/ 2695148 w 4587104"/>
                <a:gd name="connsiteY91" fmla="*/ 3970392 h 4643751"/>
                <a:gd name="connsiteX92" fmla="*/ 2777407 w 4587104"/>
                <a:gd name="connsiteY92" fmla="*/ 4028780 h 4643751"/>
                <a:gd name="connsiteX93" fmla="*/ 2840142 w 4587104"/>
                <a:gd name="connsiteY93" fmla="*/ 4041552 h 4643751"/>
                <a:gd name="connsiteX94" fmla="*/ 2983051 w 4587104"/>
                <a:gd name="connsiteY94" fmla="*/ 4087172 h 4643751"/>
                <a:gd name="connsiteX95" fmla="*/ 3011518 w 4587104"/>
                <a:gd name="connsiteY95" fmla="*/ 4153542 h 4643751"/>
                <a:gd name="connsiteX96" fmla="*/ 2983054 w 4587104"/>
                <a:gd name="connsiteY96" fmla="*/ 4262333 h 4643751"/>
                <a:gd name="connsiteX97" fmla="*/ 3024184 w 4587104"/>
                <a:gd name="connsiteY97" fmla="*/ 4262333 h 4643751"/>
                <a:gd name="connsiteX98" fmla="*/ 3106440 w 4587104"/>
                <a:gd name="connsiteY98" fmla="*/ 4320724 h 4643751"/>
                <a:gd name="connsiteX99" fmla="*/ 3182893 w 4587104"/>
                <a:gd name="connsiteY99" fmla="*/ 4483718 h 4643751"/>
                <a:gd name="connsiteX100" fmla="*/ 3270961 w 4587104"/>
                <a:gd name="connsiteY100" fmla="*/ 4612662 h 4643751"/>
                <a:gd name="connsiteX101" fmla="*/ 3394349 w 4587104"/>
                <a:gd name="connsiteY101" fmla="*/ 4612662 h 4643751"/>
                <a:gd name="connsiteX102" fmla="*/ 3476608 w 4587104"/>
                <a:gd name="connsiteY102" fmla="*/ 4495887 h 4643751"/>
                <a:gd name="connsiteX103" fmla="*/ 3764514 w 4587104"/>
                <a:gd name="connsiteY103" fmla="*/ 4379111 h 4643751"/>
                <a:gd name="connsiteX104" fmla="*/ 3887903 w 4587104"/>
                <a:gd name="connsiteY104" fmla="*/ 4320723 h 4643751"/>
                <a:gd name="connsiteX105" fmla="*/ 4011291 w 4587104"/>
                <a:gd name="connsiteY105" fmla="*/ 4203946 h 4643751"/>
                <a:gd name="connsiteX106" fmla="*/ 4052421 w 4587104"/>
                <a:gd name="connsiteY106" fmla="*/ 4145558 h 4643751"/>
                <a:gd name="connsiteX107" fmla="*/ 4093550 w 4587104"/>
                <a:gd name="connsiteY107" fmla="*/ 4145558 h 4643751"/>
                <a:gd name="connsiteX108" fmla="*/ 4093550 w 4587104"/>
                <a:gd name="connsiteY108" fmla="*/ 4028782 h 4643751"/>
                <a:gd name="connsiteX109" fmla="*/ 4134680 w 4587104"/>
                <a:gd name="connsiteY109" fmla="*/ 3970394 h 4643751"/>
                <a:gd name="connsiteX110" fmla="*/ 4143138 w 4587104"/>
                <a:gd name="connsiteY110" fmla="*/ 3871639 h 4643751"/>
                <a:gd name="connsiteX111" fmla="*/ 4134680 w 4587104"/>
                <a:gd name="connsiteY111" fmla="*/ 3736841 h 4643751"/>
                <a:gd name="connsiteX112" fmla="*/ 4175809 w 4587104"/>
                <a:gd name="connsiteY112" fmla="*/ 3678453 h 4643751"/>
                <a:gd name="connsiteX113" fmla="*/ 4190743 w 4587104"/>
                <a:gd name="connsiteY113" fmla="*/ 3562702 h 4643751"/>
                <a:gd name="connsiteX114" fmla="*/ 4216939 w 4587104"/>
                <a:gd name="connsiteY114" fmla="*/ 3444900 h 4643751"/>
                <a:gd name="connsiteX115" fmla="*/ 4258065 w 4587104"/>
                <a:gd name="connsiteY115" fmla="*/ 3269739 h 4643751"/>
                <a:gd name="connsiteX116" fmla="*/ 4322674 w 4587104"/>
                <a:gd name="connsiteY116" fmla="*/ 3151431 h 4643751"/>
                <a:gd name="connsiteX117" fmla="*/ 4381457 w 4587104"/>
                <a:gd name="connsiteY117" fmla="*/ 3094571 h 4643751"/>
                <a:gd name="connsiteX118" fmla="*/ 4422586 w 4587104"/>
                <a:gd name="connsiteY118" fmla="*/ 2977795 h 4643751"/>
                <a:gd name="connsiteX119" fmla="*/ 4381457 w 4587104"/>
                <a:gd name="connsiteY119" fmla="*/ 2919407 h 4643751"/>
                <a:gd name="connsiteX120" fmla="*/ 4422586 w 4587104"/>
                <a:gd name="connsiteY120" fmla="*/ 2861018 h 4643751"/>
                <a:gd name="connsiteX121" fmla="*/ 4381457 w 4587104"/>
                <a:gd name="connsiteY121" fmla="*/ 2802630 h 4643751"/>
                <a:gd name="connsiteX122" fmla="*/ 4436924 w 4587104"/>
                <a:gd name="connsiteY122" fmla="*/ 2666787 h 4643751"/>
                <a:gd name="connsiteX123" fmla="*/ 4463716 w 4587104"/>
                <a:gd name="connsiteY123" fmla="*/ 2569078 h 4643751"/>
                <a:gd name="connsiteX124" fmla="*/ 4504845 w 4587104"/>
                <a:gd name="connsiteY124" fmla="*/ 2452301 h 4643751"/>
                <a:gd name="connsiteX125" fmla="*/ 4463716 w 4587104"/>
                <a:gd name="connsiteY125" fmla="*/ 2452301 h 4643751"/>
                <a:gd name="connsiteX126" fmla="*/ 4463716 w 4587104"/>
                <a:gd name="connsiteY126" fmla="*/ 2393913 h 4643751"/>
                <a:gd name="connsiteX127" fmla="*/ 4504845 w 4587104"/>
                <a:gd name="connsiteY127" fmla="*/ 2335525 h 4643751"/>
                <a:gd name="connsiteX128" fmla="*/ 4587104 w 4587104"/>
                <a:gd name="connsiteY128" fmla="*/ 2277137 h 4643751"/>
                <a:gd name="connsiteX129" fmla="*/ 4545972 w 4587104"/>
                <a:gd name="connsiteY12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79802 w 4587104"/>
                <a:gd name="connsiteY12" fmla="*/ 1342926 h 4643751"/>
                <a:gd name="connsiteX13" fmla="*/ 597544 w 4587104"/>
                <a:gd name="connsiteY13" fmla="*/ 1401314 h 4643751"/>
                <a:gd name="connsiteX14" fmla="*/ 515284 w 4587104"/>
                <a:gd name="connsiteY14" fmla="*/ 1342926 h 4643751"/>
                <a:gd name="connsiteX15" fmla="*/ 474156 w 4587104"/>
                <a:gd name="connsiteY15" fmla="*/ 1342926 h 4643751"/>
                <a:gd name="connsiteX16" fmla="*/ 433026 w 4587104"/>
                <a:gd name="connsiteY16" fmla="*/ 1284538 h 4643751"/>
                <a:gd name="connsiteX17" fmla="*/ 431369 w 4587104"/>
                <a:gd name="connsiteY17" fmla="*/ 1342222 h 4643751"/>
                <a:gd name="connsiteX18" fmla="*/ 434089 w 4587104"/>
                <a:gd name="connsiteY18" fmla="*/ 1436833 h 4643751"/>
                <a:gd name="connsiteX19" fmla="*/ 447690 w 4587104"/>
                <a:gd name="connsiteY19" fmla="*/ 1477381 h 4643751"/>
                <a:gd name="connsiteX20" fmla="*/ 597543 w 4587104"/>
                <a:gd name="connsiteY20" fmla="*/ 1576479 h 4643751"/>
                <a:gd name="connsiteX21" fmla="*/ 598663 w 4587104"/>
                <a:gd name="connsiteY21" fmla="*/ 1656951 h 4643751"/>
                <a:gd name="connsiteX22" fmla="*/ 597543 w 4587104"/>
                <a:gd name="connsiteY22" fmla="*/ 1810031 h 4643751"/>
                <a:gd name="connsiteX23" fmla="*/ 638674 w 4587104"/>
                <a:gd name="connsiteY23" fmla="*/ 1868419 h 4643751"/>
                <a:gd name="connsiteX24" fmla="*/ 655789 w 4587104"/>
                <a:gd name="connsiteY24" fmla="*/ 1956232 h 4643751"/>
                <a:gd name="connsiteX25" fmla="*/ 644908 w 4587104"/>
                <a:gd name="connsiteY25" fmla="*/ 2023812 h 4643751"/>
                <a:gd name="connsiteX26" fmla="*/ 679803 w 4587104"/>
                <a:gd name="connsiteY26" fmla="*/ 2101972 h 4643751"/>
                <a:gd name="connsiteX27" fmla="*/ 638674 w 4587104"/>
                <a:gd name="connsiteY27" fmla="*/ 2101972 h 4643751"/>
                <a:gd name="connsiteX28" fmla="*/ 602744 w 4587104"/>
                <a:gd name="connsiteY28" fmla="*/ 2126147 h 4643751"/>
                <a:gd name="connsiteX29" fmla="*/ 576901 w 4587104"/>
                <a:gd name="connsiteY29" fmla="*/ 2176350 h 4643751"/>
                <a:gd name="connsiteX30" fmla="*/ 542899 w 4587104"/>
                <a:gd name="connsiteY30" fmla="*/ 2211105 h 4643751"/>
                <a:gd name="connsiteX31" fmla="*/ 514336 w 4587104"/>
                <a:gd name="connsiteY31" fmla="*/ 2241998 h 4643751"/>
                <a:gd name="connsiteX32" fmla="*/ 492574 w 4587104"/>
                <a:gd name="connsiteY32" fmla="*/ 2238137 h 4643751"/>
                <a:gd name="connsiteX33" fmla="*/ 454491 w 4587104"/>
                <a:gd name="connsiteY33" fmla="*/ 2243930 h 4643751"/>
                <a:gd name="connsiteX34" fmla="*/ 391897 w 4587104"/>
                <a:gd name="connsiteY34" fmla="*/ 2218748 h 4643751"/>
                <a:gd name="connsiteX35" fmla="*/ 391897 w 4587104"/>
                <a:gd name="connsiteY35" fmla="*/ 2160360 h 4643751"/>
                <a:gd name="connsiteX36" fmla="*/ 309638 w 4587104"/>
                <a:gd name="connsiteY36" fmla="*/ 2218748 h 4643751"/>
                <a:gd name="connsiteX37" fmla="*/ 309636 w 4587104"/>
                <a:gd name="connsiteY37" fmla="*/ 2335525 h 4643751"/>
                <a:gd name="connsiteX38" fmla="*/ 227379 w 4587104"/>
                <a:gd name="connsiteY38" fmla="*/ 2335524 h 4643751"/>
                <a:gd name="connsiteX39" fmla="*/ 227379 w 4587104"/>
                <a:gd name="connsiteY39" fmla="*/ 2510689 h 4643751"/>
                <a:gd name="connsiteX40" fmla="*/ 200148 w 4587104"/>
                <a:gd name="connsiteY40" fmla="*/ 2560590 h 4643751"/>
                <a:gd name="connsiteX41" fmla="*/ 186250 w 4587104"/>
                <a:gd name="connsiteY41" fmla="*/ 2685853 h 4643751"/>
                <a:gd name="connsiteX42" fmla="*/ 227379 w 4587104"/>
                <a:gd name="connsiteY42" fmla="*/ 2744241 h 4643751"/>
                <a:gd name="connsiteX43" fmla="*/ 145120 w 4587104"/>
                <a:gd name="connsiteY43" fmla="*/ 2802629 h 4643751"/>
                <a:gd name="connsiteX44" fmla="*/ 88618 w 4587104"/>
                <a:gd name="connsiteY44" fmla="*/ 2888834 h 4643751"/>
                <a:gd name="connsiteX45" fmla="*/ 21732 w 4587104"/>
                <a:gd name="connsiteY45" fmla="*/ 2919406 h 4643751"/>
                <a:gd name="connsiteX46" fmla="*/ 21731 w 4587104"/>
                <a:gd name="connsiteY46" fmla="*/ 3094571 h 4643751"/>
                <a:gd name="connsiteX47" fmla="*/ 62861 w 4587104"/>
                <a:gd name="connsiteY47" fmla="*/ 3269735 h 4643751"/>
                <a:gd name="connsiteX48" fmla="*/ 103991 w 4587104"/>
                <a:gd name="connsiteY48" fmla="*/ 3269735 h 4643751"/>
                <a:gd name="connsiteX49" fmla="*/ 186249 w 4587104"/>
                <a:gd name="connsiteY49" fmla="*/ 3269736 h 4643751"/>
                <a:gd name="connsiteX50" fmla="*/ 268509 w 4587104"/>
                <a:gd name="connsiteY50" fmla="*/ 3269735 h 4643751"/>
                <a:gd name="connsiteX51" fmla="*/ 309638 w 4587104"/>
                <a:gd name="connsiteY51" fmla="*/ 3328123 h 4643751"/>
                <a:gd name="connsiteX52" fmla="*/ 391897 w 4587104"/>
                <a:gd name="connsiteY52" fmla="*/ 3269735 h 4643751"/>
                <a:gd name="connsiteX53" fmla="*/ 474155 w 4587104"/>
                <a:gd name="connsiteY53" fmla="*/ 3328124 h 4643751"/>
                <a:gd name="connsiteX54" fmla="*/ 643548 w 4587104"/>
                <a:gd name="connsiteY54" fmla="*/ 3363824 h 4643751"/>
                <a:gd name="connsiteX55" fmla="*/ 762062 w 4587104"/>
                <a:gd name="connsiteY55" fmla="*/ 3386511 h 4643751"/>
                <a:gd name="connsiteX56" fmla="*/ 885451 w 4587104"/>
                <a:gd name="connsiteY56" fmla="*/ 3444899 h 4643751"/>
                <a:gd name="connsiteX57" fmla="*/ 926580 w 4587104"/>
                <a:gd name="connsiteY57" fmla="*/ 3503287 h 4643751"/>
                <a:gd name="connsiteX58" fmla="*/ 926580 w 4587104"/>
                <a:gd name="connsiteY58" fmla="*/ 3561675 h 4643751"/>
                <a:gd name="connsiteX59" fmla="*/ 926580 w 4587104"/>
                <a:gd name="connsiteY59" fmla="*/ 3620063 h 4643751"/>
                <a:gd name="connsiteX60" fmla="*/ 967709 w 4587104"/>
                <a:gd name="connsiteY60" fmla="*/ 3736841 h 4643751"/>
                <a:gd name="connsiteX61" fmla="*/ 1008839 w 4587104"/>
                <a:gd name="connsiteY61" fmla="*/ 3795228 h 4643751"/>
                <a:gd name="connsiteX62" fmla="*/ 1049969 w 4587104"/>
                <a:gd name="connsiteY62" fmla="*/ 3970392 h 4643751"/>
                <a:gd name="connsiteX63" fmla="*/ 1091098 w 4587104"/>
                <a:gd name="connsiteY63" fmla="*/ 4028780 h 4643751"/>
                <a:gd name="connsiteX64" fmla="*/ 1137271 w 4587104"/>
                <a:gd name="connsiteY64" fmla="*/ 4105271 h 4643751"/>
                <a:gd name="connsiteX65" fmla="*/ 1132227 w 4587104"/>
                <a:gd name="connsiteY65" fmla="*/ 4203946 h 4643751"/>
                <a:gd name="connsiteX66" fmla="*/ 1214486 w 4587104"/>
                <a:gd name="connsiteY66" fmla="*/ 4203946 h 4643751"/>
                <a:gd name="connsiteX67" fmla="*/ 1324968 w 4587104"/>
                <a:gd name="connsiteY67" fmla="*/ 4172850 h 4643751"/>
                <a:gd name="connsiteX68" fmla="*/ 1356251 w 4587104"/>
                <a:gd name="connsiteY68" fmla="*/ 4205675 h 4643751"/>
                <a:gd name="connsiteX69" fmla="*/ 1379004 w 4587104"/>
                <a:gd name="connsiteY69" fmla="*/ 4262334 h 4643751"/>
                <a:gd name="connsiteX70" fmla="*/ 1420134 w 4587104"/>
                <a:gd name="connsiteY70" fmla="*/ 4203945 h 4643751"/>
                <a:gd name="connsiteX71" fmla="*/ 1463700 w 4587104"/>
                <a:gd name="connsiteY71" fmla="*/ 4180574 h 4643751"/>
                <a:gd name="connsiteX72" fmla="*/ 1502393 w 4587104"/>
                <a:gd name="connsiteY72" fmla="*/ 4145558 h 4643751"/>
                <a:gd name="connsiteX73" fmla="*/ 1592912 w 4587104"/>
                <a:gd name="connsiteY73" fmla="*/ 4120718 h 4643751"/>
                <a:gd name="connsiteX74" fmla="*/ 1645957 w 4587104"/>
                <a:gd name="connsiteY74" fmla="*/ 4074377 h 4643751"/>
                <a:gd name="connsiteX75" fmla="*/ 1749170 w 4587104"/>
                <a:gd name="connsiteY75" fmla="*/ 4028782 h 4643751"/>
                <a:gd name="connsiteX76" fmla="*/ 1678599 w 4587104"/>
                <a:gd name="connsiteY76" fmla="*/ 3985558 h 4643751"/>
                <a:gd name="connsiteX77" fmla="*/ 1625781 w 4587104"/>
                <a:gd name="connsiteY77" fmla="*/ 3912004 h 4643751"/>
                <a:gd name="connsiteX78" fmla="*/ 1790299 w 4587104"/>
                <a:gd name="connsiteY78" fmla="*/ 3853617 h 4643751"/>
                <a:gd name="connsiteX79" fmla="*/ 1954817 w 4587104"/>
                <a:gd name="connsiteY79" fmla="*/ 3795228 h 4643751"/>
                <a:gd name="connsiteX80" fmla="*/ 1995947 w 4587104"/>
                <a:gd name="connsiteY80" fmla="*/ 3678452 h 4643751"/>
                <a:gd name="connsiteX81" fmla="*/ 2078205 w 4587104"/>
                <a:gd name="connsiteY81" fmla="*/ 3678453 h 4643751"/>
                <a:gd name="connsiteX82" fmla="*/ 2242724 w 4587104"/>
                <a:gd name="connsiteY82" fmla="*/ 3561675 h 4643751"/>
                <a:gd name="connsiteX83" fmla="*/ 2283853 w 4587104"/>
                <a:gd name="connsiteY83" fmla="*/ 3678452 h 4643751"/>
                <a:gd name="connsiteX84" fmla="*/ 2366112 w 4587104"/>
                <a:gd name="connsiteY84" fmla="*/ 3678452 h 4643751"/>
                <a:gd name="connsiteX85" fmla="*/ 2448371 w 4587104"/>
                <a:gd name="connsiteY85" fmla="*/ 3678452 h 4643751"/>
                <a:gd name="connsiteX86" fmla="*/ 2448371 w 4587104"/>
                <a:gd name="connsiteY86" fmla="*/ 3795229 h 4643751"/>
                <a:gd name="connsiteX87" fmla="*/ 2571759 w 4587104"/>
                <a:gd name="connsiteY87" fmla="*/ 3795228 h 4643751"/>
                <a:gd name="connsiteX88" fmla="*/ 2612889 w 4587104"/>
                <a:gd name="connsiteY88" fmla="*/ 3912005 h 4643751"/>
                <a:gd name="connsiteX89" fmla="*/ 2654018 w 4587104"/>
                <a:gd name="connsiteY89" fmla="*/ 4028780 h 4643751"/>
                <a:gd name="connsiteX90" fmla="*/ 2695148 w 4587104"/>
                <a:gd name="connsiteY90" fmla="*/ 4028780 h 4643751"/>
                <a:gd name="connsiteX91" fmla="*/ 2695148 w 4587104"/>
                <a:gd name="connsiteY91" fmla="*/ 3970392 h 4643751"/>
                <a:gd name="connsiteX92" fmla="*/ 2777407 w 4587104"/>
                <a:gd name="connsiteY92" fmla="*/ 4028780 h 4643751"/>
                <a:gd name="connsiteX93" fmla="*/ 2840142 w 4587104"/>
                <a:gd name="connsiteY93" fmla="*/ 4041552 h 4643751"/>
                <a:gd name="connsiteX94" fmla="*/ 2983051 w 4587104"/>
                <a:gd name="connsiteY94" fmla="*/ 4087172 h 4643751"/>
                <a:gd name="connsiteX95" fmla="*/ 3011518 w 4587104"/>
                <a:gd name="connsiteY95" fmla="*/ 4153542 h 4643751"/>
                <a:gd name="connsiteX96" fmla="*/ 2983054 w 4587104"/>
                <a:gd name="connsiteY96" fmla="*/ 4262333 h 4643751"/>
                <a:gd name="connsiteX97" fmla="*/ 3024184 w 4587104"/>
                <a:gd name="connsiteY97" fmla="*/ 4262333 h 4643751"/>
                <a:gd name="connsiteX98" fmla="*/ 3106440 w 4587104"/>
                <a:gd name="connsiteY98" fmla="*/ 4320724 h 4643751"/>
                <a:gd name="connsiteX99" fmla="*/ 3182893 w 4587104"/>
                <a:gd name="connsiteY99" fmla="*/ 4483718 h 4643751"/>
                <a:gd name="connsiteX100" fmla="*/ 3270961 w 4587104"/>
                <a:gd name="connsiteY100" fmla="*/ 4612662 h 4643751"/>
                <a:gd name="connsiteX101" fmla="*/ 3394349 w 4587104"/>
                <a:gd name="connsiteY101" fmla="*/ 4612662 h 4643751"/>
                <a:gd name="connsiteX102" fmla="*/ 3476608 w 4587104"/>
                <a:gd name="connsiteY102" fmla="*/ 4495887 h 4643751"/>
                <a:gd name="connsiteX103" fmla="*/ 3764514 w 4587104"/>
                <a:gd name="connsiteY103" fmla="*/ 4379111 h 4643751"/>
                <a:gd name="connsiteX104" fmla="*/ 3887903 w 4587104"/>
                <a:gd name="connsiteY104" fmla="*/ 4320723 h 4643751"/>
                <a:gd name="connsiteX105" fmla="*/ 4011291 w 4587104"/>
                <a:gd name="connsiteY105" fmla="*/ 4203946 h 4643751"/>
                <a:gd name="connsiteX106" fmla="*/ 4052421 w 4587104"/>
                <a:gd name="connsiteY106" fmla="*/ 4145558 h 4643751"/>
                <a:gd name="connsiteX107" fmla="*/ 4093550 w 4587104"/>
                <a:gd name="connsiteY107" fmla="*/ 4145558 h 4643751"/>
                <a:gd name="connsiteX108" fmla="*/ 4093550 w 4587104"/>
                <a:gd name="connsiteY108" fmla="*/ 4028782 h 4643751"/>
                <a:gd name="connsiteX109" fmla="*/ 4134680 w 4587104"/>
                <a:gd name="connsiteY109" fmla="*/ 3970394 h 4643751"/>
                <a:gd name="connsiteX110" fmla="*/ 4143138 w 4587104"/>
                <a:gd name="connsiteY110" fmla="*/ 3871639 h 4643751"/>
                <a:gd name="connsiteX111" fmla="*/ 4134680 w 4587104"/>
                <a:gd name="connsiteY111" fmla="*/ 3736841 h 4643751"/>
                <a:gd name="connsiteX112" fmla="*/ 4175809 w 4587104"/>
                <a:gd name="connsiteY112" fmla="*/ 3678453 h 4643751"/>
                <a:gd name="connsiteX113" fmla="*/ 4190743 w 4587104"/>
                <a:gd name="connsiteY113" fmla="*/ 3562702 h 4643751"/>
                <a:gd name="connsiteX114" fmla="*/ 4216939 w 4587104"/>
                <a:gd name="connsiteY114" fmla="*/ 3444900 h 4643751"/>
                <a:gd name="connsiteX115" fmla="*/ 4258065 w 4587104"/>
                <a:gd name="connsiteY115" fmla="*/ 3269739 h 4643751"/>
                <a:gd name="connsiteX116" fmla="*/ 4322674 w 4587104"/>
                <a:gd name="connsiteY116" fmla="*/ 3151431 h 4643751"/>
                <a:gd name="connsiteX117" fmla="*/ 4381457 w 4587104"/>
                <a:gd name="connsiteY117" fmla="*/ 3094571 h 4643751"/>
                <a:gd name="connsiteX118" fmla="*/ 4422586 w 4587104"/>
                <a:gd name="connsiteY118" fmla="*/ 2977795 h 4643751"/>
                <a:gd name="connsiteX119" fmla="*/ 4381457 w 4587104"/>
                <a:gd name="connsiteY119" fmla="*/ 2919407 h 4643751"/>
                <a:gd name="connsiteX120" fmla="*/ 4422586 w 4587104"/>
                <a:gd name="connsiteY120" fmla="*/ 2861018 h 4643751"/>
                <a:gd name="connsiteX121" fmla="*/ 4381457 w 4587104"/>
                <a:gd name="connsiteY121" fmla="*/ 2802630 h 4643751"/>
                <a:gd name="connsiteX122" fmla="*/ 4436924 w 4587104"/>
                <a:gd name="connsiteY122" fmla="*/ 2666787 h 4643751"/>
                <a:gd name="connsiteX123" fmla="*/ 4463716 w 4587104"/>
                <a:gd name="connsiteY123" fmla="*/ 2569078 h 4643751"/>
                <a:gd name="connsiteX124" fmla="*/ 4504845 w 4587104"/>
                <a:gd name="connsiteY124" fmla="*/ 2452301 h 4643751"/>
                <a:gd name="connsiteX125" fmla="*/ 4463716 w 4587104"/>
                <a:gd name="connsiteY125" fmla="*/ 2452301 h 4643751"/>
                <a:gd name="connsiteX126" fmla="*/ 4463716 w 4587104"/>
                <a:gd name="connsiteY126" fmla="*/ 2393913 h 4643751"/>
                <a:gd name="connsiteX127" fmla="*/ 4504845 w 4587104"/>
                <a:gd name="connsiteY127" fmla="*/ 2335525 h 4643751"/>
                <a:gd name="connsiteX128" fmla="*/ 4587104 w 4587104"/>
                <a:gd name="connsiteY128" fmla="*/ 2277137 h 4643751"/>
                <a:gd name="connsiteX129" fmla="*/ 4545972 w 4587104"/>
                <a:gd name="connsiteY12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38674 w 4587104"/>
                <a:gd name="connsiteY12" fmla="*/ 1342926 h 4643751"/>
                <a:gd name="connsiteX13" fmla="*/ 597544 w 4587104"/>
                <a:gd name="connsiteY13" fmla="*/ 1401314 h 4643751"/>
                <a:gd name="connsiteX14" fmla="*/ 515284 w 4587104"/>
                <a:gd name="connsiteY14" fmla="*/ 1342926 h 4643751"/>
                <a:gd name="connsiteX15" fmla="*/ 474156 w 4587104"/>
                <a:gd name="connsiteY15" fmla="*/ 1342926 h 4643751"/>
                <a:gd name="connsiteX16" fmla="*/ 433026 w 4587104"/>
                <a:gd name="connsiteY16" fmla="*/ 1284538 h 4643751"/>
                <a:gd name="connsiteX17" fmla="*/ 431369 w 4587104"/>
                <a:gd name="connsiteY17" fmla="*/ 1342222 h 4643751"/>
                <a:gd name="connsiteX18" fmla="*/ 434089 w 4587104"/>
                <a:gd name="connsiteY18" fmla="*/ 1436833 h 4643751"/>
                <a:gd name="connsiteX19" fmla="*/ 447690 w 4587104"/>
                <a:gd name="connsiteY19" fmla="*/ 1477381 h 4643751"/>
                <a:gd name="connsiteX20" fmla="*/ 597543 w 4587104"/>
                <a:gd name="connsiteY20" fmla="*/ 1576479 h 4643751"/>
                <a:gd name="connsiteX21" fmla="*/ 598663 w 4587104"/>
                <a:gd name="connsiteY21" fmla="*/ 1656951 h 4643751"/>
                <a:gd name="connsiteX22" fmla="*/ 597543 w 4587104"/>
                <a:gd name="connsiteY22" fmla="*/ 1810031 h 4643751"/>
                <a:gd name="connsiteX23" fmla="*/ 638674 w 4587104"/>
                <a:gd name="connsiteY23" fmla="*/ 1868419 h 4643751"/>
                <a:gd name="connsiteX24" fmla="*/ 655789 w 4587104"/>
                <a:gd name="connsiteY24" fmla="*/ 1956232 h 4643751"/>
                <a:gd name="connsiteX25" fmla="*/ 644908 w 4587104"/>
                <a:gd name="connsiteY25" fmla="*/ 2023812 h 4643751"/>
                <a:gd name="connsiteX26" fmla="*/ 679803 w 4587104"/>
                <a:gd name="connsiteY26" fmla="*/ 2101972 h 4643751"/>
                <a:gd name="connsiteX27" fmla="*/ 638674 w 4587104"/>
                <a:gd name="connsiteY27" fmla="*/ 2101972 h 4643751"/>
                <a:gd name="connsiteX28" fmla="*/ 602744 w 4587104"/>
                <a:gd name="connsiteY28" fmla="*/ 2126147 h 4643751"/>
                <a:gd name="connsiteX29" fmla="*/ 576901 w 4587104"/>
                <a:gd name="connsiteY29" fmla="*/ 2176350 h 4643751"/>
                <a:gd name="connsiteX30" fmla="*/ 542899 w 4587104"/>
                <a:gd name="connsiteY30" fmla="*/ 2211105 h 4643751"/>
                <a:gd name="connsiteX31" fmla="*/ 514336 w 4587104"/>
                <a:gd name="connsiteY31" fmla="*/ 2241998 h 4643751"/>
                <a:gd name="connsiteX32" fmla="*/ 492574 w 4587104"/>
                <a:gd name="connsiteY32" fmla="*/ 2238137 h 4643751"/>
                <a:gd name="connsiteX33" fmla="*/ 454491 w 4587104"/>
                <a:gd name="connsiteY33" fmla="*/ 2243930 h 4643751"/>
                <a:gd name="connsiteX34" fmla="*/ 391897 w 4587104"/>
                <a:gd name="connsiteY34" fmla="*/ 2218748 h 4643751"/>
                <a:gd name="connsiteX35" fmla="*/ 391897 w 4587104"/>
                <a:gd name="connsiteY35" fmla="*/ 2160360 h 4643751"/>
                <a:gd name="connsiteX36" fmla="*/ 309638 w 4587104"/>
                <a:gd name="connsiteY36" fmla="*/ 2218748 h 4643751"/>
                <a:gd name="connsiteX37" fmla="*/ 309636 w 4587104"/>
                <a:gd name="connsiteY37" fmla="*/ 2335525 h 4643751"/>
                <a:gd name="connsiteX38" fmla="*/ 227379 w 4587104"/>
                <a:gd name="connsiteY38" fmla="*/ 2335524 h 4643751"/>
                <a:gd name="connsiteX39" fmla="*/ 227379 w 4587104"/>
                <a:gd name="connsiteY39" fmla="*/ 2510689 h 4643751"/>
                <a:gd name="connsiteX40" fmla="*/ 200148 w 4587104"/>
                <a:gd name="connsiteY40" fmla="*/ 2560590 h 4643751"/>
                <a:gd name="connsiteX41" fmla="*/ 186250 w 4587104"/>
                <a:gd name="connsiteY41" fmla="*/ 2685853 h 4643751"/>
                <a:gd name="connsiteX42" fmla="*/ 227379 w 4587104"/>
                <a:gd name="connsiteY42" fmla="*/ 2744241 h 4643751"/>
                <a:gd name="connsiteX43" fmla="*/ 145120 w 4587104"/>
                <a:gd name="connsiteY43" fmla="*/ 2802629 h 4643751"/>
                <a:gd name="connsiteX44" fmla="*/ 88618 w 4587104"/>
                <a:gd name="connsiteY44" fmla="*/ 2888834 h 4643751"/>
                <a:gd name="connsiteX45" fmla="*/ 21732 w 4587104"/>
                <a:gd name="connsiteY45" fmla="*/ 2919406 h 4643751"/>
                <a:gd name="connsiteX46" fmla="*/ 21731 w 4587104"/>
                <a:gd name="connsiteY46" fmla="*/ 3094571 h 4643751"/>
                <a:gd name="connsiteX47" fmla="*/ 62861 w 4587104"/>
                <a:gd name="connsiteY47" fmla="*/ 3269735 h 4643751"/>
                <a:gd name="connsiteX48" fmla="*/ 103991 w 4587104"/>
                <a:gd name="connsiteY48" fmla="*/ 3269735 h 4643751"/>
                <a:gd name="connsiteX49" fmla="*/ 186249 w 4587104"/>
                <a:gd name="connsiteY49" fmla="*/ 3269736 h 4643751"/>
                <a:gd name="connsiteX50" fmla="*/ 268509 w 4587104"/>
                <a:gd name="connsiteY50" fmla="*/ 3269735 h 4643751"/>
                <a:gd name="connsiteX51" fmla="*/ 309638 w 4587104"/>
                <a:gd name="connsiteY51" fmla="*/ 3328123 h 4643751"/>
                <a:gd name="connsiteX52" fmla="*/ 391897 w 4587104"/>
                <a:gd name="connsiteY52" fmla="*/ 3269735 h 4643751"/>
                <a:gd name="connsiteX53" fmla="*/ 474155 w 4587104"/>
                <a:gd name="connsiteY53" fmla="*/ 3328124 h 4643751"/>
                <a:gd name="connsiteX54" fmla="*/ 643548 w 4587104"/>
                <a:gd name="connsiteY54" fmla="*/ 3363824 h 4643751"/>
                <a:gd name="connsiteX55" fmla="*/ 762062 w 4587104"/>
                <a:gd name="connsiteY55" fmla="*/ 3386511 h 4643751"/>
                <a:gd name="connsiteX56" fmla="*/ 885451 w 4587104"/>
                <a:gd name="connsiteY56" fmla="*/ 3444899 h 4643751"/>
                <a:gd name="connsiteX57" fmla="*/ 926580 w 4587104"/>
                <a:gd name="connsiteY57" fmla="*/ 3503287 h 4643751"/>
                <a:gd name="connsiteX58" fmla="*/ 926580 w 4587104"/>
                <a:gd name="connsiteY58" fmla="*/ 3561675 h 4643751"/>
                <a:gd name="connsiteX59" fmla="*/ 926580 w 4587104"/>
                <a:gd name="connsiteY59" fmla="*/ 3620063 h 4643751"/>
                <a:gd name="connsiteX60" fmla="*/ 967709 w 4587104"/>
                <a:gd name="connsiteY60" fmla="*/ 3736841 h 4643751"/>
                <a:gd name="connsiteX61" fmla="*/ 1008839 w 4587104"/>
                <a:gd name="connsiteY61" fmla="*/ 3795228 h 4643751"/>
                <a:gd name="connsiteX62" fmla="*/ 1049969 w 4587104"/>
                <a:gd name="connsiteY62" fmla="*/ 3970392 h 4643751"/>
                <a:gd name="connsiteX63" fmla="*/ 1091098 w 4587104"/>
                <a:gd name="connsiteY63" fmla="*/ 4028780 h 4643751"/>
                <a:gd name="connsiteX64" fmla="*/ 1137271 w 4587104"/>
                <a:gd name="connsiteY64" fmla="*/ 4105271 h 4643751"/>
                <a:gd name="connsiteX65" fmla="*/ 1132227 w 4587104"/>
                <a:gd name="connsiteY65" fmla="*/ 4203946 h 4643751"/>
                <a:gd name="connsiteX66" fmla="*/ 1214486 w 4587104"/>
                <a:gd name="connsiteY66" fmla="*/ 4203946 h 4643751"/>
                <a:gd name="connsiteX67" fmla="*/ 1324968 w 4587104"/>
                <a:gd name="connsiteY67" fmla="*/ 4172850 h 4643751"/>
                <a:gd name="connsiteX68" fmla="*/ 1356251 w 4587104"/>
                <a:gd name="connsiteY68" fmla="*/ 4205675 h 4643751"/>
                <a:gd name="connsiteX69" fmla="*/ 1379004 w 4587104"/>
                <a:gd name="connsiteY69" fmla="*/ 4262334 h 4643751"/>
                <a:gd name="connsiteX70" fmla="*/ 1420134 w 4587104"/>
                <a:gd name="connsiteY70" fmla="*/ 4203945 h 4643751"/>
                <a:gd name="connsiteX71" fmla="*/ 1463700 w 4587104"/>
                <a:gd name="connsiteY71" fmla="*/ 4180574 h 4643751"/>
                <a:gd name="connsiteX72" fmla="*/ 1502393 w 4587104"/>
                <a:gd name="connsiteY72" fmla="*/ 4145558 h 4643751"/>
                <a:gd name="connsiteX73" fmla="*/ 1592912 w 4587104"/>
                <a:gd name="connsiteY73" fmla="*/ 4120718 h 4643751"/>
                <a:gd name="connsiteX74" fmla="*/ 1645957 w 4587104"/>
                <a:gd name="connsiteY74" fmla="*/ 4074377 h 4643751"/>
                <a:gd name="connsiteX75" fmla="*/ 1749170 w 4587104"/>
                <a:gd name="connsiteY75" fmla="*/ 4028782 h 4643751"/>
                <a:gd name="connsiteX76" fmla="*/ 1678599 w 4587104"/>
                <a:gd name="connsiteY76" fmla="*/ 3985558 h 4643751"/>
                <a:gd name="connsiteX77" fmla="*/ 1625781 w 4587104"/>
                <a:gd name="connsiteY77" fmla="*/ 3912004 h 4643751"/>
                <a:gd name="connsiteX78" fmla="*/ 1790299 w 4587104"/>
                <a:gd name="connsiteY78" fmla="*/ 3853617 h 4643751"/>
                <a:gd name="connsiteX79" fmla="*/ 1954817 w 4587104"/>
                <a:gd name="connsiteY79" fmla="*/ 3795228 h 4643751"/>
                <a:gd name="connsiteX80" fmla="*/ 1995947 w 4587104"/>
                <a:gd name="connsiteY80" fmla="*/ 3678452 h 4643751"/>
                <a:gd name="connsiteX81" fmla="*/ 2078205 w 4587104"/>
                <a:gd name="connsiteY81" fmla="*/ 3678453 h 4643751"/>
                <a:gd name="connsiteX82" fmla="*/ 2242724 w 4587104"/>
                <a:gd name="connsiteY82" fmla="*/ 3561675 h 4643751"/>
                <a:gd name="connsiteX83" fmla="*/ 2283853 w 4587104"/>
                <a:gd name="connsiteY83" fmla="*/ 3678452 h 4643751"/>
                <a:gd name="connsiteX84" fmla="*/ 2366112 w 4587104"/>
                <a:gd name="connsiteY84" fmla="*/ 3678452 h 4643751"/>
                <a:gd name="connsiteX85" fmla="*/ 2448371 w 4587104"/>
                <a:gd name="connsiteY85" fmla="*/ 3678452 h 4643751"/>
                <a:gd name="connsiteX86" fmla="*/ 2448371 w 4587104"/>
                <a:gd name="connsiteY86" fmla="*/ 3795229 h 4643751"/>
                <a:gd name="connsiteX87" fmla="*/ 2571759 w 4587104"/>
                <a:gd name="connsiteY87" fmla="*/ 3795228 h 4643751"/>
                <a:gd name="connsiteX88" fmla="*/ 2612889 w 4587104"/>
                <a:gd name="connsiteY88" fmla="*/ 3912005 h 4643751"/>
                <a:gd name="connsiteX89" fmla="*/ 2654018 w 4587104"/>
                <a:gd name="connsiteY89" fmla="*/ 4028780 h 4643751"/>
                <a:gd name="connsiteX90" fmla="*/ 2695148 w 4587104"/>
                <a:gd name="connsiteY90" fmla="*/ 4028780 h 4643751"/>
                <a:gd name="connsiteX91" fmla="*/ 2695148 w 4587104"/>
                <a:gd name="connsiteY91" fmla="*/ 3970392 h 4643751"/>
                <a:gd name="connsiteX92" fmla="*/ 2777407 w 4587104"/>
                <a:gd name="connsiteY92" fmla="*/ 4028780 h 4643751"/>
                <a:gd name="connsiteX93" fmla="*/ 2840142 w 4587104"/>
                <a:gd name="connsiteY93" fmla="*/ 4041552 h 4643751"/>
                <a:gd name="connsiteX94" fmla="*/ 2983051 w 4587104"/>
                <a:gd name="connsiteY94" fmla="*/ 4087172 h 4643751"/>
                <a:gd name="connsiteX95" fmla="*/ 3011518 w 4587104"/>
                <a:gd name="connsiteY95" fmla="*/ 4153542 h 4643751"/>
                <a:gd name="connsiteX96" fmla="*/ 2983054 w 4587104"/>
                <a:gd name="connsiteY96" fmla="*/ 4262333 h 4643751"/>
                <a:gd name="connsiteX97" fmla="*/ 3024184 w 4587104"/>
                <a:gd name="connsiteY97" fmla="*/ 4262333 h 4643751"/>
                <a:gd name="connsiteX98" fmla="*/ 3106440 w 4587104"/>
                <a:gd name="connsiteY98" fmla="*/ 4320724 h 4643751"/>
                <a:gd name="connsiteX99" fmla="*/ 3182893 w 4587104"/>
                <a:gd name="connsiteY99" fmla="*/ 4483718 h 4643751"/>
                <a:gd name="connsiteX100" fmla="*/ 3270961 w 4587104"/>
                <a:gd name="connsiteY100" fmla="*/ 4612662 h 4643751"/>
                <a:gd name="connsiteX101" fmla="*/ 3394349 w 4587104"/>
                <a:gd name="connsiteY101" fmla="*/ 4612662 h 4643751"/>
                <a:gd name="connsiteX102" fmla="*/ 3476608 w 4587104"/>
                <a:gd name="connsiteY102" fmla="*/ 4495887 h 4643751"/>
                <a:gd name="connsiteX103" fmla="*/ 3764514 w 4587104"/>
                <a:gd name="connsiteY103" fmla="*/ 4379111 h 4643751"/>
                <a:gd name="connsiteX104" fmla="*/ 3887903 w 4587104"/>
                <a:gd name="connsiteY104" fmla="*/ 4320723 h 4643751"/>
                <a:gd name="connsiteX105" fmla="*/ 4011291 w 4587104"/>
                <a:gd name="connsiteY105" fmla="*/ 4203946 h 4643751"/>
                <a:gd name="connsiteX106" fmla="*/ 4052421 w 4587104"/>
                <a:gd name="connsiteY106" fmla="*/ 4145558 h 4643751"/>
                <a:gd name="connsiteX107" fmla="*/ 4093550 w 4587104"/>
                <a:gd name="connsiteY107" fmla="*/ 4145558 h 4643751"/>
                <a:gd name="connsiteX108" fmla="*/ 4093550 w 4587104"/>
                <a:gd name="connsiteY108" fmla="*/ 4028782 h 4643751"/>
                <a:gd name="connsiteX109" fmla="*/ 4134680 w 4587104"/>
                <a:gd name="connsiteY109" fmla="*/ 3970394 h 4643751"/>
                <a:gd name="connsiteX110" fmla="*/ 4143138 w 4587104"/>
                <a:gd name="connsiteY110" fmla="*/ 3871639 h 4643751"/>
                <a:gd name="connsiteX111" fmla="*/ 4134680 w 4587104"/>
                <a:gd name="connsiteY111" fmla="*/ 3736841 h 4643751"/>
                <a:gd name="connsiteX112" fmla="*/ 4175809 w 4587104"/>
                <a:gd name="connsiteY112" fmla="*/ 3678453 h 4643751"/>
                <a:gd name="connsiteX113" fmla="*/ 4190743 w 4587104"/>
                <a:gd name="connsiteY113" fmla="*/ 3562702 h 4643751"/>
                <a:gd name="connsiteX114" fmla="*/ 4216939 w 4587104"/>
                <a:gd name="connsiteY114" fmla="*/ 3444900 h 4643751"/>
                <a:gd name="connsiteX115" fmla="*/ 4258065 w 4587104"/>
                <a:gd name="connsiteY115" fmla="*/ 3269739 h 4643751"/>
                <a:gd name="connsiteX116" fmla="*/ 4322674 w 4587104"/>
                <a:gd name="connsiteY116" fmla="*/ 3151431 h 4643751"/>
                <a:gd name="connsiteX117" fmla="*/ 4381457 w 4587104"/>
                <a:gd name="connsiteY117" fmla="*/ 3094571 h 4643751"/>
                <a:gd name="connsiteX118" fmla="*/ 4422586 w 4587104"/>
                <a:gd name="connsiteY118" fmla="*/ 2977795 h 4643751"/>
                <a:gd name="connsiteX119" fmla="*/ 4381457 w 4587104"/>
                <a:gd name="connsiteY119" fmla="*/ 2919407 h 4643751"/>
                <a:gd name="connsiteX120" fmla="*/ 4422586 w 4587104"/>
                <a:gd name="connsiteY120" fmla="*/ 2861018 h 4643751"/>
                <a:gd name="connsiteX121" fmla="*/ 4381457 w 4587104"/>
                <a:gd name="connsiteY121" fmla="*/ 2802630 h 4643751"/>
                <a:gd name="connsiteX122" fmla="*/ 4436924 w 4587104"/>
                <a:gd name="connsiteY122" fmla="*/ 2666787 h 4643751"/>
                <a:gd name="connsiteX123" fmla="*/ 4463716 w 4587104"/>
                <a:gd name="connsiteY123" fmla="*/ 2569078 h 4643751"/>
                <a:gd name="connsiteX124" fmla="*/ 4504845 w 4587104"/>
                <a:gd name="connsiteY124" fmla="*/ 2452301 h 4643751"/>
                <a:gd name="connsiteX125" fmla="*/ 4463716 w 4587104"/>
                <a:gd name="connsiteY125" fmla="*/ 2452301 h 4643751"/>
                <a:gd name="connsiteX126" fmla="*/ 4463716 w 4587104"/>
                <a:gd name="connsiteY126" fmla="*/ 2393913 h 4643751"/>
                <a:gd name="connsiteX127" fmla="*/ 4504845 w 4587104"/>
                <a:gd name="connsiteY127" fmla="*/ 2335525 h 4643751"/>
                <a:gd name="connsiteX128" fmla="*/ 4587104 w 4587104"/>
                <a:gd name="connsiteY128" fmla="*/ 2277137 h 4643751"/>
                <a:gd name="connsiteX129" fmla="*/ 4545972 w 4587104"/>
                <a:gd name="connsiteY12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1 w 4587104"/>
                <a:gd name="connsiteY11" fmla="*/ 1342926 h 4643751"/>
                <a:gd name="connsiteX12" fmla="*/ 638674 w 4587104"/>
                <a:gd name="connsiteY12" fmla="*/ 1342926 h 4643751"/>
                <a:gd name="connsiteX13" fmla="*/ 597544 w 4587104"/>
                <a:gd name="connsiteY13" fmla="*/ 1401314 h 4643751"/>
                <a:gd name="connsiteX14" fmla="*/ 515284 w 4587104"/>
                <a:gd name="connsiteY14" fmla="*/ 1342926 h 4643751"/>
                <a:gd name="connsiteX15" fmla="*/ 474156 w 4587104"/>
                <a:gd name="connsiteY15" fmla="*/ 1342926 h 4643751"/>
                <a:gd name="connsiteX16" fmla="*/ 433026 w 4587104"/>
                <a:gd name="connsiteY16" fmla="*/ 1284538 h 4643751"/>
                <a:gd name="connsiteX17" fmla="*/ 431369 w 4587104"/>
                <a:gd name="connsiteY17" fmla="*/ 1342222 h 4643751"/>
                <a:gd name="connsiteX18" fmla="*/ 434089 w 4587104"/>
                <a:gd name="connsiteY18" fmla="*/ 1436833 h 4643751"/>
                <a:gd name="connsiteX19" fmla="*/ 447690 w 4587104"/>
                <a:gd name="connsiteY19" fmla="*/ 1477381 h 4643751"/>
                <a:gd name="connsiteX20" fmla="*/ 597543 w 4587104"/>
                <a:gd name="connsiteY20" fmla="*/ 1576479 h 4643751"/>
                <a:gd name="connsiteX21" fmla="*/ 598663 w 4587104"/>
                <a:gd name="connsiteY21" fmla="*/ 1656951 h 4643751"/>
                <a:gd name="connsiteX22" fmla="*/ 597543 w 4587104"/>
                <a:gd name="connsiteY22" fmla="*/ 1810031 h 4643751"/>
                <a:gd name="connsiteX23" fmla="*/ 638674 w 4587104"/>
                <a:gd name="connsiteY23" fmla="*/ 1868419 h 4643751"/>
                <a:gd name="connsiteX24" fmla="*/ 655789 w 4587104"/>
                <a:gd name="connsiteY24" fmla="*/ 1956232 h 4643751"/>
                <a:gd name="connsiteX25" fmla="*/ 644908 w 4587104"/>
                <a:gd name="connsiteY25" fmla="*/ 2023812 h 4643751"/>
                <a:gd name="connsiteX26" fmla="*/ 679803 w 4587104"/>
                <a:gd name="connsiteY26" fmla="*/ 2101972 h 4643751"/>
                <a:gd name="connsiteX27" fmla="*/ 638674 w 4587104"/>
                <a:gd name="connsiteY27" fmla="*/ 2101972 h 4643751"/>
                <a:gd name="connsiteX28" fmla="*/ 602744 w 4587104"/>
                <a:gd name="connsiteY28" fmla="*/ 2126147 h 4643751"/>
                <a:gd name="connsiteX29" fmla="*/ 576901 w 4587104"/>
                <a:gd name="connsiteY29" fmla="*/ 2176350 h 4643751"/>
                <a:gd name="connsiteX30" fmla="*/ 542899 w 4587104"/>
                <a:gd name="connsiteY30" fmla="*/ 2211105 h 4643751"/>
                <a:gd name="connsiteX31" fmla="*/ 514336 w 4587104"/>
                <a:gd name="connsiteY31" fmla="*/ 2241998 h 4643751"/>
                <a:gd name="connsiteX32" fmla="*/ 492574 w 4587104"/>
                <a:gd name="connsiteY32" fmla="*/ 2238137 h 4643751"/>
                <a:gd name="connsiteX33" fmla="*/ 454491 w 4587104"/>
                <a:gd name="connsiteY33" fmla="*/ 2243930 h 4643751"/>
                <a:gd name="connsiteX34" fmla="*/ 391897 w 4587104"/>
                <a:gd name="connsiteY34" fmla="*/ 2218748 h 4643751"/>
                <a:gd name="connsiteX35" fmla="*/ 391897 w 4587104"/>
                <a:gd name="connsiteY35" fmla="*/ 2160360 h 4643751"/>
                <a:gd name="connsiteX36" fmla="*/ 309638 w 4587104"/>
                <a:gd name="connsiteY36" fmla="*/ 2218748 h 4643751"/>
                <a:gd name="connsiteX37" fmla="*/ 309636 w 4587104"/>
                <a:gd name="connsiteY37" fmla="*/ 2335525 h 4643751"/>
                <a:gd name="connsiteX38" fmla="*/ 227379 w 4587104"/>
                <a:gd name="connsiteY38" fmla="*/ 2335524 h 4643751"/>
                <a:gd name="connsiteX39" fmla="*/ 227379 w 4587104"/>
                <a:gd name="connsiteY39" fmla="*/ 2510689 h 4643751"/>
                <a:gd name="connsiteX40" fmla="*/ 200148 w 4587104"/>
                <a:gd name="connsiteY40" fmla="*/ 2560590 h 4643751"/>
                <a:gd name="connsiteX41" fmla="*/ 186250 w 4587104"/>
                <a:gd name="connsiteY41" fmla="*/ 2685853 h 4643751"/>
                <a:gd name="connsiteX42" fmla="*/ 227379 w 4587104"/>
                <a:gd name="connsiteY42" fmla="*/ 2744241 h 4643751"/>
                <a:gd name="connsiteX43" fmla="*/ 145120 w 4587104"/>
                <a:gd name="connsiteY43" fmla="*/ 2802629 h 4643751"/>
                <a:gd name="connsiteX44" fmla="*/ 88618 w 4587104"/>
                <a:gd name="connsiteY44" fmla="*/ 2888834 h 4643751"/>
                <a:gd name="connsiteX45" fmla="*/ 21732 w 4587104"/>
                <a:gd name="connsiteY45" fmla="*/ 2919406 h 4643751"/>
                <a:gd name="connsiteX46" fmla="*/ 21731 w 4587104"/>
                <a:gd name="connsiteY46" fmla="*/ 3094571 h 4643751"/>
                <a:gd name="connsiteX47" fmla="*/ 62861 w 4587104"/>
                <a:gd name="connsiteY47" fmla="*/ 3269735 h 4643751"/>
                <a:gd name="connsiteX48" fmla="*/ 103991 w 4587104"/>
                <a:gd name="connsiteY48" fmla="*/ 3269735 h 4643751"/>
                <a:gd name="connsiteX49" fmla="*/ 186249 w 4587104"/>
                <a:gd name="connsiteY49" fmla="*/ 3269736 h 4643751"/>
                <a:gd name="connsiteX50" fmla="*/ 268509 w 4587104"/>
                <a:gd name="connsiteY50" fmla="*/ 3269735 h 4643751"/>
                <a:gd name="connsiteX51" fmla="*/ 309638 w 4587104"/>
                <a:gd name="connsiteY51" fmla="*/ 3328123 h 4643751"/>
                <a:gd name="connsiteX52" fmla="*/ 391897 w 4587104"/>
                <a:gd name="connsiteY52" fmla="*/ 3269735 h 4643751"/>
                <a:gd name="connsiteX53" fmla="*/ 474155 w 4587104"/>
                <a:gd name="connsiteY53" fmla="*/ 3328124 h 4643751"/>
                <a:gd name="connsiteX54" fmla="*/ 643548 w 4587104"/>
                <a:gd name="connsiteY54" fmla="*/ 3363824 h 4643751"/>
                <a:gd name="connsiteX55" fmla="*/ 762062 w 4587104"/>
                <a:gd name="connsiteY55" fmla="*/ 3386511 h 4643751"/>
                <a:gd name="connsiteX56" fmla="*/ 885451 w 4587104"/>
                <a:gd name="connsiteY56" fmla="*/ 3444899 h 4643751"/>
                <a:gd name="connsiteX57" fmla="*/ 926580 w 4587104"/>
                <a:gd name="connsiteY57" fmla="*/ 3503287 h 4643751"/>
                <a:gd name="connsiteX58" fmla="*/ 926580 w 4587104"/>
                <a:gd name="connsiteY58" fmla="*/ 3561675 h 4643751"/>
                <a:gd name="connsiteX59" fmla="*/ 926580 w 4587104"/>
                <a:gd name="connsiteY59" fmla="*/ 3620063 h 4643751"/>
                <a:gd name="connsiteX60" fmla="*/ 967709 w 4587104"/>
                <a:gd name="connsiteY60" fmla="*/ 3736841 h 4643751"/>
                <a:gd name="connsiteX61" fmla="*/ 1008839 w 4587104"/>
                <a:gd name="connsiteY61" fmla="*/ 3795228 h 4643751"/>
                <a:gd name="connsiteX62" fmla="*/ 1049969 w 4587104"/>
                <a:gd name="connsiteY62" fmla="*/ 3970392 h 4643751"/>
                <a:gd name="connsiteX63" fmla="*/ 1091098 w 4587104"/>
                <a:gd name="connsiteY63" fmla="*/ 4028780 h 4643751"/>
                <a:gd name="connsiteX64" fmla="*/ 1137271 w 4587104"/>
                <a:gd name="connsiteY64" fmla="*/ 4105271 h 4643751"/>
                <a:gd name="connsiteX65" fmla="*/ 1132227 w 4587104"/>
                <a:gd name="connsiteY65" fmla="*/ 4203946 h 4643751"/>
                <a:gd name="connsiteX66" fmla="*/ 1214486 w 4587104"/>
                <a:gd name="connsiteY66" fmla="*/ 4203946 h 4643751"/>
                <a:gd name="connsiteX67" fmla="*/ 1324968 w 4587104"/>
                <a:gd name="connsiteY67" fmla="*/ 4172850 h 4643751"/>
                <a:gd name="connsiteX68" fmla="*/ 1356251 w 4587104"/>
                <a:gd name="connsiteY68" fmla="*/ 4205675 h 4643751"/>
                <a:gd name="connsiteX69" fmla="*/ 1379004 w 4587104"/>
                <a:gd name="connsiteY69" fmla="*/ 4262334 h 4643751"/>
                <a:gd name="connsiteX70" fmla="*/ 1420134 w 4587104"/>
                <a:gd name="connsiteY70" fmla="*/ 4203945 h 4643751"/>
                <a:gd name="connsiteX71" fmla="*/ 1463700 w 4587104"/>
                <a:gd name="connsiteY71" fmla="*/ 4180574 h 4643751"/>
                <a:gd name="connsiteX72" fmla="*/ 1502393 w 4587104"/>
                <a:gd name="connsiteY72" fmla="*/ 4145558 h 4643751"/>
                <a:gd name="connsiteX73" fmla="*/ 1592912 w 4587104"/>
                <a:gd name="connsiteY73" fmla="*/ 4120718 h 4643751"/>
                <a:gd name="connsiteX74" fmla="*/ 1645957 w 4587104"/>
                <a:gd name="connsiteY74" fmla="*/ 4074377 h 4643751"/>
                <a:gd name="connsiteX75" fmla="*/ 1749170 w 4587104"/>
                <a:gd name="connsiteY75" fmla="*/ 4028782 h 4643751"/>
                <a:gd name="connsiteX76" fmla="*/ 1678599 w 4587104"/>
                <a:gd name="connsiteY76" fmla="*/ 3985558 h 4643751"/>
                <a:gd name="connsiteX77" fmla="*/ 1625781 w 4587104"/>
                <a:gd name="connsiteY77" fmla="*/ 3912004 h 4643751"/>
                <a:gd name="connsiteX78" fmla="*/ 1790299 w 4587104"/>
                <a:gd name="connsiteY78" fmla="*/ 3853617 h 4643751"/>
                <a:gd name="connsiteX79" fmla="*/ 1954817 w 4587104"/>
                <a:gd name="connsiteY79" fmla="*/ 3795228 h 4643751"/>
                <a:gd name="connsiteX80" fmla="*/ 1995947 w 4587104"/>
                <a:gd name="connsiteY80" fmla="*/ 3678452 h 4643751"/>
                <a:gd name="connsiteX81" fmla="*/ 2078205 w 4587104"/>
                <a:gd name="connsiteY81" fmla="*/ 3678453 h 4643751"/>
                <a:gd name="connsiteX82" fmla="*/ 2242724 w 4587104"/>
                <a:gd name="connsiteY82" fmla="*/ 3561675 h 4643751"/>
                <a:gd name="connsiteX83" fmla="*/ 2283853 w 4587104"/>
                <a:gd name="connsiteY83" fmla="*/ 3678452 h 4643751"/>
                <a:gd name="connsiteX84" fmla="*/ 2366112 w 4587104"/>
                <a:gd name="connsiteY84" fmla="*/ 3678452 h 4643751"/>
                <a:gd name="connsiteX85" fmla="*/ 2448371 w 4587104"/>
                <a:gd name="connsiteY85" fmla="*/ 3678452 h 4643751"/>
                <a:gd name="connsiteX86" fmla="*/ 2448371 w 4587104"/>
                <a:gd name="connsiteY86" fmla="*/ 3795229 h 4643751"/>
                <a:gd name="connsiteX87" fmla="*/ 2571759 w 4587104"/>
                <a:gd name="connsiteY87" fmla="*/ 3795228 h 4643751"/>
                <a:gd name="connsiteX88" fmla="*/ 2612889 w 4587104"/>
                <a:gd name="connsiteY88" fmla="*/ 3912005 h 4643751"/>
                <a:gd name="connsiteX89" fmla="*/ 2654018 w 4587104"/>
                <a:gd name="connsiteY89" fmla="*/ 4028780 h 4643751"/>
                <a:gd name="connsiteX90" fmla="*/ 2695148 w 4587104"/>
                <a:gd name="connsiteY90" fmla="*/ 4028780 h 4643751"/>
                <a:gd name="connsiteX91" fmla="*/ 2695148 w 4587104"/>
                <a:gd name="connsiteY91" fmla="*/ 3970392 h 4643751"/>
                <a:gd name="connsiteX92" fmla="*/ 2777407 w 4587104"/>
                <a:gd name="connsiteY92" fmla="*/ 4028780 h 4643751"/>
                <a:gd name="connsiteX93" fmla="*/ 2840142 w 4587104"/>
                <a:gd name="connsiteY93" fmla="*/ 4041552 h 4643751"/>
                <a:gd name="connsiteX94" fmla="*/ 2983051 w 4587104"/>
                <a:gd name="connsiteY94" fmla="*/ 4087172 h 4643751"/>
                <a:gd name="connsiteX95" fmla="*/ 3011518 w 4587104"/>
                <a:gd name="connsiteY95" fmla="*/ 4153542 h 4643751"/>
                <a:gd name="connsiteX96" fmla="*/ 2983054 w 4587104"/>
                <a:gd name="connsiteY96" fmla="*/ 4262333 h 4643751"/>
                <a:gd name="connsiteX97" fmla="*/ 3024184 w 4587104"/>
                <a:gd name="connsiteY97" fmla="*/ 4262333 h 4643751"/>
                <a:gd name="connsiteX98" fmla="*/ 3106440 w 4587104"/>
                <a:gd name="connsiteY98" fmla="*/ 4320724 h 4643751"/>
                <a:gd name="connsiteX99" fmla="*/ 3182893 w 4587104"/>
                <a:gd name="connsiteY99" fmla="*/ 4483718 h 4643751"/>
                <a:gd name="connsiteX100" fmla="*/ 3270961 w 4587104"/>
                <a:gd name="connsiteY100" fmla="*/ 4612662 h 4643751"/>
                <a:gd name="connsiteX101" fmla="*/ 3394349 w 4587104"/>
                <a:gd name="connsiteY101" fmla="*/ 4612662 h 4643751"/>
                <a:gd name="connsiteX102" fmla="*/ 3476608 w 4587104"/>
                <a:gd name="connsiteY102" fmla="*/ 4495887 h 4643751"/>
                <a:gd name="connsiteX103" fmla="*/ 3764514 w 4587104"/>
                <a:gd name="connsiteY103" fmla="*/ 4379111 h 4643751"/>
                <a:gd name="connsiteX104" fmla="*/ 3887903 w 4587104"/>
                <a:gd name="connsiteY104" fmla="*/ 4320723 h 4643751"/>
                <a:gd name="connsiteX105" fmla="*/ 4011291 w 4587104"/>
                <a:gd name="connsiteY105" fmla="*/ 4203946 h 4643751"/>
                <a:gd name="connsiteX106" fmla="*/ 4052421 w 4587104"/>
                <a:gd name="connsiteY106" fmla="*/ 4145558 h 4643751"/>
                <a:gd name="connsiteX107" fmla="*/ 4093550 w 4587104"/>
                <a:gd name="connsiteY107" fmla="*/ 4145558 h 4643751"/>
                <a:gd name="connsiteX108" fmla="*/ 4093550 w 4587104"/>
                <a:gd name="connsiteY108" fmla="*/ 4028782 h 4643751"/>
                <a:gd name="connsiteX109" fmla="*/ 4134680 w 4587104"/>
                <a:gd name="connsiteY109" fmla="*/ 3970394 h 4643751"/>
                <a:gd name="connsiteX110" fmla="*/ 4143138 w 4587104"/>
                <a:gd name="connsiteY110" fmla="*/ 3871639 h 4643751"/>
                <a:gd name="connsiteX111" fmla="*/ 4134680 w 4587104"/>
                <a:gd name="connsiteY111" fmla="*/ 3736841 h 4643751"/>
                <a:gd name="connsiteX112" fmla="*/ 4175809 w 4587104"/>
                <a:gd name="connsiteY112" fmla="*/ 3678453 h 4643751"/>
                <a:gd name="connsiteX113" fmla="*/ 4190743 w 4587104"/>
                <a:gd name="connsiteY113" fmla="*/ 3562702 h 4643751"/>
                <a:gd name="connsiteX114" fmla="*/ 4216939 w 4587104"/>
                <a:gd name="connsiteY114" fmla="*/ 3444900 h 4643751"/>
                <a:gd name="connsiteX115" fmla="*/ 4258065 w 4587104"/>
                <a:gd name="connsiteY115" fmla="*/ 3269739 h 4643751"/>
                <a:gd name="connsiteX116" fmla="*/ 4322674 w 4587104"/>
                <a:gd name="connsiteY116" fmla="*/ 3151431 h 4643751"/>
                <a:gd name="connsiteX117" fmla="*/ 4381457 w 4587104"/>
                <a:gd name="connsiteY117" fmla="*/ 3094571 h 4643751"/>
                <a:gd name="connsiteX118" fmla="*/ 4422586 w 4587104"/>
                <a:gd name="connsiteY118" fmla="*/ 2977795 h 4643751"/>
                <a:gd name="connsiteX119" fmla="*/ 4381457 w 4587104"/>
                <a:gd name="connsiteY119" fmla="*/ 2919407 h 4643751"/>
                <a:gd name="connsiteX120" fmla="*/ 4422586 w 4587104"/>
                <a:gd name="connsiteY120" fmla="*/ 2861018 h 4643751"/>
                <a:gd name="connsiteX121" fmla="*/ 4381457 w 4587104"/>
                <a:gd name="connsiteY121" fmla="*/ 2802630 h 4643751"/>
                <a:gd name="connsiteX122" fmla="*/ 4436924 w 4587104"/>
                <a:gd name="connsiteY122" fmla="*/ 2666787 h 4643751"/>
                <a:gd name="connsiteX123" fmla="*/ 4463716 w 4587104"/>
                <a:gd name="connsiteY123" fmla="*/ 2569078 h 4643751"/>
                <a:gd name="connsiteX124" fmla="*/ 4504845 w 4587104"/>
                <a:gd name="connsiteY124" fmla="*/ 2452301 h 4643751"/>
                <a:gd name="connsiteX125" fmla="*/ 4463716 w 4587104"/>
                <a:gd name="connsiteY125" fmla="*/ 2452301 h 4643751"/>
                <a:gd name="connsiteX126" fmla="*/ 4463716 w 4587104"/>
                <a:gd name="connsiteY126" fmla="*/ 2393913 h 4643751"/>
                <a:gd name="connsiteX127" fmla="*/ 4504845 w 4587104"/>
                <a:gd name="connsiteY127" fmla="*/ 2335525 h 4643751"/>
                <a:gd name="connsiteX128" fmla="*/ 4587104 w 4587104"/>
                <a:gd name="connsiteY128" fmla="*/ 2277137 h 4643751"/>
                <a:gd name="connsiteX129" fmla="*/ 4545972 w 4587104"/>
                <a:gd name="connsiteY12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2 w 4587104"/>
                <a:gd name="connsiteY11" fmla="*/ 1284538 h 4643751"/>
                <a:gd name="connsiteX12" fmla="*/ 638674 w 4587104"/>
                <a:gd name="connsiteY12" fmla="*/ 1342926 h 4643751"/>
                <a:gd name="connsiteX13" fmla="*/ 597544 w 4587104"/>
                <a:gd name="connsiteY13" fmla="*/ 1401314 h 4643751"/>
                <a:gd name="connsiteX14" fmla="*/ 515284 w 4587104"/>
                <a:gd name="connsiteY14" fmla="*/ 1342926 h 4643751"/>
                <a:gd name="connsiteX15" fmla="*/ 474156 w 4587104"/>
                <a:gd name="connsiteY15" fmla="*/ 1342926 h 4643751"/>
                <a:gd name="connsiteX16" fmla="*/ 433026 w 4587104"/>
                <a:gd name="connsiteY16" fmla="*/ 1284538 h 4643751"/>
                <a:gd name="connsiteX17" fmla="*/ 431369 w 4587104"/>
                <a:gd name="connsiteY17" fmla="*/ 1342222 h 4643751"/>
                <a:gd name="connsiteX18" fmla="*/ 434089 w 4587104"/>
                <a:gd name="connsiteY18" fmla="*/ 1436833 h 4643751"/>
                <a:gd name="connsiteX19" fmla="*/ 447690 w 4587104"/>
                <a:gd name="connsiteY19" fmla="*/ 1477381 h 4643751"/>
                <a:gd name="connsiteX20" fmla="*/ 597543 w 4587104"/>
                <a:gd name="connsiteY20" fmla="*/ 1576479 h 4643751"/>
                <a:gd name="connsiteX21" fmla="*/ 598663 w 4587104"/>
                <a:gd name="connsiteY21" fmla="*/ 1656951 h 4643751"/>
                <a:gd name="connsiteX22" fmla="*/ 597543 w 4587104"/>
                <a:gd name="connsiteY22" fmla="*/ 1810031 h 4643751"/>
                <a:gd name="connsiteX23" fmla="*/ 638674 w 4587104"/>
                <a:gd name="connsiteY23" fmla="*/ 1868419 h 4643751"/>
                <a:gd name="connsiteX24" fmla="*/ 655789 w 4587104"/>
                <a:gd name="connsiteY24" fmla="*/ 1956232 h 4643751"/>
                <a:gd name="connsiteX25" fmla="*/ 644908 w 4587104"/>
                <a:gd name="connsiteY25" fmla="*/ 2023812 h 4643751"/>
                <a:gd name="connsiteX26" fmla="*/ 679803 w 4587104"/>
                <a:gd name="connsiteY26" fmla="*/ 2101972 h 4643751"/>
                <a:gd name="connsiteX27" fmla="*/ 638674 w 4587104"/>
                <a:gd name="connsiteY27" fmla="*/ 2101972 h 4643751"/>
                <a:gd name="connsiteX28" fmla="*/ 602744 w 4587104"/>
                <a:gd name="connsiteY28" fmla="*/ 2126147 h 4643751"/>
                <a:gd name="connsiteX29" fmla="*/ 576901 w 4587104"/>
                <a:gd name="connsiteY29" fmla="*/ 2176350 h 4643751"/>
                <a:gd name="connsiteX30" fmla="*/ 542899 w 4587104"/>
                <a:gd name="connsiteY30" fmla="*/ 2211105 h 4643751"/>
                <a:gd name="connsiteX31" fmla="*/ 514336 w 4587104"/>
                <a:gd name="connsiteY31" fmla="*/ 2241998 h 4643751"/>
                <a:gd name="connsiteX32" fmla="*/ 492574 w 4587104"/>
                <a:gd name="connsiteY32" fmla="*/ 2238137 h 4643751"/>
                <a:gd name="connsiteX33" fmla="*/ 454491 w 4587104"/>
                <a:gd name="connsiteY33" fmla="*/ 2243930 h 4643751"/>
                <a:gd name="connsiteX34" fmla="*/ 391897 w 4587104"/>
                <a:gd name="connsiteY34" fmla="*/ 2218748 h 4643751"/>
                <a:gd name="connsiteX35" fmla="*/ 391897 w 4587104"/>
                <a:gd name="connsiteY35" fmla="*/ 2160360 h 4643751"/>
                <a:gd name="connsiteX36" fmla="*/ 309638 w 4587104"/>
                <a:gd name="connsiteY36" fmla="*/ 2218748 h 4643751"/>
                <a:gd name="connsiteX37" fmla="*/ 309636 w 4587104"/>
                <a:gd name="connsiteY37" fmla="*/ 2335525 h 4643751"/>
                <a:gd name="connsiteX38" fmla="*/ 227379 w 4587104"/>
                <a:gd name="connsiteY38" fmla="*/ 2335524 h 4643751"/>
                <a:gd name="connsiteX39" fmla="*/ 227379 w 4587104"/>
                <a:gd name="connsiteY39" fmla="*/ 2510689 h 4643751"/>
                <a:gd name="connsiteX40" fmla="*/ 200148 w 4587104"/>
                <a:gd name="connsiteY40" fmla="*/ 2560590 h 4643751"/>
                <a:gd name="connsiteX41" fmla="*/ 186250 w 4587104"/>
                <a:gd name="connsiteY41" fmla="*/ 2685853 h 4643751"/>
                <a:gd name="connsiteX42" fmla="*/ 227379 w 4587104"/>
                <a:gd name="connsiteY42" fmla="*/ 2744241 h 4643751"/>
                <a:gd name="connsiteX43" fmla="*/ 145120 w 4587104"/>
                <a:gd name="connsiteY43" fmla="*/ 2802629 h 4643751"/>
                <a:gd name="connsiteX44" fmla="*/ 88618 w 4587104"/>
                <a:gd name="connsiteY44" fmla="*/ 2888834 h 4643751"/>
                <a:gd name="connsiteX45" fmla="*/ 21732 w 4587104"/>
                <a:gd name="connsiteY45" fmla="*/ 2919406 h 4643751"/>
                <a:gd name="connsiteX46" fmla="*/ 21731 w 4587104"/>
                <a:gd name="connsiteY46" fmla="*/ 3094571 h 4643751"/>
                <a:gd name="connsiteX47" fmla="*/ 62861 w 4587104"/>
                <a:gd name="connsiteY47" fmla="*/ 3269735 h 4643751"/>
                <a:gd name="connsiteX48" fmla="*/ 103991 w 4587104"/>
                <a:gd name="connsiteY48" fmla="*/ 3269735 h 4643751"/>
                <a:gd name="connsiteX49" fmla="*/ 186249 w 4587104"/>
                <a:gd name="connsiteY49" fmla="*/ 3269736 h 4643751"/>
                <a:gd name="connsiteX50" fmla="*/ 268509 w 4587104"/>
                <a:gd name="connsiteY50" fmla="*/ 3269735 h 4643751"/>
                <a:gd name="connsiteX51" fmla="*/ 309638 w 4587104"/>
                <a:gd name="connsiteY51" fmla="*/ 3328123 h 4643751"/>
                <a:gd name="connsiteX52" fmla="*/ 391897 w 4587104"/>
                <a:gd name="connsiteY52" fmla="*/ 3269735 h 4643751"/>
                <a:gd name="connsiteX53" fmla="*/ 474155 w 4587104"/>
                <a:gd name="connsiteY53" fmla="*/ 3328124 h 4643751"/>
                <a:gd name="connsiteX54" fmla="*/ 643548 w 4587104"/>
                <a:gd name="connsiteY54" fmla="*/ 3363824 h 4643751"/>
                <a:gd name="connsiteX55" fmla="*/ 762062 w 4587104"/>
                <a:gd name="connsiteY55" fmla="*/ 3386511 h 4643751"/>
                <a:gd name="connsiteX56" fmla="*/ 885451 w 4587104"/>
                <a:gd name="connsiteY56" fmla="*/ 3444899 h 4643751"/>
                <a:gd name="connsiteX57" fmla="*/ 926580 w 4587104"/>
                <a:gd name="connsiteY57" fmla="*/ 3503287 h 4643751"/>
                <a:gd name="connsiteX58" fmla="*/ 926580 w 4587104"/>
                <a:gd name="connsiteY58" fmla="*/ 3561675 h 4643751"/>
                <a:gd name="connsiteX59" fmla="*/ 926580 w 4587104"/>
                <a:gd name="connsiteY59" fmla="*/ 3620063 h 4643751"/>
                <a:gd name="connsiteX60" fmla="*/ 967709 w 4587104"/>
                <a:gd name="connsiteY60" fmla="*/ 3736841 h 4643751"/>
                <a:gd name="connsiteX61" fmla="*/ 1008839 w 4587104"/>
                <a:gd name="connsiteY61" fmla="*/ 3795228 h 4643751"/>
                <a:gd name="connsiteX62" fmla="*/ 1049969 w 4587104"/>
                <a:gd name="connsiteY62" fmla="*/ 3970392 h 4643751"/>
                <a:gd name="connsiteX63" fmla="*/ 1091098 w 4587104"/>
                <a:gd name="connsiteY63" fmla="*/ 4028780 h 4643751"/>
                <a:gd name="connsiteX64" fmla="*/ 1137271 w 4587104"/>
                <a:gd name="connsiteY64" fmla="*/ 4105271 h 4643751"/>
                <a:gd name="connsiteX65" fmla="*/ 1132227 w 4587104"/>
                <a:gd name="connsiteY65" fmla="*/ 4203946 h 4643751"/>
                <a:gd name="connsiteX66" fmla="*/ 1214486 w 4587104"/>
                <a:gd name="connsiteY66" fmla="*/ 4203946 h 4643751"/>
                <a:gd name="connsiteX67" fmla="*/ 1324968 w 4587104"/>
                <a:gd name="connsiteY67" fmla="*/ 4172850 h 4643751"/>
                <a:gd name="connsiteX68" fmla="*/ 1356251 w 4587104"/>
                <a:gd name="connsiteY68" fmla="*/ 4205675 h 4643751"/>
                <a:gd name="connsiteX69" fmla="*/ 1379004 w 4587104"/>
                <a:gd name="connsiteY69" fmla="*/ 4262334 h 4643751"/>
                <a:gd name="connsiteX70" fmla="*/ 1420134 w 4587104"/>
                <a:gd name="connsiteY70" fmla="*/ 4203945 h 4643751"/>
                <a:gd name="connsiteX71" fmla="*/ 1463700 w 4587104"/>
                <a:gd name="connsiteY71" fmla="*/ 4180574 h 4643751"/>
                <a:gd name="connsiteX72" fmla="*/ 1502393 w 4587104"/>
                <a:gd name="connsiteY72" fmla="*/ 4145558 h 4643751"/>
                <a:gd name="connsiteX73" fmla="*/ 1592912 w 4587104"/>
                <a:gd name="connsiteY73" fmla="*/ 4120718 h 4643751"/>
                <a:gd name="connsiteX74" fmla="*/ 1645957 w 4587104"/>
                <a:gd name="connsiteY74" fmla="*/ 4074377 h 4643751"/>
                <a:gd name="connsiteX75" fmla="*/ 1749170 w 4587104"/>
                <a:gd name="connsiteY75" fmla="*/ 4028782 h 4643751"/>
                <a:gd name="connsiteX76" fmla="*/ 1678599 w 4587104"/>
                <a:gd name="connsiteY76" fmla="*/ 3985558 h 4643751"/>
                <a:gd name="connsiteX77" fmla="*/ 1625781 w 4587104"/>
                <a:gd name="connsiteY77" fmla="*/ 3912004 h 4643751"/>
                <a:gd name="connsiteX78" fmla="*/ 1790299 w 4587104"/>
                <a:gd name="connsiteY78" fmla="*/ 3853617 h 4643751"/>
                <a:gd name="connsiteX79" fmla="*/ 1954817 w 4587104"/>
                <a:gd name="connsiteY79" fmla="*/ 3795228 h 4643751"/>
                <a:gd name="connsiteX80" fmla="*/ 1995947 w 4587104"/>
                <a:gd name="connsiteY80" fmla="*/ 3678452 h 4643751"/>
                <a:gd name="connsiteX81" fmla="*/ 2078205 w 4587104"/>
                <a:gd name="connsiteY81" fmla="*/ 3678453 h 4643751"/>
                <a:gd name="connsiteX82" fmla="*/ 2242724 w 4587104"/>
                <a:gd name="connsiteY82" fmla="*/ 3561675 h 4643751"/>
                <a:gd name="connsiteX83" fmla="*/ 2283853 w 4587104"/>
                <a:gd name="connsiteY83" fmla="*/ 3678452 h 4643751"/>
                <a:gd name="connsiteX84" fmla="*/ 2366112 w 4587104"/>
                <a:gd name="connsiteY84" fmla="*/ 3678452 h 4643751"/>
                <a:gd name="connsiteX85" fmla="*/ 2448371 w 4587104"/>
                <a:gd name="connsiteY85" fmla="*/ 3678452 h 4643751"/>
                <a:gd name="connsiteX86" fmla="*/ 2448371 w 4587104"/>
                <a:gd name="connsiteY86" fmla="*/ 3795229 h 4643751"/>
                <a:gd name="connsiteX87" fmla="*/ 2571759 w 4587104"/>
                <a:gd name="connsiteY87" fmla="*/ 3795228 h 4643751"/>
                <a:gd name="connsiteX88" fmla="*/ 2612889 w 4587104"/>
                <a:gd name="connsiteY88" fmla="*/ 3912005 h 4643751"/>
                <a:gd name="connsiteX89" fmla="*/ 2654018 w 4587104"/>
                <a:gd name="connsiteY89" fmla="*/ 4028780 h 4643751"/>
                <a:gd name="connsiteX90" fmla="*/ 2695148 w 4587104"/>
                <a:gd name="connsiteY90" fmla="*/ 4028780 h 4643751"/>
                <a:gd name="connsiteX91" fmla="*/ 2695148 w 4587104"/>
                <a:gd name="connsiteY91" fmla="*/ 3970392 h 4643751"/>
                <a:gd name="connsiteX92" fmla="*/ 2777407 w 4587104"/>
                <a:gd name="connsiteY92" fmla="*/ 4028780 h 4643751"/>
                <a:gd name="connsiteX93" fmla="*/ 2840142 w 4587104"/>
                <a:gd name="connsiteY93" fmla="*/ 4041552 h 4643751"/>
                <a:gd name="connsiteX94" fmla="*/ 2983051 w 4587104"/>
                <a:gd name="connsiteY94" fmla="*/ 4087172 h 4643751"/>
                <a:gd name="connsiteX95" fmla="*/ 3011518 w 4587104"/>
                <a:gd name="connsiteY95" fmla="*/ 4153542 h 4643751"/>
                <a:gd name="connsiteX96" fmla="*/ 2983054 w 4587104"/>
                <a:gd name="connsiteY96" fmla="*/ 4262333 h 4643751"/>
                <a:gd name="connsiteX97" fmla="*/ 3024184 w 4587104"/>
                <a:gd name="connsiteY97" fmla="*/ 4262333 h 4643751"/>
                <a:gd name="connsiteX98" fmla="*/ 3106440 w 4587104"/>
                <a:gd name="connsiteY98" fmla="*/ 4320724 h 4643751"/>
                <a:gd name="connsiteX99" fmla="*/ 3182893 w 4587104"/>
                <a:gd name="connsiteY99" fmla="*/ 4483718 h 4643751"/>
                <a:gd name="connsiteX100" fmla="*/ 3270961 w 4587104"/>
                <a:gd name="connsiteY100" fmla="*/ 4612662 h 4643751"/>
                <a:gd name="connsiteX101" fmla="*/ 3394349 w 4587104"/>
                <a:gd name="connsiteY101" fmla="*/ 4612662 h 4643751"/>
                <a:gd name="connsiteX102" fmla="*/ 3476608 w 4587104"/>
                <a:gd name="connsiteY102" fmla="*/ 4495887 h 4643751"/>
                <a:gd name="connsiteX103" fmla="*/ 3764514 w 4587104"/>
                <a:gd name="connsiteY103" fmla="*/ 4379111 h 4643751"/>
                <a:gd name="connsiteX104" fmla="*/ 3887903 w 4587104"/>
                <a:gd name="connsiteY104" fmla="*/ 4320723 h 4643751"/>
                <a:gd name="connsiteX105" fmla="*/ 4011291 w 4587104"/>
                <a:gd name="connsiteY105" fmla="*/ 4203946 h 4643751"/>
                <a:gd name="connsiteX106" fmla="*/ 4052421 w 4587104"/>
                <a:gd name="connsiteY106" fmla="*/ 4145558 h 4643751"/>
                <a:gd name="connsiteX107" fmla="*/ 4093550 w 4587104"/>
                <a:gd name="connsiteY107" fmla="*/ 4145558 h 4643751"/>
                <a:gd name="connsiteX108" fmla="*/ 4093550 w 4587104"/>
                <a:gd name="connsiteY108" fmla="*/ 4028782 h 4643751"/>
                <a:gd name="connsiteX109" fmla="*/ 4134680 w 4587104"/>
                <a:gd name="connsiteY109" fmla="*/ 3970394 h 4643751"/>
                <a:gd name="connsiteX110" fmla="*/ 4143138 w 4587104"/>
                <a:gd name="connsiteY110" fmla="*/ 3871639 h 4643751"/>
                <a:gd name="connsiteX111" fmla="*/ 4134680 w 4587104"/>
                <a:gd name="connsiteY111" fmla="*/ 3736841 h 4643751"/>
                <a:gd name="connsiteX112" fmla="*/ 4175809 w 4587104"/>
                <a:gd name="connsiteY112" fmla="*/ 3678453 h 4643751"/>
                <a:gd name="connsiteX113" fmla="*/ 4190743 w 4587104"/>
                <a:gd name="connsiteY113" fmla="*/ 3562702 h 4643751"/>
                <a:gd name="connsiteX114" fmla="*/ 4216939 w 4587104"/>
                <a:gd name="connsiteY114" fmla="*/ 3444900 h 4643751"/>
                <a:gd name="connsiteX115" fmla="*/ 4258065 w 4587104"/>
                <a:gd name="connsiteY115" fmla="*/ 3269739 h 4643751"/>
                <a:gd name="connsiteX116" fmla="*/ 4322674 w 4587104"/>
                <a:gd name="connsiteY116" fmla="*/ 3151431 h 4643751"/>
                <a:gd name="connsiteX117" fmla="*/ 4381457 w 4587104"/>
                <a:gd name="connsiteY117" fmla="*/ 3094571 h 4643751"/>
                <a:gd name="connsiteX118" fmla="*/ 4422586 w 4587104"/>
                <a:gd name="connsiteY118" fmla="*/ 2977795 h 4643751"/>
                <a:gd name="connsiteX119" fmla="*/ 4381457 w 4587104"/>
                <a:gd name="connsiteY119" fmla="*/ 2919407 h 4643751"/>
                <a:gd name="connsiteX120" fmla="*/ 4422586 w 4587104"/>
                <a:gd name="connsiteY120" fmla="*/ 2861018 h 4643751"/>
                <a:gd name="connsiteX121" fmla="*/ 4381457 w 4587104"/>
                <a:gd name="connsiteY121" fmla="*/ 2802630 h 4643751"/>
                <a:gd name="connsiteX122" fmla="*/ 4436924 w 4587104"/>
                <a:gd name="connsiteY122" fmla="*/ 2666787 h 4643751"/>
                <a:gd name="connsiteX123" fmla="*/ 4463716 w 4587104"/>
                <a:gd name="connsiteY123" fmla="*/ 2569078 h 4643751"/>
                <a:gd name="connsiteX124" fmla="*/ 4504845 w 4587104"/>
                <a:gd name="connsiteY124" fmla="*/ 2452301 h 4643751"/>
                <a:gd name="connsiteX125" fmla="*/ 4463716 w 4587104"/>
                <a:gd name="connsiteY125" fmla="*/ 2452301 h 4643751"/>
                <a:gd name="connsiteX126" fmla="*/ 4463716 w 4587104"/>
                <a:gd name="connsiteY126" fmla="*/ 2393913 h 4643751"/>
                <a:gd name="connsiteX127" fmla="*/ 4504845 w 4587104"/>
                <a:gd name="connsiteY127" fmla="*/ 2335525 h 4643751"/>
                <a:gd name="connsiteX128" fmla="*/ 4587104 w 4587104"/>
                <a:gd name="connsiteY128" fmla="*/ 2277137 h 4643751"/>
                <a:gd name="connsiteX129" fmla="*/ 4545972 w 4587104"/>
                <a:gd name="connsiteY12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2 w 4587104"/>
                <a:gd name="connsiteY11" fmla="*/ 1284538 h 4643751"/>
                <a:gd name="connsiteX12" fmla="*/ 638674 w 4587104"/>
                <a:gd name="connsiteY12" fmla="*/ 1342926 h 4643751"/>
                <a:gd name="connsiteX13" fmla="*/ 597544 w 4587104"/>
                <a:gd name="connsiteY13" fmla="*/ 1401314 h 4643751"/>
                <a:gd name="connsiteX14" fmla="*/ 515284 w 4587104"/>
                <a:gd name="connsiteY14" fmla="*/ 1342926 h 4643751"/>
                <a:gd name="connsiteX15" fmla="*/ 474156 w 4587104"/>
                <a:gd name="connsiteY15" fmla="*/ 1342926 h 4643751"/>
                <a:gd name="connsiteX16" fmla="*/ 433026 w 4587104"/>
                <a:gd name="connsiteY16" fmla="*/ 1284538 h 4643751"/>
                <a:gd name="connsiteX17" fmla="*/ 431369 w 4587104"/>
                <a:gd name="connsiteY17" fmla="*/ 1342222 h 4643751"/>
                <a:gd name="connsiteX18" fmla="*/ 434089 w 4587104"/>
                <a:gd name="connsiteY18" fmla="*/ 1436833 h 4643751"/>
                <a:gd name="connsiteX19" fmla="*/ 447690 w 4587104"/>
                <a:gd name="connsiteY19" fmla="*/ 1477381 h 4643751"/>
                <a:gd name="connsiteX20" fmla="*/ 597543 w 4587104"/>
                <a:gd name="connsiteY20" fmla="*/ 1576479 h 4643751"/>
                <a:gd name="connsiteX21" fmla="*/ 598663 w 4587104"/>
                <a:gd name="connsiteY21" fmla="*/ 1656951 h 4643751"/>
                <a:gd name="connsiteX22" fmla="*/ 597543 w 4587104"/>
                <a:gd name="connsiteY22" fmla="*/ 1810031 h 4643751"/>
                <a:gd name="connsiteX23" fmla="*/ 638674 w 4587104"/>
                <a:gd name="connsiteY23" fmla="*/ 1868419 h 4643751"/>
                <a:gd name="connsiteX24" fmla="*/ 655789 w 4587104"/>
                <a:gd name="connsiteY24" fmla="*/ 1956232 h 4643751"/>
                <a:gd name="connsiteX25" fmla="*/ 644908 w 4587104"/>
                <a:gd name="connsiteY25" fmla="*/ 2023812 h 4643751"/>
                <a:gd name="connsiteX26" fmla="*/ 679803 w 4587104"/>
                <a:gd name="connsiteY26" fmla="*/ 2101972 h 4643751"/>
                <a:gd name="connsiteX27" fmla="*/ 638674 w 4587104"/>
                <a:gd name="connsiteY27" fmla="*/ 2101972 h 4643751"/>
                <a:gd name="connsiteX28" fmla="*/ 602744 w 4587104"/>
                <a:gd name="connsiteY28" fmla="*/ 2126147 h 4643751"/>
                <a:gd name="connsiteX29" fmla="*/ 576901 w 4587104"/>
                <a:gd name="connsiteY29" fmla="*/ 2176350 h 4643751"/>
                <a:gd name="connsiteX30" fmla="*/ 542899 w 4587104"/>
                <a:gd name="connsiteY30" fmla="*/ 2211105 h 4643751"/>
                <a:gd name="connsiteX31" fmla="*/ 514336 w 4587104"/>
                <a:gd name="connsiteY31" fmla="*/ 2241998 h 4643751"/>
                <a:gd name="connsiteX32" fmla="*/ 492574 w 4587104"/>
                <a:gd name="connsiteY32" fmla="*/ 2238137 h 4643751"/>
                <a:gd name="connsiteX33" fmla="*/ 454491 w 4587104"/>
                <a:gd name="connsiteY33" fmla="*/ 2243930 h 4643751"/>
                <a:gd name="connsiteX34" fmla="*/ 391897 w 4587104"/>
                <a:gd name="connsiteY34" fmla="*/ 2218748 h 4643751"/>
                <a:gd name="connsiteX35" fmla="*/ 391897 w 4587104"/>
                <a:gd name="connsiteY35" fmla="*/ 2160360 h 4643751"/>
                <a:gd name="connsiteX36" fmla="*/ 309638 w 4587104"/>
                <a:gd name="connsiteY36" fmla="*/ 2218748 h 4643751"/>
                <a:gd name="connsiteX37" fmla="*/ 309636 w 4587104"/>
                <a:gd name="connsiteY37" fmla="*/ 2335525 h 4643751"/>
                <a:gd name="connsiteX38" fmla="*/ 227379 w 4587104"/>
                <a:gd name="connsiteY38" fmla="*/ 2335524 h 4643751"/>
                <a:gd name="connsiteX39" fmla="*/ 227379 w 4587104"/>
                <a:gd name="connsiteY39" fmla="*/ 2510689 h 4643751"/>
                <a:gd name="connsiteX40" fmla="*/ 200148 w 4587104"/>
                <a:gd name="connsiteY40" fmla="*/ 2560590 h 4643751"/>
                <a:gd name="connsiteX41" fmla="*/ 186250 w 4587104"/>
                <a:gd name="connsiteY41" fmla="*/ 2685853 h 4643751"/>
                <a:gd name="connsiteX42" fmla="*/ 227379 w 4587104"/>
                <a:gd name="connsiteY42" fmla="*/ 2744241 h 4643751"/>
                <a:gd name="connsiteX43" fmla="*/ 145120 w 4587104"/>
                <a:gd name="connsiteY43" fmla="*/ 2802629 h 4643751"/>
                <a:gd name="connsiteX44" fmla="*/ 88618 w 4587104"/>
                <a:gd name="connsiteY44" fmla="*/ 2888834 h 4643751"/>
                <a:gd name="connsiteX45" fmla="*/ 21732 w 4587104"/>
                <a:gd name="connsiteY45" fmla="*/ 2919406 h 4643751"/>
                <a:gd name="connsiteX46" fmla="*/ 21731 w 4587104"/>
                <a:gd name="connsiteY46" fmla="*/ 3094571 h 4643751"/>
                <a:gd name="connsiteX47" fmla="*/ 62861 w 4587104"/>
                <a:gd name="connsiteY47" fmla="*/ 3269735 h 4643751"/>
                <a:gd name="connsiteX48" fmla="*/ 103991 w 4587104"/>
                <a:gd name="connsiteY48" fmla="*/ 3269735 h 4643751"/>
                <a:gd name="connsiteX49" fmla="*/ 186249 w 4587104"/>
                <a:gd name="connsiteY49" fmla="*/ 3269736 h 4643751"/>
                <a:gd name="connsiteX50" fmla="*/ 268509 w 4587104"/>
                <a:gd name="connsiteY50" fmla="*/ 3269735 h 4643751"/>
                <a:gd name="connsiteX51" fmla="*/ 309638 w 4587104"/>
                <a:gd name="connsiteY51" fmla="*/ 3328123 h 4643751"/>
                <a:gd name="connsiteX52" fmla="*/ 391897 w 4587104"/>
                <a:gd name="connsiteY52" fmla="*/ 3269735 h 4643751"/>
                <a:gd name="connsiteX53" fmla="*/ 474155 w 4587104"/>
                <a:gd name="connsiteY53" fmla="*/ 3328124 h 4643751"/>
                <a:gd name="connsiteX54" fmla="*/ 643548 w 4587104"/>
                <a:gd name="connsiteY54" fmla="*/ 3363824 h 4643751"/>
                <a:gd name="connsiteX55" fmla="*/ 762062 w 4587104"/>
                <a:gd name="connsiteY55" fmla="*/ 3386511 h 4643751"/>
                <a:gd name="connsiteX56" fmla="*/ 885451 w 4587104"/>
                <a:gd name="connsiteY56" fmla="*/ 3444899 h 4643751"/>
                <a:gd name="connsiteX57" fmla="*/ 926580 w 4587104"/>
                <a:gd name="connsiteY57" fmla="*/ 3503287 h 4643751"/>
                <a:gd name="connsiteX58" fmla="*/ 926580 w 4587104"/>
                <a:gd name="connsiteY58" fmla="*/ 3561675 h 4643751"/>
                <a:gd name="connsiteX59" fmla="*/ 926580 w 4587104"/>
                <a:gd name="connsiteY59" fmla="*/ 3620063 h 4643751"/>
                <a:gd name="connsiteX60" fmla="*/ 967709 w 4587104"/>
                <a:gd name="connsiteY60" fmla="*/ 3736841 h 4643751"/>
                <a:gd name="connsiteX61" fmla="*/ 1008839 w 4587104"/>
                <a:gd name="connsiteY61" fmla="*/ 3795228 h 4643751"/>
                <a:gd name="connsiteX62" fmla="*/ 1049969 w 4587104"/>
                <a:gd name="connsiteY62" fmla="*/ 3970392 h 4643751"/>
                <a:gd name="connsiteX63" fmla="*/ 1091098 w 4587104"/>
                <a:gd name="connsiteY63" fmla="*/ 4028780 h 4643751"/>
                <a:gd name="connsiteX64" fmla="*/ 1137271 w 4587104"/>
                <a:gd name="connsiteY64" fmla="*/ 4105271 h 4643751"/>
                <a:gd name="connsiteX65" fmla="*/ 1132227 w 4587104"/>
                <a:gd name="connsiteY65" fmla="*/ 4203946 h 4643751"/>
                <a:gd name="connsiteX66" fmla="*/ 1214486 w 4587104"/>
                <a:gd name="connsiteY66" fmla="*/ 4203946 h 4643751"/>
                <a:gd name="connsiteX67" fmla="*/ 1324968 w 4587104"/>
                <a:gd name="connsiteY67" fmla="*/ 4172850 h 4643751"/>
                <a:gd name="connsiteX68" fmla="*/ 1356251 w 4587104"/>
                <a:gd name="connsiteY68" fmla="*/ 4205675 h 4643751"/>
                <a:gd name="connsiteX69" fmla="*/ 1379004 w 4587104"/>
                <a:gd name="connsiteY69" fmla="*/ 4262334 h 4643751"/>
                <a:gd name="connsiteX70" fmla="*/ 1420134 w 4587104"/>
                <a:gd name="connsiteY70" fmla="*/ 4203945 h 4643751"/>
                <a:gd name="connsiteX71" fmla="*/ 1463700 w 4587104"/>
                <a:gd name="connsiteY71" fmla="*/ 4180574 h 4643751"/>
                <a:gd name="connsiteX72" fmla="*/ 1502393 w 4587104"/>
                <a:gd name="connsiteY72" fmla="*/ 4145558 h 4643751"/>
                <a:gd name="connsiteX73" fmla="*/ 1592912 w 4587104"/>
                <a:gd name="connsiteY73" fmla="*/ 4120718 h 4643751"/>
                <a:gd name="connsiteX74" fmla="*/ 1645957 w 4587104"/>
                <a:gd name="connsiteY74" fmla="*/ 4074377 h 4643751"/>
                <a:gd name="connsiteX75" fmla="*/ 1749170 w 4587104"/>
                <a:gd name="connsiteY75" fmla="*/ 4028782 h 4643751"/>
                <a:gd name="connsiteX76" fmla="*/ 1678599 w 4587104"/>
                <a:gd name="connsiteY76" fmla="*/ 3985558 h 4643751"/>
                <a:gd name="connsiteX77" fmla="*/ 1625781 w 4587104"/>
                <a:gd name="connsiteY77" fmla="*/ 3912004 h 4643751"/>
                <a:gd name="connsiteX78" fmla="*/ 1790299 w 4587104"/>
                <a:gd name="connsiteY78" fmla="*/ 3853617 h 4643751"/>
                <a:gd name="connsiteX79" fmla="*/ 1954817 w 4587104"/>
                <a:gd name="connsiteY79" fmla="*/ 3795228 h 4643751"/>
                <a:gd name="connsiteX80" fmla="*/ 1995947 w 4587104"/>
                <a:gd name="connsiteY80" fmla="*/ 3678452 h 4643751"/>
                <a:gd name="connsiteX81" fmla="*/ 2078205 w 4587104"/>
                <a:gd name="connsiteY81" fmla="*/ 3678453 h 4643751"/>
                <a:gd name="connsiteX82" fmla="*/ 2242724 w 4587104"/>
                <a:gd name="connsiteY82" fmla="*/ 3561675 h 4643751"/>
                <a:gd name="connsiteX83" fmla="*/ 2283853 w 4587104"/>
                <a:gd name="connsiteY83" fmla="*/ 3678452 h 4643751"/>
                <a:gd name="connsiteX84" fmla="*/ 2366112 w 4587104"/>
                <a:gd name="connsiteY84" fmla="*/ 3678452 h 4643751"/>
                <a:gd name="connsiteX85" fmla="*/ 2448371 w 4587104"/>
                <a:gd name="connsiteY85" fmla="*/ 3678452 h 4643751"/>
                <a:gd name="connsiteX86" fmla="*/ 2448371 w 4587104"/>
                <a:gd name="connsiteY86" fmla="*/ 3795229 h 4643751"/>
                <a:gd name="connsiteX87" fmla="*/ 2571759 w 4587104"/>
                <a:gd name="connsiteY87" fmla="*/ 3795228 h 4643751"/>
                <a:gd name="connsiteX88" fmla="*/ 2612889 w 4587104"/>
                <a:gd name="connsiteY88" fmla="*/ 3912005 h 4643751"/>
                <a:gd name="connsiteX89" fmla="*/ 2654018 w 4587104"/>
                <a:gd name="connsiteY89" fmla="*/ 4028780 h 4643751"/>
                <a:gd name="connsiteX90" fmla="*/ 2695148 w 4587104"/>
                <a:gd name="connsiteY90" fmla="*/ 4028780 h 4643751"/>
                <a:gd name="connsiteX91" fmla="*/ 2695148 w 4587104"/>
                <a:gd name="connsiteY91" fmla="*/ 3970392 h 4643751"/>
                <a:gd name="connsiteX92" fmla="*/ 2777407 w 4587104"/>
                <a:gd name="connsiteY92" fmla="*/ 4028780 h 4643751"/>
                <a:gd name="connsiteX93" fmla="*/ 2840142 w 4587104"/>
                <a:gd name="connsiteY93" fmla="*/ 4041552 h 4643751"/>
                <a:gd name="connsiteX94" fmla="*/ 2983051 w 4587104"/>
                <a:gd name="connsiteY94" fmla="*/ 4087172 h 4643751"/>
                <a:gd name="connsiteX95" fmla="*/ 3011518 w 4587104"/>
                <a:gd name="connsiteY95" fmla="*/ 4153542 h 4643751"/>
                <a:gd name="connsiteX96" fmla="*/ 2983054 w 4587104"/>
                <a:gd name="connsiteY96" fmla="*/ 4262333 h 4643751"/>
                <a:gd name="connsiteX97" fmla="*/ 3024184 w 4587104"/>
                <a:gd name="connsiteY97" fmla="*/ 4262333 h 4643751"/>
                <a:gd name="connsiteX98" fmla="*/ 3106440 w 4587104"/>
                <a:gd name="connsiteY98" fmla="*/ 4320724 h 4643751"/>
                <a:gd name="connsiteX99" fmla="*/ 3182893 w 4587104"/>
                <a:gd name="connsiteY99" fmla="*/ 4483718 h 4643751"/>
                <a:gd name="connsiteX100" fmla="*/ 3270961 w 4587104"/>
                <a:gd name="connsiteY100" fmla="*/ 4612662 h 4643751"/>
                <a:gd name="connsiteX101" fmla="*/ 3394349 w 4587104"/>
                <a:gd name="connsiteY101" fmla="*/ 4612662 h 4643751"/>
                <a:gd name="connsiteX102" fmla="*/ 3476608 w 4587104"/>
                <a:gd name="connsiteY102" fmla="*/ 4495887 h 4643751"/>
                <a:gd name="connsiteX103" fmla="*/ 3764514 w 4587104"/>
                <a:gd name="connsiteY103" fmla="*/ 4379111 h 4643751"/>
                <a:gd name="connsiteX104" fmla="*/ 3887903 w 4587104"/>
                <a:gd name="connsiteY104" fmla="*/ 4320723 h 4643751"/>
                <a:gd name="connsiteX105" fmla="*/ 4011291 w 4587104"/>
                <a:gd name="connsiteY105" fmla="*/ 4203946 h 4643751"/>
                <a:gd name="connsiteX106" fmla="*/ 4052421 w 4587104"/>
                <a:gd name="connsiteY106" fmla="*/ 4145558 h 4643751"/>
                <a:gd name="connsiteX107" fmla="*/ 4093550 w 4587104"/>
                <a:gd name="connsiteY107" fmla="*/ 4145558 h 4643751"/>
                <a:gd name="connsiteX108" fmla="*/ 4093550 w 4587104"/>
                <a:gd name="connsiteY108" fmla="*/ 4028782 h 4643751"/>
                <a:gd name="connsiteX109" fmla="*/ 4134680 w 4587104"/>
                <a:gd name="connsiteY109" fmla="*/ 3970394 h 4643751"/>
                <a:gd name="connsiteX110" fmla="*/ 4143138 w 4587104"/>
                <a:gd name="connsiteY110" fmla="*/ 3871639 h 4643751"/>
                <a:gd name="connsiteX111" fmla="*/ 4134680 w 4587104"/>
                <a:gd name="connsiteY111" fmla="*/ 3736841 h 4643751"/>
                <a:gd name="connsiteX112" fmla="*/ 4175809 w 4587104"/>
                <a:gd name="connsiteY112" fmla="*/ 3678453 h 4643751"/>
                <a:gd name="connsiteX113" fmla="*/ 4190743 w 4587104"/>
                <a:gd name="connsiteY113" fmla="*/ 3562702 h 4643751"/>
                <a:gd name="connsiteX114" fmla="*/ 4216939 w 4587104"/>
                <a:gd name="connsiteY114" fmla="*/ 3444900 h 4643751"/>
                <a:gd name="connsiteX115" fmla="*/ 4258065 w 4587104"/>
                <a:gd name="connsiteY115" fmla="*/ 3269739 h 4643751"/>
                <a:gd name="connsiteX116" fmla="*/ 4322674 w 4587104"/>
                <a:gd name="connsiteY116" fmla="*/ 3151431 h 4643751"/>
                <a:gd name="connsiteX117" fmla="*/ 4381457 w 4587104"/>
                <a:gd name="connsiteY117" fmla="*/ 3094571 h 4643751"/>
                <a:gd name="connsiteX118" fmla="*/ 4422586 w 4587104"/>
                <a:gd name="connsiteY118" fmla="*/ 2977795 h 4643751"/>
                <a:gd name="connsiteX119" fmla="*/ 4381457 w 4587104"/>
                <a:gd name="connsiteY119" fmla="*/ 2919407 h 4643751"/>
                <a:gd name="connsiteX120" fmla="*/ 4422586 w 4587104"/>
                <a:gd name="connsiteY120" fmla="*/ 2861018 h 4643751"/>
                <a:gd name="connsiteX121" fmla="*/ 4381457 w 4587104"/>
                <a:gd name="connsiteY121" fmla="*/ 2802630 h 4643751"/>
                <a:gd name="connsiteX122" fmla="*/ 4436924 w 4587104"/>
                <a:gd name="connsiteY122" fmla="*/ 2666787 h 4643751"/>
                <a:gd name="connsiteX123" fmla="*/ 4463716 w 4587104"/>
                <a:gd name="connsiteY123" fmla="*/ 2569078 h 4643751"/>
                <a:gd name="connsiteX124" fmla="*/ 4504845 w 4587104"/>
                <a:gd name="connsiteY124" fmla="*/ 2452301 h 4643751"/>
                <a:gd name="connsiteX125" fmla="*/ 4463716 w 4587104"/>
                <a:gd name="connsiteY125" fmla="*/ 2452301 h 4643751"/>
                <a:gd name="connsiteX126" fmla="*/ 4463716 w 4587104"/>
                <a:gd name="connsiteY126" fmla="*/ 2393913 h 4643751"/>
                <a:gd name="connsiteX127" fmla="*/ 4504845 w 4587104"/>
                <a:gd name="connsiteY127" fmla="*/ 2335525 h 4643751"/>
                <a:gd name="connsiteX128" fmla="*/ 4587104 w 4587104"/>
                <a:gd name="connsiteY128" fmla="*/ 2277137 h 4643751"/>
                <a:gd name="connsiteX129" fmla="*/ 4545972 w 4587104"/>
                <a:gd name="connsiteY12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885449 w 4587104"/>
                <a:gd name="connsiteY10" fmla="*/ 1401314 h 4643751"/>
                <a:gd name="connsiteX11" fmla="*/ 762062 w 4587104"/>
                <a:gd name="connsiteY11" fmla="*/ 1284538 h 4643751"/>
                <a:gd name="connsiteX12" fmla="*/ 638674 w 4587104"/>
                <a:gd name="connsiteY12" fmla="*/ 1342926 h 4643751"/>
                <a:gd name="connsiteX13" fmla="*/ 597544 w 4587104"/>
                <a:gd name="connsiteY13" fmla="*/ 1401314 h 4643751"/>
                <a:gd name="connsiteX14" fmla="*/ 515284 w 4587104"/>
                <a:gd name="connsiteY14" fmla="*/ 1342926 h 4643751"/>
                <a:gd name="connsiteX15" fmla="*/ 474156 w 4587104"/>
                <a:gd name="connsiteY15" fmla="*/ 1342926 h 4643751"/>
                <a:gd name="connsiteX16" fmla="*/ 433026 w 4587104"/>
                <a:gd name="connsiteY16" fmla="*/ 1284538 h 4643751"/>
                <a:gd name="connsiteX17" fmla="*/ 431369 w 4587104"/>
                <a:gd name="connsiteY17" fmla="*/ 1342222 h 4643751"/>
                <a:gd name="connsiteX18" fmla="*/ 434089 w 4587104"/>
                <a:gd name="connsiteY18" fmla="*/ 1436833 h 4643751"/>
                <a:gd name="connsiteX19" fmla="*/ 447690 w 4587104"/>
                <a:gd name="connsiteY19" fmla="*/ 1477381 h 4643751"/>
                <a:gd name="connsiteX20" fmla="*/ 597543 w 4587104"/>
                <a:gd name="connsiteY20" fmla="*/ 1576479 h 4643751"/>
                <a:gd name="connsiteX21" fmla="*/ 598663 w 4587104"/>
                <a:gd name="connsiteY21" fmla="*/ 1656951 h 4643751"/>
                <a:gd name="connsiteX22" fmla="*/ 597543 w 4587104"/>
                <a:gd name="connsiteY22" fmla="*/ 1810031 h 4643751"/>
                <a:gd name="connsiteX23" fmla="*/ 638674 w 4587104"/>
                <a:gd name="connsiteY23" fmla="*/ 1868419 h 4643751"/>
                <a:gd name="connsiteX24" fmla="*/ 655789 w 4587104"/>
                <a:gd name="connsiteY24" fmla="*/ 1956232 h 4643751"/>
                <a:gd name="connsiteX25" fmla="*/ 644908 w 4587104"/>
                <a:gd name="connsiteY25" fmla="*/ 2023812 h 4643751"/>
                <a:gd name="connsiteX26" fmla="*/ 679803 w 4587104"/>
                <a:gd name="connsiteY26" fmla="*/ 2101972 h 4643751"/>
                <a:gd name="connsiteX27" fmla="*/ 638674 w 4587104"/>
                <a:gd name="connsiteY27" fmla="*/ 2101972 h 4643751"/>
                <a:gd name="connsiteX28" fmla="*/ 602744 w 4587104"/>
                <a:gd name="connsiteY28" fmla="*/ 2126147 h 4643751"/>
                <a:gd name="connsiteX29" fmla="*/ 576901 w 4587104"/>
                <a:gd name="connsiteY29" fmla="*/ 2176350 h 4643751"/>
                <a:gd name="connsiteX30" fmla="*/ 542899 w 4587104"/>
                <a:gd name="connsiteY30" fmla="*/ 2211105 h 4643751"/>
                <a:gd name="connsiteX31" fmla="*/ 514336 w 4587104"/>
                <a:gd name="connsiteY31" fmla="*/ 2241998 h 4643751"/>
                <a:gd name="connsiteX32" fmla="*/ 492574 w 4587104"/>
                <a:gd name="connsiteY32" fmla="*/ 2238137 h 4643751"/>
                <a:gd name="connsiteX33" fmla="*/ 454491 w 4587104"/>
                <a:gd name="connsiteY33" fmla="*/ 2243930 h 4643751"/>
                <a:gd name="connsiteX34" fmla="*/ 391897 w 4587104"/>
                <a:gd name="connsiteY34" fmla="*/ 2218748 h 4643751"/>
                <a:gd name="connsiteX35" fmla="*/ 391897 w 4587104"/>
                <a:gd name="connsiteY35" fmla="*/ 2160360 h 4643751"/>
                <a:gd name="connsiteX36" fmla="*/ 309638 w 4587104"/>
                <a:gd name="connsiteY36" fmla="*/ 2218748 h 4643751"/>
                <a:gd name="connsiteX37" fmla="*/ 309636 w 4587104"/>
                <a:gd name="connsiteY37" fmla="*/ 2335525 h 4643751"/>
                <a:gd name="connsiteX38" fmla="*/ 227379 w 4587104"/>
                <a:gd name="connsiteY38" fmla="*/ 2335524 h 4643751"/>
                <a:gd name="connsiteX39" fmla="*/ 227379 w 4587104"/>
                <a:gd name="connsiteY39" fmla="*/ 2510689 h 4643751"/>
                <a:gd name="connsiteX40" fmla="*/ 200148 w 4587104"/>
                <a:gd name="connsiteY40" fmla="*/ 2560590 h 4643751"/>
                <a:gd name="connsiteX41" fmla="*/ 186250 w 4587104"/>
                <a:gd name="connsiteY41" fmla="*/ 2685853 h 4643751"/>
                <a:gd name="connsiteX42" fmla="*/ 227379 w 4587104"/>
                <a:gd name="connsiteY42" fmla="*/ 2744241 h 4643751"/>
                <a:gd name="connsiteX43" fmla="*/ 145120 w 4587104"/>
                <a:gd name="connsiteY43" fmla="*/ 2802629 h 4643751"/>
                <a:gd name="connsiteX44" fmla="*/ 88618 w 4587104"/>
                <a:gd name="connsiteY44" fmla="*/ 2888834 h 4643751"/>
                <a:gd name="connsiteX45" fmla="*/ 21732 w 4587104"/>
                <a:gd name="connsiteY45" fmla="*/ 2919406 h 4643751"/>
                <a:gd name="connsiteX46" fmla="*/ 21731 w 4587104"/>
                <a:gd name="connsiteY46" fmla="*/ 3094571 h 4643751"/>
                <a:gd name="connsiteX47" fmla="*/ 62861 w 4587104"/>
                <a:gd name="connsiteY47" fmla="*/ 3269735 h 4643751"/>
                <a:gd name="connsiteX48" fmla="*/ 103991 w 4587104"/>
                <a:gd name="connsiteY48" fmla="*/ 3269735 h 4643751"/>
                <a:gd name="connsiteX49" fmla="*/ 186249 w 4587104"/>
                <a:gd name="connsiteY49" fmla="*/ 3269736 h 4643751"/>
                <a:gd name="connsiteX50" fmla="*/ 268509 w 4587104"/>
                <a:gd name="connsiteY50" fmla="*/ 3269735 h 4643751"/>
                <a:gd name="connsiteX51" fmla="*/ 309638 w 4587104"/>
                <a:gd name="connsiteY51" fmla="*/ 3328123 h 4643751"/>
                <a:gd name="connsiteX52" fmla="*/ 391897 w 4587104"/>
                <a:gd name="connsiteY52" fmla="*/ 3269735 h 4643751"/>
                <a:gd name="connsiteX53" fmla="*/ 474155 w 4587104"/>
                <a:gd name="connsiteY53" fmla="*/ 3328124 h 4643751"/>
                <a:gd name="connsiteX54" fmla="*/ 643548 w 4587104"/>
                <a:gd name="connsiteY54" fmla="*/ 3363824 h 4643751"/>
                <a:gd name="connsiteX55" fmla="*/ 762062 w 4587104"/>
                <a:gd name="connsiteY55" fmla="*/ 3386511 h 4643751"/>
                <a:gd name="connsiteX56" fmla="*/ 885451 w 4587104"/>
                <a:gd name="connsiteY56" fmla="*/ 3444899 h 4643751"/>
                <a:gd name="connsiteX57" fmla="*/ 926580 w 4587104"/>
                <a:gd name="connsiteY57" fmla="*/ 3503287 h 4643751"/>
                <a:gd name="connsiteX58" fmla="*/ 926580 w 4587104"/>
                <a:gd name="connsiteY58" fmla="*/ 3561675 h 4643751"/>
                <a:gd name="connsiteX59" fmla="*/ 926580 w 4587104"/>
                <a:gd name="connsiteY59" fmla="*/ 3620063 h 4643751"/>
                <a:gd name="connsiteX60" fmla="*/ 967709 w 4587104"/>
                <a:gd name="connsiteY60" fmla="*/ 3736841 h 4643751"/>
                <a:gd name="connsiteX61" fmla="*/ 1008839 w 4587104"/>
                <a:gd name="connsiteY61" fmla="*/ 3795228 h 4643751"/>
                <a:gd name="connsiteX62" fmla="*/ 1049969 w 4587104"/>
                <a:gd name="connsiteY62" fmla="*/ 3970392 h 4643751"/>
                <a:gd name="connsiteX63" fmla="*/ 1091098 w 4587104"/>
                <a:gd name="connsiteY63" fmla="*/ 4028780 h 4643751"/>
                <a:gd name="connsiteX64" fmla="*/ 1137271 w 4587104"/>
                <a:gd name="connsiteY64" fmla="*/ 4105271 h 4643751"/>
                <a:gd name="connsiteX65" fmla="*/ 1132227 w 4587104"/>
                <a:gd name="connsiteY65" fmla="*/ 4203946 h 4643751"/>
                <a:gd name="connsiteX66" fmla="*/ 1214486 w 4587104"/>
                <a:gd name="connsiteY66" fmla="*/ 4203946 h 4643751"/>
                <a:gd name="connsiteX67" fmla="*/ 1324968 w 4587104"/>
                <a:gd name="connsiteY67" fmla="*/ 4172850 h 4643751"/>
                <a:gd name="connsiteX68" fmla="*/ 1356251 w 4587104"/>
                <a:gd name="connsiteY68" fmla="*/ 4205675 h 4643751"/>
                <a:gd name="connsiteX69" fmla="*/ 1379004 w 4587104"/>
                <a:gd name="connsiteY69" fmla="*/ 4262334 h 4643751"/>
                <a:gd name="connsiteX70" fmla="*/ 1420134 w 4587104"/>
                <a:gd name="connsiteY70" fmla="*/ 4203945 h 4643751"/>
                <a:gd name="connsiteX71" fmla="*/ 1463700 w 4587104"/>
                <a:gd name="connsiteY71" fmla="*/ 4180574 h 4643751"/>
                <a:gd name="connsiteX72" fmla="*/ 1502393 w 4587104"/>
                <a:gd name="connsiteY72" fmla="*/ 4145558 h 4643751"/>
                <a:gd name="connsiteX73" fmla="*/ 1592912 w 4587104"/>
                <a:gd name="connsiteY73" fmla="*/ 4120718 h 4643751"/>
                <a:gd name="connsiteX74" fmla="*/ 1645957 w 4587104"/>
                <a:gd name="connsiteY74" fmla="*/ 4074377 h 4643751"/>
                <a:gd name="connsiteX75" fmla="*/ 1749170 w 4587104"/>
                <a:gd name="connsiteY75" fmla="*/ 4028782 h 4643751"/>
                <a:gd name="connsiteX76" fmla="*/ 1678599 w 4587104"/>
                <a:gd name="connsiteY76" fmla="*/ 3985558 h 4643751"/>
                <a:gd name="connsiteX77" fmla="*/ 1625781 w 4587104"/>
                <a:gd name="connsiteY77" fmla="*/ 3912004 h 4643751"/>
                <a:gd name="connsiteX78" fmla="*/ 1790299 w 4587104"/>
                <a:gd name="connsiteY78" fmla="*/ 3853617 h 4643751"/>
                <a:gd name="connsiteX79" fmla="*/ 1954817 w 4587104"/>
                <a:gd name="connsiteY79" fmla="*/ 3795228 h 4643751"/>
                <a:gd name="connsiteX80" fmla="*/ 1995947 w 4587104"/>
                <a:gd name="connsiteY80" fmla="*/ 3678452 h 4643751"/>
                <a:gd name="connsiteX81" fmla="*/ 2078205 w 4587104"/>
                <a:gd name="connsiteY81" fmla="*/ 3678453 h 4643751"/>
                <a:gd name="connsiteX82" fmla="*/ 2242724 w 4587104"/>
                <a:gd name="connsiteY82" fmla="*/ 3561675 h 4643751"/>
                <a:gd name="connsiteX83" fmla="*/ 2283853 w 4587104"/>
                <a:gd name="connsiteY83" fmla="*/ 3678452 h 4643751"/>
                <a:gd name="connsiteX84" fmla="*/ 2366112 w 4587104"/>
                <a:gd name="connsiteY84" fmla="*/ 3678452 h 4643751"/>
                <a:gd name="connsiteX85" fmla="*/ 2448371 w 4587104"/>
                <a:gd name="connsiteY85" fmla="*/ 3678452 h 4643751"/>
                <a:gd name="connsiteX86" fmla="*/ 2448371 w 4587104"/>
                <a:gd name="connsiteY86" fmla="*/ 3795229 h 4643751"/>
                <a:gd name="connsiteX87" fmla="*/ 2571759 w 4587104"/>
                <a:gd name="connsiteY87" fmla="*/ 3795228 h 4643751"/>
                <a:gd name="connsiteX88" fmla="*/ 2612889 w 4587104"/>
                <a:gd name="connsiteY88" fmla="*/ 3912005 h 4643751"/>
                <a:gd name="connsiteX89" fmla="*/ 2654018 w 4587104"/>
                <a:gd name="connsiteY89" fmla="*/ 4028780 h 4643751"/>
                <a:gd name="connsiteX90" fmla="*/ 2695148 w 4587104"/>
                <a:gd name="connsiteY90" fmla="*/ 4028780 h 4643751"/>
                <a:gd name="connsiteX91" fmla="*/ 2695148 w 4587104"/>
                <a:gd name="connsiteY91" fmla="*/ 3970392 h 4643751"/>
                <a:gd name="connsiteX92" fmla="*/ 2777407 w 4587104"/>
                <a:gd name="connsiteY92" fmla="*/ 4028780 h 4643751"/>
                <a:gd name="connsiteX93" fmla="*/ 2840142 w 4587104"/>
                <a:gd name="connsiteY93" fmla="*/ 4041552 h 4643751"/>
                <a:gd name="connsiteX94" fmla="*/ 2983051 w 4587104"/>
                <a:gd name="connsiteY94" fmla="*/ 4087172 h 4643751"/>
                <a:gd name="connsiteX95" fmla="*/ 3011518 w 4587104"/>
                <a:gd name="connsiteY95" fmla="*/ 4153542 h 4643751"/>
                <a:gd name="connsiteX96" fmla="*/ 2983054 w 4587104"/>
                <a:gd name="connsiteY96" fmla="*/ 4262333 h 4643751"/>
                <a:gd name="connsiteX97" fmla="*/ 3024184 w 4587104"/>
                <a:gd name="connsiteY97" fmla="*/ 4262333 h 4643751"/>
                <a:gd name="connsiteX98" fmla="*/ 3106440 w 4587104"/>
                <a:gd name="connsiteY98" fmla="*/ 4320724 h 4643751"/>
                <a:gd name="connsiteX99" fmla="*/ 3182893 w 4587104"/>
                <a:gd name="connsiteY99" fmla="*/ 4483718 h 4643751"/>
                <a:gd name="connsiteX100" fmla="*/ 3270961 w 4587104"/>
                <a:gd name="connsiteY100" fmla="*/ 4612662 h 4643751"/>
                <a:gd name="connsiteX101" fmla="*/ 3394349 w 4587104"/>
                <a:gd name="connsiteY101" fmla="*/ 4612662 h 4643751"/>
                <a:gd name="connsiteX102" fmla="*/ 3476608 w 4587104"/>
                <a:gd name="connsiteY102" fmla="*/ 4495887 h 4643751"/>
                <a:gd name="connsiteX103" fmla="*/ 3764514 w 4587104"/>
                <a:gd name="connsiteY103" fmla="*/ 4379111 h 4643751"/>
                <a:gd name="connsiteX104" fmla="*/ 3887903 w 4587104"/>
                <a:gd name="connsiteY104" fmla="*/ 4320723 h 4643751"/>
                <a:gd name="connsiteX105" fmla="*/ 4011291 w 4587104"/>
                <a:gd name="connsiteY105" fmla="*/ 4203946 h 4643751"/>
                <a:gd name="connsiteX106" fmla="*/ 4052421 w 4587104"/>
                <a:gd name="connsiteY106" fmla="*/ 4145558 h 4643751"/>
                <a:gd name="connsiteX107" fmla="*/ 4093550 w 4587104"/>
                <a:gd name="connsiteY107" fmla="*/ 4145558 h 4643751"/>
                <a:gd name="connsiteX108" fmla="*/ 4093550 w 4587104"/>
                <a:gd name="connsiteY108" fmla="*/ 4028782 h 4643751"/>
                <a:gd name="connsiteX109" fmla="*/ 4134680 w 4587104"/>
                <a:gd name="connsiteY109" fmla="*/ 3970394 h 4643751"/>
                <a:gd name="connsiteX110" fmla="*/ 4143138 w 4587104"/>
                <a:gd name="connsiteY110" fmla="*/ 3871639 h 4643751"/>
                <a:gd name="connsiteX111" fmla="*/ 4134680 w 4587104"/>
                <a:gd name="connsiteY111" fmla="*/ 3736841 h 4643751"/>
                <a:gd name="connsiteX112" fmla="*/ 4175809 w 4587104"/>
                <a:gd name="connsiteY112" fmla="*/ 3678453 h 4643751"/>
                <a:gd name="connsiteX113" fmla="*/ 4190743 w 4587104"/>
                <a:gd name="connsiteY113" fmla="*/ 3562702 h 4643751"/>
                <a:gd name="connsiteX114" fmla="*/ 4216939 w 4587104"/>
                <a:gd name="connsiteY114" fmla="*/ 3444900 h 4643751"/>
                <a:gd name="connsiteX115" fmla="*/ 4258065 w 4587104"/>
                <a:gd name="connsiteY115" fmla="*/ 3269739 h 4643751"/>
                <a:gd name="connsiteX116" fmla="*/ 4322674 w 4587104"/>
                <a:gd name="connsiteY116" fmla="*/ 3151431 h 4643751"/>
                <a:gd name="connsiteX117" fmla="*/ 4381457 w 4587104"/>
                <a:gd name="connsiteY117" fmla="*/ 3094571 h 4643751"/>
                <a:gd name="connsiteX118" fmla="*/ 4422586 w 4587104"/>
                <a:gd name="connsiteY118" fmla="*/ 2977795 h 4643751"/>
                <a:gd name="connsiteX119" fmla="*/ 4381457 w 4587104"/>
                <a:gd name="connsiteY119" fmla="*/ 2919407 h 4643751"/>
                <a:gd name="connsiteX120" fmla="*/ 4422586 w 4587104"/>
                <a:gd name="connsiteY120" fmla="*/ 2861018 h 4643751"/>
                <a:gd name="connsiteX121" fmla="*/ 4381457 w 4587104"/>
                <a:gd name="connsiteY121" fmla="*/ 2802630 h 4643751"/>
                <a:gd name="connsiteX122" fmla="*/ 4436924 w 4587104"/>
                <a:gd name="connsiteY122" fmla="*/ 2666787 h 4643751"/>
                <a:gd name="connsiteX123" fmla="*/ 4463716 w 4587104"/>
                <a:gd name="connsiteY123" fmla="*/ 2569078 h 4643751"/>
                <a:gd name="connsiteX124" fmla="*/ 4504845 w 4587104"/>
                <a:gd name="connsiteY124" fmla="*/ 2452301 h 4643751"/>
                <a:gd name="connsiteX125" fmla="*/ 4463716 w 4587104"/>
                <a:gd name="connsiteY125" fmla="*/ 2452301 h 4643751"/>
                <a:gd name="connsiteX126" fmla="*/ 4463716 w 4587104"/>
                <a:gd name="connsiteY126" fmla="*/ 2393913 h 4643751"/>
                <a:gd name="connsiteX127" fmla="*/ 4504845 w 4587104"/>
                <a:gd name="connsiteY127" fmla="*/ 2335525 h 4643751"/>
                <a:gd name="connsiteX128" fmla="*/ 4587104 w 4587104"/>
                <a:gd name="connsiteY128" fmla="*/ 2277137 h 4643751"/>
                <a:gd name="connsiteX129" fmla="*/ 4545972 w 4587104"/>
                <a:gd name="connsiteY129"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904691 w 4587104"/>
                <a:gd name="connsiteY10" fmla="*/ 1309398 h 4643751"/>
                <a:gd name="connsiteX11" fmla="*/ 885449 w 4587104"/>
                <a:gd name="connsiteY11" fmla="*/ 1401314 h 4643751"/>
                <a:gd name="connsiteX12" fmla="*/ 762062 w 4587104"/>
                <a:gd name="connsiteY12" fmla="*/ 1284538 h 4643751"/>
                <a:gd name="connsiteX13" fmla="*/ 638674 w 4587104"/>
                <a:gd name="connsiteY13" fmla="*/ 1342926 h 4643751"/>
                <a:gd name="connsiteX14" fmla="*/ 597544 w 4587104"/>
                <a:gd name="connsiteY14" fmla="*/ 1401314 h 4643751"/>
                <a:gd name="connsiteX15" fmla="*/ 515284 w 4587104"/>
                <a:gd name="connsiteY15" fmla="*/ 1342926 h 4643751"/>
                <a:gd name="connsiteX16" fmla="*/ 474156 w 4587104"/>
                <a:gd name="connsiteY16" fmla="*/ 1342926 h 4643751"/>
                <a:gd name="connsiteX17" fmla="*/ 433026 w 4587104"/>
                <a:gd name="connsiteY17" fmla="*/ 1284538 h 4643751"/>
                <a:gd name="connsiteX18" fmla="*/ 431369 w 4587104"/>
                <a:gd name="connsiteY18" fmla="*/ 1342222 h 4643751"/>
                <a:gd name="connsiteX19" fmla="*/ 434089 w 4587104"/>
                <a:gd name="connsiteY19" fmla="*/ 1436833 h 4643751"/>
                <a:gd name="connsiteX20" fmla="*/ 447690 w 4587104"/>
                <a:gd name="connsiteY20" fmla="*/ 1477381 h 4643751"/>
                <a:gd name="connsiteX21" fmla="*/ 597543 w 4587104"/>
                <a:gd name="connsiteY21" fmla="*/ 1576479 h 4643751"/>
                <a:gd name="connsiteX22" fmla="*/ 598663 w 4587104"/>
                <a:gd name="connsiteY22" fmla="*/ 1656951 h 4643751"/>
                <a:gd name="connsiteX23" fmla="*/ 597543 w 4587104"/>
                <a:gd name="connsiteY23" fmla="*/ 1810031 h 4643751"/>
                <a:gd name="connsiteX24" fmla="*/ 638674 w 4587104"/>
                <a:gd name="connsiteY24" fmla="*/ 1868419 h 4643751"/>
                <a:gd name="connsiteX25" fmla="*/ 655789 w 4587104"/>
                <a:gd name="connsiteY25" fmla="*/ 1956232 h 4643751"/>
                <a:gd name="connsiteX26" fmla="*/ 644908 w 4587104"/>
                <a:gd name="connsiteY26" fmla="*/ 2023812 h 4643751"/>
                <a:gd name="connsiteX27" fmla="*/ 679803 w 4587104"/>
                <a:gd name="connsiteY27" fmla="*/ 2101972 h 4643751"/>
                <a:gd name="connsiteX28" fmla="*/ 638674 w 4587104"/>
                <a:gd name="connsiteY28" fmla="*/ 2101972 h 4643751"/>
                <a:gd name="connsiteX29" fmla="*/ 602744 w 4587104"/>
                <a:gd name="connsiteY29" fmla="*/ 2126147 h 4643751"/>
                <a:gd name="connsiteX30" fmla="*/ 576901 w 4587104"/>
                <a:gd name="connsiteY30" fmla="*/ 2176350 h 4643751"/>
                <a:gd name="connsiteX31" fmla="*/ 542899 w 4587104"/>
                <a:gd name="connsiteY31" fmla="*/ 2211105 h 4643751"/>
                <a:gd name="connsiteX32" fmla="*/ 514336 w 4587104"/>
                <a:gd name="connsiteY32" fmla="*/ 2241998 h 4643751"/>
                <a:gd name="connsiteX33" fmla="*/ 492574 w 4587104"/>
                <a:gd name="connsiteY33" fmla="*/ 2238137 h 4643751"/>
                <a:gd name="connsiteX34" fmla="*/ 454491 w 4587104"/>
                <a:gd name="connsiteY34" fmla="*/ 2243930 h 4643751"/>
                <a:gd name="connsiteX35" fmla="*/ 391897 w 4587104"/>
                <a:gd name="connsiteY35" fmla="*/ 2218748 h 4643751"/>
                <a:gd name="connsiteX36" fmla="*/ 391897 w 4587104"/>
                <a:gd name="connsiteY36" fmla="*/ 2160360 h 4643751"/>
                <a:gd name="connsiteX37" fmla="*/ 309638 w 4587104"/>
                <a:gd name="connsiteY37" fmla="*/ 2218748 h 4643751"/>
                <a:gd name="connsiteX38" fmla="*/ 309636 w 4587104"/>
                <a:gd name="connsiteY38" fmla="*/ 2335525 h 4643751"/>
                <a:gd name="connsiteX39" fmla="*/ 227379 w 4587104"/>
                <a:gd name="connsiteY39" fmla="*/ 2335524 h 4643751"/>
                <a:gd name="connsiteX40" fmla="*/ 227379 w 4587104"/>
                <a:gd name="connsiteY40" fmla="*/ 2510689 h 4643751"/>
                <a:gd name="connsiteX41" fmla="*/ 200148 w 4587104"/>
                <a:gd name="connsiteY41" fmla="*/ 2560590 h 4643751"/>
                <a:gd name="connsiteX42" fmla="*/ 186250 w 4587104"/>
                <a:gd name="connsiteY42" fmla="*/ 2685853 h 4643751"/>
                <a:gd name="connsiteX43" fmla="*/ 227379 w 4587104"/>
                <a:gd name="connsiteY43" fmla="*/ 2744241 h 4643751"/>
                <a:gd name="connsiteX44" fmla="*/ 145120 w 4587104"/>
                <a:gd name="connsiteY44" fmla="*/ 2802629 h 4643751"/>
                <a:gd name="connsiteX45" fmla="*/ 88618 w 4587104"/>
                <a:gd name="connsiteY45" fmla="*/ 2888834 h 4643751"/>
                <a:gd name="connsiteX46" fmla="*/ 21732 w 4587104"/>
                <a:gd name="connsiteY46" fmla="*/ 2919406 h 4643751"/>
                <a:gd name="connsiteX47" fmla="*/ 21731 w 4587104"/>
                <a:gd name="connsiteY47" fmla="*/ 3094571 h 4643751"/>
                <a:gd name="connsiteX48" fmla="*/ 62861 w 4587104"/>
                <a:gd name="connsiteY48" fmla="*/ 3269735 h 4643751"/>
                <a:gd name="connsiteX49" fmla="*/ 103991 w 4587104"/>
                <a:gd name="connsiteY49" fmla="*/ 3269735 h 4643751"/>
                <a:gd name="connsiteX50" fmla="*/ 186249 w 4587104"/>
                <a:gd name="connsiteY50" fmla="*/ 3269736 h 4643751"/>
                <a:gd name="connsiteX51" fmla="*/ 268509 w 4587104"/>
                <a:gd name="connsiteY51" fmla="*/ 3269735 h 4643751"/>
                <a:gd name="connsiteX52" fmla="*/ 309638 w 4587104"/>
                <a:gd name="connsiteY52" fmla="*/ 3328123 h 4643751"/>
                <a:gd name="connsiteX53" fmla="*/ 391897 w 4587104"/>
                <a:gd name="connsiteY53" fmla="*/ 3269735 h 4643751"/>
                <a:gd name="connsiteX54" fmla="*/ 474155 w 4587104"/>
                <a:gd name="connsiteY54" fmla="*/ 3328124 h 4643751"/>
                <a:gd name="connsiteX55" fmla="*/ 643548 w 4587104"/>
                <a:gd name="connsiteY55" fmla="*/ 3363824 h 4643751"/>
                <a:gd name="connsiteX56" fmla="*/ 762062 w 4587104"/>
                <a:gd name="connsiteY56" fmla="*/ 3386511 h 4643751"/>
                <a:gd name="connsiteX57" fmla="*/ 885451 w 4587104"/>
                <a:gd name="connsiteY57" fmla="*/ 3444899 h 4643751"/>
                <a:gd name="connsiteX58" fmla="*/ 926580 w 4587104"/>
                <a:gd name="connsiteY58" fmla="*/ 3503287 h 4643751"/>
                <a:gd name="connsiteX59" fmla="*/ 926580 w 4587104"/>
                <a:gd name="connsiteY59" fmla="*/ 3561675 h 4643751"/>
                <a:gd name="connsiteX60" fmla="*/ 926580 w 4587104"/>
                <a:gd name="connsiteY60" fmla="*/ 3620063 h 4643751"/>
                <a:gd name="connsiteX61" fmla="*/ 967709 w 4587104"/>
                <a:gd name="connsiteY61" fmla="*/ 3736841 h 4643751"/>
                <a:gd name="connsiteX62" fmla="*/ 1008839 w 4587104"/>
                <a:gd name="connsiteY62" fmla="*/ 3795228 h 4643751"/>
                <a:gd name="connsiteX63" fmla="*/ 1049969 w 4587104"/>
                <a:gd name="connsiteY63" fmla="*/ 3970392 h 4643751"/>
                <a:gd name="connsiteX64" fmla="*/ 1091098 w 4587104"/>
                <a:gd name="connsiteY64" fmla="*/ 4028780 h 4643751"/>
                <a:gd name="connsiteX65" fmla="*/ 1137271 w 4587104"/>
                <a:gd name="connsiteY65" fmla="*/ 4105271 h 4643751"/>
                <a:gd name="connsiteX66" fmla="*/ 1132227 w 4587104"/>
                <a:gd name="connsiteY66" fmla="*/ 4203946 h 4643751"/>
                <a:gd name="connsiteX67" fmla="*/ 1214486 w 4587104"/>
                <a:gd name="connsiteY67" fmla="*/ 4203946 h 4643751"/>
                <a:gd name="connsiteX68" fmla="*/ 1324968 w 4587104"/>
                <a:gd name="connsiteY68" fmla="*/ 4172850 h 4643751"/>
                <a:gd name="connsiteX69" fmla="*/ 1356251 w 4587104"/>
                <a:gd name="connsiteY69" fmla="*/ 4205675 h 4643751"/>
                <a:gd name="connsiteX70" fmla="*/ 1379004 w 4587104"/>
                <a:gd name="connsiteY70" fmla="*/ 4262334 h 4643751"/>
                <a:gd name="connsiteX71" fmla="*/ 1420134 w 4587104"/>
                <a:gd name="connsiteY71" fmla="*/ 4203945 h 4643751"/>
                <a:gd name="connsiteX72" fmla="*/ 1463700 w 4587104"/>
                <a:gd name="connsiteY72" fmla="*/ 4180574 h 4643751"/>
                <a:gd name="connsiteX73" fmla="*/ 1502393 w 4587104"/>
                <a:gd name="connsiteY73" fmla="*/ 4145558 h 4643751"/>
                <a:gd name="connsiteX74" fmla="*/ 1592912 w 4587104"/>
                <a:gd name="connsiteY74" fmla="*/ 4120718 h 4643751"/>
                <a:gd name="connsiteX75" fmla="*/ 1645957 w 4587104"/>
                <a:gd name="connsiteY75" fmla="*/ 4074377 h 4643751"/>
                <a:gd name="connsiteX76" fmla="*/ 1749170 w 4587104"/>
                <a:gd name="connsiteY76" fmla="*/ 4028782 h 4643751"/>
                <a:gd name="connsiteX77" fmla="*/ 1678599 w 4587104"/>
                <a:gd name="connsiteY77" fmla="*/ 3985558 h 4643751"/>
                <a:gd name="connsiteX78" fmla="*/ 1625781 w 4587104"/>
                <a:gd name="connsiteY78" fmla="*/ 3912004 h 4643751"/>
                <a:gd name="connsiteX79" fmla="*/ 1790299 w 4587104"/>
                <a:gd name="connsiteY79" fmla="*/ 3853617 h 4643751"/>
                <a:gd name="connsiteX80" fmla="*/ 1954817 w 4587104"/>
                <a:gd name="connsiteY80" fmla="*/ 3795228 h 4643751"/>
                <a:gd name="connsiteX81" fmla="*/ 1995947 w 4587104"/>
                <a:gd name="connsiteY81" fmla="*/ 3678452 h 4643751"/>
                <a:gd name="connsiteX82" fmla="*/ 2078205 w 4587104"/>
                <a:gd name="connsiteY82" fmla="*/ 3678453 h 4643751"/>
                <a:gd name="connsiteX83" fmla="*/ 2242724 w 4587104"/>
                <a:gd name="connsiteY83" fmla="*/ 3561675 h 4643751"/>
                <a:gd name="connsiteX84" fmla="*/ 2283853 w 4587104"/>
                <a:gd name="connsiteY84" fmla="*/ 3678452 h 4643751"/>
                <a:gd name="connsiteX85" fmla="*/ 2366112 w 4587104"/>
                <a:gd name="connsiteY85" fmla="*/ 3678452 h 4643751"/>
                <a:gd name="connsiteX86" fmla="*/ 2448371 w 4587104"/>
                <a:gd name="connsiteY86" fmla="*/ 3678452 h 4643751"/>
                <a:gd name="connsiteX87" fmla="*/ 2448371 w 4587104"/>
                <a:gd name="connsiteY87" fmla="*/ 3795229 h 4643751"/>
                <a:gd name="connsiteX88" fmla="*/ 2571759 w 4587104"/>
                <a:gd name="connsiteY88" fmla="*/ 3795228 h 4643751"/>
                <a:gd name="connsiteX89" fmla="*/ 2612889 w 4587104"/>
                <a:gd name="connsiteY89" fmla="*/ 3912005 h 4643751"/>
                <a:gd name="connsiteX90" fmla="*/ 2654018 w 4587104"/>
                <a:gd name="connsiteY90" fmla="*/ 4028780 h 4643751"/>
                <a:gd name="connsiteX91" fmla="*/ 2695148 w 4587104"/>
                <a:gd name="connsiteY91" fmla="*/ 4028780 h 4643751"/>
                <a:gd name="connsiteX92" fmla="*/ 2695148 w 4587104"/>
                <a:gd name="connsiteY92" fmla="*/ 3970392 h 4643751"/>
                <a:gd name="connsiteX93" fmla="*/ 2777407 w 4587104"/>
                <a:gd name="connsiteY93" fmla="*/ 4028780 h 4643751"/>
                <a:gd name="connsiteX94" fmla="*/ 2840142 w 4587104"/>
                <a:gd name="connsiteY94" fmla="*/ 4041552 h 4643751"/>
                <a:gd name="connsiteX95" fmla="*/ 2983051 w 4587104"/>
                <a:gd name="connsiteY95" fmla="*/ 4087172 h 4643751"/>
                <a:gd name="connsiteX96" fmla="*/ 3011518 w 4587104"/>
                <a:gd name="connsiteY96" fmla="*/ 4153542 h 4643751"/>
                <a:gd name="connsiteX97" fmla="*/ 2983054 w 4587104"/>
                <a:gd name="connsiteY97" fmla="*/ 4262333 h 4643751"/>
                <a:gd name="connsiteX98" fmla="*/ 3024184 w 4587104"/>
                <a:gd name="connsiteY98" fmla="*/ 4262333 h 4643751"/>
                <a:gd name="connsiteX99" fmla="*/ 3106440 w 4587104"/>
                <a:gd name="connsiteY99" fmla="*/ 4320724 h 4643751"/>
                <a:gd name="connsiteX100" fmla="*/ 3182893 w 4587104"/>
                <a:gd name="connsiteY100" fmla="*/ 4483718 h 4643751"/>
                <a:gd name="connsiteX101" fmla="*/ 3270961 w 4587104"/>
                <a:gd name="connsiteY101" fmla="*/ 4612662 h 4643751"/>
                <a:gd name="connsiteX102" fmla="*/ 3394349 w 4587104"/>
                <a:gd name="connsiteY102" fmla="*/ 4612662 h 4643751"/>
                <a:gd name="connsiteX103" fmla="*/ 3476608 w 4587104"/>
                <a:gd name="connsiteY103" fmla="*/ 4495887 h 4643751"/>
                <a:gd name="connsiteX104" fmla="*/ 3764514 w 4587104"/>
                <a:gd name="connsiteY104" fmla="*/ 4379111 h 4643751"/>
                <a:gd name="connsiteX105" fmla="*/ 3887903 w 4587104"/>
                <a:gd name="connsiteY105" fmla="*/ 4320723 h 4643751"/>
                <a:gd name="connsiteX106" fmla="*/ 4011291 w 4587104"/>
                <a:gd name="connsiteY106" fmla="*/ 4203946 h 4643751"/>
                <a:gd name="connsiteX107" fmla="*/ 4052421 w 4587104"/>
                <a:gd name="connsiteY107" fmla="*/ 4145558 h 4643751"/>
                <a:gd name="connsiteX108" fmla="*/ 4093550 w 4587104"/>
                <a:gd name="connsiteY108" fmla="*/ 4145558 h 4643751"/>
                <a:gd name="connsiteX109" fmla="*/ 4093550 w 4587104"/>
                <a:gd name="connsiteY109" fmla="*/ 4028782 h 4643751"/>
                <a:gd name="connsiteX110" fmla="*/ 4134680 w 4587104"/>
                <a:gd name="connsiteY110" fmla="*/ 3970394 h 4643751"/>
                <a:gd name="connsiteX111" fmla="*/ 4143138 w 4587104"/>
                <a:gd name="connsiteY111" fmla="*/ 3871639 h 4643751"/>
                <a:gd name="connsiteX112" fmla="*/ 4134680 w 4587104"/>
                <a:gd name="connsiteY112" fmla="*/ 3736841 h 4643751"/>
                <a:gd name="connsiteX113" fmla="*/ 4175809 w 4587104"/>
                <a:gd name="connsiteY113" fmla="*/ 3678453 h 4643751"/>
                <a:gd name="connsiteX114" fmla="*/ 4190743 w 4587104"/>
                <a:gd name="connsiteY114" fmla="*/ 3562702 h 4643751"/>
                <a:gd name="connsiteX115" fmla="*/ 4216939 w 4587104"/>
                <a:gd name="connsiteY115" fmla="*/ 3444900 h 4643751"/>
                <a:gd name="connsiteX116" fmla="*/ 4258065 w 4587104"/>
                <a:gd name="connsiteY116" fmla="*/ 3269739 h 4643751"/>
                <a:gd name="connsiteX117" fmla="*/ 4322674 w 4587104"/>
                <a:gd name="connsiteY117" fmla="*/ 3151431 h 4643751"/>
                <a:gd name="connsiteX118" fmla="*/ 4381457 w 4587104"/>
                <a:gd name="connsiteY118" fmla="*/ 3094571 h 4643751"/>
                <a:gd name="connsiteX119" fmla="*/ 4422586 w 4587104"/>
                <a:gd name="connsiteY119" fmla="*/ 2977795 h 4643751"/>
                <a:gd name="connsiteX120" fmla="*/ 4381457 w 4587104"/>
                <a:gd name="connsiteY120" fmla="*/ 2919407 h 4643751"/>
                <a:gd name="connsiteX121" fmla="*/ 4422586 w 4587104"/>
                <a:gd name="connsiteY121" fmla="*/ 2861018 h 4643751"/>
                <a:gd name="connsiteX122" fmla="*/ 4381457 w 4587104"/>
                <a:gd name="connsiteY122" fmla="*/ 2802630 h 4643751"/>
                <a:gd name="connsiteX123" fmla="*/ 4436924 w 4587104"/>
                <a:gd name="connsiteY123" fmla="*/ 2666787 h 4643751"/>
                <a:gd name="connsiteX124" fmla="*/ 4463716 w 4587104"/>
                <a:gd name="connsiteY124" fmla="*/ 2569078 h 4643751"/>
                <a:gd name="connsiteX125" fmla="*/ 4504845 w 4587104"/>
                <a:gd name="connsiteY125" fmla="*/ 2452301 h 4643751"/>
                <a:gd name="connsiteX126" fmla="*/ 4463716 w 4587104"/>
                <a:gd name="connsiteY126" fmla="*/ 2452301 h 4643751"/>
                <a:gd name="connsiteX127" fmla="*/ 4463716 w 4587104"/>
                <a:gd name="connsiteY127" fmla="*/ 2393913 h 4643751"/>
                <a:gd name="connsiteX128" fmla="*/ 4504845 w 4587104"/>
                <a:gd name="connsiteY128" fmla="*/ 2335525 h 4643751"/>
                <a:gd name="connsiteX129" fmla="*/ 4587104 w 4587104"/>
                <a:gd name="connsiteY129" fmla="*/ 2277137 h 4643751"/>
                <a:gd name="connsiteX130" fmla="*/ 4545972 w 4587104"/>
                <a:gd name="connsiteY13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967710 w 4587104"/>
                <a:gd name="connsiteY10" fmla="*/ 1342926 h 4643751"/>
                <a:gd name="connsiteX11" fmla="*/ 885449 w 4587104"/>
                <a:gd name="connsiteY11" fmla="*/ 1401314 h 4643751"/>
                <a:gd name="connsiteX12" fmla="*/ 762062 w 4587104"/>
                <a:gd name="connsiteY12" fmla="*/ 1284538 h 4643751"/>
                <a:gd name="connsiteX13" fmla="*/ 638674 w 4587104"/>
                <a:gd name="connsiteY13" fmla="*/ 1342926 h 4643751"/>
                <a:gd name="connsiteX14" fmla="*/ 597544 w 4587104"/>
                <a:gd name="connsiteY14" fmla="*/ 1401314 h 4643751"/>
                <a:gd name="connsiteX15" fmla="*/ 515284 w 4587104"/>
                <a:gd name="connsiteY15" fmla="*/ 1342926 h 4643751"/>
                <a:gd name="connsiteX16" fmla="*/ 474156 w 4587104"/>
                <a:gd name="connsiteY16" fmla="*/ 1342926 h 4643751"/>
                <a:gd name="connsiteX17" fmla="*/ 433026 w 4587104"/>
                <a:gd name="connsiteY17" fmla="*/ 1284538 h 4643751"/>
                <a:gd name="connsiteX18" fmla="*/ 431369 w 4587104"/>
                <a:gd name="connsiteY18" fmla="*/ 1342222 h 4643751"/>
                <a:gd name="connsiteX19" fmla="*/ 434089 w 4587104"/>
                <a:gd name="connsiteY19" fmla="*/ 1436833 h 4643751"/>
                <a:gd name="connsiteX20" fmla="*/ 447690 w 4587104"/>
                <a:gd name="connsiteY20" fmla="*/ 1477381 h 4643751"/>
                <a:gd name="connsiteX21" fmla="*/ 597543 w 4587104"/>
                <a:gd name="connsiteY21" fmla="*/ 1576479 h 4643751"/>
                <a:gd name="connsiteX22" fmla="*/ 598663 w 4587104"/>
                <a:gd name="connsiteY22" fmla="*/ 1656951 h 4643751"/>
                <a:gd name="connsiteX23" fmla="*/ 597543 w 4587104"/>
                <a:gd name="connsiteY23" fmla="*/ 1810031 h 4643751"/>
                <a:gd name="connsiteX24" fmla="*/ 638674 w 4587104"/>
                <a:gd name="connsiteY24" fmla="*/ 1868419 h 4643751"/>
                <a:gd name="connsiteX25" fmla="*/ 655789 w 4587104"/>
                <a:gd name="connsiteY25" fmla="*/ 1956232 h 4643751"/>
                <a:gd name="connsiteX26" fmla="*/ 644908 w 4587104"/>
                <a:gd name="connsiteY26" fmla="*/ 2023812 h 4643751"/>
                <a:gd name="connsiteX27" fmla="*/ 679803 w 4587104"/>
                <a:gd name="connsiteY27" fmla="*/ 2101972 h 4643751"/>
                <a:gd name="connsiteX28" fmla="*/ 638674 w 4587104"/>
                <a:gd name="connsiteY28" fmla="*/ 2101972 h 4643751"/>
                <a:gd name="connsiteX29" fmla="*/ 602744 w 4587104"/>
                <a:gd name="connsiteY29" fmla="*/ 2126147 h 4643751"/>
                <a:gd name="connsiteX30" fmla="*/ 576901 w 4587104"/>
                <a:gd name="connsiteY30" fmla="*/ 2176350 h 4643751"/>
                <a:gd name="connsiteX31" fmla="*/ 542899 w 4587104"/>
                <a:gd name="connsiteY31" fmla="*/ 2211105 h 4643751"/>
                <a:gd name="connsiteX32" fmla="*/ 514336 w 4587104"/>
                <a:gd name="connsiteY32" fmla="*/ 2241998 h 4643751"/>
                <a:gd name="connsiteX33" fmla="*/ 492574 w 4587104"/>
                <a:gd name="connsiteY33" fmla="*/ 2238137 h 4643751"/>
                <a:gd name="connsiteX34" fmla="*/ 454491 w 4587104"/>
                <a:gd name="connsiteY34" fmla="*/ 2243930 h 4643751"/>
                <a:gd name="connsiteX35" fmla="*/ 391897 w 4587104"/>
                <a:gd name="connsiteY35" fmla="*/ 2218748 h 4643751"/>
                <a:gd name="connsiteX36" fmla="*/ 391897 w 4587104"/>
                <a:gd name="connsiteY36" fmla="*/ 2160360 h 4643751"/>
                <a:gd name="connsiteX37" fmla="*/ 309638 w 4587104"/>
                <a:gd name="connsiteY37" fmla="*/ 2218748 h 4643751"/>
                <a:gd name="connsiteX38" fmla="*/ 309636 w 4587104"/>
                <a:gd name="connsiteY38" fmla="*/ 2335525 h 4643751"/>
                <a:gd name="connsiteX39" fmla="*/ 227379 w 4587104"/>
                <a:gd name="connsiteY39" fmla="*/ 2335524 h 4643751"/>
                <a:gd name="connsiteX40" fmla="*/ 227379 w 4587104"/>
                <a:gd name="connsiteY40" fmla="*/ 2510689 h 4643751"/>
                <a:gd name="connsiteX41" fmla="*/ 200148 w 4587104"/>
                <a:gd name="connsiteY41" fmla="*/ 2560590 h 4643751"/>
                <a:gd name="connsiteX42" fmla="*/ 186250 w 4587104"/>
                <a:gd name="connsiteY42" fmla="*/ 2685853 h 4643751"/>
                <a:gd name="connsiteX43" fmla="*/ 227379 w 4587104"/>
                <a:gd name="connsiteY43" fmla="*/ 2744241 h 4643751"/>
                <a:gd name="connsiteX44" fmla="*/ 145120 w 4587104"/>
                <a:gd name="connsiteY44" fmla="*/ 2802629 h 4643751"/>
                <a:gd name="connsiteX45" fmla="*/ 88618 w 4587104"/>
                <a:gd name="connsiteY45" fmla="*/ 2888834 h 4643751"/>
                <a:gd name="connsiteX46" fmla="*/ 21732 w 4587104"/>
                <a:gd name="connsiteY46" fmla="*/ 2919406 h 4643751"/>
                <a:gd name="connsiteX47" fmla="*/ 21731 w 4587104"/>
                <a:gd name="connsiteY47" fmla="*/ 3094571 h 4643751"/>
                <a:gd name="connsiteX48" fmla="*/ 62861 w 4587104"/>
                <a:gd name="connsiteY48" fmla="*/ 3269735 h 4643751"/>
                <a:gd name="connsiteX49" fmla="*/ 103991 w 4587104"/>
                <a:gd name="connsiteY49" fmla="*/ 3269735 h 4643751"/>
                <a:gd name="connsiteX50" fmla="*/ 186249 w 4587104"/>
                <a:gd name="connsiteY50" fmla="*/ 3269736 h 4643751"/>
                <a:gd name="connsiteX51" fmla="*/ 268509 w 4587104"/>
                <a:gd name="connsiteY51" fmla="*/ 3269735 h 4643751"/>
                <a:gd name="connsiteX52" fmla="*/ 309638 w 4587104"/>
                <a:gd name="connsiteY52" fmla="*/ 3328123 h 4643751"/>
                <a:gd name="connsiteX53" fmla="*/ 391897 w 4587104"/>
                <a:gd name="connsiteY53" fmla="*/ 3269735 h 4643751"/>
                <a:gd name="connsiteX54" fmla="*/ 474155 w 4587104"/>
                <a:gd name="connsiteY54" fmla="*/ 3328124 h 4643751"/>
                <a:gd name="connsiteX55" fmla="*/ 643548 w 4587104"/>
                <a:gd name="connsiteY55" fmla="*/ 3363824 h 4643751"/>
                <a:gd name="connsiteX56" fmla="*/ 762062 w 4587104"/>
                <a:gd name="connsiteY56" fmla="*/ 3386511 h 4643751"/>
                <a:gd name="connsiteX57" fmla="*/ 885451 w 4587104"/>
                <a:gd name="connsiteY57" fmla="*/ 3444899 h 4643751"/>
                <a:gd name="connsiteX58" fmla="*/ 926580 w 4587104"/>
                <a:gd name="connsiteY58" fmla="*/ 3503287 h 4643751"/>
                <a:gd name="connsiteX59" fmla="*/ 926580 w 4587104"/>
                <a:gd name="connsiteY59" fmla="*/ 3561675 h 4643751"/>
                <a:gd name="connsiteX60" fmla="*/ 926580 w 4587104"/>
                <a:gd name="connsiteY60" fmla="*/ 3620063 h 4643751"/>
                <a:gd name="connsiteX61" fmla="*/ 967709 w 4587104"/>
                <a:gd name="connsiteY61" fmla="*/ 3736841 h 4643751"/>
                <a:gd name="connsiteX62" fmla="*/ 1008839 w 4587104"/>
                <a:gd name="connsiteY62" fmla="*/ 3795228 h 4643751"/>
                <a:gd name="connsiteX63" fmla="*/ 1049969 w 4587104"/>
                <a:gd name="connsiteY63" fmla="*/ 3970392 h 4643751"/>
                <a:gd name="connsiteX64" fmla="*/ 1091098 w 4587104"/>
                <a:gd name="connsiteY64" fmla="*/ 4028780 h 4643751"/>
                <a:gd name="connsiteX65" fmla="*/ 1137271 w 4587104"/>
                <a:gd name="connsiteY65" fmla="*/ 4105271 h 4643751"/>
                <a:gd name="connsiteX66" fmla="*/ 1132227 w 4587104"/>
                <a:gd name="connsiteY66" fmla="*/ 4203946 h 4643751"/>
                <a:gd name="connsiteX67" fmla="*/ 1214486 w 4587104"/>
                <a:gd name="connsiteY67" fmla="*/ 4203946 h 4643751"/>
                <a:gd name="connsiteX68" fmla="*/ 1324968 w 4587104"/>
                <a:gd name="connsiteY68" fmla="*/ 4172850 h 4643751"/>
                <a:gd name="connsiteX69" fmla="*/ 1356251 w 4587104"/>
                <a:gd name="connsiteY69" fmla="*/ 4205675 h 4643751"/>
                <a:gd name="connsiteX70" fmla="*/ 1379004 w 4587104"/>
                <a:gd name="connsiteY70" fmla="*/ 4262334 h 4643751"/>
                <a:gd name="connsiteX71" fmla="*/ 1420134 w 4587104"/>
                <a:gd name="connsiteY71" fmla="*/ 4203945 h 4643751"/>
                <a:gd name="connsiteX72" fmla="*/ 1463700 w 4587104"/>
                <a:gd name="connsiteY72" fmla="*/ 4180574 h 4643751"/>
                <a:gd name="connsiteX73" fmla="*/ 1502393 w 4587104"/>
                <a:gd name="connsiteY73" fmla="*/ 4145558 h 4643751"/>
                <a:gd name="connsiteX74" fmla="*/ 1592912 w 4587104"/>
                <a:gd name="connsiteY74" fmla="*/ 4120718 h 4643751"/>
                <a:gd name="connsiteX75" fmla="*/ 1645957 w 4587104"/>
                <a:gd name="connsiteY75" fmla="*/ 4074377 h 4643751"/>
                <a:gd name="connsiteX76" fmla="*/ 1749170 w 4587104"/>
                <a:gd name="connsiteY76" fmla="*/ 4028782 h 4643751"/>
                <a:gd name="connsiteX77" fmla="*/ 1678599 w 4587104"/>
                <a:gd name="connsiteY77" fmla="*/ 3985558 h 4643751"/>
                <a:gd name="connsiteX78" fmla="*/ 1625781 w 4587104"/>
                <a:gd name="connsiteY78" fmla="*/ 3912004 h 4643751"/>
                <a:gd name="connsiteX79" fmla="*/ 1790299 w 4587104"/>
                <a:gd name="connsiteY79" fmla="*/ 3853617 h 4643751"/>
                <a:gd name="connsiteX80" fmla="*/ 1954817 w 4587104"/>
                <a:gd name="connsiteY80" fmla="*/ 3795228 h 4643751"/>
                <a:gd name="connsiteX81" fmla="*/ 1995947 w 4587104"/>
                <a:gd name="connsiteY81" fmla="*/ 3678452 h 4643751"/>
                <a:gd name="connsiteX82" fmla="*/ 2078205 w 4587104"/>
                <a:gd name="connsiteY82" fmla="*/ 3678453 h 4643751"/>
                <a:gd name="connsiteX83" fmla="*/ 2242724 w 4587104"/>
                <a:gd name="connsiteY83" fmla="*/ 3561675 h 4643751"/>
                <a:gd name="connsiteX84" fmla="*/ 2283853 w 4587104"/>
                <a:gd name="connsiteY84" fmla="*/ 3678452 h 4643751"/>
                <a:gd name="connsiteX85" fmla="*/ 2366112 w 4587104"/>
                <a:gd name="connsiteY85" fmla="*/ 3678452 h 4643751"/>
                <a:gd name="connsiteX86" fmla="*/ 2448371 w 4587104"/>
                <a:gd name="connsiteY86" fmla="*/ 3678452 h 4643751"/>
                <a:gd name="connsiteX87" fmla="*/ 2448371 w 4587104"/>
                <a:gd name="connsiteY87" fmla="*/ 3795229 h 4643751"/>
                <a:gd name="connsiteX88" fmla="*/ 2571759 w 4587104"/>
                <a:gd name="connsiteY88" fmla="*/ 3795228 h 4643751"/>
                <a:gd name="connsiteX89" fmla="*/ 2612889 w 4587104"/>
                <a:gd name="connsiteY89" fmla="*/ 3912005 h 4643751"/>
                <a:gd name="connsiteX90" fmla="*/ 2654018 w 4587104"/>
                <a:gd name="connsiteY90" fmla="*/ 4028780 h 4643751"/>
                <a:gd name="connsiteX91" fmla="*/ 2695148 w 4587104"/>
                <a:gd name="connsiteY91" fmla="*/ 4028780 h 4643751"/>
                <a:gd name="connsiteX92" fmla="*/ 2695148 w 4587104"/>
                <a:gd name="connsiteY92" fmla="*/ 3970392 h 4643751"/>
                <a:gd name="connsiteX93" fmla="*/ 2777407 w 4587104"/>
                <a:gd name="connsiteY93" fmla="*/ 4028780 h 4643751"/>
                <a:gd name="connsiteX94" fmla="*/ 2840142 w 4587104"/>
                <a:gd name="connsiteY94" fmla="*/ 4041552 h 4643751"/>
                <a:gd name="connsiteX95" fmla="*/ 2983051 w 4587104"/>
                <a:gd name="connsiteY95" fmla="*/ 4087172 h 4643751"/>
                <a:gd name="connsiteX96" fmla="*/ 3011518 w 4587104"/>
                <a:gd name="connsiteY96" fmla="*/ 4153542 h 4643751"/>
                <a:gd name="connsiteX97" fmla="*/ 2983054 w 4587104"/>
                <a:gd name="connsiteY97" fmla="*/ 4262333 h 4643751"/>
                <a:gd name="connsiteX98" fmla="*/ 3024184 w 4587104"/>
                <a:gd name="connsiteY98" fmla="*/ 4262333 h 4643751"/>
                <a:gd name="connsiteX99" fmla="*/ 3106440 w 4587104"/>
                <a:gd name="connsiteY99" fmla="*/ 4320724 h 4643751"/>
                <a:gd name="connsiteX100" fmla="*/ 3182893 w 4587104"/>
                <a:gd name="connsiteY100" fmla="*/ 4483718 h 4643751"/>
                <a:gd name="connsiteX101" fmla="*/ 3270961 w 4587104"/>
                <a:gd name="connsiteY101" fmla="*/ 4612662 h 4643751"/>
                <a:gd name="connsiteX102" fmla="*/ 3394349 w 4587104"/>
                <a:gd name="connsiteY102" fmla="*/ 4612662 h 4643751"/>
                <a:gd name="connsiteX103" fmla="*/ 3476608 w 4587104"/>
                <a:gd name="connsiteY103" fmla="*/ 4495887 h 4643751"/>
                <a:gd name="connsiteX104" fmla="*/ 3764514 w 4587104"/>
                <a:gd name="connsiteY104" fmla="*/ 4379111 h 4643751"/>
                <a:gd name="connsiteX105" fmla="*/ 3887903 w 4587104"/>
                <a:gd name="connsiteY105" fmla="*/ 4320723 h 4643751"/>
                <a:gd name="connsiteX106" fmla="*/ 4011291 w 4587104"/>
                <a:gd name="connsiteY106" fmla="*/ 4203946 h 4643751"/>
                <a:gd name="connsiteX107" fmla="*/ 4052421 w 4587104"/>
                <a:gd name="connsiteY107" fmla="*/ 4145558 h 4643751"/>
                <a:gd name="connsiteX108" fmla="*/ 4093550 w 4587104"/>
                <a:gd name="connsiteY108" fmla="*/ 4145558 h 4643751"/>
                <a:gd name="connsiteX109" fmla="*/ 4093550 w 4587104"/>
                <a:gd name="connsiteY109" fmla="*/ 4028782 h 4643751"/>
                <a:gd name="connsiteX110" fmla="*/ 4134680 w 4587104"/>
                <a:gd name="connsiteY110" fmla="*/ 3970394 h 4643751"/>
                <a:gd name="connsiteX111" fmla="*/ 4143138 w 4587104"/>
                <a:gd name="connsiteY111" fmla="*/ 3871639 h 4643751"/>
                <a:gd name="connsiteX112" fmla="*/ 4134680 w 4587104"/>
                <a:gd name="connsiteY112" fmla="*/ 3736841 h 4643751"/>
                <a:gd name="connsiteX113" fmla="*/ 4175809 w 4587104"/>
                <a:gd name="connsiteY113" fmla="*/ 3678453 h 4643751"/>
                <a:gd name="connsiteX114" fmla="*/ 4190743 w 4587104"/>
                <a:gd name="connsiteY114" fmla="*/ 3562702 h 4643751"/>
                <a:gd name="connsiteX115" fmla="*/ 4216939 w 4587104"/>
                <a:gd name="connsiteY115" fmla="*/ 3444900 h 4643751"/>
                <a:gd name="connsiteX116" fmla="*/ 4258065 w 4587104"/>
                <a:gd name="connsiteY116" fmla="*/ 3269739 h 4643751"/>
                <a:gd name="connsiteX117" fmla="*/ 4322674 w 4587104"/>
                <a:gd name="connsiteY117" fmla="*/ 3151431 h 4643751"/>
                <a:gd name="connsiteX118" fmla="*/ 4381457 w 4587104"/>
                <a:gd name="connsiteY118" fmla="*/ 3094571 h 4643751"/>
                <a:gd name="connsiteX119" fmla="*/ 4422586 w 4587104"/>
                <a:gd name="connsiteY119" fmla="*/ 2977795 h 4643751"/>
                <a:gd name="connsiteX120" fmla="*/ 4381457 w 4587104"/>
                <a:gd name="connsiteY120" fmla="*/ 2919407 h 4643751"/>
                <a:gd name="connsiteX121" fmla="*/ 4422586 w 4587104"/>
                <a:gd name="connsiteY121" fmla="*/ 2861018 h 4643751"/>
                <a:gd name="connsiteX122" fmla="*/ 4381457 w 4587104"/>
                <a:gd name="connsiteY122" fmla="*/ 2802630 h 4643751"/>
                <a:gd name="connsiteX123" fmla="*/ 4436924 w 4587104"/>
                <a:gd name="connsiteY123" fmla="*/ 2666787 h 4643751"/>
                <a:gd name="connsiteX124" fmla="*/ 4463716 w 4587104"/>
                <a:gd name="connsiteY124" fmla="*/ 2569078 h 4643751"/>
                <a:gd name="connsiteX125" fmla="*/ 4504845 w 4587104"/>
                <a:gd name="connsiteY125" fmla="*/ 2452301 h 4643751"/>
                <a:gd name="connsiteX126" fmla="*/ 4463716 w 4587104"/>
                <a:gd name="connsiteY126" fmla="*/ 2452301 h 4643751"/>
                <a:gd name="connsiteX127" fmla="*/ 4463716 w 4587104"/>
                <a:gd name="connsiteY127" fmla="*/ 2393913 h 4643751"/>
                <a:gd name="connsiteX128" fmla="*/ 4504845 w 4587104"/>
                <a:gd name="connsiteY128" fmla="*/ 2335525 h 4643751"/>
                <a:gd name="connsiteX129" fmla="*/ 4587104 w 4587104"/>
                <a:gd name="connsiteY129" fmla="*/ 2277137 h 4643751"/>
                <a:gd name="connsiteX130" fmla="*/ 4545972 w 4587104"/>
                <a:gd name="connsiteY13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967710 w 4587104"/>
                <a:gd name="connsiteY10" fmla="*/ 1342926 h 4643751"/>
                <a:gd name="connsiteX11" fmla="*/ 885449 w 4587104"/>
                <a:gd name="connsiteY11" fmla="*/ 1401314 h 4643751"/>
                <a:gd name="connsiteX12" fmla="*/ 762062 w 4587104"/>
                <a:gd name="connsiteY12" fmla="*/ 1284538 h 4643751"/>
                <a:gd name="connsiteX13" fmla="*/ 638674 w 4587104"/>
                <a:gd name="connsiteY13" fmla="*/ 1342926 h 4643751"/>
                <a:gd name="connsiteX14" fmla="*/ 597544 w 4587104"/>
                <a:gd name="connsiteY14" fmla="*/ 1401314 h 4643751"/>
                <a:gd name="connsiteX15" fmla="*/ 515284 w 4587104"/>
                <a:gd name="connsiteY15" fmla="*/ 1342926 h 4643751"/>
                <a:gd name="connsiteX16" fmla="*/ 474156 w 4587104"/>
                <a:gd name="connsiteY16" fmla="*/ 1342926 h 4643751"/>
                <a:gd name="connsiteX17" fmla="*/ 433026 w 4587104"/>
                <a:gd name="connsiteY17" fmla="*/ 1284538 h 4643751"/>
                <a:gd name="connsiteX18" fmla="*/ 431369 w 4587104"/>
                <a:gd name="connsiteY18" fmla="*/ 1342222 h 4643751"/>
                <a:gd name="connsiteX19" fmla="*/ 434089 w 4587104"/>
                <a:gd name="connsiteY19" fmla="*/ 1436833 h 4643751"/>
                <a:gd name="connsiteX20" fmla="*/ 447690 w 4587104"/>
                <a:gd name="connsiteY20" fmla="*/ 1477381 h 4643751"/>
                <a:gd name="connsiteX21" fmla="*/ 597543 w 4587104"/>
                <a:gd name="connsiteY21" fmla="*/ 1576479 h 4643751"/>
                <a:gd name="connsiteX22" fmla="*/ 598663 w 4587104"/>
                <a:gd name="connsiteY22" fmla="*/ 1656951 h 4643751"/>
                <a:gd name="connsiteX23" fmla="*/ 597543 w 4587104"/>
                <a:gd name="connsiteY23" fmla="*/ 1810031 h 4643751"/>
                <a:gd name="connsiteX24" fmla="*/ 638674 w 4587104"/>
                <a:gd name="connsiteY24" fmla="*/ 1868419 h 4643751"/>
                <a:gd name="connsiteX25" fmla="*/ 655789 w 4587104"/>
                <a:gd name="connsiteY25" fmla="*/ 1956232 h 4643751"/>
                <a:gd name="connsiteX26" fmla="*/ 644908 w 4587104"/>
                <a:gd name="connsiteY26" fmla="*/ 2023812 h 4643751"/>
                <a:gd name="connsiteX27" fmla="*/ 679803 w 4587104"/>
                <a:gd name="connsiteY27" fmla="*/ 2101972 h 4643751"/>
                <a:gd name="connsiteX28" fmla="*/ 638674 w 4587104"/>
                <a:gd name="connsiteY28" fmla="*/ 2101972 h 4643751"/>
                <a:gd name="connsiteX29" fmla="*/ 602744 w 4587104"/>
                <a:gd name="connsiteY29" fmla="*/ 2126147 h 4643751"/>
                <a:gd name="connsiteX30" fmla="*/ 576901 w 4587104"/>
                <a:gd name="connsiteY30" fmla="*/ 2176350 h 4643751"/>
                <a:gd name="connsiteX31" fmla="*/ 542899 w 4587104"/>
                <a:gd name="connsiteY31" fmla="*/ 2211105 h 4643751"/>
                <a:gd name="connsiteX32" fmla="*/ 514336 w 4587104"/>
                <a:gd name="connsiteY32" fmla="*/ 2241998 h 4643751"/>
                <a:gd name="connsiteX33" fmla="*/ 492574 w 4587104"/>
                <a:gd name="connsiteY33" fmla="*/ 2238137 h 4643751"/>
                <a:gd name="connsiteX34" fmla="*/ 454491 w 4587104"/>
                <a:gd name="connsiteY34" fmla="*/ 2243930 h 4643751"/>
                <a:gd name="connsiteX35" fmla="*/ 391897 w 4587104"/>
                <a:gd name="connsiteY35" fmla="*/ 2218748 h 4643751"/>
                <a:gd name="connsiteX36" fmla="*/ 391897 w 4587104"/>
                <a:gd name="connsiteY36" fmla="*/ 2160360 h 4643751"/>
                <a:gd name="connsiteX37" fmla="*/ 309638 w 4587104"/>
                <a:gd name="connsiteY37" fmla="*/ 2218748 h 4643751"/>
                <a:gd name="connsiteX38" fmla="*/ 309636 w 4587104"/>
                <a:gd name="connsiteY38" fmla="*/ 2335525 h 4643751"/>
                <a:gd name="connsiteX39" fmla="*/ 227379 w 4587104"/>
                <a:gd name="connsiteY39" fmla="*/ 2335524 h 4643751"/>
                <a:gd name="connsiteX40" fmla="*/ 227379 w 4587104"/>
                <a:gd name="connsiteY40" fmla="*/ 2510689 h 4643751"/>
                <a:gd name="connsiteX41" fmla="*/ 200148 w 4587104"/>
                <a:gd name="connsiteY41" fmla="*/ 2560590 h 4643751"/>
                <a:gd name="connsiteX42" fmla="*/ 186250 w 4587104"/>
                <a:gd name="connsiteY42" fmla="*/ 2685853 h 4643751"/>
                <a:gd name="connsiteX43" fmla="*/ 227379 w 4587104"/>
                <a:gd name="connsiteY43" fmla="*/ 2744241 h 4643751"/>
                <a:gd name="connsiteX44" fmla="*/ 145120 w 4587104"/>
                <a:gd name="connsiteY44" fmla="*/ 2802629 h 4643751"/>
                <a:gd name="connsiteX45" fmla="*/ 88618 w 4587104"/>
                <a:gd name="connsiteY45" fmla="*/ 2888834 h 4643751"/>
                <a:gd name="connsiteX46" fmla="*/ 21732 w 4587104"/>
                <a:gd name="connsiteY46" fmla="*/ 2919406 h 4643751"/>
                <a:gd name="connsiteX47" fmla="*/ 21731 w 4587104"/>
                <a:gd name="connsiteY47" fmla="*/ 3094571 h 4643751"/>
                <a:gd name="connsiteX48" fmla="*/ 62861 w 4587104"/>
                <a:gd name="connsiteY48" fmla="*/ 3269735 h 4643751"/>
                <a:gd name="connsiteX49" fmla="*/ 103991 w 4587104"/>
                <a:gd name="connsiteY49" fmla="*/ 3269735 h 4643751"/>
                <a:gd name="connsiteX50" fmla="*/ 186249 w 4587104"/>
                <a:gd name="connsiteY50" fmla="*/ 3269736 h 4643751"/>
                <a:gd name="connsiteX51" fmla="*/ 268509 w 4587104"/>
                <a:gd name="connsiteY51" fmla="*/ 3269735 h 4643751"/>
                <a:gd name="connsiteX52" fmla="*/ 309638 w 4587104"/>
                <a:gd name="connsiteY52" fmla="*/ 3328123 h 4643751"/>
                <a:gd name="connsiteX53" fmla="*/ 391897 w 4587104"/>
                <a:gd name="connsiteY53" fmla="*/ 3269735 h 4643751"/>
                <a:gd name="connsiteX54" fmla="*/ 474155 w 4587104"/>
                <a:gd name="connsiteY54" fmla="*/ 3328124 h 4643751"/>
                <a:gd name="connsiteX55" fmla="*/ 643548 w 4587104"/>
                <a:gd name="connsiteY55" fmla="*/ 3363824 h 4643751"/>
                <a:gd name="connsiteX56" fmla="*/ 762062 w 4587104"/>
                <a:gd name="connsiteY56" fmla="*/ 3386511 h 4643751"/>
                <a:gd name="connsiteX57" fmla="*/ 885451 w 4587104"/>
                <a:gd name="connsiteY57" fmla="*/ 3444899 h 4643751"/>
                <a:gd name="connsiteX58" fmla="*/ 926580 w 4587104"/>
                <a:gd name="connsiteY58" fmla="*/ 3503287 h 4643751"/>
                <a:gd name="connsiteX59" fmla="*/ 926580 w 4587104"/>
                <a:gd name="connsiteY59" fmla="*/ 3561675 h 4643751"/>
                <a:gd name="connsiteX60" fmla="*/ 926580 w 4587104"/>
                <a:gd name="connsiteY60" fmla="*/ 3620063 h 4643751"/>
                <a:gd name="connsiteX61" fmla="*/ 967709 w 4587104"/>
                <a:gd name="connsiteY61" fmla="*/ 3736841 h 4643751"/>
                <a:gd name="connsiteX62" fmla="*/ 1008839 w 4587104"/>
                <a:gd name="connsiteY62" fmla="*/ 3795228 h 4643751"/>
                <a:gd name="connsiteX63" fmla="*/ 1049969 w 4587104"/>
                <a:gd name="connsiteY63" fmla="*/ 3970392 h 4643751"/>
                <a:gd name="connsiteX64" fmla="*/ 1091098 w 4587104"/>
                <a:gd name="connsiteY64" fmla="*/ 4028780 h 4643751"/>
                <a:gd name="connsiteX65" fmla="*/ 1137271 w 4587104"/>
                <a:gd name="connsiteY65" fmla="*/ 4105271 h 4643751"/>
                <a:gd name="connsiteX66" fmla="*/ 1132227 w 4587104"/>
                <a:gd name="connsiteY66" fmla="*/ 4203946 h 4643751"/>
                <a:gd name="connsiteX67" fmla="*/ 1214486 w 4587104"/>
                <a:gd name="connsiteY67" fmla="*/ 4203946 h 4643751"/>
                <a:gd name="connsiteX68" fmla="*/ 1324968 w 4587104"/>
                <a:gd name="connsiteY68" fmla="*/ 4172850 h 4643751"/>
                <a:gd name="connsiteX69" fmla="*/ 1356251 w 4587104"/>
                <a:gd name="connsiteY69" fmla="*/ 4205675 h 4643751"/>
                <a:gd name="connsiteX70" fmla="*/ 1379004 w 4587104"/>
                <a:gd name="connsiteY70" fmla="*/ 4262334 h 4643751"/>
                <a:gd name="connsiteX71" fmla="*/ 1420134 w 4587104"/>
                <a:gd name="connsiteY71" fmla="*/ 4203945 h 4643751"/>
                <a:gd name="connsiteX72" fmla="*/ 1463700 w 4587104"/>
                <a:gd name="connsiteY72" fmla="*/ 4180574 h 4643751"/>
                <a:gd name="connsiteX73" fmla="*/ 1502393 w 4587104"/>
                <a:gd name="connsiteY73" fmla="*/ 4145558 h 4643751"/>
                <a:gd name="connsiteX74" fmla="*/ 1592912 w 4587104"/>
                <a:gd name="connsiteY74" fmla="*/ 4120718 h 4643751"/>
                <a:gd name="connsiteX75" fmla="*/ 1645957 w 4587104"/>
                <a:gd name="connsiteY75" fmla="*/ 4074377 h 4643751"/>
                <a:gd name="connsiteX76" fmla="*/ 1749170 w 4587104"/>
                <a:gd name="connsiteY76" fmla="*/ 4028782 h 4643751"/>
                <a:gd name="connsiteX77" fmla="*/ 1678599 w 4587104"/>
                <a:gd name="connsiteY77" fmla="*/ 3985558 h 4643751"/>
                <a:gd name="connsiteX78" fmla="*/ 1625781 w 4587104"/>
                <a:gd name="connsiteY78" fmla="*/ 3912004 h 4643751"/>
                <a:gd name="connsiteX79" fmla="*/ 1790299 w 4587104"/>
                <a:gd name="connsiteY79" fmla="*/ 3853617 h 4643751"/>
                <a:gd name="connsiteX80" fmla="*/ 1954817 w 4587104"/>
                <a:gd name="connsiteY80" fmla="*/ 3795228 h 4643751"/>
                <a:gd name="connsiteX81" fmla="*/ 1995947 w 4587104"/>
                <a:gd name="connsiteY81" fmla="*/ 3678452 h 4643751"/>
                <a:gd name="connsiteX82" fmla="*/ 2078205 w 4587104"/>
                <a:gd name="connsiteY82" fmla="*/ 3678453 h 4643751"/>
                <a:gd name="connsiteX83" fmla="*/ 2242724 w 4587104"/>
                <a:gd name="connsiteY83" fmla="*/ 3561675 h 4643751"/>
                <a:gd name="connsiteX84" fmla="*/ 2283853 w 4587104"/>
                <a:gd name="connsiteY84" fmla="*/ 3678452 h 4643751"/>
                <a:gd name="connsiteX85" fmla="*/ 2366112 w 4587104"/>
                <a:gd name="connsiteY85" fmla="*/ 3678452 h 4643751"/>
                <a:gd name="connsiteX86" fmla="*/ 2448371 w 4587104"/>
                <a:gd name="connsiteY86" fmla="*/ 3678452 h 4643751"/>
                <a:gd name="connsiteX87" fmla="*/ 2448371 w 4587104"/>
                <a:gd name="connsiteY87" fmla="*/ 3795229 h 4643751"/>
                <a:gd name="connsiteX88" fmla="*/ 2571759 w 4587104"/>
                <a:gd name="connsiteY88" fmla="*/ 3795228 h 4643751"/>
                <a:gd name="connsiteX89" fmla="*/ 2612889 w 4587104"/>
                <a:gd name="connsiteY89" fmla="*/ 3912005 h 4643751"/>
                <a:gd name="connsiteX90" fmla="*/ 2654018 w 4587104"/>
                <a:gd name="connsiteY90" fmla="*/ 4028780 h 4643751"/>
                <a:gd name="connsiteX91" fmla="*/ 2695148 w 4587104"/>
                <a:gd name="connsiteY91" fmla="*/ 4028780 h 4643751"/>
                <a:gd name="connsiteX92" fmla="*/ 2695148 w 4587104"/>
                <a:gd name="connsiteY92" fmla="*/ 3970392 h 4643751"/>
                <a:gd name="connsiteX93" fmla="*/ 2777407 w 4587104"/>
                <a:gd name="connsiteY93" fmla="*/ 4028780 h 4643751"/>
                <a:gd name="connsiteX94" fmla="*/ 2840142 w 4587104"/>
                <a:gd name="connsiteY94" fmla="*/ 4041552 h 4643751"/>
                <a:gd name="connsiteX95" fmla="*/ 2983051 w 4587104"/>
                <a:gd name="connsiteY95" fmla="*/ 4087172 h 4643751"/>
                <a:gd name="connsiteX96" fmla="*/ 3011518 w 4587104"/>
                <a:gd name="connsiteY96" fmla="*/ 4153542 h 4643751"/>
                <a:gd name="connsiteX97" fmla="*/ 2983054 w 4587104"/>
                <a:gd name="connsiteY97" fmla="*/ 4262333 h 4643751"/>
                <a:gd name="connsiteX98" fmla="*/ 3024184 w 4587104"/>
                <a:gd name="connsiteY98" fmla="*/ 4262333 h 4643751"/>
                <a:gd name="connsiteX99" fmla="*/ 3106440 w 4587104"/>
                <a:gd name="connsiteY99" fmla="*/ 4320724 h 4643751"/>
                <a:gd name="connsiteX100" fmla="*/ 3182893 w 4587104"/>
                <a:gd name="connsiteY100" fmla="*/ 4483718 h 4643751"/>
                <a:gd name="connsiteX101" fmla="*/ 3270961 w 4587104"/>
                <a:gd name="connsiteY101" fmla="*/ 4612662 h 4643751"/>
                <a:gd name="connsiteX102" fmla="*/ 3394349 w 4587104"/>
                <a:gd name="connsiteY102" fmla="*/ 4612662 h 4643751"/>
                <a:gd name="connsiteX103" fmla="*/ 3476608 w 4587104"/>
                <a:gd name="connsiteY103" fmla="*/ 4495887 h 4643751"/>
                <a:gd name="connsiteX104" fmla="*/ 3764514 w 4587104"/>
                <a:gd name="connsiteY104" fmla="*/ 4379111 h 4643751"/>
                <a:gd name="connsiteX105" fmla="*/ 3887903 w 4587104"/>
                <a:gd name="connsiteY105" fmla="*/ 4320723 h 4643751"/>
                <a:gd name="connsiteX106" fmla="*/ 4011291 w 4587104"/>
                <a:gd name="connsiteY106" fmla="*/ 4203946 h 4643751"/>
                <a:gd name="connsiteX107" fmla="*/ 4052421 w 4587104"/>
                <a:gd name="connsiteY107" fmla="*/ 4145558 h 4643751"/>
                <a:gd name="connsiteX108" fmla="*/ 4093550 w 4587104"/>
                <a:gd name="connsiteY108" fmla="*/ 4145558 h 4643751"/>
                <a:gd name="connsiteX109" fmla="*/ 4093550 w 4587104"/>
                <a:gd name="connsiteY109" fmla="*/ 4028782 h 4643751"/>
                <a:gd name="connsiteX110" fmla="*/ 4134680 w 4587104"/>
                <a:gd name="connsiteY110" fmla="*/ 3970394 h 4643751"/>
                <a:gd name="connsiteX111" fmla="*/ 4143138 w 4587104"/>
                <a:gd name="connsiteY111" fmla="*/ 3871639 h 4643751"/>
                <a:gd name="connsiteX112" fmla="*/ 4134680 w 4587104"/>
                <a:gd name="connsiteY112" fmla="*/ 3736841 h 4643751"/>
                <a:gd name="connsiteX113" fmla="*/ 4175809 w 4587104"/>
                <a:gd name="connsiteY113" fmla="*/ 3678453 h 4643751"/>
                <a:gd name="connsiteX114" fmla="*/ 4190743 w 4587104"/>
                <a:gd name="connsiteY114" fmla="*/ 3562702 h 4643751"/>
                <a:gd name="connsiteX115" fmla="*/ 4216939 w 4587104"/>
                <a:gd name="connsiteY115" fmla="*/ 3444900 h 4643751"/>
                <a:gd name="connsiteX116" fmla="*/ 4258065 w 4587104"/>
                <a:gd name="connsiteY116" fmla="*/ 3269739 h 4643751"/>
                <a:gd name="connsiteX117" fmla="*/ 4322674 w 4587104"/>
                <a:gd name="connsiteY117" fmla="*/ 3151431 h 4643751"/>
                <a:gd name="connsiteX118" fmla="*/ 4381457 w 4587104"/>
                <a:gd name="connsiteY118" fmla="*/ 3094571 h 4643751"/>
                <a:gd name="connsiteX119" fmla="*/ 4422586 w 4587104"/>
                <a:gd name="connsiteY119" fmla="*/ 2977795 h 4643751"/>
                <a:gd name="connsiteX120" fmla="*/ 4381457 w 4587104"/>
                <a:gd name="connsiteY120" fmla="*/ 2919407 h 4643751"/>
                <a:gd name="connsiteX121" fmla="*/ 4422586 w 4587104"/>
                <a:gd name="connsiteY121" fmla="*/ 2861018 h 4643751"/>
                <a:gd name="connsiteX122" fmla="*/ 4381457 w 4587104"/>
                <a:gd name="connsiteY122" fmla="*/ 2802630 h 4643751"/>
                <a:gd name="connsiteX123" fmla="*/ 4436924 w 4587104"/>
                <a:gd name="connsiteY123" fmla="*/ 2666787 h 4643751"/>
                <a:gd name="connsiteX124" fmla="*/ 4463716 w 4587104"/>
                <a:gd name="connsiteY124" fmla="*/ 2569078 h 4643751"/>
                <a:gd name="connsiteX125" fmla="*/ 4504845 w 4587104"/>
                <a:gd name="connsiteY125" fmla="*/ 2452301 h 4643751"/>
                <a:gd name="connsiteX126" fmla="*/ 4463716 w 4587104"/>
                <a:gd name="connsiteY126" fmla="*/ 2452301 h 4643751"/>
                <a:gd name="connsiteX127" fmla="*/ 4463716 w 4587104"/>
                <a:gd name="connsiteY127" fmla="*/ 2393913 h 4643751"/>
                <a:gd name="connsiteX128" fmla="*/ 4504845 w 4587104"/>
                <a:gd name="connsiteY128" fmla="*/ 2335525 h 4643751"/>
                <a:gd name="connsiteX129" fmla="*/ 4587104 w 4587104"/>
                <a:gd name="connsiteY129" fmla="*/ 2277137 h 4643751"/>
                <a:gd name="connsiteX130" fmla="*/ 4545972 w 4587104"/>
                <a:gd name="connsiteY13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967710 w 4587104"/>
                <a:gd name="connsiteY10" fmla="*/ 1342926 h 4643751"/>
                <a:gd name="connsiteX11" fmla="*/ 885449 w 4587104"/>
                <a:gd name="connsiteY11" fmla="*/ 1401314 h 4643751"/>
                <a:gd name="connsiteX12" fmla="*/ 762062 w 4587104"/>
                <a:gd name="connsiteY12" fmla="*/ 1284538 h 4643751"/>
                <a:gd name="connsiteX13" fmla="*/ 638674 w 4587104"/>
                <a:gd name="connsiteY13" fmla="*/ 1342926 h 4643751"/>
                <a:gd name="connsiteX14" fmla="*/ 597544 w 4587104"/>
                <a:gd name="connsiteY14" fmla="*/ 1401314 h 4643751"/>
                <a:gd name="connsiteX15" fmla="*/ 515284 w 4587104"/>
                <a:gd name="connsiteY15" fmla="*/ 1342926 h 4643751"/>
                <a:gd name="connsiteX16" fmla="*/ 474156 w 4587104"/>
                <a:gd name="connsiteY16" fmla="*/ 1342926 h 4643751"/>
                <a:gd name="connsiteX17" fmla="*/ 433026 w 4587104"/>
                <a:gd name="connsiteY17" fmla="*/ 1284538 h 4643751"/>
                <a:gd name="connsiteX18" fmla="*/ 431369 w 4587104"/>
                <a:gd name="connsiteY18" fmla="*/ 1342222 h 4643751"/>
                <a:gd name="connsiteX19" fmla="*/ 434089 w 4587104"/>
                <a:gd name="connsiteY19" fmla="*/ 1436833 h 4643751"/>
                <a:gd name="connsiteX20" fmla="*/ 447690 w 4587104"/>
                <a:gd name="connsiteY20" fmla="*/ 1477381 h 4643751"/>
                <a:gd name="connsiteX21" fmla="*/ 597543 w 4587104"/>
                <a:gd name="connsiteY21" fmla="*/ 1576479 h 4643751"/>
                <a:gd name="connsiteX22" fmla="*/ 598663 w 4587104"/>
                <a:gd name="connsiteY22" fmla="*/ 1656951 h 4643751"/>
                <a:gd name="connsiteX23" fmla="*/ 597543 w 4587104"/>
                <a:gd name="connsiteY23" fmla="*/ 1810031 h 4643751"/>
                <a:gd name="connsiteX24" fmla="*/ 638674 w 4587104"/>
                <a:gd name="connsiteY24" fmla="*/ 1868419 h 4643751"/>
                <a:gd name="connsiteX25" fmla="*/ 655789 w 4587104"/>
                <a:gd name="connsiteY25" fmla="*/ 1956232 h 4643751"/>
                <a:gd name="connsiteX26" fmla="*/ 644908 w 4587104"/>
                <a:gd name="connsiteY26" fmla="*/ 2023812 h 4643751"/>
                <a:gd name="connsiteX27" fmla="*/ 679803 w 4587104"/>
                <a:gd name="connsiteY27" fmla="*/ 2101972 h 4643751"/>
                <a:gd name="connsiteX28" fmla="*/ 638674 w 4587104"/>
                <a:gd name="connsiteY28" fmla="*/ 2101972 h 4643751"/>
                <a:gd name="connsiteX29" fmla="*/ 602744 w 4587104"/>
                <a:gd name="connsiteY29" fmla="*/ 2126147 h 4643751"/>
                <a:gd name="connsiteX30" fmla="*/ 576901 w 4587104"/>
                <a:gd name="connsiteY30" fmla="*/ 2176350 h 4643751"/>
                <a:gd name="connsiteX31" fmla="*/ 542899 w 4587104"/>
                <a:gd name="connsiteY31" fmla="*/ 2211105 h 4643751"/>
                <a:gd name="connsiteX32" fmla="*/ 514336 w 4587104"/>
                <a:gd name="connsiteY32" fmla="*/ 2241998 h 4643751"/>
                <a:gd name="connsiteX33" fmla="*/ 492574 w 4587104"/>
                <a:gd name="connsiteY33" fmla="*/ 2238137 h 4643751"/>
                <a:gd name="connsiteX34" fmla="*/ 454491 w 4587104"/>
                <a:gd name="connsiteY34" fmla="*/ 2243930 h 4643751"/>
                <a:gd name="connsiteX35" fmla="*/ 391897 w 4587104"/>
                <a:gd name="connsiteY35" fmla="*/ 2218748 h 4643751"/>
                <a:gd name="connsiteX36" fmla="*/ 391897 w 4587104"/>
                <a:gd name="connsiteY36" fmla="*/ 2160360 h 4643751"/>
                <a:gd name="connsiteX37" fmla="*/ 309638 w 4587104"/>
                <a:gd name="connsiteY37" fmla="*/ 2218748 h 4643751"/>
                <a:gd name="connsiteX38" fmla="*/ 309636 w 4587104"/>
                <a:gd name="connsiteY38" fmla="*/ 2335525 h 4643751"/>
                <a:gd name="connsiteX39" fmla="*/ 227379 w 4587104"/>
                <a:gd name="connsiteY39" fmla="*/ 2335524 h 4643751"/>
                <a:gd name="connsiteX40" fmla="*/ 227379 w 4587104"/>
                <a:gd name="connsiteY40" fmla="*/ 2510689 h 4643751"/>
                <a:gd name="connsiteX41" fmla="*/ 200148 w 4587104"/>
                <a:gd name="connsiteY41" fmla="*/ 2560590 h 4643751"/>
                <a:gd name="connsiteX42" fmla="*/ 186250 w 4587104"/>
                <a:gd name="connsiteY42" fmla="*/ 2685853 h 4643751"/>
                <a:gd name="connsiteX43" fmla="*/ 227379 w 4587104"/>
                <a:gd name="connsiteY43" fmla="*/ 2744241 h 4643751"/>
                <a:gd name="connsiteX44" fmla="*/ 145120 w 4587104"/>
                <a:gd name="connsiteY44" fmla="*/ 2802629 h 4643751"/>
                <a:gd name="connsiteX45" fmla="*/ 88618 w 4587104"/>
                <a:gd name="connsiteY45" fmla="*/ 2888834 h 4643751"/>
                <a:gd name="connsiteX46" fmla="*/ 21732 w 4587104"/>
                <a:gd name="connsiteY46" fmla="*/ 2919406 h 4643751"/>
                <a:gd name="connsiteX47" fmla="*/ 21731 w 4587104"/>
                <a:gd name="connsiteY47" fmla="*/ 3094571 h 4643751"/>
                <a:gd name="connsiteX48" fmla="*/ 62861 w 4587104"/>
                <a:gd name="connsiteY48" fmla="*/ 3269735 h 4643751"/>
                <a:gd name="connsiteX49" fmla="*/ 103991 w 4587104"/>
                <a:gd name="connsiteY49" fmla="*/ 3269735 h 4643751"/>
                <a:gd name="connsiteX50" fmla="*/ 186249 w 4587104"/>
                <a:gd name="connsiteY50" fmla="*/ 3269736 h 4643751"/>
                <a:gd name="connsiteX51" fmla="*/ 268509 w 4587104"/>
                <a:gd name="connsiteY51" fmla="*/ 3269735 h 4643751"/>
                <a:gd name="connsiteX52" fmla="*/ 309638 w 4587104"/>
                <a:gd name="connsiteY52" fmla="*/ 3328123 h 4643751"/>
                <a:gd name="connsiteX53" fmla="*/ 391897 w 4587104"/>
                <a:gd name="connsiteY53" fmla="*/ 3269735 h 4643751"/>
                <a:gd name="connsiteX54" fmla="*/ 474155 w 4587104"/>
                <a:gd name="connsiteY54" fmla="*/ 3328124 h 4643751"/>
                <a:gd name="connsiteX55" fmla="*/ 643548 w 4587104"/>
                <a:gd name="connsiteY55" fmla="*/ 3363824 h 4643751"/>
                <a:gd name="connsiteX56" fmla="*/ 762062 w 4587104"/>
                <a:gd name="connsiteY56" fmla="*/ 3386511 h 4643751"/>
                <a:gd name="connsiteX57" fmla="*/ 885451 w 4587104"/>
                <a:gd name="connsiteY57" fmla="*/ 3444899 h 4643751"/>
                <a:gd name="connsiteX58" fmla="*/ 926580 w 4587104"/>
                <a:gd name="connsiteY58" fmla="*/ 3503287 h 4643751"/>
                <a:gd name="connsiteX59" fmla="*/ 926580 w 4587104"/>
                <a:gd name="connsiteY59" fmla="*/ 3561675 h 4643751"/>
                <a:gd name="connsiteX60" fmla="*/ 926580 w 4587104"/>
                <a:gd name="connsiteY60" fmla="*/ 3620063 h 4643751"/>
                <a:gd name="connsiteX61" fmla="*/ 967709 w 4587104"/>
                <a:gd name="connsiteY61" fmla="*/ 3736841 h 4643751"/>
                <a:gd name="connsiteX62" fmla="*/ 1008839 w 4587104"/>
                <a:gd name="connsiteY62" fmla="*/ 3795228 h 4643751"/>
                <a:gd name="connsiteX63" fmla="*/ 1049969 w 4587104"/>
                <a:gd name="connsiteY63" fmla="*/ 3970392 h 4643751"/>
                <a:gd name="connsiteX64" fmla="*/ 1091098 w 4587104"/>
                <a:gd name="connsiteY64" fmla="*/ 4028780 h 4643751"/>
                <a:gd name="connsiteX65" fmla="*/ 1137271 w 4587104"/>
                <a:gd name="connsiteY65" fmla="*/ 4105271 h 4643751"/>
                <a:gd name="connsiteX66" fmla="*/ 1132227 w 4587104"/>
                <a:gd name="connsiteY66" fmla="*/ 4203946 h 4643751"/>
                <a:gd name="connsiteX67" fmla="*/ 1214486 w 4587104"/>
                <a:gd name="connsiteY67" fmla="*/ 4203946 h 4643751"/>
                <a:gd name="connsiteX68" fmla="*/ 1324968 w 4587104"/>
                <a:gd name="connsiteY68" fmla="*/ 4172850 h 4643751"/>
                <a:gd name="connsiteX69" fmla="*/ 1356251 w 4587104"/>
                <a:gd name="connsiteY69" fmla="*/ 4205675 h 4643751"/>
                <a:gd name="connsiteX70" fmla="*/ 1379004 w 4587104"/>
                <a:gd name="connsiteY70" fmla="*/ 4262334 h 4643751"/>
                <a:gd name="connsiteX71" fmla="*/ 1420134 w 4587104"/>
                <a:gd name="connsiteY71" fmla="*/ 4203945 h 4643751"/>
                <a:gd name="connsiteX72" fmla="*/ 1463700 w 4587104"/>
                <a:gd name="connsiteY72" fmla="*/ 4180574 h 4643751"/>
                <a:gd name="connsiteX73" fmla="*/ 1502393 w 4587104"/>
                <a:gd name="connsiteY73" fmla="*/ 4145558 h 4643751"/>
                <a:gd name="connsiteX74" fmla="*/ 1592912 w 4587104"/>
                <a:gd name="connsiteY74" fmla="*/ 4120718 h 4643751"/>
                <a:gd name="connsiteX75" fmla="*/ 1645957 w 4587104"/>
                <a:gd name="connsiteY75" fmla="*/ 4074377 h 4643751"/>
                <a:gd name="connsiteX76" fmla="*/ 1749170 w 4587104"/>
                <a:gd name="connsiteY76" fmla="*/ 4028782 h 4643751"/>
                <a:gd name="connsiteX77" fmla="*/ 1678599 w 4587104"/>
                <a:gd name="connsiteY77" fmla="*/ 3985558 h 4643751"/>
                <a:gd name="connsiteX78" fmla="*/ 1625781 w 4587104"/>
                <a:gd name="connsiteY78" fmla="*/ 3912004 h 4643751"/>
                <a:gd name="connsiteX79" fmla="*/ 1790299 w 4587104"/>
                <a:gd name="connsiteY79" fmla="*/ 3853617 h 4643751"/>
                <a:gd name="connsiteX80" fmla="*/ 1954817 w 4587104"/>
                <a:gd name="connsiteY80" fmla="*/ 3795228 h 4643751"/>
                <a:gd name="connsiteX81" fmla="*/ 1995947 w 4587104"/>
                <a:gd name="connsiteY81" fmla="*/ 3678452 h 4643751"/>
                <a:gd name="connsiteX82" fmla="*/ 2078205 w 4587104"/>
                <a:gd name="connsiteY82" fmla="*/ 3678453 h 4643751"/>
                <a:gd name="connsiteX83" fmla="*/ 2242724 w 4587104"/>
                <a:gd name="connsiteY83" fmla="*/ 3561675 h 4643751"/>
                <a:gd name="connsiteX84" fmla="*/ 2283853 w 4587104"/>
                <a:gd name="connsiteY84" fmla="*/ 3678452 h 4643751"/>
                <a:gd name="connsiteX85" fmla="*/ 2366112 w 4587104"/>
                <a:gd name="connsiteY85" fmla="*/ 3678452 h 4643751"/>
                <a:gd name="connsiteX86" fmla="*/ 2448371 w 4587104"/>
                <a:gd name="connsiteY86" fmla="*/ 3678452 h 4643751"/>
                <a:gd name="connsiteX87" fmla="*/ 2448371 w 4587104"/>
                <a:gd name="connsiteY87" fmla="*/ 3795229 h 4643751"/>
                <a:gd name="connsiteX88" fmla="*/ 2571759 w 4587104"/>
                <a:gd name="connsiteY88" fmla="*/ 3795228 h 4643751"/>
                <a:gd name="connsiteX89" fmla="*/ 2612889 w 4587104"/>
                <a:gd name="connsiteY89" fmla="*/ 3912005 h 4643751"/>
                <a:gd name="connsiteX90" fmla="*/ 2654018 w 4587104"/>
                <a:gd name="connsiteY90" fmla="*/ 4028780 h 4643751"/>
                <a:gd name="connsiteX91" fmla="*/ 2695148 w 4587104"/>
                <a:gd name="connsiteY91" fmla="*/ 4028780 h 4643751"/>
                <a:gd name="connsiteX92" fmla="*/ 2695148 w 4587104"/>
                <a:gd name="connsiteY92" fmla="*/ 3970392 h 4643751"/>
                <a:gd name="connsiteX93" fmla="*/ 2777407 w 4587104"/>
                <a:gd name="connsiteY93" fmla="*/ 4028780 h 4643751"/>
                <a:gd name="connsiteX94" fmla="*/ 2840142 w 4587104"/>
                <a:gd name="connsiteY94" fmla="*/ 4041552 h 4643751"/>
                <a:gd name="connsiteX95" fmla="*/ 2983051 w 4587104"/>
                <a:gd name="connsiteY95" fmla="*/ 4087172 h 4643751"/>
                <a:gd name="connsiteX96" fmla="*/ 3011518 w 4587104"/>
                <a:gd name="connsiteY96" fmla="*/ 4153542 h 4643751"/>
                <a:gd name="connsiteX97" fmla="*/ 2983054 w 4587104"/>
                <a:gd name="connsiteY97" fmla="*/ 4262333 h 4643751"/>
                <a:gd name="connsiteX98" fmla="*/ 3024184 w 4587104"/>
                <a:gd name="connsiteY98" fmla="*/ 4262333 h 4643751"/>
                <a:gd name="connsiteX99" fmla="*/ 3106440 w 4587104"/>
                <a:gd name="connsiteY99" fmla="*/ 4320724 h 4643751"/>
                <a:gd name="connsiteX100" fmla="*/ 3182893 w 4587104"/>
                <a:gd name="connsiteY100" fmla="*/ 4483718 h 4643751"/>
                <a:gd name="connsiteX101" fmla="*/ 3270961 w 4587104"/>
                <a:gd name="connsiteY101" fmla="*/ 4612662 h 4643751"/>
                <a:gd name="connsiteX102" fmla="*/ 3394349 w 4587104"/>
                <a:gd name="connsiteY102" fmla="*/ 4612662 h 4643751"/>
                <a:gd name="connsiteX103" fmla="*/ 3476608 w 4587104"/>
                <a:gd name="connsiteY103" fmla="*/ 4495887 h 4643751"/>
                <a:gd name="connsiteX104" fmla="*/ 3764514 w 4587104"/>
                <a:gd name="connsiteY104" fmla="*/ 4379111 h 4643751"/>
                <a:gd name="connsiteX105" fmla="*/ 3887903 w 4587104"/>
                <a:gd name="connsiteY105" fmla="*/ 4320723 h 4643751"/>
                <a:gd name="connsiteX106" fmla="*/ 4011291 w 4587104"/>
                <a:gd name="connsiteY106" fmla="*/ 4203946 h 4643751"/>
                <a:gd name="connsiteX107" fmla="*/ 4052421 w 4587104"/>
                <a:gd name="connsiteY107" fmla="*/ 4145558 h 4643751"/>
                <a:gd name="connsiteX108" fmla="*/ 4093550 w 4587104"/>
                <a:gd name="connsiteY108" fmla="*/ 4145558 h 4643751"/>
                <a:gd name="connsiteX109" fmla="*/ 4093550 w 4587104"/>
                <a:gd name="connsiteY109" fmla="*/ 4028782 h 4643751"/>
                <a:gd name="connsiteX110" fmla="*/ 4134680 w 4587104"/>
                <a:gd name="connsiteY110" fmla="*/ 3970394 h 4643751"/>
                <a:gd name="connsiteX111" fmla="*/ 4143138 w 4587104"/>
                <a:gd name="connsiteY111" fmla="*/ 3871639 h 4643751"/>
                <a:gd name="connsiteX112" fmla="*/ 4134680 w 4587104"/>
                <a:gd name="connsiteY112" fmla="*/ 3736841 h 4643751"/>
                <a:gd name="connsiteX113" fmla="*/ 4175809 w 4587104"/>
                <a:gd name="connsiteY113" fmla="*/ 3678453 h 4643751"/>
                <a:gd name="connsiteX114" fmla="*/ 4190743 w 4587104"/>
                <a:gd name="connsiteY114" fmla="*/ 3562702 h 4643751"/>
                <a:gd name="connsiteX115" fmla="*/ 4216939 w 4587104"/>
                <a:gd name="connsiteY115" fmla="*/ 3444900 h 4643751"/>
                <a:gd name="connsiteX116" fmla="*/ 4258065 w 4587104"/>
                <a:gd name="connsiteY116" fmla="*/ 3269739 h 4643751"/>
                <a:gd name="connsiteX117" fmla="*/ 4322674 w 4587104"/>
                <a:gd name="connsiteY117" fmla="*/ 3151431 h 4643751"/>
                <a:gd name="connsiteX118" fmla="*/ 4381457 w 4587104"/>
                <a:gd name="connsiteY118" fmla="*/ 3094571 h 4643751"/>
                <a:gd name="connsiteX119" fmla="*/ 4422586 w 4587104"/>
                <a:gd name="connsiteY119" fmla="*/ 2977795 h 4643751"/>
                <a:gd name="connsiteX120" fmla="*/ 4381457 w 4587104"/>
                <a:gd name="connsiteY120" fmla="*/ 2919407 h 4643751"/>
                <a:gd name="connsiteX121" fmla="*/ 4422586 w 4587104"/>
                <a:gd name="connsiteY121" fmla="*/ 2861018 h 4643751"/>
                <a:gd name="connsiteX122" fmla="*/ 4381457 w 4587104"/>
                <a:gd name="connsiteY122" fmla="*/ 2802630 h 4643751"/>
                <a:gd name="connsiteX123" fmla="*/ 4436924 w 4587104"/>
                <a:gd name="connsiteY123" fmla="*/ 2666787 h 4643751"/>
                <a:gd name="connsiteX124" fmla="*/ 4463716 w 4587104"/>
                <a:gd name="connsiteY124" fmla="*/ 2569078 h 4643751"/>
                <a:gd name="connsiteX125" fmla="*/ 4504845 w 4587104"/>
                <a:gd name="connsiteY125" fmla="*/ 2452301 h 4643751"/>
                <a:gd name="connsiteX126" fmla="*/ 4463716 w 4587104"/>
                <a:gd name="connsiteY126" fmla="*/ 2452301 h 4643751"/>
                <a:gd name="connsiteX127" fmla="*/ 4463716 w 4587104"/>
                <a:gd name="connsiteY127" fmla="*/ 2393913 h 4643751"/>
                <a:gd name="connsiteX128" fmla="*/ 4504845 w 4587104"/>
                <a:gd name="connsiteY128" fmla="*/ 2335525 h 4643751"/>
                <a:gd name="connsiteX129" fmla="*/ 4587104 w 4587104"/>
                <a:gd name="connsiteY129" fmla="*/ 2277137 h 4643751"/>
                <a:gd name="connsiteX130" fmla="*/ 4545972 w 4587104"/>
                <a:gd name="connsiteY13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08 w 4587104"/>
                <a:gd name="connsiteY9" fmla="*/ 1167762 h 4643751"/>
                <a:gd name="connsiteX10" fmla="*/ 967710 w 4587104"/>
                <a:gd name="connsiteY10" fmla="*/ 1342926 h 4643751"/>
                <a:gd name="connsiteX11" fmla="*/ 885449 w 4587104"/>
                <a:gd name="connsiteY11" fmla="*/ 1401314 h 4643751"/>
                <a:gd name="connsiteX12" fmla="*/ 762062 w 4587104"/>
                <a:gd name="connsiteY12" fmla="*/ 1284538 h 4643751"/>
                <a:gd name="connsiteX13" fmla="*/ 638674 w 4587104"/>
                <a:gd name="connsiteY13" fmla="*/ 1342926 h 4643751"/>
                <a:gd name="connsiteX14" fmla="*/ 597544 w 4587104"/>
                <a:gd name="connsiteY14" fmla="*/ 1401314 h 4643751"/>
                <a:gd name="connsiteX15" fmla="*/ 515284 w 4587104"/>
                <a:gd name="connsiteY15" fmla="*/ 1342926 h 4643751"/>
                <a:gd name="connsiteX16" fmla="*/ 474156 w 4587104"/>
                <a:gd name="connsiteY16" fmla="*/ 1342926 h 4643751"/>
                <a:gd name="connsiteX17" fmla="*/ 433026 w 4587104"/>
                <a:gd name="connsiteY17" fmla="*/ 1284538 h 4643751"/>
                <a:gd name="connsiteX18" fmla="*/ 431369 w 4587104"/>
                <a:gd name="connsiteY18" fmla="*/ 1342222 h 4643751"/>
                <a:gd name="connsiteX19" fmla="*/ 434089 w 4587104"/>
                <a:gd name="connsiteY19" fmla="*/ 1436833 h 4643751"/>
                <a:gd name="connsiteX20" fmla="*/ 447690 w 4587104"/>
                <a:gd name="connsiteY20" fmla="*/ 1477381 h 4643751"/>
                <a:gd name="connsiteX21" fmla="*/ 597543 w 4587104"/>
                <a:gd name="connsiteY21" fmla="*/ 1576479 h 4643751"/>
                <a:gd name="connsiteX22" fmla="*/ 598663 w 4587104"/>
                <a:gd name="connsiteY22" fmla="*/ 1656951 h 4643751"/>
                <a:gd name="connsiteX23" fmla="*/ 597543 w 4587104"/>
                <a:gd name="connsiteY23" fmla="*/ 1810031 h 4643751"/>
                <a:gd name="connsiteX24" fmla="*/ 638674 w 4587104"/>
                <a:gd name="connsiteY24" fmla="*/ 1868419 h 4643751"/>
                <a:gd name="connsiteX25" fmla="*/ 655789 w 4587104"/>
                <a:gd name="connsiteY25" fmla="*/ 1956232 h 4643751"/>
                <a:gd name="connsiteX26" fmla="*/ 644908 w 4587104"/>
                <a:gd name="connsiteY26" fmla="*/ 2023812 h 4643751"/>
                <a:gd name="connsiteX27" fmla="*/ 679803 w 4587104"/>
                <a:gd name="connsiteY27" fmla="*/ 2101972 h 4643751"/>
                <a:gd name="connsiteX28" fmla="*/ 638674 w 4587104"/>
                <a:gd name="connsiteY28" fmla="*/ 2101972 h 4643751"/>
                <a:gd name="connsiteX29" fmla="*/ 602744 w 4587104"/>
                <a:gd name="connsiteY29" fmla="*/ 2126147 h 4643751"/>
                <a:gd name="connsiteX30" fmla="*/ 576901 w 4587104"/>
                <a:gd name="connsiteY30" fmla="*/ 2176350 h 4643751"/>
                <a:gd name="connsiteX31" fmla="*/ 542899 w 4587104"/>
                <a:gd name="connsiteY31" fmla="*/ 2211105 h 4643751"/>
                <a:gd name="connsiteX32" fmla="*/ 514336 w 4587104"/>
                <a:gd name="connsiteY32" fmla="*/ 2241998 h 4643751"/>
                <a:gd name="connsiteX33" fmla="*/ 492574 w 4587104"/>
                <a:gd name="connsiteY33" fmla="*/ 2238137 h 4643751"/>
                <a:gd name="connsiteX34" fmla="*/ 454491 w 4587104"/>
                <a:gd name="connsiteY34" fmla="*/ 2243930 h 4643751"/>
                <a:gd name="connsiteX35" fmla="*/ 391897 w 4587104"/>
                <a:gd name="connsiteY35" fmla="*/ 2218748 h 4643751"/>
                <a:gd name="connsiteX36" fmla="*/ 391897 w 4587104"/>
                <a:gd name="connsiteY36" fmla="*/ 2160360 h 4643751"/>
                <a:gd name="connsiteX37" fmla="*/ 309638 w 4587104"/>
                <a:gd name="connsiteY37" fmla="*/ 2218748 h 4643751"/>
                <a:gd name="connsiteX38" fmla="*/ 309636 w 4587104"/>
                <a:gd name="connsiteY38" fmla="*/ 2335525 h 4643751"/>
                <a:gd name="connsiteX39" fmla="*/ 227379 w 4587104"/>
                <a:gd name="connsiteY39" fmla="*/ 2335524 h 4643751"/>
                <a:gd name="connsiteX40" fmla="*/ 227379 w 4587104"/>
                <a:gd name="connsiteY40" fmla="*/ 2510689 h 4643751"/>
                <a:gd name="connsiteX41" fmla="*/ 200148 w 4587104"/>
                <a:gd name="connsiteY41" fmla="*/ 2560590 h 4643751"/>
                <a:gd name="connsiteX42" fmla="*/ 186250 w 4587104"/>
                <a:gd name="connsiteY42" fmla="*/ 2685853 h 4643751"/>
                <a:gd name="connsiteX43" fmla="*/ 227379 w 4587104"/>
                <a:gd name="connsiteY43" fmla="*/ 2744241 h 4643751"/>
                <a:gd name="connsiteX44" fmla="*/ 145120 w 4587104"/>
                <a:gd name="connsiteY44" fmla="*/ 2802629 h 4643751"/>
                <a:gd name="connsiteX45" fmla="*/ 88618 w 4587104"/>
                <a:gd name="connsiteY45" fmla="*/ 2888834 h 4643751"/>
                <a:gd name="connsiteX46" fmla="*/ 21732 w 4587104"/>
                <a:gd name="connsiteY46" fmla="*/ 2919406 h 4643751"/>
                <a:gd name="connsiteX47" fmla="*/ 21731 w 4587104"/>
                <a:gd name="connsiteY47" fmla="*/ 3094571 h 4643751"/>
                <a:gd name="connsiteX48" fmla="*/ 62861 w 4587104"/>
                <a:gd name="connsiteY48" fmla="*/ 3269735 h 4643751"/>
                <a:gd name="connsiteX49" fmla="*/ 103991 w 4587104"/>
                <a:gd name="connsiteY49" fmla="*/ 3269735 h 4643751"/>
                <a:gd name="connsiteX50" fmla="*/ 186249 w 4587104"/>
                <a:gd name="connsiteY50" fmla="*/ 3269736 h 4643751"/>
                <a:gd name="connsiteX51" fmla="*/ 268509 w 4587104"/>
                <a:gd name="connsiteY51" fmla="*/ 3269735 h 4643751"/>
                <a:gd name="connsiteX52" fmla="*/ 309638 w 4587104"/>
                <a:gd name="connsiteY52" fmla="*/ 3328123 h 4643751"/>
                <a:gd name="connsiteX53" fmla="*/ 391897 w 4587104"/>
                <a:gd name="connsiteY53" fmla="*/ 3269735 h 4643751"/>
                <a:gd name="connsiteX54" fmla="*/ 474155 w 4587104"/>
                <a:gd name="connsiteY54" fmla="*/ 3328124 h 4643751"/>
                <a:gd name="connsiteX55" fmla="*/ 643548 w 4587104"/>
                <a:gd name="connsiteY55" fmla="*/ 3363824 h 4643751"/>
                <a:gd name="connsiteX56" fmla="*/ 762062 w 4587104"/>
                <a:gd name="connsiteY56" fmla="*/ 3386511 h 4643751"/>
                <a:gd name="connsiteX57" fmla="*/ 885451 w 4587104"/>
                <a:gd name="connsiteY57" fmla="*/ 3444899 h 4643751"/>
                <a:gd name="connsiteX58" fmla="*/ 926580 w 4587104"/>
                <a:gd name="connsiteY58" fmla="*/ 3503287 h 4643751"/>
                <a:gd name="connsiteX59" fmla="*/ 926580 w 4587104"/>
                <a:gd name="connsiteY59" fmla="*/ 3561675 h 4643751"/>
                <a:gd name="connsiteX60" fmla="*/ 926580 w 4587104"/>
                <a:gd name="connsiteY60" fmla="*/ 3620063 h 4643751"/>
                <a:gd name="connsiteX61" fmla="*/ 967709 w 4587104"/>
                <a:gd name="connsiteY61" fmla="*/ 3736841 h 4643751"/>
                <a:gd name="connsiteX62" fmla="*/ 1008839 w 4587104"/>
                <a:gd name="connsiteY62" fmla="*/ 3795228 h 4643751"/>
                <a:gd name="connsiteX63" fmla="*/ 1049969 w 4587104"/>
                <a:gd name="connsiteY63" fmla="*/ 3970392 h 4643751"/>
                <a:gd name="connsiteX64" fmla="*/ 1091098 w 4587104"/>
                <a:gd name="connsiteY64" fmla="*/ 4028780 h 4643751"/>
                <a:gd name="connsiteX65" fmla="*/ 1137271 w 4587104"/>
                <a:gd name="connsiteY65" fmla="*/ 4105271 h 4643751"/>
                <a:gd name="connsiteX66" fmla="*/ 1132227 w 4587104"/>
                <a:gd name="connsiteY66" fmla="*/ 4203946 h 4643751"/>
                <a:gd name="connsiteX67" fmla="*/ 1214486 w 4587104"/>
                <a:gd name="connsiteY67" fmla="*/ 4203946 h 4643751"/>
                <a:gd name="connsiteX68" fmla="*/ 1324968 w 4587104"/>
                <a:gd name="connsiteY68" fmla="*/ 4172850 h 4643751"/>
                <a:gd name="connsiteX69" fmla="*/ 1356251 w 4587104"/>
                <a:gd name="connsiteY69" fmla="*/ 4205675 h 4643751"/>
                <a:gd name="connsiteX70" fmla="*/ 1379004 w 4587104"/>
                <a:gd name="connsiteY70" fmla="*/ 4262334 h 4643751"/>
                <a:gd name="connsiteX71" fmla="*/ 1420134 w 4587104"/>
                <a:gd name="connsiteY71" fmla="*/ 4203945 h 4643751"/>
                <a:gd name="connsiteX72" fmla="*/ 1463700 w 4587104"/>
                <a:gd name="connsiteY72" fmla="*/ 4180574 h 4643751"/>
                <a:gd name="connsiteX73" fmla="*/ 1502393 w 4587104"/>
                <a:gd name="connsiteY73" fmla="*/ 4145558 h 4643751"/>
                <a:gd name="connsiteX74" fmla="*/ 1592912 w 4587104"/>
                <a:gd name="connsiteY74" fmla="*/ 4120718 h 4643751"/>
                <a:gd name="connsiteX75" fmla="*/ 1645957 w 4587104"/>
                <a:gd name="connsiteY75" fmla="*/ 4074377 h 4643751"/>
                <a:gd name="connsiteX76" fmla="*/ 1749170 w 4587104"/>
                <a:gd name="connsiteY76" fmla="*/ 4028782 h 4643751"/>
                <a:gd name="connsiteX77" fmla="*/ 1678599 w 4587104"/>
                <a:gd name="connsiteY77" fmla="*/ 3985558 h 4643751"/>
                <a:gd name="connsiteX78" fmla="*/ 1625781 w 4587104"/>
                <a:gd name="connsiteY78" fmla="*/ 3912004 h 4643751"/>
                <a:gd name="connsiteX79" fmla="*/ 1790299 w 4587104"/>
                <a:gd name="connsiteY79" fmla="*/ 3853617 h 4643751"/>
                <a:gd name="connsiteX80" fmla="*/ 1954817 w 4587104"/>
                <a:gd name="connsiteY80" fmla="*/ 3795228 h 4643751"/>
                <a:gd name="connsiteX81" fmla="*/ 1995947 w 4587104"/>
                <a:gd name="connsiteY81" fmla="*/ 3678452 h 4643751"/>
                <a:gd name="connsiteX82" fmla="*/ 2078205 w 4587104"/>
                <a:gd name="connsiteY82" fmla="*/ 3678453 h 4643751"/>
                <a:gd name="connsiteX83" fmla="*/ 2242724 w 4587104"/>
                <a:gd name="connsiteY83" fmla="*/ 3561675 h 4643751"/>
                <a:gd name="connsiteX84" fmla="*/ 2283853 w 4587104"/>
                <a:gd name="connsiteY84" fmla="*/ 3678452 h 4643751"/>
                <a:gd name="connsiteX85" fmla="*/ 2366112 w 4587104"/>
                <a:gd name="connsiteY85" fmla="*/ 3678452 h 4643751"/>
                <a:gd name="connsiteX86" fmla="*/ 2448371 w 4587104"/>
                <a:gd name="connsiteY86" fmla="*/ 3678452 h 4643751"/>
                <a:gd name="connsiteX87" fmla="*/ 2448371 w 4587104"/>
                <a:gd name="connsiteY87" fmla="*/ 3795229 h 4643751"/>
                <a:gd name="connsiteX88" fmla="*/ 2571759 w 4587104"/>
                <a:gd name="connsiteY88" fmla="*/ 3795228 h 4643751"/>
                <a:gd name="connsiteX89" fmla="*/ 2612889 w 4587104"/>
                <a:gd name="connsiteY89" fmla="*/ 3912005 h 4643751"/>
                <a:gd name="connsiteX90" fmla="*/ 2654018 w 4587104"/>
                <a:gd name="connsiteY90" fmla="*/ 4028780 h 4643751"/>
                <a:gd name="connsiteX91" fmla="*/ 2695148 w 4587104"/>
                <a:gd name="connsiteY91" fmla="*/ 4028780 h 4643751"/>
                <a:gd name="connsiteX92" fmla="*/ 2695148 w 4587104"/>
                <a:gd name="connsiteY92" fmla="*/ 3970392 h 4643751"/>
                <a:gd name="connsiteX93" fmla="*/ 2777407 w 4587104"/>
                <a:gd name="connsiteY93" fmla="*/ 4028780 h 4643751"/>
                <a:gd name="connsiteX94" fmla="*/ 2840142 w 4587104"/>
                <a:gd name="connsiteY94" fmla="*/ 4041552 h 4643751"/>
                <a:gd name="connsiteX95" fmla="*/ 2983051 w 4587104"/>
                <a:gd name="connsiteY95" fmla="*/ 4087172 h 4643751"/>
                <a:gd name="connsiteX96" fmla="*/ 3011518 w 4587104"/>
                <a:gd name="connsiteY96" fmla="*/ 4153542 h 4643751"/>
                <a:gd name="connsiteX97" fmla="*/ 2983054 w 4587104"/>
                <a:gd name="connsiteY97" fmla="*/ 4262333 h 4643751"/>
                <a:gd name="connsiteX98" fmla="*/ 3024184 w 4587104"/>
                <a:gd name="connsiteY98" fmla="*/ 4262333 h 4643751"/>
                <a:gd name="connsiteX99" fmla="*/ 3106440 w 4587104"/>
                <a:gd name="connsiteY99" fmla="*/ 4320724 h 4643751"/>
                <a:gd name="connsiteX100" fmla="*/ 3182893 w 4587104"/>
                <a:gd name="connsiteY100" fmla="*/ 4483718 h 4643751"/>
                <a:gd name="connsiteX101" fmla="*/ 3270961 w 4587104"/>
                <a:gd name="connsiteY101" fmla="*/ 4612662 h 4643751"/>
                <a:gd name="connsiteX102" fmla="*/ 3394349 w 4587104"/>
                <a:gd name="connsiteY102" fmla="*/ 4612662 h 4643751"/>
                <a:gd name="connsiteX103" fmla="*/ 3476608 w 4587104"/>
                <a:gd name="connsiteY103" fmla="*/ 4495887 h 4643751"/>
                <a:gd name="connsiteX104" fmla="*/ 3764514 w 4587104"/>
                <a:gd name="connsiteY104" fmla="*/ 4379111 h 4643751"/>
                <a:gd name="connsiteX105" fmla="*/ 3887903 w 4587104"/>
                <a:gd name="connsiteY105" fmla="*/ 4320723 h 4643751"/>
                <a:gd name="connsiteX106" fmla="*/ 4011291 w 4587104"/>
                <a:gd name="connsiteY106" fmla="*/ 4203946 h 4643751"/>
                <a:gd name="connsiteX107" fmla="*/ 4052421 w 4587104"/>
                <a:gd name="connsiteY107" fmla="*/ 4145558 h 4643751"/>
                <a:gd name="connsiteX108" fmla="*/ 4093550 w 4587104"/>
                <a:gd name="connsiteY108" fmla="*/ 4145558 h 4643751"/>
                <a:gd name="connsiteX109" fmla="*/ 4093550 w 4587104"/>
                <a:gd name="connsiteY109" fmla="*/ 4028782 h 4643751"/>
                <a:gd name="connsiteX110" fmla="*/ 4134680 w 4587104"/>
                <a:gd name="connsiteY110" fmla="*/ 3970394 h 4643751"/>
                <a:gd name="connsiteX111" fmla="*/ 4143138 w 4587104"/>
                <a:gd name="connsiteY111" fmla="*/ 3871639 h 4643751"/>
                <a:gd name="connsiteX112" fmla="*/ 4134680 w 4587104"/>
                <a:gd name="connsiteY112" fmla="*/ 3736841 h 4643751"/>
                <a:gd name="connsiteX113" fmla="*/ 4175809 w 4587104"/>
                <a:gd name="connsiteY113" fmla="*/ 3678453 h 4643751"/>
                <a:gd name="connsiteX114" fmla="*/ 4190743 w 4587104"/>
                <a:gd name="connsiteY114" fmla="*/ 3562702 h 4643751"/>
                <a:gd name="connsiteX115" fmla="*/ 4216939 w 4587104"/>
                <a:gd name="connsiteY115" fmla="*/ 3444900 h 4643751"/>
                <a:gd name="connsiteX116" fmla="*/ 4258065 w 4587104"/>
                <a:gd name="connsiteY116" fmla="*/ 3269739 h 4643751"/>
                <a:gd name="connsiteX117" fmla="*/ 4322674 w 4587104"/>
                <a:gd name="connsiteY117" fmla="*/ 3151431 h 4643751"/>
                <a:gd name="connsiteX118" fmla="*/ 4381457 w 4587104"/>
                <a:gd name="connsiteY118" fmla="*/ 3094571 h 4643751"/>
                <a:gd name="connsiteX119" fmla="*/ 4422586 w 4587104"/>
                <a:gd name="connsiteY119" fmla="*/ 2977795 h 4643751"/>
                <a:gd name="connsiteX120" fmla="*/ 4381457 w 4587104"/>
                <a:gd name="connsiteY120" fmla="*/ 2919407 h 4643751"/>
                <a:gd name="connsiteX121" fmla="*/ 4422586 w 4587104"/>
                <a:gd name="connsiteY121" fmla="*/ 2861018 h 4643751"/>
                <a:gd name="connsiteX122" fmla="*/ 4381457 w 4587104"/>
                <a:gd name="connsiteY122" fmla="*/ 2802630 h 4643751"/>
                <a:gd name="connsiteX123" fmla="*/ 4436924 w 4587104"/>
                <a:gd name="connsiteY123" fmla="*/ 2666787 h 4643751"/>
                <a:gd name="connsiteX124" fmla="*/ 4463716 w 4587104"/>
                <a:gd name="connsiteY124" fmla="*/ 2569078 h 4643751"/>
                <a:gd name="connsiteX125" fmla="*/ 4504845 w 4587104"/>
                <a:gd name="connsiteY125" fmla="*/ 2452301 h 4643751"/>
                <a:gd name="connsiteX126" fmla="*/ 4463716 w 4587104"/>
                <a:gd name="connsiteY126" fmla="*/ 2452301 h 4643751"/>
                <a:gd name="connsiteX127" fmla="*/ 4463716 w 4587104"/>
                <a:gd name="connsiteY127" fmla="*/ 2393913 h 4643751"/>
                <a:gd name="connsiteX128" fmla="*/ 4504845 w 4587104"/>
                <a:gd name="connsiteY128" fmla="*/ 2335525 h 4643751"/>
                <a:gd name="connsiteX129" fmla="*/ 4587104 w 4587104"/>
                <a:gd name="connsiteY129" fmla="*/ 2277137 h 4643751"/>
                <a:gd name="connsiteX130" fmla="*/ 4545972 w 4587104"/>
                <a:gd name="connsiteY130"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1006700 w 4587104"/>
                <a:gd name="connsiteY9" fmla="*/ 1069972 h 4643751"/>
                <a:gd name="connsiteX10" fmla="*/ 967708 w 4587104"/>
                <a:gd name="connsiteY10" fmla="*/ 1167762 h 4643751"/>
                <a:gd name="connsiteX11" fmla="*/ 967710 w 4587104"/>
                <a:gd name="connsiteY11" fmla="*/ 1342926 h 4643751"/>
                <a:gd name="connsiteX12" fmla="*/ 885449 w 4587104"/>
                <a:gd name="connsiteY12" fmla="*/ 1401314 h 4643751"/>
                <a:gd name="connsiteX13" fmla="*/ 762062 w 4587104"/>
                <a:gd name="connsiteY13" fmla="*/ 1284538 h 4643751"/>
                <a:gd name="connsiteX14" fmla="*/ 638674 w 4587104"/>
                <a:gd name="connsiteY14" fmla="*/ 1342926 h 4643751"/>
                <a:gd name="connsiteX15" fmla="*/ 597544 w 4587104"/>
                <a:gd name="connsiteY15" fmla="*/ 1401314 h 4643751"/>
                <a:gd name="connsiteX16" fmla="*/ 515284 w 4587104"/>
                <a:gd name="connsiteY16" fmla="*/ 1342926 h 4643751"/>
                <a:gd name="connsiteX17" fmla="*/ 474156 w 4587104"/>
                <a:gd name="connsiteY17" fmla="*/ 1342926 h 4643751"/>
                <a:gd name="connsiteX18" fmla="*/ 433026 w 4587104"/>
                <a:gd name="connsiteY18" fmla="*/ 1284538 h 4643751"/>
                <a:gd name="connsiteX19" fmla="*/ 431369 w 4587104"/>
                <a:gd name="connsiteY19" fmla="*/ 1342222 h 4643751"/>
                <a:gd name="connsiteX20" fmla="*/ 434089 w 4587104"/>
                <a:gd name="connsiteY20" fmla="*/ 1436833 h 4643751"/>
                <a:gd name="connsiteX21" fmla="*/ 447690 w 4587104"/>
                <a:gd name="connsiteY21" fmla="*/ 1477381 h 4643751"/>
                <a:gd name="connsiteX22" fmla="*/ 597543 w 4587104"/>
                <a:gd name="connsiteY22" fmla="*/ 1576479 h 4643751"/>
                <a:gd name="connsiteX23" fmla="*/ 598663 w 4587104"/>
                <a:gd name="connsiteY23" fmla="*/ 1656951 h 4643751"/>
                <a:gd name="connsiteX24" fmla="*/ 597543 w 4587104"/>
                <a:gd name="connsiteY24" fmla="*/ 1810031 h 4643751"/>
                <a:gd name="connsiteX25" fmla="*/ 638674 w 4587104"/>
                <a:gd name="connsiteY25" fmla="*/ 1868419 h 4643751"/>
                <a:gd name="connsiteX26" fmla="*/ 655789 w 4587104"/>
                <a:gd name="connsiteY26" fmla="*/ 1956232 h 4643751"/>
                <a:gd name="connsiteX27" fmla="*/ 644908 w 4587104"/>
                <a:gd name="connsiteY27" fmla="*/ 2023812 h 4643751"/>
                <a:gd name="connsiteX28" fmla="*/ 679803 w 4587104"/>
                <a:gd name="connsiteY28" fmla="*/ 2101972 h 4643751"/>
                <a:gd name="connsiteX29" fmla="*/ 638674 w 4587104"/>
                <a:gd name="connsiteY29" fmla="*/ 2101972 h 4643751"/>
                <a:gd name="connsiteX30" fmla="*/ 602744 w 4587104"/>
                <a:gd name="connsiteY30" fmla="*/ 2126147 h 4643751"/>
                <a:gd name="connsiteX31" fmla="*/ 576901 w 4587104"/>
                <a:gd name="connsiteY31" fmla="*/ 2176350 h 4643751"/>
                <a:gd name="connsiteX32" fmla="*/ 542899 w 4587104"/>
                <a:gd name="connsiteY32" fmla="*/ 2211105 h 4643751"/>
                <a:gd name="connsiteX33" fmla="*/ 514336 w 4587104"/>
                <a:gd name="connsiteY33" fmla="*/ 2241998 h 4643751"/>
                <a:gd name="connsiteX34" fmla="*/ 492574 w 4587104"/>
                <a:gd name="connsiteY34" fmla="*/ 2238137 h 4643751"/>
                <a:gd name="connsiteX35" fmla="*/ 454491 w 4587104"/>
                <a:gd name="connsiteY35" fmla="*/ 2243930 h 4643751"/>
                <a:gd name="connsiteX36" fmla="*/ 391897 w 4587104"/>
                <a:gd name="connsiteY36" fmla="*/ 2218748 h 4643751"/>
                <a:gd name="connsiteX37" fmla="*/ 391897 w 4587104"/>
                <a:gd name="connsiteY37" fmla="*/ 2160360 h 4643751"/>
                <a:gd name="connsiteX38" fmla="*/ 309638 w 4587104"/>
                <a:gd name="connsiteY38" fmla="*/ 2218748 h 4643751"/>
                <a:gd name="connsiteX39" fmla="*/ 309636 w 4587104"/>
                <a:gd name="connsiteY39" fmla="*/ 2335525 h 4643751"/>
                <a:gd name="connsiteX40" fmla="*/ 227379 w 4587104"/>
                <a:gd name="connsiteY40" fmla="*/ 2335524 h 4643751"/>
                <a:gd name="connsiteX41" fmla="*/ 227379 w 4587104"/>
                <a:gd name="connsiteY41" fmla="*/ 2510689 h 4643751"/>
                <a:gd name="connsiteX42" fmla="*/ 200148 w 4587104"/>
                <a:gd name="connsiteY42" fmla="*/ 2560590 h 4643751"/>
                <a:gd name="connsiteX43" fmla="*/ 186250 w 4587104"/>
                <a:gd name="connsiteY43" fmla="*/ 2685853 h 4643751"/>
                <a:gd name="connsiteX44" fmla="*/ 227379 w 4587104"/>
                <a:gd name="connsiteY44" fmla="*/ 2744241 h 4643751"/>
                <a:gd name="connsiteX45" fmla="*/ 145120 w 4587104"/>
                <a:gd name="connsiteY45" fmla="*/ 2802629 h 4643751"/>
                <a:gd name="connsiteX46" fmla="*/ 88618 w 4587104"/>
                <a:gd name="connsiteY46" fmla="*/ 2888834 h 4643751"/>
                <a:gd name="connsiteX47" fmla="*/ 21732 w 4587104"/>
                <a:gd name="connsiteY47" fmla="*/ 2919406 h 4643751"/>
                <a:gd name="connsiteX48" fmla="*/ 21731 w 4587104"/>
                <a:gd name="connsiteY48" fmla="*/ 3094571 h 4643751"/>
                <a:gd name="connsiteX49" fmla="*/ 62861 w 4587104"/>
                <a:gd name="connsiteY49" fmla="*/ 3269735 h 4643751"/>
                <a:gd name="connsiteX50" fmla="*/ 103991 w 4587104"/>
                <a:gd name="connsiteY50" fmla="*/ 3269735 h 4643751"/>
                <a:gd name="connsiteX51" fmla="*/ 186249 w 4587104"/>
                <a:gd name="connsiteY51" fmla="*/ 3269736 h 4643751"/>
                <a:gd name="connsiteX52" fmla="*/ 268509 w 4587104"/>
                <a:gd name="connsiteY52" fmla="*/ 3269735 h 4643751"/>
                <a:gd name="connsiteX53" fmla="*/ 309638 w 4587104"/>
                <a:gd name="connsiteY53" fmla="*/ 3328123 h 4643751"/>
                <a:gd name="connsiteX54" fmla="*/ 391897 w 4587104"/>
                <a:gd name="connsiteY54" fmla="*/ 3269735 h 4643751"/>
                <a:gd name="connsiteX55" fmla="*/ 474155 w 4587104"/>
                <a:gd name="connsiteY55" fmla="*/ 3328124 h 4643751"/>
                <a:gd name="connsiteX56" fmla="*/ 643548 w 4587104"/>
                <a:gd name="connsiteY56" fmla="*/ 3363824 h 4643751"/>
                <a:gd name="connsiteX57" fmla="*/ 762062 w 4587104"/>
                <a:gd name="connsiteY57" fmla="*/ 3386511 h 4643751"/>
                <a:gd name="connsiteX58" fmla="*/ 885451 w 4587104"/>
                <a:gd name="connsiteY58" fmla="*/ 3444899 h 4643751"/>
                <a:gd name="connsiteX59" fmla="*/ 926580 w 4587104"/>
                <a:gd name="connsiteY59" fmla="*/ 3503287 h 4643751"/>
                <a:gd name="connsiteX60" fmla="*/ 926580 w 4587104"/>
                <a:gd name="connsiteY60" fmla="*/ 3561675 h 4643751"/>
                <a:gd name="connsiteX61" fmla="*/ 926580 w 4587104"/>
                <a:gd name="connsiteY61" fmla="*/ 3620063 h 4643751"/>
                <a:gd name="connsiteX62" fmla="*/ 967709 w 4587104"/>
                <a:gd name="connsiteY62" fmla="*/ 3736841 h 4643751"/>
                <a:gd name="connsiteX63" fmla="*/ 1008839 w 4587104"/>
                <a:gd name="connsiteY63" fmla="*/ 3795228 h 4643751"/>
                <a:gd name="connsiteX64" fmla="*/ 1049969 w 4587104"/>
                <a:gd name="connsiteY64" fmla="*/ 3970392 h 4643751"/>
                <a:gd name="connsiteX65" fmla="*/ 1091098 w 4587104"/>
                <a:gd name="connsiteY65" fmla="*/ 4028780 h 4643751"/>
                <a:gd name="connsiteX66" fmla="*/ 1137271 w 4587104"/>
                <a:gd name="connsiteY66" fmla="*/ 4105271 h 4643751"/>
                <a:gd name="connsiteX67" fmla="*/ 1132227 w 4587104"/>
                <a:gd name="connsiteY67" fmla="*/ 4203946 h 4643751"/>
                <a:gd name="connsiteX68" fmla="*/ 1214486 w 4587104"/>
                <a:gd name="connsiteY68" fmla="*/ 4203946 h 4643751"/>
                <a:gd name="connsiteX69" fmla="*/ 1324968 w 4587104"/>
                <a:gd name="connsiteY69" fmla="*/ 4172850 h 4643751"/>
                <a:gd name="connsiteX70" fmla="*/ 1356251 w 4587104"/>
                <a:gd name="connsiteY70" fmla="*/ 4205675 h 4643751"/>
                <a:gd name="connsiteX71" fmla="*/ 1379004 w 4587104"/>
                <a:gd name="connsiteY71" fmla="*/ 4262334 h 4643751"/>
                <a:gd name="connsiteX72" fmla="*/ 1420134 w 4587104"/>
                <a:gd name="connsiteY72" fmla="*/ 4203945 h 4643751"/>
                <a:gd name="connsiteX73" fmla="*/ 1463700 w 4587104"/>
                <a:gd name="connsiteY73" fmla="*/ 4180574 h 4643751"/>
                <a:gd name="connsiteX74" fmla="*/ 1502393 w 4587104"/>
                <a:gd name="connsiteY74" fmla="*/ 4145558 h 4643751"/>
                <a:gd name="connsiteX75" fmla="*/ 1592912 w 4587104"/>
                <a:gd name="connsiteY75" fmla="*/ 4120718 h 4643751"/>
                <a:gd name="connsiteX76" fmla="*/ 1645957 w 4587104"/>
                <a:gd name="connsiteY76" fmla="*/ 4074377 h 4643751"/>
                <a:gd name="connsiteX77" fmla="*/ 1749170 w 4587104"/>
                <a:gd name="connsiteY77" fmla="*/ 4028782 h 4643751"/>
                <a:gd name="connsiteX78" fmla="*/ 1678599 w 4587104"/>
                <a:gd name="connsiteY78" fmla="*/ 3985558 h 4643751"/>
                <a:gd name="connsiteX79" fmla="*/ 1625781 w 4587104"/>
                <a:gd name="connsiteY79" fmla="*/ 3912004 h 4643751"/>
                <a:gd name="connsiteX80" fmla="*/ 1790299 w 4587104"/>
                <a:gd name="connsiteY80" fmla="*/ 3853617 h 4643751"/>
                <a:gd name="connsiteX81" fmla="*/ 1954817 w 4587104"/>
                <a:gd name="connsiteY81" fmla="*/ 3795228 h 4643751"/>
                <a:gd name="connsiteX82" fmla="*/ 1995947 w 4587104"/>
                <a:gd name="connsiteY82" fmla="*/ 3678452 h 4643751"/>
                <a:gd name="connsiteX83" fmla="*/ 2078205 w 4587104"/>
                <a:gd name="connsiteY83" fmla="*/ 3678453 h 4643751"/>
                <a:gd name="connsiteX84" fmla="*/ 2242724 w 4587104"/>
                <a:gd name="connsiteY84" fmla="*/ 3561675 h 4643751"/>
                <a:gd name="connsiteX85" fmla="*/ 2283853 w 4587104"/>
                <a:gd name="connsiteY85" fmla="*/ 3678452 h 4643751"/>
                <a:gd name="connsiteX86" fmla="*/ 2366112 w 4587104"/>
                <a:gd name="connsiteY86" fmla="*/ 3678452 h 4643751"/>
                <a:gd name="connsiteX87" fmla="*/ 2448371 w 4587104"/>
                <a:gd name="connsiteY87" fmla="*/ 3678452 h 4643751"/>
                <a:gd name="connsiteX88" fmla="*/ 2448371 w 4587104"/>
                <a:gd name="connsiteY88" fmla="*/ 3795229 h 4643751"/>
                <a:gd name="connsiteX89" fmla="*/ 2571759 w 4587104"/>
                <a:gd name="connsiteY89" fmla="*/ 3795228 h 4643751"/>
                <a:gd name="connsiteX90" fmla="*/ 2612889 w 4587104"/>
                <a:gd name="connsiteY90" fmla="*/ 3912005 h 4643751"/>
                <a:gd name="connsiteX91" fmla="*/ 2654018 w 4587104"/>
                <a:gd name="connsiteY91" fmla="*/ 4028780 h 4643751"/>
                <a:gd name="connsiteX92" fmla="*/ 2695148 w 4587104"/>
                <a:gd name="connsiteY92" fmla="*/ 4028780 h 4643751"/>
                <a:gd name="connsiteX93" fmla="*/ 2695148 w 4587104"/>
                <a:gd name="connsiteY93" fmla="*/ 3970392 h 4643751"/>
                <a:gd name="connsiteX94" fmla="*/ 2777407 w 4587104"/>
                <a:gd name="connsiteY94" fmla="*/ 4028780 h 4643751"/>
                <a:gd name="connsiteX95" fmla="*/ 2840142 w 4587104"/>
                <a:gd name="connsiteY95" fmla="*/ 4041552 h 4643751"/>
                <a:gd name="connsiteX96" fmla="*/ 2983051 w 4587104"/>
                <a:gd name="connsiteY96" fmla="*/ 4087172 h 4643751"/>
                <a:gd name="connsiteX97" fmla="*/ 3011518 w 4587104"/>
                <a:gd name="connsiteY97" fmla="*/ 4153542 h 4643751"/>
                <a:gd name="connsiteX98" fmla="*/ 2983054 w 4587104"/>
                <a:gd name="connsiteY98" fmla="*/ 4262333 h 4643751"/>
                <a:gd name="connsiteX99" fmla="*/ 3024184 w 4587104"/>
                <a:gd name="connsiteY99" fmla="*/ 4262333 h 4643751"/>
                <a:gd name="connsiteX100" fmla="*/ 3106440 w 4587104"/>
                <a:gd name="connsiteY100" fmla="*/ 4320724 h 4643751"/>
                <a:gd name="connsiteX101" fmla="*/ 3182893 w 4587104"/>
                <a:gd name="connsiteY101" fmla="*/ 4483718 h 4643751"/>
                <a:gd name="connsiteX102" fmla="*/ 3270961 w 4587104"/>
                <a:gd name="connsiteY102" fmla="*/ 4612662 h 4643751"/>
                <a:gd name="connsiteX103" fmla="*/ 3394349 w 4587104"/>
                <a:gd name="connsiteY103" fmla="*/ 4612662 h 4643751"/>
                <a:gd name="connsiteX104" fmla="*/ 3476608 w 4587104"/>
                <a:gd name="connsiteY104" fmla="*/ 4495887 h 4643751"/>
                <a:gd name="connsiteX105" fmla="*/ 3764514 w 4587104"/>
                <a:gd name="connsiteY105" fmla="*/ 4379111 h 4643751"/>
                <a:gd name="connsiteX106" fmla="*/ 3887903 w 4587104"/>
                <a:gd name="connsiteY106" fmla="*/ 4320723 h 4643751"/>
                <a:gd name="connsiteX107" fmla="*/ 4011291 w 4587104"/>
                <a:gd name="connsiteY107" fmla="*/ 4203946 h 4643751"/>
                <a:gd name="connsiteX108" fmla="*/ 4052421 w 4587104"/>
                <a:gd name="connsiteY108" fmla="*/ 4145558 h 4643751"/>
                <a:gd name="connsiteX109" fmla="*/ 4093550 w 4587104"/>
                <a:gd name="connsiteY109" fmla="*/ 4145558 h 4643751"/>
                <a:gd name="connsiteX110" fmla="*/ 4093550 w 4587104"/>
                <a:gd name="connsiteY110" fmla="*/ 4028782 h 4643751"/>
                <a:gd name="connsiteX111" fmla="*/ 4134680 w 4587104"/>
                <a:gd name="connsiteY111" fmla="*/ 3970394 h 4643751"/>
                <a:gd name="connsiteX112" fmla="*/ 4143138 w 4587104"/>
                <a:gd name="connsiteY112" fmla="*/ 3871639 h 4643751"/>
                <a:gd name="connsiteX113" fmla="*/ 4134680 w 4587104"/>
                <a:gd name="connsiteY113" fmla="*/ 3736841 h 4643751"/>
                <a:gd name="connsiteX114" fmla="*/ 4175809 w 4587104"/>
                <a:gd name="connsiteY114" fmla="*/ 3678453 h 4643751"/>
                <a:gd name="connsiteX115" fmla="*/ 4190743 w 4587104"/>
                <a:gd name="connsiteY115" fmla="*/ 3562702 h 4643751"/>
                <a:gd name="connsiteX116" fmla="*/ 4216939 w 4587104"/>
                <a:gd name="connsiteY116" fmla="*/ 3444900 h 4643751"/>
                <a:gd name="connsiteX117" fmla="*/ 4258065 w 4587104"/>
                <a:gd name="connsiteY117" fmla="*/ 3269739 h 4643751"/>
                <a:gd name="connsiteX118" fmla="*/ 4322674 w 4587104"/>
                <a:gd name="connsiteY118" fmla="*/ 3151431 h 4643751"/>
                <a:gd name="connsiteX119" fmla="*/ 4381457 w 4587104"/>
                <a:gd name="connsiteY119" fmla="*/ 3094571 h 4643751"/>
                <a:gd name="connsiteX120" fmla="*/ 4422586 w 4587104"/>
                <a:gd name="connsiteY120" fmla="*/ 2977795 h 4643751"/>
                <a:gd name="connsiteX121" fmla="*/ 4381457 w 4587104"/>
                <a:gd name="connsiteY121" fmla="*/ 2919407 h 4643751"/>
                <a:gd name="connsiteX122" fmla="*/ 4422586 w 4587104"/>
                <a:gd name="connsiteY122" fmla="*/ 2861018 h 4643751"/>
                <a:gd name="connsiteX123" fmla="*/ 4381457 w 4587104"/>
                <a:gd name="connsiteY123" fmla="*/ 2802630 h 4643751"/>
                <a:gd name="connsiteX124" fmla="*/ 4436924 w 4587104"/>
                <a:gd name="connsiteY124" fmla="*/ 2666787 h 4643751"/>
                <a:gd name="connsiteX125" fmla="*/ 4463716 w 4587104"/>
                <a:gd name="connsiteY125" fmla="*/ 2569078 h 4643751"/>
                <a:gd name="connsiteX126" fmla="*/ 4504845 w 4587104"/>
                <a:gd name="connsiteY126" fmla="*/ 2452301 h 4643751"/>
                <a:gd name="connsiteX127" fmla="*/ 4463716 w 4587104"/>
                <a:gd name="connsiteY127" fmla="*/ 2452301 h 4643751"/>
                <a:gd name="connsiteX128" fmla="*/ 4463716 w 4587104"/>
                <a:gd name="connsiteY128" fmla="*/ 2393913 h 4643751"/>
                <a:gd name="connsiteX129" fmla="*/ 4504845 w 4587104"/>
                <a:gd name="connsiteY129" fmla="*/ 2335525 h 4643751"/>
                <a:gd name="connsiteX130" fmla="*/ 4587104 w 4587104"/>
                <a:gd name="connsiteY130" fmla="*/ 2277137 h 4643751"/>
                <a:gd name="connsiteX131" fmla="*/ 4545972 w 4587104"/>
                <a:gd name="connsiteY13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10 w 4587104"/>
                <a:gd name="connsiteY9" fmla="*/ 1050985 h 4643751"/>
                <a:gd name="connsiteX10" fmla="*/ 967708 w 4587104"/>
                <a:gd name="connsiteY10" fmla="*/ 1167762 h 4643751"/>
                <a:gd name="connsiteX11" fmla="*/ 967710 w 4587104"/>
                <a:gd name="connsiteY11" fmla="*/ 1342926 h 4643751"/>
                <a:gd name="connsiteX12" fmla="*/ 885449 w 4587104"/>
                <a:gd name="connsiteY12" fmla="*/ 1401314 h 4643751"/>
                <a:gd name="connsiteX13" fmla="*/ 762062 w 4587104"/>
                <a:gd name="connsiteY13" fmla="*/ 1284538 h 4643751"/>
                <a:gd name="connsiteX14" fmla="*/ 638674 w 4587104"/>
                <a:gd name="connsiteY14" fmla="*/ 1342926 h 4643751"/>
                <a:gd name="connsiteX15" fmla="*/ 597544 w 4587104"/>
                <a:gd name="connsiteY15" fmla="*/ 1401314 h 4643751"/>
                <a:gd name="connsiteX16" fmla="*/ 515284 w 4587104"/>
                <a:gd name="connsiteY16" fmla="*/ 1342926 h 4643751"/>
                <a:gd name="connsiteX17" fmla="*/ 474156 w 4587104"/>
                <a:gd name="connsiteY17" fmla="*/ 1342926 h 4643751"/>
                <a:gd name="connsiteX18" fmla="*/ 433026 w 4587104"/>
                <a:gd name="connsiteY18" fmla="*/ 1284538 h 4643751"/>
                <a:gd name="connsiteX19" fmla="*/ 431369 w 4587104"/>
                <a:gd name="connsiteY19" fmla="*/ 1342222 h 4643751"/>
                <a:gd name="connsiteX20" fmla="*/ 434089 w 4587104"/>
                <a:gd name="connsiteY20" fmla="*/ 1436833 h 4643751"/>
                <a:gd name="connsiteX21" fmla="*/ 447690 w 4587104"/>
                <a:gd name="connsiteY21" fmla="*/ 1477381 h 4643751"/>
                <a:gd name="connsiteX22" fmla="*/ 597543 w 4587104"/>
                <a:gd name="connsiteY22" fmla="*/ 1576479 h 4643751"/>
                <a:gd name="connsiteX23" fmla="*/ 598663 w 4587104"/>
                <a:gd name="connsiteY23" fmla="*/ 1656951 h 4643751"/>
                <a:gd name="connsiteX24" fmla="*/ 597543 w 4587104"/>
                <a:gd name="connsiteY24" fmla="*/ 1810031 h 4643751"/>
                <a:gd name="connsiteX25" fmla="*/ 638674 w 4587104"/>
                <a:gd name="connsiteY25" fmla="*/ 1868419 h 4643751"/>
                <a:gd name="connsiteX26" fmla="*/ 655789 w 4587104"/>
                <a:gd name="connsiteY26" fmla="*/ 1956232 h 4643751"/>
                <a:gd name="connsiteX27" fmla="*/ 644908 w 4587104"/>
                <a:gd name="connsiteY27" fmla="*/ 2023812 h 4643751"/>
                <a:gd name="connsiteX28" fmla="*/ 679803 w 4587104"/>
                <a:gd name="connsiteY28" fmla="*/ 2101972 h 4643751"/>
                <a:gd name="connsiteX29" fmla="*/ 638674 w 4587104"/>
                <a:gd name="connsiteY29" fmla="*/ 2101972 h 4643751"/>
                <a:gd name="connsiteX30" fmla="*/ 602744 w 4587104"/>
                <a:gd name="connsiteY30" fmla="*/ 2126147 h 4643751"/>
                <a:gd name="connsiteX31" fmla="*/ 576901 w 4587104"/>
                <a:gd name="connsiteY31" fmla="*/ 2176350 h 4643751"/>
                <a:gd name="connsiteX32" fmla="*/ 542899 w 4587104"/>
                <a:gd name="connsiteY32" fmla="*/ 2211105 h 4643751"/>
                <a:gd name="connsiteX33" fmla="*/ 514336 w 4587104"/>
                <a:gd name="connsiteY33" fmla="*/ 2241998 h 4643751"/>
                <a:gd name="connsiteX34" fmla="*/ 492574 w 4587104"/>
                <a:gd name="connsiteY34" fmla="*/ 2238137 h 4643751"/>
                <a:gd name="connsiteX35" fmla="*/ 454491 w 4587104"/>
                <a:gd name="connsiteY35" fmla="*/ 2243930 h 4643751"/>
                <a:gd name="connsiteX36" fmla="*/ 391897 w 4587104"/>
                <a:gd name="connsiteY36" fmla="*/ 2218748 h 4643751"/>
                <a:gd name="connsiteX37" fmla="*/ 391897 w 4587104"/>
                <a:gd name="connsiteY37" fmla="*/ 2160360 h 4643751"/>
                <a:gd name="connsiteX38" fmla="*/ 309638 w 4587104"/>
                <a:gd name="connsiteY38" fmla="*/ 2218748 h 4643751"/>
                <a:gd name="connsiteX39" fmla="*/ 309636 w 4587104"/>
                <a:gd name="connsiteY39" fmla="*/ 2335525 h 4643751"/>
                <a:gd name="connsiteX40" fmla="*/ 227379 w 4587104"/>
                <a:gd name="connsiteY40" fmla="*/ 2335524 h 4643751"/>
                <a:gd name="connsiteX41" fmla="*/ 227379 w 4587104"/>
                <a:gd name="connsiteY41" fmla="*/ 2510689 h 4643751"/>
                <a:gd name="connsiteX42" fmla="*/ 200148 w 4587104"/>
                <a:gd name="connsiteY42" fmla="*/ 2560590 h 4643751"/>
                <a:gd name="connsiteX43" fmla="*/ 186250 w 4587104"/>
                <a:gd name="connsiteY43" fmla="*/ 2685853 h 4643751"/>
                <a:gd name="connsiteX44" fmla="*/ 227379 w 4587104"/>
                <a:gd name="connsiteY44" fmla="*/ 2744241 h 4643751"/>
                <a:gd name="connsiteX45" fmla="*/ 145120 w 4587104"/>
                <a:gd name="connsiteY45" fmla="*/ 2802629 h 4643751"/>
                <a:gd name="connsiteX46" fmla="*/ 88618 w 4587104"/>
                <a:gd name="connsiteY46" fmla="*/ 2888834 h 4643751"/>
                <a:gd name="connsiteX47" fmla="*/ 21732 w 4587104"/>
                <a:gd name="connsiteY47" fmla="*/ 2919406 h 4643751"/>
                <a:gd name="connsiteX48" fmla="*/ 21731 w 4587104"/>
                <a:gd name="connsiteY48" fmla="*/ 3094571 h 4643751"/>
                <a:gd name="connsiteX49" fmla="*/ 62861 w 4587104"/>
                <a:gd name="connsiteY49" fmla="*/ 3269735 h 4643751"/>
                <a:gd name="connsiteX50" fmla="*/ 103991 w 4587104"/>
                <a:gd name="connsiteY50" fmla="*/ 3269735 h 4643751"/>
                <a:gd name="connsiteX51" fmla="*/ 186249 w 4587104"/>
                <a:gd name="connsiteY51" fmla="*/ 3269736 h 4643751"/>
                <a:gd name="connsiteX52" fmla="*/ 268509 w 4587104"/>
                <a:gd name="connsiteY52" fmla="*/ 3269735 h 4643751"/>
                <a:gd name="connsiteX53" fmla="*/ 309638 w 4587104"/>
                <a:gd name="connsiteY53" fmla="*/ 3328123 h 4643751"/>
                <a:gd name="connsiteX54" fmla="*/ 391897 w 4587104"/>
                <a:gd name="connsiteY54" fmla="*/ 3269735 h 4643751"/>
                <a:gd name="connsiteX55" fmla="*/ 474155 w 4587104"/>
                <a:gd name="connsiteY55" fmla="*/ 3328124 h 4643751"/>
                <a:gd name="connsiteX56" fmla="*/ 643548 w 4587104"/>
                <a:gd name="connsiteY56" fmla="*/ 3363824 h 4643751"/>
                <a:gd name="connsiteX57" fmla="*/ 762062 w 4587104"/>
                <a:gd name="connsiteY57" fmla="*/ 3386511 h 4643751"/>
                <a:gd name="connsiteX58" fmla="*/ 885451 w 4587104"/>
                <a:gd name="connsiteY58" fmla="*/ 3444899 h 4643751"/>
                <a:gd name="connsiteX59" fmla="*/ 926580 w 4587104"/>
                <a:gd name="connsiteY59" fmla="*/ 3503287 h 4643751"/>
                <a:gd name="connsiteX60" fmla="*/ 926580 w 4587104"/>
                <a:gd name="connsiteY60" fmla="*/ 3561675 h 4643751"/>
                <a:gd name="connsiteX61" fmla="*/ 926580 w 4587104"/>
                <a:gd name="connsiteY61" fmla="*/ 3620063 h 4643751"/>
                <a:gd name="connsiteX62" fmla="*/ 967709 w 4587104"/>
                <a:gd name="connsiteY62" fmla="*/ 3736841 h 4643751"/>
                <a:gd name="connsiteX63" fmla="*/ 1008839 w 4587104"/>
                <a:gd name="connsiteY63" fmla="*/ 3795228 h 4643751"/>
                <a:gd name="connsiteX64" fmla="*/ 1049969 w 4587104"/>
                <a:gd name="connsiteY64" fmla="*/ 3970392 h 4643751"/>
                <a:gd name="connsiteX65" fmla="*/ 1091098 w 4587104"/>
                <a:gd name="connsiteY65" fmla="*/ 4028780 h 4643751"/>
                <a:gd name="connsiteX66" fmla="*/ 1137271 w 4587104"/>
                <a:gd name="connsiteY66" fmla="*/ 4105271 h 4643751"/>
                <a:gd name="connsiteX67" fmla="*/ 1132227 w 4587104"/>
                <a:gd name="connsiteY67" fmla="*/ 4203946 h 4643751"/>
                <a:gd name="connsiteX68" fmla="*/ 1214486 w 4587104"/>
                <a:gd name="connsiteY68" fmla="*/ 4203946 h 4643751"/>
                <a:gd name="connsiteX69" fmla="*/ 1324968 w 4587104"/>
                <a:gd name="connsiteY69" fmla="*/ 4172850 h 4643751"/>
                <a:gd name="connsiteX70" fmla="*/ 1356251 w 4587104"/>
                <a:gd name="connsiteY70" fmla="*/ 4205675 h 4643751"/>
                <a:gd name="connsiteX71" fmla="*/ 1379004 w 4587104"/>
                <a:gd name="connsiteY71" fmla="*/ 4262334 h 4643751"/>
                <a:gd name="connsiteX72" fmla="*/ 1420134 w 4587104"/>
                <a:gd name="connsiteY72" fmla="*/ 4203945 h 4643751"/>
                <a:gd name="connsiteX73" fmla="*/ 1463700 w 4587104"/>
                <a:gd name="connsiteY73" fmla="*/ 4180574 h 4643751"/>
                <a:gd name="connsiteX74" fmla="*/ 1502393 w 4587104"/>
                <a:gd name="connsiteY74" fmla="*/ 4145558 h 4643751"/>
                <a:gd name="connsiteX75" fmla="*/ 1592912 w 4587104"/>
                <a:gd name="connsiteY75" fmla="*/ 4120718 h 4643751"/>
                <a:gd name="connsiteX76" fmla="*/ 1645957 w 4587104"/>
                <a:gd name="connsiteY76" fmla="*/ 4074377 h 4643751"/>
                <a:gd name="connsiteX77" fmla="*/ 1749170 w 4587104"/>
                <a:gd name="connsiteY77" fmla="*/ 4028782 h 4643751"/>
                <a:gd name="connsiteX78" fmla="*/ 1678599 w 4587104"/>
                <a:gd name="connsiteY78" fmla="*/ 3985558 h 4643751"/>
                <a:gd name="connsiteX79" fmla="*/ 1625781 w 4587104"/>
                <a:gd name="connsiteY79" fmla="*/ 3912004 h 4643751"/>
                <a:gd name="connsiteX80" fmla="*/ 1790299 w 4587104"/>
                <a:gd name="connsiteY80" fmla="*/ 3853617 h 4643751"/>
                <a:gd name="connsiteX81" fmla="*/ 1954817 w 4587104"/>
                <a:gd name="connsiteY81" fmla="*/ 3795228 h 4643751"/>
                <a:gd name="connsiteX82" fmla="*/ 1995947 w 4587104"/>
                <a:gd name="connsiteY82" fmla="*/ 3678452 h 4643751"/>
                <a:gd name="connsiteX83" fmla="*/ 2078205 w 4587104"/>
                <a:gd name="connsiteY83" fmla="*/ 3678453 h 4643751"/>
                <a:gd name="connsiteX84" fmla="*/ 2242724 w 4587104"/>
                <a:gd name="connsiteY84" fmla="*/ 3561675 h 4643751"/>
                <a:gd name="connsiteX85" fmla="*/ 2283853 w 4587104"/>
                <a:gd name="connsiteY85" fmla="*/ 3678452 h 4643751"/>
                <a:gd name="connsiteX86" fmla="*/ 2366112 w 4587104"/>
                <a:gd name="connsiteY86" fmla="*/ 3678452 h 4643751"/>
                <a:gd name="connsiteX87" fmla="*/ 2448371 w 4587104"/>
                <a:gd name="connsiteY87" fmla="*/ 3678452 h 4643751"/>
                <a:gd name="connsiteX88" fmla="*/ 2448371 w 4587104"/>
                <a:gd name="connsiteY88" fmla="*/ 3795229 h 4643751"/>
                <a:gd name="connsiteX89" fmla="*/ 2571759 w 4587104"/>
                <a:gd name="connsiteY89" fmla="*/ 3795228 h 4643751"/>
                <a:gd name="connsiteX90" fmla="*/ 2612889 w 4587104"/>
                <a:gd name="connsiteY90" fmla="*/ 3912005 h 4643751"/>
                <a:gd name="connsiteX91" fmla="*/ 2654018 w 4587104"/>
                <a:gd name="connsiteY91" fmla="*/ 4028780 h 4643751"/>
                <a:gd name="connsiteX92" fmla="*/ 2695148 w 4587104"/>
                <a:gd name="connsiteY92" fmla="*/ 4028780 h 4643751"/>
                <a:gd name="connsiteX93" fmla="*/ 2695148 w 4587104"/>
                <a:gd name="connsiteY93" fmla="*/ 3970392 h 4643751"/>
                <a:gd name="connsiteX94" fmla="*/ 2777407 w 4587104"/>
                <a:gd name="connsiteY94" fmla="*/ 4028780 h 4643751"/>
                <a:gd name="connsiteX95" fmla="*/ 2840142 w 4587104"/>
                <a:gd name="connsiteY95" fmla="*/ 4041552 h 4643751"/>
                <a:gd name="connsiteX96" fmla="*/ 2983051 w 4587104"/>
                <a:gd name="connsiteY96" fmla="*/ 4087172 h 4643751"/>
                <a:gd name="connsiteX97" fmla="*/ 3011518 w 4587104"/>
                <a:gd name="connsiteY97" fmla="*/ 4153542 h 4643751"/>
                <a:gd name="connsiteX98" fmla="*/ 2983054 w 4587104"/>
                <a:gd name="connsiteY98" fmla="*/ 4262333 h 4643751"/>
                <a:gd name="connsiteX99" fmla="*/ 3024184 w 4587104"/>
                <a:gd name="connsiteY99" fmla="*/ 4262333 h 4643751"/>
                <a:gd name="connsiteX100" fmla="*/ 3106440 w 4587104"/>
                <a:gd name="connsiteY100" fmla="*/ 4320724 h 4643751"/>
                <a:gd name="connsiteX101" fmla="*/ 3182893 w 4587104"/>
                <a:gd name="connsiteY101" fmla="*/ 4483718 h 4643751"/>
                <a:gd name="connsiteX102" fmla="*/ 3270961 w 4587104"/>
                <a:gd name="connsiteY102" fmla="*/ 4612662 h 4643751"/>
                <a:gd name="connsiteX103" fmla="*/ 3394349 w 4587104"/>
                <a:gd name="connsiteY103" fmla="*/ 4612662 h 4643751"/>
                <a:gd name="connsiteX104" fmla="*/ 3476608 w 4587104"/>
                <a:gd name="connsiteY104" fmla="*/ 4495887 h 4643751"/>
                <a:gd name="connsiteX105" fmla="*/ 3764514 w 4587104"/>
                <a:gd name="connsiteY105" fmla="*/ 4379111 h 4643751"/>
                <a:gd name="connsiteX106" fmla="*/ 3887903 w 4587104"/>
                <a:gd name="connsiteY106" fmla="*/ 4320723 h 4643751"/>
                <a:gd name="connsiteX107" fmla="*/ 4011291 w 4587104"/>
                <a:gd name="connsiteY107" fmla="*/ 4203946 h 4643751"/>
                <a:gd name="connsiteX108" fmla="*/ 4052421 w 4587104"/>
                <a:gd name="connsiteY108" fmla="*/ 4145558 h 4643751"/>
                <a:gd name="connsiteX109" fmla="*/ 4093550 w 4587104"/>
                <a:gd name="connsiteY109" fmla="*/ 4145558 h 4643751"/>
                <a:gd name="connsiteX110" fmla="*/ 4093550 w 4587104"/>
                <a:gd name="connsiteY110" fmla="*/ 4028782 h 4643751"/>
                <a:gd name="connsiteX111" fmla="*/ 4134680 w 4587104"/>
                <a:gd name="connsiteY111" fmla="*/ 3970394 h 4643751"/>
                <a:gd name="connsiteX112" fmla="*/ 4143138 w 4587104"/>
                <a:gd name="connsiteY112" fmla="*/ 3871639 h 4643751"/>
                <a:gd name="connsiteX113" fmla="*/ 4134680 w 4587104"/>
                <a:gd name="connsiteY113" fmla="*/ 3736841 h 4643751"/>
                <a:gd name="connsiteX114" fmla="*/ 4175809 w 4587104"/>
                <a:gd name="connsiteY114" fmla="*/ 3678453 h 4643751"/>
                <a:gd name="connsiteX115" fmla="*/ 4190743 w 4587104"/>
                <a:gd name="connsiteY115" fmla="*/ 3562702 h 4643751"/>
                <a:gd name="connsiteX116" fmla="*/ 4216939 w 4587104"/>
                <a:gd name="connsiteY116" fmla="*/ 3444900 h 4643751"/>
                <a:gd name="connsiteX117" fmla="*/ 4258065 w 4587104"/>
                <a:gd name="connsiteY117" fmla="*/ 3269739 h 4643751"/>
                <a:gd name="connsiteX118" fmla="*/ 4322674 w 4587104"/>
                <a:gd name="connsiteY118" fmla="*/ 3151431 h 4643751"/>
                <a:gd name="connsiteX119" fmla="*/ 4381457 w 4587104"/>
                <a:gd name="connsiteY119" fmla="*/ 3094571 h 4643751"/>
                <a:gd name="connsiteX120" fmla="*/ 4422586 w 4587104"/>
                <a:gd name="connsiteY120" fmla="*/ 2977795 h 4643751"/>
                <a:gd name="connsiteX121" fmla="*/ 4381457 w 4587104"/>
                <a:gd name="connsiteY121" fmla="*/ 2919407 h 4643751"/>
                <a:gd name="connsiteX122" fmla="*/ 4422586 w 4587104"/>
                <a:gd name="connsiteY122" fmla="*/ 2861018 h 4643751"/>
                <a:gd name="connsiteX123" fmla="*/ 4381457 w 4587104"/>
                <a:gd name="connsiteY123" fmla="*/ 2802630 h 4643751"/>
                <a:gd name="connsiteX124" fmla="*/ 4436924 w 4587104"/>
                <a:gd name="connsiteY124" fmla="*/ 2666787 h 4643751"/>
                <a:gd name="connsiteX125" fmla="*/ 4463716 w 4587104"/>
                <a:gd name="connsiteY125" fmla="*/ 2569078 h 4643751"/>
                <a:gd name="connsiteX126" fmla="*/ 4504845 w 4587104"/>
                <a:gd name="connsiteY126" fmla="*/ 2452301 h 4643751"/>
                <a:gd name="connsiteX127" fmla="*/ 4463716 w 4587104"/>
                <a:gd name="connsiteY127" fmla="*/ 2452301 h 4643751"/>
                <a:gd name="connsiteX128" fmla="*/ 4463716 w 4587104"/>
                <a:gd name="connsiteY128" fmla="*/ 2393913 h 4643751"/>
                <a:gd name="connsiteX129" fmla="*/ 4504845 w 4587104"/>
                <a:gd name="connsiteY129" fmla="*/ 2335525 h 4643751"/>
                <a:gd name="connsiteX130" fmla="*/ 4587104 w 4587104"/>
                <a:gd name="connsiteY130" fmla="*/ 2277137 h 4643751"/>
                <a:gd name="connsiteX131" fmla="*/ 4545972 w 4587104"/>
                <a:gd name="connsiteY13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049967 w 4587104"/>
                <a:gd name="connsiteY8" fmla="*/ 992597 h 4643751"/>
                <a:gd name="connsiteX9" fmla="*/ 967710 w 4587104"/>
                <a:gd name="connsiteY9" fmla="*/ 1050985 h 4643751"/>
                <a:gd name="connsiteX10" fmla="*/ 967708 w 4587104"/>
                <a:gd name="connsiteY10" fmla="*/ 1167762 h 4643751"/>
                <a:gd name="connsiteX11" fmla="*/ 967710 w 4587104"/>
                <a:gd name="connsiteY11" fmla="*/ 1342926 h 4643751"/>
                <a:gd name="connsiteX12" fmla="*/ 885449 w 4587104"/>
                <a:gd name="connsiteY12" fmla="*/ 1401314 h 4643751"/>
                <a:gd name="connsiteX13" fmla="*/ 762062 w 4587104"/>
                <a:gd name="connsiteY13" fmla="*/ 1284538 h 4643751"/>
                <a:gd name="connsiteX14" fmla="*/ 638674 w 4587104"/>
                <a:gd name="connsiteY14" fmla="*/ 1342926 h 4643751"/>
                <a:gd name="connsiteX15" fmla="*/ 597544 w 4587104"/>
                <a:gd name="connsiteY15" fmla="*/ 1401314 h 4643751"/>
                <a:gd name="connsiteX16" fmla="*/ 515284 w 4587104"/>
                <a:gd name="connsiteY16" fmla="*/ 1342926 h 4643751"/>
                <a:gd name="connsiteX17" fmla="*/ 474156 w 4587104"/>
                <a:gd name="connsiteY17" fmla="*/ 1342926 h 4643751"/>
                <a:gd name="connsiteX18" fmla="*/ 433026 w 4587104"/>
                <a:gd name="connsiteY18" fmla="*/ 1284538 h 4643751"/>
                <a:gd name="connsiteX19" fmla="*/ 431369 w 4587104"/>
                <a:gd name="connsiteY19" fmla="*/ 1342222 h 4643751"/>
                <a:gd name="connsiteX20" fmla="*/ 434089 w 4587104"/>
                <a:gd name="connsiteY20" fmla="*/ 1436833 h 4643751"/>
                <a:gd name="connsiteX21" fmla="*/ 447690 w 4587104"/>
                <a:gd name="connsiteY21" fmla="*/ 1477381 h 4643751"/>
                <a:gd name="connsiteX22" fmla="*/ 597543 w 4587104"/>
                <a:gd name="connsiteY22" fmla="*/ 1576479 h 4643751"/>
                <a:gd name="connsiteX23" fmla="*/ 598663 w 4587104"/>
                <a:gd name="connsiteY23" fmla="*/ 1656951 h 4643751"/>
                <a:gd name="connsiteX24" fmla="*/ 597543 w 4587104"/>
                <a:gd name="connsiteY24" fmla="*/ 1810031 h 4643751"/>
                <a:gd name="connsiteX25" fmla="*/ 638674 w 4587104"/>
                <a:gd name="connsiteY25" fmla="*/ 1868419 h 4643751"/>
                <a:gd name="connsiteX26" fmla="*/ 655789 w 4587104"/>
                <a:gd name="connsiteY26" fmla="*/ 1956232 h 4643751"/>
                <a:gd name="connsiteX27" fmla="*/ 644908 w 4587104"/>
                <a:gd name="connsiteY27" fmla="*/ 2023812 h 4643751"/>
                <a:gd name="connsiteX28" fmla="*/ 679803 w 4587104"/>
                <a:gd name="connsiteY28" fmla="*/ 2101972 h 4643751"/>
                <a:gd name="connsiteX29" fmla="*/ 638674 w 4587104"/>
                <a:gd name="connsiteY29" fmla="*/ 2101972 h 4643751"/>
                <a:gd name="connsiteX30" fmla="*/ 602744 w 4587104"/>
                <a:gd name="connsiteY30" fmla="*/ 2126147 h 4643751"/>
                <a:gd name="connsiteX31" fmla="*/ 576901 w 4587104"/>
                <a:gd name="connsiteY31" fmla="*/ 2176350 h 4643751"/>
                <a:gd name="connsiteX32" fmla="*/ 542899 w 4587104"/>
                <a:gd name="connsiteY32" fmla="*/ 2211105 h 4643751"/>
                <a:gd name="connsiteX33" fmla="*/ 514336 w 4587104"/>
                <a:gd name="connsiteY33" fmla="*/ 2241998 h 4643751"/>
                <a:gd name="connsiteX34" fmla="*/ 492574 w 4587104"/>
                <a:gd name="connsiteY34" fmla="*/ 2238137 h 4643751"/>
                <a:gd name="connsiteX35" fmla="*/ 454491 w 4587104"/>
                <a:gd name="connsiteY35" fmla="*/ 2243930 h 4643751"/>
                <a:gd name="connsiteX36" fmla="*/ 391897 w 4587104"/>
                <a:gd name="connsiteY36" fmla="*/ 2218748 h 4643751"/>
                <a:gd name="connsiteX37" fmla="*/ 391897 w 4587104"/>
                <a:gd name="connsiteY37" fmla="*/ 2160360 h 4643751"/>
                <a:gd name="connsiteX38" fmla="*/ 309638 w 4587104"/>
                <a:gd name="connsiteY38" fmla="*/ 2218748 h 4643751"/>
                <a:gd name="connsiteX39" fmla="*/ 309636 w 4587104"/>
                <a:gd name="connsiteY39" fmla="*/ 2335525 h 4643751"/>
                <a:gd name="connsiteX40" fmla="*/ 227379 w 4587104"/>
                <a:gd name="connsiteY40" fmla="*/ 2335524 h 4643751"/>
                <a:gd name="connsiteX41" fmla="*/ 227379 w 4587104"/>
                <a:gd name="connsiteY41" fmla="*/ 2510689 h 4643751"/>
                <a:gd name="connsiteX42" fmla="*/ 200148 w 4587104"/>
                <a:gd name="connsiteY42" fmla="*/ 2560590 h 4643751"/>
                <a:gd name="connsiteX43" fmla="*/ 186250 w 4587104"/>
                <a:gd name="connsiteY43" fmla="*/ 2685853 h 4643751"/>
                <a:gd name="connsiteX44" fmla="*/ 227379 w 4587104"/>
                <a:gd name="connsiteY44" fmla="*/ 2744241 h 4643751"/>
                <a:gd name="connsiteX45" fmla="*/ 145120 w 4587104"/>
                <a:gd name="connsiteY45" fmla="*/ 2802629 h 4643751"/>
                <a:gd name="connsiteX46" fmla="*/ 88618 w 4587104"/>
                <a:gd name="connsiteY46" fmla="*/ 2888834 h 4643751"/>
                <a:gd name="connsiteX47" fmla="*/ 21732 w 4587104"/>
                <a:gd name="connsiteY47" fmla="*/ 2919406 h 4643751"/>
                <a:gd name="connsiteX48" fmla="*/ 21731 w 4587104"/>
                <a:gd name="connsiteY48" fmla="*/ 3094571 h 4643751"/>
                <a:gd name="connsiteX49" fmla="*/ 62861 w 4587104"/>
                <a:gd name="connsiteY49" fmla="*/ 3269735 h 4643751"/>
                <a:gd name="connsiteX50" fmla="*/ 103991 w 4587104"/>
                <a:gd name="connsiteY50" fmla="*/ 3269735 h 4643751"/>
                <a:gd name="connsiteX51" fmla="*/ 186249 w 4587104"/>
                <a:gd name="connsiteY51" fmla="*/ 3269736 h 4643751"/>
                <a:gd name="connsiteX52" fmla="*/ 268509 w 4587104"/>
                <a:gd name="connsiteY52" fmla="*/ 3269735 h 4643751"/>
                <a:gd name="connsiteX53" fmla="*/ 309638 w 4587104"/>
                <a:gd name="connsiteY53" fmla="*/ 3328123 h 4643751"/>
                <a:gd name="connsiteX54" fmla="*/ 391897 w 4587104"/>
                <a:gd name="connsiteY54" fmla="*/ 3269735 h 4643751"/>
                <a:gd name="connsiteX55" fmla="*/ 474155 w 4587104"/>
                <a:gd name="connsiteY55" fmla="*/ 3328124 h 4643751"/>
                <a:gd name="connsiteX56" fmla="*/ 643548 w 4587104"/>
                <a:gd name="connsiteY56" fmla="*/ 3363824 h 4643751"/>
                <a:gd name="connsiteX57" fmla="*/ 762062 w 4587104"/>
                <a:gd name="connsiteY57" fmla="*/ 3386511 h 4643751"/>
                <a:gd name="connsiteX58" fmla="*/ 885451 w 4587104"/>
                <a:gd name="connsiteY58" fmla="*/ 3444899 h 4643751"/>
                <a:gd name="connsiteX59" fmla="*/ 926580 w 4587104"/>
                <a:gd name="connsiteY59" fmla="*/ 3503287 h 4643751"/>
                <a:gd name="connsiteX60" fmla="*/ 926580 w 4587104"/>
                <a:gd name="connsiteY60" fmla="*/ 3561675 h 4643751"/>
                <a:gd name="connsiteX61" fmla="*/ 926580 w 4587104"/>
                <a:gd name="connsiteY61" fmla="*/ 3620063 h 4643751"/>
                <a:gd name="connsiteX62" fmla="*/ 967709 w 4587104"/>
                <a:gd name="connsiteY62" fmla="*/ 3736841 h 4643751"/>
                <a:gd name="connsiteX63" fmla="*/ 1008839 w 4587104"/>
                <a:gd name="connsiteY63" fmla="*/ 3795228 h 4643751"/>
                <a:gd name="connsiteX64" fmla="*/ 1049969 w 4587104"/>
                <a:gd name="connsiteY64" fmla="*/ 3970392 h 4643751"/>
                <a:gd name="connsiteX65" fmla="*/ 1091098 w 4587104"/>
                <a:gd name="connsiteY65" fmla="*/ 4028780 h 4643751"/>
                <a:gd name="connsiteX66" fmla="*/ 1137271 w 4587104"/>
                <a:gd name="connsiteY66" fmla="*/ 4105271 h 4643751"/>
                <a:gd name="connsiteX67" fmla="*/ 1132227 w 4587104"/>
                <a:gd name="connsiteY67" fmla="*/ 4203946 h 4643751"/>
                <a:gd name="connsiteX68" fmla="*/ 1214486 w 4587104"/>
                <a:gd name="connsiteY68" fmla="*/ 4203946 h 4643751"/>
                <a:gd name="connsiteX69" fmla="*/ 1324968 w 4587104"/>
                <a:gd name="connsiteY69" fmla="*/ 4172850 h 4643751"/>
                <a:gd name="connsiteX70" fmla="*/ 1356251 w 4587104"/>
                <a:gd name="connsiteY70" fmla="*/ 4205675 h 4643751"/>
                <a:gd name="connsiteX71" fmla="*/ 1379004 w 4587104"/>
                <a:gd name="connsiteY71" fmla="*/ 4262334 h 4643751"/>
                <a:gd name="connsiteX72" fmla="*/ 1420134 w 4587104"/>
                <a:gd name="connsiteY72" fmla="*/ 4203945 h 4643751"/>
                <a:gd name="connsiteX73" fmla="*/ 1463700 w 4587104"/>
                <a:gd name="connsiteY73" fmla="*/ 4180574 h 4643751"/>
                <a:gd name="connsiteX74" fmla="*/ 1502393 w 4587104"/>
                <a:gd name="connsiteY74" fmla="*/ 4145558 h 4643751"/>
                <a:gd name="connsiteX75" fmla="*/ 1592912 w 4587104"/>
                <a:gd name="connsiteY75" fmla="*/ 4120718 h 4643751"/>
                <a:gd name="connsiteX76" fmla="*/ 1645957 w 4587104"/>
                <a:gd name="connsiteY76" fmla="*/ 4074377 h 4643751"/>
                <a:gd name="connsiteX77" fmla="*/ 1749170 w 4587104"/>
                <a:gd name="connsiteY77" fmla="*/ 4028782 h 4643751"/>
                <a:gd name="connsiteX78" fmla="*/ 1678599 w 4587104"/>
                <a:gd name="connsiteY78" fmla="*/ 3985558 h 4643751"/>
                <a:gd name="connsiteX79" fmla="*/ 1625781 w 4587104"/>
                <a:gd name="connsiteY79" fmla="*/ 3912004 h 4643751"/>
                <a:gd name="connsiteX80" fmla="*/ 1790299 w 4587104"/>
                <a:gd name="connsiteY80" fmla="*/ 3853617 h 4643751"/>
                <a:gd name="connsiteX81" fmla="*/ 1954817 w 4587104"/>
                <a:gd name="connsiteY81" fmla="*/ 3795228 h 4643751"/>
                <a:gd name="connsiteX82" fmla="*/ 1995947 w 4587104"/>
                <a:gd name="connsiteY82" fmla="*/ 3678452 h 4643751"/>
                <a:gd name="connsiteX83" fmla="*/ 2078205 w 4587104"/>
                <a:gd name="connsiteY83" fmla="*/ 3678453 h 4643751"/>
                <a:gd name="connsiteX84" fmla="*/ 2242724 w 4587104"/>
                <a:gd name="connsiteY84" fmla="*/ 3561675 h 4643751"/>
                <a:gd name="connsiteX85" fmla="*/ 2283853 w 4587104"/>
                <a:gd name="connsiteY85" fmla="*/ 3678452 h 4643751"/>
                <a:gd name="connsiteX86" fmla="*/ 2366112 w 4587104"/>
                <a:gd name="connsiteY86" fmla="*/ 3678452 h 4643751"/>
                <a:gd name="connsiteX87" fmla="*/ 2448371 w 4587104"/>
                <a:gd name="connsiteY87" fmla="*/ 3678452 h 4643751"/>
                <a:gd name="connsiteX88" fmla="*/ 2448371 w 4587104"/>
                <a:gd name="connsiteY88" fmla="*/ 3795229 h 4643751"/>
                <a:gd name="connsiteX89" fmla="*/ 2571759 w 4587104"/>
                <a:gd name="connsiteY89" fmla="*/ 3795228 h 4643751"/>
                <a:gd name="connsiteX90" fmla="*/ 2612889 w 4587104"/>
                <a:gd name="connsiteY90" fmla="*/ 3912005 h 4643751"/>
                <a:gd name="connsiteX91" fmla="*/ 2654018 w 4587104"/>
                <a:gd name="connsiteY91" fmla="*/ 4028780 h 4643751"/>
                <a:gd name="connsiteX92" fmla="*/ 2695148 w 4587104"/>
                <a:gd name="connsiteY92" fmla="*/ 4028780 h 4643751"/>
                <a:gd name="connsiteX93" fmla="*/ 2695148 w 4587104"/>
                <a:gd name="connsiteY93" fmla="*/ 3970392 h 4643751"/>
                <a:gd name="connsiteX94" fmla="*/ 2777407 w 4587104"/>
                <a:gd name="connsiteY94" fmla="*/ 4028780 h 4643751"/>
                <a:gd name="connsiteX95" fmla="*/ 2840142 w 4587104"/>
                <a:gd name="connsiteY95" fmla="*/ 4041552 h 4643751"/>
                <a:gd name="connsiteX96" fmla="*/ 2983051 w 4587104"/>
                <a:gd name="connsiteY96" fmla="*/ 4087172 h 4643751"/>
                <a:gd name="connsiteX97" fmla="*/ 3011518 w 4587104"/>
                <a:gd name="connsiteY97" fmla="*/ 4153542 h 4643751"/>
                <a:gd name="connsiteX98" fmla="*/ 2983054 w 4587104"/>
                <a:gd name="connsiteY98" fmla="*/ 4262333 h 4643751"/>
                <a:gd name="connsiteX99" fmla="*/ 3024184 w 4587104"/>
                <a:gd name="connsiteY99" fmla="*/ 4262333 h 4643751"/>
                <a:gd name="connsiteX100" fmla="*/ 3106440 w 4587104"/>
                <a:gd name="connsiteY100" fmla="*/ 4320724 h 4643751"/>
                <a:gd name="connsiteX101" fmla="*/ 3182893 w 4587104"/>
                <a:gd name="connsiteY101" fmla="*/ 4483718 h 4643751"/>
                <a:gd name="connsiteX102" fmla="*/ 3270961 w 4587104"/>
                <a:gd name="connsiteY102" fmla="*/ 4612662 h 4643751"/>
                <a:gd name="connsiteX103" fmla="*/ 3394349 w 4587104"/>
                <a:gd name="connsiteY103" fmla="*/ 4612662 h 4643751"/>
                <a:gd name="connsiteX104" fmla="*/ 3476608 w 4587104"/>
                <a:gd name="connsiteY104" fmla="*/ 4495887 h 4643751"/>
                <a:gd name="connsiteX105" fmla="*/ 3764514 w 4587104"/>
                <a:gd name="connsiteY105" fmla="*/ 4379111 h 4643751"/>
                <a:gd name="connsiteX106" fmla="*/ 3887903 w 4587104"/>
                <a:gd name="connsiteY106" fmla="*/ 4320723 h 4643751"/>
                <a:gd name="connsiteX107" fmla="*/ 4011291 w 4587104"/>
                <a:gd name="connsiteY107" fmla="*/ 4203946 h 4643751"/>
                <a:gd name="connsiteX108" fmla="*/ 4052421 w 4587104"/>
                <a:gd name="connsiteY108" fmla="*/ 4145558 h 4643751"/>
                <a:gd name="connsiteX109" fmla="*/ 4093550 w 4587104"/>
                <a:gd name="connsiteY109" fmla="*/ 4145558 h 4643751"/>
                <a:gd name="connsiteX110" fmla="*/ 4093550 w 4587104"/>
                <a:gd name="connsiteY110" fmla="*/ 4028782 h 4643751"/>
                <a:gd name="connsiteX111" fmla="*/ 4134680 w 4587104"/>
                <a:gd name="connsiteY111" fmla="*/ 3970394 h 4643751"/>
                <a:gd name="connsiteX112" fmla="*/ 4143138 w 4587104"/>
                <a:gd name="connsiteY112" fmla="*/ 3871639 h 4643751"/>
                <a:gd name="connsiteX113" fmla="*/ 4134680 w 4587104"/>
                <a:gd name="connsiteY113" fmla="*/ 3736841 h 4643751"/>
                <a:gd name="connsiteX114" fmla="*/ 4175809 w 4587104"/>
                <a:gd name="connsiteY114" fmla="*/ 3678453 h 4643751"/>
                <a:gd name="connsiteX115" fmla="*/ 4190743 w 4587104"/>
                <a:gd name="connsiteY115" fmla="*/ 3562702 h 4643751"/>
                <a:gd name="connsiteX116" fmla="*/ 4216939 w 4587104"/>
                <a:gd name="connsiteY116" fmla="*/ 3444900 h 4643751"/>
                <a:gd name="connsiteX117" fmla="*/ 4258065 w 4587104"/>
                <a:gd name="connsiteY117" fmla="*/ 3269739 h 4643751"/>
                <a:gd name="connsiteX118" fmla="*/ 4322674 w 4587104"/>
                <a:gd name="connsiteY118" fmla="*/ 3151431 h 4643751"/>
                <a:gd name="connsiteX119" fmla="*/ 4381457 w 4587104"/>
                <a:gd name="connsiteY119" fmla="*/ 3094571 h 4643751"/>
                <a:gd name="connsiteX120" fmla="*/ 4422586 w 4587104"/>
                <a:gd name="connsiteY120" fmla="*/ 2977795 h 4643751"/>
                <a:gd name="connsiteX121" fmla="*/ 4381457 w 4587104"/>
                <a:gd name="connsiteY121" fmla="*/ 2919407 h 4643751"/>
                <a:gd name="connsiteX122" fmla="*/ 4422586 w 4587104"/>
                <a:gd name="connsiteY122" fmla="*/ 2861018 h 4643751"/>
                <a:gd name="connsiteX123" fmla="*/ 4381457 w 4587104"/>
                <a:gd name="connsiteY123" fmla="*/ 2802630 h 4643751"/>
                <a:gd name="connsiteX124" fmla="*/ 4436924 w 4587104"/>
                <a:gd name="connsiteY124" fmla="*/ 2666787 h 4643751"/>
                <a:gd name="connsiteX125" fmla="*/ 4463716 w 4587104"/>
                <a:gd name="connsiteY125" fmla="*/ 2569078 h 4643751"/>
                <a:gd name="connsiteX126" fmla="*/ 4504845 w 4587104"/>
                <a:gd name="connsiteY126" fmla="*/ 2452301 h 4643751"/>
                <a:gd name="connsiteX127" fmla="*/ 4463716 w 4587104"/>
                <a:gd name="connsiteY127" fmla="*/ 2452301 h 4643751"/>
                <a:gd name="connsiteX128" fmla="*/ 4463716 w 4587104"/>
                <a:gd name="connsiteY128" fmla="*/ 2393913 h 4643751"/>
                <a:gd name="connsiteX129" fmla="*/ 4504845 w 4587104"/>
                <a:gd name="connsiteY129" fmla="*/ 2335525 h 4643751"/>
                <a:gd name="connsiteX130" fmla="*/ 4587104 w 4587104"/>
                <a:gd name="connsiteY130" fmla="*/ 2277137 h 4643751"/>
                <a:gd name="connsiteX131" fmla="*/ 4545972 w 4587104"/>
                <a:gd name="connsiteY131"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107349 w 4587104"/>
                <a:gd name="connsiteY8" fmla="*/ 884610 h 4643751"/>
                <a:gd name="connsiteX9" fmla="*/ 1049967 w 4587104"/>
                <a:gd name="connsiteY9" fmla="*/ 992597 h 4643751"/>
                <a:gd name="connsiteX10" fmla="*/ 967710 w 4587104"/>
                <a:gd name="connsiteY10" fmla="*/ 1050985 h 4643751"/>
                <a:gd name="connsiteX11" fmla="*/ 967708 w 4587104"/>
                <a:gd name="connsiteY11" fmla="*/ 1167762 h 4643751"/>
                <a:gd name="connsiteX12" fmla="*/ 967710 w 4587104"/>
                <a:gd name="connsiteY12" fmla="*/ 1342926 h 4643751"/>
                <a:gd name="connsiteX13" fmla="*/ 885449 w 4587104"/>
                <a:gd name="connsiteY13" fmla="*/ 1401314 h 4643751"/>
                <a:gd name="connsiteX14" fmla="*/ 762062 w 4587104"/>
                <a:gd name="connsiteY14" fmla="*/ 1284538 h 4643751"/>
                <a:gd name="connsiteX15" fmla="*/ 638674 w 4587104"/>
                <a:gd name="connsiteY15" fmla="*/ 1342926 h 4643751"/>
                <a:gd name="connsiteX16" fmla="*/ 597544 w 4587104"/>
                <a:gd name="connsiteY16" fmla="*/ 1401314 h 4643751"/>
                <a:gd name="connsiteX17" fmla="*/ 515284 w 4587104"/>
                <a:gd name="connsiteY17" fmla="*/ 1342926 h 4643751"/>
                <a:gd name="connsiteX18" fmla="*/ 474156 w 4587104"/>
                <a:gd name="connsiteY18" fmla="*/ 1342926 h 4643751"/>
                <a:gd name="connsiteX19" fmla="*/ 433026 w 4587104"/>
                <a:gd name="connsiteY19" fmla="*/ 1284538 h 4643751"/>
                <a:gd name="connsiteX20" fmla="*/ 431369 w 4587104"/>
                <a:gd name="connsiteY20" fmla="*/ 1342222 h 4643751"/>
                <a:gd name="connsiteX21" fmla="*/ 434089 w 4587104"/>
                <a:gd name="connsiteY21" fmla="*/ 1436833 h 4643751"/>
                <a:gd name="connsiteX22" fmla="*/ 447690 w 4587104"/>
                <a:gd name="connsiteY22" fmla="*/ 1477381 h 4643751"/>
                <a:gd name="connsiteX23" fmla="*/ 597543 w 4587104"/>
                <a:gd name="connsiteY23" fmla="*/ 1576479 h 4643751"/>
                <a:gd name="connsiteX24" fmla="*/ 598663 w 4587104"/>
                <a:gd name="connsiteY24" fmla="*/ 1656951 h 4643751"/>
                <a:gd name="connsiteX25" fmla="*/ 597543 w 4587104"/>
                <a:gd name="connsiteY25" fmla="*/ 1810031 h 4643751"/>
                <a:gd name="connsiteX26" fmla="*/ 638674 w 4587104"/>
                <a:gd name="connsiteY26" fmla="*/ 1868419 h 4643751"/>
                <a:gd name="connsiteX27" fmla="*/ 655789 w 4587104"/>
                <a:gd name="connsiteY27" fmla="*/ 1956232 h 4643751"/>
                <a:gd name="connsiteX28" fmla="*/ 644908 w 4587104"/>
                <a:gd name="connsiteY28" fmla="*/ 2023812 h 4643751"/>
                <a:gd name="connsiteX29" fmla="*/ 679803 w 4587104"/>
                <a:gd name="connsiteY29" fmla="*/ 2101972 h 4643751"/>
                <a:gd name="connsiteX30" fmla="*/ 638674 w 4587104"/>
                <a:gd name="connsiteY30" fmla="*/ 2101972 h 4643751"/>
                <a:gd name="connsiteX31" fmla="*/ 602744 w 4587104"/>
                <a:gd name="connsiteY31" fmla="*/ 2126147 h 4643751"/>
                <a:gd name="connsiteX32" fmla="*/ 576901 w 4587104"/>
                <a:gd name="connsiteY32" fmla="*/ 2176350 h 4643751"/>
                <a:gd name="connsiteX33" fmla="*/ 542899 w 4587104"/>
                <a:gd name="connsiteY33" fmla="*/ 2211105 h 4643751"/>
                <a:gd name="connsiteX34" fmla="*/ 514336 w 4587104"/>
                <a:gd name="connsiteY34" fmla="*/ 2241998 h 4643751"/>
                <a:gd name="connsiteX35" fmla="*/ 492574 w 4587104"/>
                <a:gd name="connsiteY35" fmla="*/ 2238137 h 4643751"/>
                <a:gd name="connsiteX36" fmla="*/ 454491 w 4587104"/>
                <a:gd name="connsiteY36" fmla="*/ 2243930 h 4643751"/>
                <a:gd name="connsiteX37" fmla="*/ 391897 w 4587104"/>
                <a:gd name="connsiteY37" fmla="*/ 2218748 h 4643751"/>
                <a:gd name="connsiteX38" fmla="*/ 391897 w 4587104"/>
                <a:gd name="connsiteY38" fmla="*/ 2160360 h 4643751"/>
                <a:gd name="connsiteX39" fmla="*/ 309638 w 4587104"/>
                <a:gd name="connsiteY39" fmla="*/ 2218748 h 4643751"/>
                <a:gd name="connsiteX40" fmla="*/ 309636 w 4587104"/>
                <a:gd name="connsiteY40" fmla="*/ 2335525 h 4643751"/>
                <a:gd name="connsiteX41" fmla="*/ 227379 w 4587104"/>
                <a:gd name="connsiteY41" fmla="*/ 2335524 h 4643751"/>
                <a:gd name="connsiteX42" fmla="*/ 227379 w 4587104"/>
                <a:gd name="connsiteY42" fmla="*/ 2510689 h 4643751"/>
                <a:gd name="connsiteX43" fmla="*/ 200148 w 4587104"/>
                <a:gd name="connsiteY43" fmla="*/ 2560590 h 4643751"/>
                <a:gd name="connsiteX44" fmla="*/ 186250 w 4587104"/>
                <a:gd name="connsiteY44" fmla="*/ 2685853 h 4643751"/>
                <a:gd name="connsiteX45" fmla="*/ 227379 w 4587104"/>
                <a:gd name="connsiteY45" fmla="*/ 2744241 h 4643751"/>
                <a:gd name="connsiteX46" fmla="*/ 145120 w 4587104"/>
                <a:gd name="connsiteY46" fmla="*/ 2802629 h 4643751"/>
                <a:gd name="connsiteX47" fmla="*/ 88618 w 4587104"/>
                <a:gd name="connsiteY47" fmla="*/ 2888834 h 4643751"/>
                <a:gd name="connsiteX48" fmla="*/ 21732 w 4587104"/>
                <a:gd name="connsiteY48" fmla="*/ 2919406 h 4643751"/>
                <a:gd name="connsiteX49" fmla="*/ 21731 w 4587104"/>
                <a:gd name="connsiteY49" fmla="*/ 3094571 h 4643751"/>
                <a:gd name="connsiteX50" fmla="*/ 62861 w 4587104"/>
                <a:gd name="connsiteY50" fmla="*/ 3269735 h 4643751"/>
                <a:gd name="connsiteX51" fmla="*/ 103991 w 4587104"/>
                <a:gd name="connsiteY51" fmla="*/ 3269735 h 4643751"/>
                <a:gd name="connsiteX52" fmla="*/ 186249 w 4587104"/>
                <a:gd name="connsiteY52" fmla="*/ 3269736 h 4643751"/>
                <a:gd name="connsiteX53" fmla="*/ 268509 w 4587104"/>
                <a:gd name="connsiteY53" fmla="*/ 3269735 h 4643751"/>
                <a:gd name="connsiteX54" fmla="*/ 309638 w 4587104"/>
                <a:gd name="connsiteY54" fmla="*/ 3328123 h 4643751"/>
                <a:gd name="connsiteX55" fmla="*/ 391897 w 4587104"/>
                <a:gd name="connsiteY55" fmla="*/ 3269735 h 4643751"/>
                <a:gd name="connsiteX56" fmla="*/ 474155 w 4587104"/>
                <a:gd name="connsiteY56" fmla="*/ 3328124 h 4643751"/>
                <a:gd name="connsiteX57" fmla="*/ 643548 w 4587104"/>
                <a:gd name="connsiteY57" fmla="*/ 3363824 h 4643751"/>
                <a:gd name="connsiteX58" fmla="*/ 762062 w 4587104"/>
                <a:gd name="connsiteY58" fmla="*/ 3386511 h 4643751"/>
                <a:gd name="connsiteX59" fmla="*/ 885451 w 4587104"/>
                <a:gd name="connsiteY59" fmla="*/ 3444899 h 4643751"/>
                <a:gd name="connsiteX60" fmla="*/ 926580 w 4587104"/>
                <a:gd name="connsiteY60" fmla="*/ 3503287 h 4643751"/>
                <a:gd name="connsiteX61" fmla="*/ 926580 w 4587104"/>
                <a:gd name="connsiteY61" fmla="*/ 3561675 h 4643751"/>
                <a:gd name="connsiteX62" fmla="*/ 926580 w 4587104"/>
                <a:gd name="connsiteY62" fmla="*/ 3620063 h 4643751"/>
                <a:gd name="connsiteX63" fmla="*/ 967709 w 4587104"/>
                <a:gd name="connsiteY63" fmla="*/ 3736841 h 4643751"/>
                <a:gd name="connsiteX64" fmla="*/ 1008839 w 4587104"/>
                <a:gd name="connsiteY64" fmla="*/ 3795228 h 4643751"/>
                <a:gd name="connsiteX65" fmla="*/ 1049969 w 4587104"/>
                <a:gd name="connsiteY65" fmla="*/ 3970392 h 4643751"/>
                <a:gd name="connsiteX66" fmla="*/ 1091098 w 4587104"/>
                <a:gd name="connsiteY66" fmla="*/ 4028780 h 4643751"/>
                <a:gd name="connsiteX67" fmla="*/ 1137271 w 4587104"/>
                <a:gd name="connsiteY67" fmla="*/ 4105271 h 4643751"/>
                <a:gd name="connsiteX68" fmla="*/ 1132227 w 4587104"/>
                <a:gd name="connsiteY68" fmla="*/ 4203946 h 4643751"/>
                <a:gd name="connsiteX69" fmla="*/ 1214486 w 4587104"/>
                <a:gd name="connsiteY69" fmla="*/ 4203946 h 4643751"/>
                <a:gd name="connsiteX70" fmla="*/ 1324968 w 4587104"/>
                <a:gd name="connsiteY70" fmla="*/ 4172850 h 4643751"/>
                <a:gd name="connsiteX71" fmla="*/ 1356251 w 4587104"/>
                <a:gd name="connsiteY71" fmla="*/ 4205675 h 4643751"/>
                <a:gd name="connsiteX72" fmla="*/ 1379004 w 4587104"/>
                <a:gd name="connsiteY72" fmla="*/ 4262334 h 4643751"/>
                <a:gd name="connsiteX73" fmla="*/ 1420134 w 4587104"/>
                <a:gd name="connsiteY73" fmla="*/ 4203945 h 4643751"/>
                <a:gd name="connsiteX74" fmla="*/ 1463700 w 4587104"/>
                <a:gd name="connsiteY74" fmla="*/ 4180574 h 4643751"/>
                <a:gd name="connsiteX75" fmla="*/ 1502393 w 4587104"/>
                <a:gd name="connsiteY75" fmla="*/ 4145558 h 4643751"/>
                <a:gd name="connsiteX76" fmla="*/ 1592912 w 4587104"/>
                <a:gd name="connsiteY76" fmla="*/ 4120718 h 4643751"/>
                <a:gd name="connsiteX77" fmla="*/ 1645957 w 4587104"/>
                <a:gd name="connsiteY77" fmla="*/ 4074377 h 4643751"/>
                <a:gd name="connsiteX78" fmla="*/ 1749170 w 4587104"/>
                <a:gd name="connsiteY78" fmla="*/ 4028782 h 4643751"/>
                <a:gd name="connsiteX79" fmla="*/ 1678599 w 4587104"/>
                <a:gd name="connsiteY79" fmla="*/ 3985558 h 4643751"/>
                <a:gd name="connsiteX80" fmla="*/ 1625781 w 4587104"/>
                <a:gd name="connsiteY80" fmla="*/ 3912004 h 4643751"/>
                <a:gd name="connsiteX81" fmla="*/ 1790299 w 4587104"/>
                <a:gd name="connsiteY81" fmla="*/ 3853617 h 4643751"/>
                <a:gd name="connsiteX82" fmla="*/ 1954817 w 4587104"/>
                <a:gd name="connsiteY82" fmla="*/ 3795228 h 4643751"/>
                <a:gd name="connsiteX83" fmla="*/ 1995947 w 4587104"/>
                <a:gd name="connsiteY83" fmla="*/ 3678452 h 4643751"/>
                <a:gd name="connsiteX84" fmla="*/ 2078205 w 4587104"/>
                <a:gd name="connsiteY84" fmla="*/ 3678453 h 4643751"/>
                <a:gd name="connsiteX85" fmla="*/ 2242724 w 4587104"/>
                <a:gd name="connsiteY85" fmla="*/ 3561675 h 4643751"/>
                <a:gd name="connsiteX86" fmla="*/ 2283853 w 4587104"/>
                <a:gd name="connsiteY86" fmla="*/ 3678452 h 4643751"/>
                <a:gd name="connsiteX87" fmla="*/ 2366112 w 4587104"/>
                <a:gd name="connsiteY87" fmla="*/ 3678452 h 4643751"/>
                <a:gd name="connsiteX88" fmla="*/ 2448371 w 4587104"/>
                <a:gd name="connsiteY88" fmla="*/ 3678452 h 4643751"/>
                <a:gd name="connsiteX89" fmla="*/ 2448371 w 4587104"/>
                <a:gd name="connsiteY89" fmla="*/ 3795229 h 4643751"/>
                <a:gd name="connsiteX90" fmla="*/ 2571759 w 4587104"/>
                <a:gd name="connsiteY90" fmla="*/ 3795228 h 4643751"/>
                <a:gd name="connsiteX91" fmla="*/ 2612889 w 4587104"/>
                <a:gd name="connsiteY91" fmla="*/ 3912005 h 4643751"/>
                <a:gd name="connsiteX92" fmla="*/ 2654018 w 4587104"/>
                <a:gd name="connsiteY92" fmla="*/ 4028780 h 4643751"/>
                <a:gd name="connsiteX93" fmla="*/ 2695148 w 4587104"/>
                <a:gd name="connsiteY93" fmla="*/ 4028780 h 4643751"/>
                <a:gd name="connsiteX94" fmla="*/ 2695148 w 4587104"/>
                <a:gd name="connsiteY94" fmla="*/ 3970392 h 4643751"/>
                <a:gd name="connsiteX95" fmla="*/ 2777407 w 4587104"/>
                <a:gd name="connsiteY95" fmla="*/ 4028780 h 4643751"/>
                <a:gd name="connsiteX96" fmla="*/ 2840142 w 4587104"/>
                <a:gd name="connsiteY96" fmla="*/ 4041552 h 4643751"/>
                <a:gd name="connsiteX97" fmla="*/ 2983051 w 4587104"/>
                <a:gd name="connsiteY97" fmla="*/ 4087172 h 4643751"/>
                <a:gd name="connsiteX98" fmla="*/ 3011518 w 4587104"/>
                <a:gd name="connsiteY98" fmla="*/ 4153542 h 4643751"/>
                <a:gd name="connsiteX99" fmla="*/ 2983054 w 4587104"/>
                <a:gd name="connsiteY99" fmla="*/ 4262333 h 4643751"/>
                <a:gd name="connsiteX100" fmla="*/ 3024184 w 4587104"/>
                <a:gd name="connsiteY100" fmla="*/ 4262333 h 4643751"/>
                <a:gd name="connsiteX101" fmla="*/ 3106440 w 4587104"/>
                <a:gd name="connsiteY101" fmla="*/ 4320724 h 4643751"/>
                <a:gd name="connsiteX102" fmla="*/ 3182893 w 4587104"/>
                <a:gd name="connsiteY102" fmla="*/ 4483718 h 4643751"/>
                <a:gd name="connsiteX103" fmla="*/ 3270961 w 4587104"/>
                <a:gd name="connsiteY103" fmla="*/ 4612662 h 4643751"/>
                <a:gd name="connsiteX104" fmla="*/ 3394349 w 4587104"/>
                <a:gd name="connsiteY104" fmla="*/ 4612662 h 4643751"/>
                <a:gd name="connsiteX105" fmla="*/ 3476608 w 4587104"/>
                <a:gd name="connsiteY105" fmla="*/ 4495887 h 4643751"/>
                <a:gd name="connsiteX106" fmla="*/ 3764514 w 4587104"/>
                <a:gd name="connsiteY106" fmla="*/ 4379111 h 4643751"/>
                <a:gd name="connsiteX107" fmla="*/ 3887903 w 4587104"/>
                <a:gd name="connsiteY107" fmla="*/ 4320723 h 4643751"/>
                <a:gd name="connsiteX108" fmla="*/ 4011291 w 4587104"/>
                <a:gd name="connsiteY108" fmla="*/ 4203946 h 4643751"/>
                <a:gd name="connsiteX109" fmla="*/ 4052421 w 4587104"/>
                <a:gd name="connsiteY109" fmla="*/ 4145558 h 4643751"/>
                <a:gd name="connsiteX110" fmla="*/ 4093550 w 4587104"/>
                <a:gd name="connsiteY110" fmla="*/ 4145558 h 4643751"/>
                <a:gd name="connsiteX111" fmla="*/ 4093550 w 4587104"/>
                <a:gd name="connsiteY111" fmla="*/ 4028782 h 4643751"/>
                <a:gd name="connsiteX112" fmla="*/ 4134680 w 4587104"/>
                <a:gd name="connsiteY112" fmla="*/ 3970394 h 4643751"/>
                <a:gd name="connsiteX113" fmla="*/ 4143138 w 4587104"/>
                <a:gd name="connsiteY113" fmla="*/ 3871639 h 4643751"/>
                <a:gd name="connsiteX114" fmla="*/ 4134680 w 4587104"/>
                <a:gd name="connsiteY114" fmla="*/ 3736841 h 4643751"/>
                <a:gd name="connsiteX115" fmla="*/ 4175809 w 4587104"/>
                <a:gd name="connsiteY115" fmla="*/ 3678453 h 4643751"/>
                <a:gd name="connsiteX116" fmla="*/ 4190743 w 4587104"/>
                <a:gd name="connsiteY116" fmla="*/ 3562702 h 4643751"/>
                <a:gd name="connsiteX117" fmla="*/ 4216939 w 4587104"/>
                <a:gd name="connsiteY117" fmla="*/ 3444900 h 4643751"/>
                <a:gd name="connsiteX118" fmla="*/ 4258065 w 4587104"/>
                <a:gd name="connsiteY118" fmla="*/ 3269739 h 4643751"/>
                <a:gd name="connsiteX119" fmla="*/ 4322674 w 4587104"/>
                <a:gd name="connsiteY119" fmla="*/ 3151431 h 4643751"/>
                <a:gd name="connsiteX120" fmla="*/ 4381457 w 4587104"/>
                <a:gd name="connsiteY120" fmla="*/ 3094571 h 4643751"/>
                <a:gd name="connsiteX121" fmla="*/ 4422586 w 4587104"/>
                <a:gd name="connsiteY121" fmla="*/ 2977795 h 4643751"/>
                <a:gd name="connsiteX122" fmla="*/ 4381457 w 4587104"/>
                <a:gd name="connsiteY122" fmla="*/ 2919407 h 4643751"/>
                <a:gd name="connsiteX123" fmla="*/ 4422586 w 4587104"/>
                <a:gd name="connsiteY123" fmla="*/ 2861018 h 4643751"/>
                <a:gd name="connsiteX124" fmla="*/ 4381457 w 4587104"/>
                <a:gd name="connsiteY124" fmla="*/ 2802630 h 4643751"/>
                <a:gd name="connsiteX125" fmla="*/ 4436924 w 4587104"/>
                <a:gd name="connsiteY125" fmla="*/ 2666787 h 4643751"/>
                <a:gd name="connsiteX126" fmla="*/ 4463716 w 4587104"/>
                <a:gd name="connsiteY126" fmla="*/ 2569078 h 4643751"/>
                <a:gd name="connsiteX127" fmla="*/ 4504845 w 4587104"/>
                <a:gd name="connsiteY127" fmla="*/ 2452301 h 4643751"/>
                <a:gd name="connsiteX128" fmla="*/ 4463716 w 4587104"/>
                <a:gd name="connsiteY128" fmla="*/ 2452301 h 4643751"/>
                <a:gd name="connsiteX129" fmla="*/ 4463716 w 4587104"/>
                <a:gd name="connsiteY129" fmla="*/ 2393913 h 4643751"/>
                <a:gd name="connsiteX130" fmla="*/ 4504845 w 4587104"/>
                <a:gd name="connsiteY130" fmla="*/ 2335525 h 4643751"/>
                <a:gd name="connsiteX131" fmla="*/ 4587104 w 4587104"/>
                <a:gd name="connsiteY131" fmla="*/ 2277137 h 4643751"/>
                <a:gd name="connsiteX132" fmla="*/ 4545972 w 4587104"/>
                <a:gd name="connsiteY132"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141352 w 4587104"/>
                <a:gd name="connsiteY8" fmla="*/ 826684 h 4643751"/>
                <a:gd name="connsiteX9" fmla="*/ 1107349 w 4587104"/>
                <a:gd name="connsiteY9" fmla="*/ 884610 h 4643751"/>
                <a:gd name="connsiteX10" fmla="*/ 1049967 w 4587104"/>
                <a:gd name="connsiteY10" fmla="*/ 992597 h 4643751"/>
                <a:gd name="connsiteX11" fmla="*/ 967710 w 4587104"/>
                <a:gd name="connsiteY11" fmla="*/ 1050985 h 4643751"/>
                <a:gd name="connsiteX12" fmla="*/ 967708 w 4587104"/>
                <a:gd name="connsiteY12" fmla="*/ 1167762 h 4643751"/>
                <a:gd name="connsiteX13" fmla="*/ 967710 w 4587104"/>
                <a:gd name="connsiteY13" fmla="*/ 1342926 h 4643751"/>
                <a:gd name="connsiteX14" fmla="*/ 885449 w 4587104"/>
                <a:gd name="connsiteY14" fmla="*/ 1401314 h 4643751"/>
                <a:gd name="connsiteX15" fmla="*/ 762062 w 4587104"/>
                <a:gd name="connsiteY15" fmla="*/ 1284538 h 4643751"/>
                <a:gd name="connsiteX16" fmla="*/ 638674 w 4587104"/>
                <a:gd name="connsiteY16" fmla="*/ 1342926 h 4643751"/>
                <a:gd name="connsiteX17" fmla="*/ 597544 w 4587104"/>
                <a:gd name="connsiteY17" fmla="*/ 1401314 h 4643751"/>
                <a:gd name="connsiteX18" fmla="*/ 515284 w 4587104"/>
                <a:gd name="connsiteY18" fmla="*/ 1342926 h 4643751"/>
                <a:gd name="connsiteX19" fmla="*/ 474156 w 4587104"/>
                <a:gd name="connsiteY19" fmla="*/ 1342926 h 4643751"/>
                <a:gd name="connsiteX20" fmla="*/ 433026 w 4587104"/>
                <a:gd name="connsiteY20" fmla="*/ 1284538 h 4643751"/>
                <a:gd name="connsiteX21" fmla="*/ 431369 w 4587104"/>
                <a:gd name="connsiteY21" fmla="*/ 1342222 h 4643751"/>
                <a:gd name="connsiteX22" fmla="*/ 434089 w 4587104"/>
                <a:gd name="connsiteY22" fmla="*/ 1436833 h 4643751"/>
                <a:gd name="connsiteX23" fmla="*/ 447690 w 4587104"/>
                <a:gd name="connsiteY23" fmla="*/ 1477381 h 4643751"/>
                <a:gd name="connsiteX24" fmla="*/ 597543 w 4587104"/>
                <a:gd name="connsiteY24" fmla="*/ 1576479 h 4643751"/>
                <a:gd name="connsiteX25" fmla="*/ 598663 w 4587104"/>
                <a:gd name="connsiteY25" fmla="*/ 1656951 h 4643751"/>
                <a:gd name="connsiteX26" fmla="*/ 597543 w 4587104"/>
                <a:gd name="connsiteY26" fmla="*/ 1810031 h 4643751"/>
                <a:gd name="connsiteX27" fmla="*/ 638674 w 4587104"/>
                <a:gd name="connsiteY27" fmla="*/ 1868419 h 4643751"/>
                <a:gd name="connsiteX28" fmla="*/ 655789 w 4587104"/>
                <a:gd name="connsiteY28" fmla="*/ 1956232 h 4643751"/>
                <a:gd name="connsiteX29" fmla="*/ 644908 w 4587104"/>
                <a:gd name="connsiteY29" fmla="*/ 2023812 h 4643751"/>
                <a:gd name="connsiteX30" fmla="*/ 679803 w 4587104"/>
                <a:gd name="connsiteY30" fmla="*/ 2101972 h 4643751"/>
                <a:gd name="connsiteX31" fmla="*/ 638674 w 4587104"/>
                <a:gd name="connsiteY31" fmla="*/ 2101972 h 4643751"/>
                <a:gd name="connsiteX32" fmla="*/ 602744 w 4587104"/>
                <a:gd name="connsiteY32" fmla="*/ 2126147 h 4643751"/>
                <a:gd name="connsiteX33" fmla="*/ 576901 w 4587104"/>
                <a:gd name="connsiteY33" fmla="*/ 2176350 h 4643751"/>
                <a:gd name="connsiteX34" fmla="*/ 542899 w 4587104"/>
                <a:gd name="connsiteY34" fmla="*/ 2211105 h 4643751"/>
                <a:gd name="connsiteX35" fmla="*/ 514336 w 4587104"/>
                <a:gd name="connsiteY35" fmla="*/ 2241998 h 4643751"/>
                <a:gd name="connsiteX36" fmla="*/ 492574 w 4587104"/>
                <a:gd name="connsiteY36" fmla="*/ 2238137 h 4643751"/>
                <a:gd name="connsiteX37" fmla="*/ 454491 w 4587104"/>
                <a:gd name="connsiteY37" fmla="*/ 2243930 h 4643751"/>
                <a:gd name="connsiteX38" fmla="*/ 391897 w 4587104"/>
                <a:gd name="connsiteY38" fmla="*/ 2218748 h 4643751"/>
                <a:gd name="connsiteX39" fmla="*/ 391897 w 4587104"/>
                <a:gd name="connsiteY39" fmla="*/ 2160360 h 4643751"/>
                <a:gd name="connsiteX40" fmla="*/ 309638 w 4587104"/>
                <a:gd name="connsiteY40" fmla="*/ 2218748 h 4643751"/>
                <a:gd name="connsiteX41" fmla="*/ 309636 w 4587104"/>
                <a:gd name="connsiteY41" fmla="*/ 2335525 h 4643751"/>
                <a:gd name="connsiteX42" fmla="*/ 227379 w 4587104"/>
                <a:gd name="connsiteY42" fmla="*/ 2335524 h 4643751"/>
                <a:gd name="connsiteX43" fmla="*/ 227379 w 4587104"/>
                <a:gd name="connsiteY43" fmla="*/ 2510689 h 4643751"/>
                <a:gd name="connsiteX44" fmla="*/ 200148 w 4587104"/>
                <a:gd name="connsiteY44" fmla="*/ 2560590 h 4643751"/>
                <a:gd name="connsiteX45" fmla="*/ 186250 w 4587104"/>
                <a:gd name="connsiteY45" fmla="*/ 2685853 h 4643751"/>
                <a:gd name="connsiteX46" fmla="*/ 227379 w 4587104"/>
                <a:gd name="connsiteY46" fmla="*/ 2744241 h 4643751"/>
                <a:gd name="connsiteX47" fmla="*/ 145120 w 4587104"/>
                <a:gd name="connsiteY47" fmla="*/ 2802629 h 4643751"/>
                <a:gd name="connsiteX48" fmla="*/ 88618 w 4587104"/>
                <a:gd name="connsiteY48" fmla="*/ 2888834 h 4643751"/>
                <a:gd name="connsiteX49" fmla="*/ 21732 w 4587104"/>
                <a:gd name="connsiteY49" fmla="*/ 2919406 h 4643751"/>
                <a:gd name="connsiteX50" fmla="*/ 21731 w 4587104"/>
                <a:gd name="connsiteY50" fmla="*/ 3094571 h 4643751"/>
                <a:gd name="connsiteX51" fmla="*/ 62861 w 4587104"/>
                <a:gd name="connsiteY51" fmla="*/ 3269735 h 4643751"/>
                <a:gd name="connsiteX52" fmla="*/ 103991 w 4587104"/>
                <a:gd name="connsiteY52" fmla="*/ 3269735 h 4643751"/>
                <a:gd name="connsiteX53" fmla="*/ 186249 w 4587104"/>
                <a:gd name="connsiteY53" fmla="*/ 3269736 h 4643751"/>
                <a:gd name="connsiteX54" fmla="*/ 268509 w 4587104"/>
                <a:gd name="connsiteY54" fmla="*/ 3269735 h 4643751"/>
                <a:gd name="connsiteX55" fmla="*/ 309638 w 4587104"/>
                <a:gd name="connsiteY55" fmla="*/ 3328123 h 4643751"/>
                <a:gd name="connsiteX56" fmla="*/ 391897 w 4587104"/>
                <a:gd name="connsiteY56" fmla="*/ 3269735 h 4643751"/>
                <a:gd name="connsiteX57" fmla="*/ 474155 w 4587104"/>
                <a:gd name="connsiteY57" fmla="*/ 3328124 h 4643751"/>
                <a:gd name="connsiteX58" fmla="*/ 643548 w 4587104"/>
                <a:gd name="connsiteY58" fmla="*/ 3363824 h 4643751"/>
                <a:gd name="connsiteX59" fmla="*/ 762062 w 4587104"/>
                <a:gd name="connsiteY59" fmla="*/ 3386511 h 4643751"/>
                <a:gd name="connsiteX60" fmla="*/ 885451 w 4587104"/>
                <a:gd name="connsiteY60" fmla="*/ 3444899 h 4643751"/>
                <a:gd name="connsiteX61" fmla="*/ 926580 w 4587104"/>
                <a:gd name="connsiteY61" fmla="*/ 3503287 h 4643751"/>
                <a:gd name="connsiteX62" fmla="*/ 926580 w 4587104"/>
                <a:gd name="connsiteY62" fmla="*/ 3561675 h 4643751"/>
                <a:gd name="connsiteX63" fmla="*/ 926580 w 4587104"/>
                <a:gd name="connsiteY63" fmla="*/ 3620063 h 4643751"/>
                <a:gd name="connsiteX64" fmla="*/ 967709 w 4587104"/>
                <a:gd name="connsiteY64" fmla="*/ 3736841 h 4643751"/>
                <a:gd name="connsiteX65" fmla="*/ 1008839 w 4587104"/>
                <a:gd name="connsiteY65" fmla="*/ 3795228 h 4643751"/>
                <a:gd name="connsiteX66" fmla="*/ 1049969 w 4587104"/>
                <a:gd name="connsiteY66" fmla="*/ 3970392 h 4643751"/>
                <a:gd name="connsiteX67" fmla="*/ 1091098 w 4587104"/>
                <a:gd name="connsiteY67" fmla="*/ 4028780 h 4643751"/>
                <a:gd name="connsiteX68" fmla="*/ 1137271 w 4587104"/>
                <a:gd name="connsiteY68" fmla="*/ 4105271 h 4643751"/>
                <a:gd name="connsiteX69" fmla="*/ 1132227 w 4587104"/>
                <a:gd name="connsiteY69" fmla="*/ 4203946 h 4643751"/>
                <a:gd name="connsiteX70" fmla="*/ 1214486 w 4587104"/>
                <a:gd name="connsiteY70" fmla="*/ 4203946 h 4643751"/>
                <a:gd name="connsiteX71" fmla="*/ 1324968 w 4587104"/>
                <a:gd name="connsiteY71" fmla="*/ 4172850 h 4643751"/>
                <a:gd name="connsiteX72" fmla="*/ 1356251 w 4587104"/>
                <a:gd name="connsiteY72" fmla="*/ 4205675 h 4643751"/>
                <a:gd name="connsiteX73" fmla="*/ 1379004 w 4587104"/>
                <a:gd name="connsiteY73" fmla="*/ 4262334 h 4643751"/>
                <a:gd name="connsiteX74" fmla="*/ 1420134 w 4587104"/>
                <a:gd name="connsiteY74" fmla="*/ 4203945 h 4643751"/>
                <a:gd name="connsiteX75" fmla="*/ 1463700 w 4587104"/>
                <a:gd name="connsiteY75" fmla="*/ 4180574 h 4643751"/>
                <a:gd name="connsiteX76" fmla="*/ 1502393 w 4587104"/>
                <a:gd name="connsiteY76" fmla="*/ 4145558 h 4643751"/>
                <a:gd name="connsiteX77" fmla="*/ 1592912 w 4587104"/>
                <a:gd name="connsiteY77" fmla="*/ 4120718 h 4643751"/>
                <a:gd name="connsiteX78" fmla="*/ 1645957 w 4587104"/>
                <a:gd name="connsiteY78" fmla="*/ 4074377 h 4643751"/>
                <a:gd name="connsiteX79" fmla="*/ 1749170 w 4587104"/>
                <a:gd name="connsiteY79" fmla="*/ 4028782 h 4643751"/>
                <a:gd name="connsiteX80" fmla="*/ 1678599 w 4587104"/>
                <a:gd name="connsiteY80" fmla="*/ 3985558 h 4643751"/>
                <a:gd name="connsiteX81" fmla="*/ 1625781 w 4587104"/>
                <a:gd name="connsiteY81" fmla="*/ 3912004 h 4643751"/>
                <a:gd name="connsiteX82" fmla="*/ 1790299 w 4587104"/>
                <a:gd name="connsiteY82" fmla="*/ 3853617 h 4643751"/>
                <a:gd name="connsiteX83" fmla="*/ 1954817 w 4587104"/>
                <a:gd name="connsiteY83" fmla="*/ 3795228 h 4643751"/>
                <a:gd name="connsiteX84" fmla="*/ 1995947 w 4587104"/>
                <a:gd name="connsiteY84" fmla="*/ 3678452 h 4643751"/>
                <a:gd name="connsiteX85" fmla="*/ 2078205 w 4587104"/>
                <a:gd name="connsiteY85" fmla="*/ 3678453 h 4643751"/>
                <a:gd name="connsiteX86" fmla="*/ 2242724 w 4587104"/>
                <a:gd name="connsiteY86" fmla="*/ 3561675 h 4643751"/>
                <a:gd name="connsiteX87" fmla="*/ 2283853 w 4587104"/>
                <a:gd name="connsiteY87" fmla="*/ 3678452 h 4643751"/>
                <a:gd name="connsiteX88" fmla="*/ 2366112 w 4587104"/>
                <a:gd name="connsiteY88" fmla="*/ 3678452 h 4643751"/>
                <a:gd name="connsiteX89" fmla="*/ 2448371 w 4587104"/>
                <a:gd name="connsiteY89" fmla="*/ 3678452 h 4643751"/>
                <a:gd name="connsiteX90" fmla="*/ 2448371 w 4587104"/>
                <a:gd name="connsiteY90" fmla="*/ 3795229 h 4643751"/>
                <a:gd name="connsiteX91" fmla="*/ 2571759 w 4587104"/>
                <a:gd name="connsiteY91" fmla="*/ 3795228 h 4643751"/>
                <a:gd name="connsiteX92" fmla="*/ 2612889 w 4587104"/>
                <a:gd name="connsiteY92" fmla="*/ 3912005 h 4643751"/>
                <a:gd name="connsiteX93" fmla="*/ 2654018 w 4587104"/>
                <a:gd name="connsiteY93" fmla="*/ 4028780 h 4643751"/>
                <a:gd name="connsiteX94" fmla="*/ 2695148 w 4587104"/>
                <a:gd name="connsiteY94" fmla="*/ 4028780 h 4643751"/>
                <a:gd name="connsiteX95" fmla="*/ 2695148 w 4587104"/>
                <a:gd name="connsiteY95" fmla="*/ 3970392 h 4643751"/>
                <a:gd name="connsiteX96" fmla="*/ 2777407 w 4587104"/>
                <a:gd name="connsiteY96" fmla="*/ 4028780 h 4643751"/>
                <a:gd name="connsiteX97" fmla="*/ 2840142 w 4587104"/>
                <a:gd name="connsiteY97" fmla="*/ 4041552 h 4643751"/>
                <a:gd name="connsiteX98" fmla="*/ 2983051 w 4587104"/>
                <a:gd name="connsiteY98" fmla="*/ 4087172 h 4643751"/>
                <a:gd name="connsiteX99" fmla="*/ 3011518 w 4587104"/>
                <a:gd name="connsiteY99" fmla="*/ 4153542 h 4643751"/>
                <a:gd name="connsiteX100" fmla="*/ 2983054 w 4587104"/>
                <a:gd name="connsiteY100" fmla="*/ 4262333 h 4643751"/>
                <a:gd name="connsiteX101" fmla="*/ 3024184 w 4587104"/>
                <a:gd name="connsiteY101" fmla="*/ 4262333 h 4643751"/>
                <a:gd name="connsiteX102" fmla="*/ 3106440 w 4587104"/>
                <a:gd name="connsiteY102" fmla="*/ 4320724 h 4643751"/>
                <a:gd name="connsiteX103" fmla="*/ 3182893 w 4587104"/>
                <a:gd name="connsiteY103" fmla="*/ 4483718 h 4643751"/>
                <a:gd name="connsiteX104" fmla="*/ 3270961 w 4587104"/>
                <a:gd name="connsiteY104" fmla="*/ 4612662 h 4643751"/>
                <a:gd name="connsiteX105" fmla="*/ 3394349 w 4587104"/>
                <a:gd name="connsiteY105" fmla="*/ 4612662 h 4643751"/>
                <a:gd name="connsiteX106" fmla="*/ 3476608 w 4587104"/>
                <a:gd name="connsiteY106" fmla="*/ 4495887 h 4643751"/>
                <a:gd name="connsiteX107" fmla="*/ 3764514 w 4587104"/>
                <a:gd name="connsiteY107" fmla="*/ 4379111 h 4643751"/>
                <a:gd name="connsiteX108" fmla="*/ 3887903 w 4587104"/>
                <a:gd name="connsiteY108" fmla="*/ 4320723 h 4643751"/>
                <a:gd name="connsiteX109" fmla="*/ 4011291 w 4587104"/>
                <a:gd name="connsiteY109" fmla="*/ 4203946 h 4643751"/>
                <a:gd name="connsiteX110" fmla="*/ 4052421 w 4587104"/>
                <a:gd name="connsiteY110" fmla="*/ 4145558 h 4643751"/>
                <a:gd name="connsiteX111" fmla="*/ 4093550 w 4587104"/>
                <a:gd name="connsiteY111" fmla="*/ 4145558 h 4643751"/>
                <a:gd name="connsiteX112" fmla="*/ 4093550 w 4587104"/>
                <a:gd name="connsiteY112" fmla="*/ 4028782 h 4643751"/>
                <a:gd name="connsiteX113" fmla="*/ 4134680 w 4587104"/>
                <a:gd name="connsiteY113" fmla="*/ 3970394 h 4643751"/>
                <a:gd name="connsiteX114" fmla="*/ 4143138 w 4587104"/>
                <a:gd name="connsiteY114" fmla="*/ 3871639 h 4643751"/>
                <a:gd name="connsiteX115" fmla="*/ 4134680 w 4587104"/>
                <a:gd name="connsiteY115" fmla="*/ 3736841 h 4643751"/>
                <a:gd name="connsiteX116" fmla="*/ 4175809 w 4587104"/>
                <a:gd name="connsiteY116" fmla="*/ 3678453 h 4643751"/>
                <a:gd name="connsiteX117" fmla="*/ 4190743 w 4587104"/>
                <a:gd name="connsiteY117" fmla="*/ 3562702 h 4643751"/>
                <a:gd name="connsiteX118" fmla="*/ 4216939 w 4587104"/>
                <a:gd name="connsiteY118" fmla="*/ 3444900 h 4643751"/>
                <a:gd name="connsiteX119" fmla="*/ 4258065 w 4587104"/>
                <a:gd name="connsiteY119" fmla="*/ 3269739 h 4643751"/>
                <a:gd name="connsiteX120" fmla="*/ 4322674 w 4587104"/>
                <a:gd name="connsiteY120" fmla="*/ 3151431 h 4643751"/>
                <a:gd name="connsiteX121" fmla="*/ 4381457 w 4587104"/>
                <a:gd name="connsiteY121" fmla="*/ 3094571 h 4643751"/>
                <a:gd name="connsiteX122" fmla="*/ 4422586 w 4587104"/>
                <a:gd name="connsiteY122" fmla="*/ 2977795 h 4643751"/>
                <a:gd name="connsiteX123" fmla="*/ 4381457 w 4587104"/>
                <a:gd name="connsiteY123" fmla="*/ 2919407 h 4643751"/>
                <a:gd name="connsiteX124" fmla="*/ 4422586 w 4587104"/>
                <a:gd name="connsiteY124" fmla="*/ 2861018 h 4643751"/>
                <a:gd name="connsiteX125" fmla="*/ 4381457 w 4587104"/>
                <a:gd name="connsiteY125" fmla="*/ 2802630 h 4643751"/>
                <a:gd name="connsiteX126" fmla="*/ 4436924 w 4587104"/>
                <a:gd name="connsiteY126" fmla="*/ 2666787 h 4643751"/>
                <a:gd name="connsiteX127" fmla="*/ 4463716 w 4587104"/>
                <a:gd name="connsiteY127" fmla="*/ 2569078 h 4643751"/>
                <a:gd name="connsiteX128" fmla="*/ 4504845 w 4587104"/>
                <a:gd name="connsiteY128" fmla="*/ 2452301 h 4643751"/>
                <a:gd name="connsiteX129" fmla="*/ 4463716 w 4587104"/>
                <a:gd name="connsiteY129" fmla="*/ 2452301 h 4643751"/>
                <a:gd name="connsiteX130" fmla="*/ 4463716 w 4587104"/>
                <a:gd name="connsiteY130" fmla="*/ 2393913 h 4643751"/>
                <a:gd name="connsiteX131" fmla="*/ 4504845 w 4587104"/>
                <a:gd name="connsiteY131" fmla="*/ 2335525 h 4643751"/>
                <a:gd name="connsiteX132" fmla="*/ 4587104 w 4587104"/>
                <a:gd name="connsiteY132" fmla="*/ 2277137 h 4643751"/>
                <a:gd name="connsiteX133" fmla="*/ 4545972 w 4587104"/>
                <a:gd name="connsiteY13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141352 w 4587104"/>
                <a:gd name="connsiteY8" fmla="*/ 826684 h 4643751"/>
                <a:gd name="connsiteX9" fmla="*/ 1107349 w 4587104"/>
                <a:gd name="connsiteY9" fmla="*/ 884610 h 4643751"/>
                <a:gd name="connsiteX10" fmla="*/ 1049967 w 4587104"/>
                <a:gd name="connsiteY10" fmla="*/ 992597 h 4643751"/>
                <a:gd name="connsiteX11" fmla="*/ 967710 w 4587104"/>
                <a:gd name="connsiteY11" fmla="*/ 1050985 h 4643751"/>
                <a:gd name="connsiteX12" fmla="*/ 967708 w 4587104"/>
                <a:gd name="connsiteY12" fmla="*/ 1167762 h 4643751"/>
                <a:gd name="connsiteX13" fmla="*/ 967710 w 4587104"/>
                <a:gd name="connsiteY13" fmla="*/ 1342926 h 4643751"/>
                <a:gd name="connsiteX14" fmla="*/ 885449 w 4587104"/>
                <a:gd name="connsiteY14" fmla="*/ 1401314 h 4643751"/>
                <a:gd name="connsiteX15" fmla="*/ 762062 w 4587104"/>
                <a:gd name="connsiteY15" fmla="*/ 1284538 h 4643751"/>
                <a:gd name="connsiteX16" fmla="*/ 638674 w 4587104"/>
                <a:gd name="connsiteY16" fmla="*/ 1342926 h 4643751"/>
                <a:gd name="connsiteX17" fmla="*/ 597544 w 4587104"/>
                <a:gd name="connsiteY17" fmla="*/ 1401314 h 4643751"/>
                <a:gd name="connsiteX18" fmla="*/ 515284 w 4587104"/>
                <a:gd name="connsiteY18" fmla="*/ 1342926 h 4643751"/>
                <a:gd name="connsiteX19" fmla="*/ 474156 w 4587104"/>
                <a:gd name="connsiteY19" fmla="*/ 1342926 h 4643751"/>
                <a:gd name="connsiteX20" fmla="*/ 433026 w 4587104"/>
                <a:gd name="connsiteY20" fmla="*/ 1284538 h 4643751"/>
                <a:gd name="connsiteX21" fmla="*/ 431369 w 4587104"/>
                <a:gd name="connsiteY21" fmla="*/ 1342222 h 4643751"/>
                <a:gd name="connsiteX22" fmla="*/ 434089 w 4587104"/>
                <a:gd name="connsiteY22" fmla="*/ 1436833 h 4643751"/>
                <a:gd name="connsiteX23" fmla="*/ 447690 w 4587104"/>
                <a:gd name="connsiteY23" fmla="*/ 1477381 h 4643751"/>
                <a:gd name="connsiteX24" fmla="*/ 597543 w 4587104"/>
                <a:gd name="connsiteY24" fmla="*/ 1576479 h 4643751"/>
                <a:gd name="connsiteX25" fmla="*/ 598663 w 4587104"/>
                <a:gd name="connsiteY25" fmla="*/ 1656951 h 4643751"/>
                <a:gd name="connsiteX26" fmla="*/ 597543 w 4587104"/>
                <a:gd name="connsiteY26" fmla="*/ 1810031 h 4643751"/>
                <a:gd name="connsiteX27" fmla="*/ 638674 w 4587104"/>
                <a:gd name="connsiteY27" fmla="*/ 1868419 h 4643751"/>
                <a:gd name="connsiteX28" fmla="*/ 655789 w 4587104"/>
                <a:gd name="connsiteY28" fmla="*/ 1956232 h 4643751"/>
                <a:gd name="connsiteX29" fmla="*/ 644908 w 4587104"/>
                <a:gd name="connsiteY29" fmla="*/ 2023812 h 4643751"/>
                <a:gd name="connsiteX30" fmla="*/ 679803 w 4587104"/>
                <a:gd name="connsiteY30" fmla="*/ 2101972 h 4643751"/>
                <a:gd name="connsiteX31" fmla="*/ 638674 w 4587104"/>
                <a:gd name="connsiteY31" fmla="*/ 2101972 h 4643751"/>
                <a:gd name="connsiteX32" fmla="*/ 602744 w 4587104"/>
                <a:gd name="connsiteY32" fmla="*/ 2126147 h 4643751"/>
                <a:gd name="connsiteX33" fmla="*/ 576901 w 4587104"/>
                <a:gd name="connsiteY33" fmla="*/ 2176350 h 4643751"/>
                <a:gd name="connsiteX34" fmla="*/ 542899 w 4587104"/>
                <a:gd name="connsiteY34" fmla="*/ 2211105 h 4643751"/>
                <a:gd name="connsiteX35" fmla="*/ 514336 w 4587104"/>
                <a:gd name="connsiteY35" fmla="*/ 2241998 h 4643751"/>
                <a:gd name="connsiteX36" fmla="*/ 492574 w 4587104"/>
                <a:gd name="connsiteY36" fmla="*/ 2238137 h 4643751"/>
                <a:gd name="connsiteX37" fmla="*/ 454491 w 4587104"/>
                <a:gd name="connsiteY37" fmla="*/ 2243930 h 4643751"/>
                <a:gd name="connsiteX38" fmla="*/ 391897 w 4587104"/>
                <a:gd name="connsiteY38" fmla="*/ 2218748 h 4643751"/>
                <a:gd name="connsiteX39" fmla="*/ 391897 w 4587104"/>
                <a:gd name="connsiteY39" fmla="*/ 2160360 h 4643751"/>
                <a:gd name="connsiteX40" fmla="*/ 309638 w 4587104"/>
                <a:gd name="connsiteY40" fmla="*/ 2218748 h 4643751"/>
                <a:gd name="connsiteX41" fmla="*/ 309636 w 4587104"/>
                <a:gd name="connsiteY41" fmla="*/ 2335525 h 4643751"/>
                <a:gd name="connsiteX42" fmla="*/ 227379 w 4587104"/>
                <a:gd name="connsiteY42" fmla="*/ 2335524 h 4643751"/>
                <a:gd name="connsiteX43" fmla="*/ 227379 w 4587104"/>
                <a:gd name="connsiteY43" fmla="*/ 2510689 h 4643751"/>
                <a:gd name="connsiteX44" fmla="*/ 200148 w 4587104"/>
                <a:gd name="connsiteY44" fmla="*/ 2560590 h 4643751"/>
                <a:gd name="connsiteX45" fmla="*/ 186250 w 4587104"/>
                <a:gd name="connsiteY45" fmla="*/ 2685853 h 4643751"/>
                <a:gd name="connsiteX46" fmla="*/ 227379 w 4587104"/>
                <a:gd name="connsiteY46" fmla="*/ 2744241 h 4643751"/>
                <a:gd name="connsiteX47" fmla="*/ 145120 w 4587104"/>
                <a:gd name="connsiteY47" fmla="*/ 2802629 h 4643751"/>
                <a:gd name="connsiteX48" fmla="*/ 88618 w 4587104"/>
                <a:gd name="connsiteY48" fmla="*/ 2888834 h 4643751"/>
                <a:gd name="connsiteX49" fmla="*/ 21732 w 4587104"/>
                <a:gd name="connsiteY49" fmla="*/ 2919406 h 4643751"/>
                <a:gd name="connsiteX50" fmla="*/ 21731 w 4587104"/>
                <a:gd name="connsiteY50" fmla="*/ 3094571 h 4643751"/>
                <a:gd name="connsiteX51" fmla="*/ 62861 w 4587104"/>
                <a:gd name="connsiteY51" fmla="*/ 3269735 h 4643751"/>
                <a:gd name="connsiteX52" fmla="*/ 103991 w 4587104"/>
                <a:gd name="connsiteY52" fmla="*/ 3269735 h 4643751"/>
                <a:gd name="connsiteX53" fmla="*/ 186249 w 4587104"/>
                <a:gd name="connsiteY53" fmla="*/ 3269736 h 4643751"/>
                <a:gd name="connsiteX54" fmla="*/ 268509 w 4587104"/>
                <a:gd name="connsiteY54" fmla="*/ 3269735 h 4643751"/>
                <a:gd name="connsiteX55" fmla="*/ 309638 w 4587104"/>
                <a:gd name="connsiteY55" fmla="*/ 3328123 h 4643751"/>
                <a:gd name="connsiteX56" fmla="*/ 391897 w 4587104"/>
                <a:gd name="connsiteY56" fmla="*/ 3269735 h 4643751"/>
                <a:gd name="connsiteX57" fmla="*/ 474155 w 4587104"/>
                <a:gd name="connsiteY57" fmla="*/ 3328124 h 4643751"/>
                <a:gd name="connsiteX58" fmla="*/ 643548 w 4587104"/>
                <a:gd name="connsiteY58" fmla="*/ 3363824 h 4643751"/>
                <a:gd name="connsiteX59" fmla="*/ 762062 w 4587104"/>
                <a:gd name="connsiteY59" fmla="*/ 3386511 h 4643751"/>
                <a:gd name="connsiteX60" fmla="*/ 885451 w 4587104"/>
                <a:gd name="connsiteY60" fmla="*/ 3444899 h 4643751"/>
                <a:gd name="connsiteX61" fmla="*/ 926580 w 4587104"/>
                <a:gd name="connsiteY61" fmla="*/ 3503287 h 4643751"/>
                <a:gd name="connsiteX62" fmla="*/ 926580 w 4587104"/>
                <a:gd name="connsiteY62" fmla="*/ 3561675 h 4643751"/>
                <a:gd name="connsiteX63" fmla="*/ 926580 w 4587104"/>
                <a:gd name="connsiteY63" fmla="*/ 3620063 h 4643751"/>
                <a:gd name="connsiteX64" fmla="*/ 967709 w 4587104"/>
                <a:gd name="connsiteY64" fmla="*/ 3736841 h 4643751"/>
                <a:gd name="connsiteX65" fmla="*/ 1008839 w 4587104"/>
                <a:gd name="connsiteY65" fmla="*/ 3795228 h 4643751"/>
                <a:gd name="connsiteX66" fmla="*/ 1049969 w 4587104"/>
                <a:gd name="connsiteY66" fmla="*/ 3970392 h 4643751"/>
                <a:gd name="connsiteX67" fmla="*/ 1091098 w 4587104"/>
                <a:gd name="connsiteY67" fmla="*/ 4028780 h 4643751"/>
                <a:gd name="connsiteX68" fmla="*/ 1137271 w 4587104"/>
                <a:gd name="connsiteY68" fmla="*/ 4105271 h 4643751"/>
                <a:gd name="connsiteX69" fmla="*/ 1132227 w 4587104"/>
                <a:gd name="connsiteY69" fmla="*/ 4203946 h 4643751"/>
                <a:gd name="connsiteX70" fmla="*/ 1214486 w 4587104"/>
                <a:gd name="connsiteY70" fmla="*/ 4203946 h 4643751"/>
                <a:gd name="connsiteX71" fmla="*/ 1324968 w 4587104"/>
                <a:gd name="connsiteY71" fmla="*/ 4172850 h 4643751"/>
                <a:gd name="connsiteX72" fmla="*/ 1356251 w 4587104"/>
                <a:gd name="connsiteY72" fmla="*/ 4205675 h 4643751"/>
                <a:gd name="connsiteX73" fmla="*/ 1379004 w 4587104"/>
                <a:gd name="connsiteY73" fmla="*/ 4262334 h 4643751"/>
                <a:gd name="connsiteX74" fmla="*/ 1420134 w 4587104"/>
                <a:gd name="connsiteY74" fmla="*/ 4203945 h 4643751"/>
                <a:gd name="connsiteX75" fmla="*/ 1463700 w 4587104"/>
                <a:gd name="connsiteY75" fmla="*/ 4180574 h 4643751"/>
                <a:gd name="connsiteX76" fmla="*/ 1502393 w 4587104"/>
                <a:gd name="connsiteY76" fmla="*/ 4145558 h 4643751"/>
                <a:gd name="connsiteX77" fmla="*/ 1592912 w 4587104"/>
                <a:gd name="connsiteY77" fmla="*/ 4120718 h 4643751"/>
                <a:gd name="connsiteX78" fmla="*/ 1645957 w 4587104"/>
                <a:gd name="connsiteY78" fmla="*/ 4074377 h 4643751"/>
                <a:gd name="connsiteX79" fmla="*/ 1749170 w 4587104"/>
                <a:gd name="connsiteY79" fmla="*/ 4028782 h 4643751"/>
                <a:gd name="connsiteX80" fmla="*/ 1678599 w 4587104"/>
                <a:gd name="connsiteY80" fmla="*/ 3985558 h 4643751"/>
                <a:gd name="connsiteX81" fmla="*/ 1625781 w 4587104"/>
                <a:gd name="connsiteY81" fmla="*/ 3912004 h 4643751"/>
                <a:gd name="connsiteX82" fmla="*/ 1790299 w 4587104"/>
                <a:gd name="connsiteY82" fmla="*/ 3853617 h 4643751"/>
                <a:gd name="connsiteX83" fmla="*/ 1954817 w 4587104"/>
                <a:gd name="connsiteY83" fmla="*/ 3795228 h 4643751"/>
                <a:gd name="connsiteX84" fmla="*/ 1995947 w 4587104"/>
                <a:gd name="connsiteY84" fmla="*/ 3678452 h 4643751"/>
                <a:gd name="connsiteX85" fmla="*/ 2078205 w 4587104"/>
                <a:gd name="connsiteY85" fmla="*/ 3678453 h 4643751"/>
                <a:gd name="connsiteX86" fmla="*/ 2242724 w 4587104"/>
                <a:gd name="connsiteY86" fmla="*/ 3561675 h 4643751"/>
                <a:gd name="connsiteX87" fmla="*/ 2283853 w 4587104"/>
                <a:gd name="connsiteY87" fmla="*/ 3678452 h 4643751"/>
                <a:gd name="connsiteX88" fmla="*/ 2366112 w 4587104"/>
                <a:gd name="connsiteY88" fmla="*/ 3678452 h 4643751"/>
                <a:gd name="connsiteX89" fmla="*/ 2448371 w 4587104"/>
                <a:gd name="connsiteY89" fmla="*/ 3678452 h 4643751"/>
                <a:gd name="connsiteX90" fmla="*/ 2448371 w 4587104"/>
                <a:gd name="connsiteY90" fmla="*/ 3795229 h 4643751"/>
                <a:gd name="connsiteX91" fmla="*/ 2571759 w 4587104"/>
                <a:gd name="connsiteY91" fmla="*/ 3795228 h 4643751"/>
                <a:gd name="connsiteX92" fmla="*/ 2612889 w 4587104"/>
                <a:gd name="connsiteY92" fmla="*/ 3912005 h 4643751"/>
                <a:gd name="connsiteX93" fmla="*/ 2654018 w 4587104"/>
                <a:gd name="connsiteY93" fmla="*/ 4028780 h 4643751"/>
                <a:gd name="connsiteX94" fmla="*/ 2695148 w 4587104"/>
                <a:gd name="connsiteY94" fmla="*/ 4028780 h 4643751"/>
                <a:gd name="connsiteX95" fmla="*/ 2695148 w 4587104"/>
                <a:gd name="connsiteY95" fmla="*/ 3970392 h 4643751"/>
                <a:gd name="connsiteX96" fmla="*/ 2777407 w 4587104"/>
                <a:gd name="connsiteY96" fmla="*/ 4028780 h 4643751"/>
                <a:gd name="connsiteX97" fmla="*/ 2840142 w 4587104"/>
                <a:gd name="connsiteY97" fmla="*/ 4041552 h 4643751"/>
                <a:gd name="connsiteX98" fmla="*/ 2983051 w 4587104"/>
                <a:gd name="connsiteY98" fmla="*/ 4087172 h 4643751"/>
                <a:gd name="connsiteX99" fmla="*/ 3011518 w 4587104"/>
                <a:gd name="connsiteY99" fmla="*/ 4153542 h 4643751"/>
                <a:gd name="connsiteX100" fmla="*/ 2983054 w 4587104"/>
                <a:gd name="connsiteY100" fmla="*/ 4262333 h 4643751"/>
                <a:gd name="connsiteX101" fmla="*/ 3024184 w 4587104"/>
                <a:gd name="connsiteY101" fmla="*/ 4262333 h 4643751"/>
                <a:gd name="connsiteX102" fmla="*/ 3106440 w 4587104"/>
                <a:gd name="connsiteY102" fmla="*/ 4320724 h 4643751"/>
                <a:gd name="connsiteX103" fmla="*/ 3182893 w 4587104"/>
                <a:gd name="connsiteY103" fmla="*/ 4483718 h 4643751"/>
                <a:gd name="connsiteX104" fmla="*/ 3270961 w 4587104"/>
                <a:gd name="connsiteY104" fmla="*/ 4612662 h 4643751"/>
                <a:gd name="connsiteX105" fmla="*/ 3394349 w 4587104"/>
                <a:gd name="connsiteY105" fmla="*/ 4612662 h 4643751"/>
                <a:gd name="connsiteX106" fmla="*/ 3476608 w 4587104"/>
                <a:gd name="connsiteY106" fmla="*/ 4495887 h 4643751"/>
                <a:gd name="connsiteX107" fmla="*/ 3764514 w 4587104"/>
                <a:gd name="connsiteY107" fmla="*/ 4379111 h 4643751"/>
                <a:gd name="connsiteX108" fmla="*/ 3887903 w 4587104"/>
                <a:gd name="connsiteY108" fmla="*/ 4320723 h 4643751"/>
                <a:gd name="connsiteX109" fmla="*/ 4011291 w 4587104"/>
                <a:gd name="connsiteY109" fmla="*/ 4203946 h 4643751"/>
                <a:gd name="connsiteX110" fmla="*/ 4052421 w 4587104"/>
                <a:gd name="connsiteY110" fmla="*/ 4145558 h 4643751"/>
                <a:gd name="connsiteX111" fmla="*/ 4093550 w 4587104"/>
                <a:gd name="connsiteY111" fmla="*/ 4145558 h 4643751"/>
                <a:gd name="connsiteX112" fmla="*/ 4093550 w 4587104"/>
                <a:gd name="connsiteY112" fmla="*/ 4028782 h 4643751"/>
                <a:gd name="connsiteX113" fmla="*/ 4134680 w 4587104"/>
                <a:gd name="connsiteY113" fmla="*/ 3970394 h 4643751"/>
                <a:gd name="connsiteX114" fmla="*/ 4143138 w 4587104"/>
                <a:gd name="connsiteY114" fmla="*/ 3871639 h 4643751"/>
                <a:gd name="connsiteX115" fmla="*/ 4134680 w 4587104"/>
                <a:gd name="connsiteY115" fmla="*/ 3736841 h 4643751"/>
                <a:gd name="connsiteX116" fmla="*/ 4175809 w 4587104"/>
                <a:gd name="connsiteY116" fmla="*/ 3678453 h 4643751"/>
                <a:gd name="connsiteX117" fmla="*/ 4190743 w 4587104"/>
                <a:gd name="connsiteY117" fmla="*/ 3562702 h 4643751"/>
                <a:gd name="connsiteX118" fmla="*/ 4216939 w 4587104"/>
                <a:gd name="connsiteY118" fmla="*/ 3444900 h 4643751"/>
                <a:gd name="connsiteX119" fmla="*/ 4258065 w 4587104"/>
                <a:gd name="connsiteY119" fmla="*/ 3269739 h 4643751"/>
                <a:gd name="connsiteX120" fmla="*/ 4322674 w 4587104"/>
                <a:gd name="connsiteY120" fmla="*/ 3151431 h 4643751"/>
                <a:gd name="connsiteX121" fmla="*/ 4381457 w 4587104"/>
                <a:gd name="connsiteY121" fmla="*/ 3094571 h 4643751"/>
                <a:gd name="connsiteX122" fmla="*/ 4422586 w 4587104"/>
                <a:gd name="connsiteY122" fmla="*/ 2977795 h 4643751"/>
                <a:gd name="connsiteX123" fmla="*/ 4381457 w 4587104"/>
                <a:gd name="connsiteY123" fmla="*/ 2919407 h 4643751"/>
                <a:gd name="connsiteX124" fmla="*/ 4422586 w 4587104"/>
                <a:gd name="connsiteY124" fmla="*/ 2861018 h 4643751"/>
                <a:gd name="connsiteX125" fmla="*/ 4381457 w 4587104"/>
                <a:gd name="connsiteY125" fmla="*/ 2802630 h 4643751"/>
                <a:gd name="connsiteX126" fmla="*/ 4436924 w 4587104"/>
                <a:gd name="connsiteY126" fmla="*/ 2666787 h 4643751"/>
                <a:gd name="connsiteX127" fmla="*/ 4463716 w 4587104"/>
                <a:gd name="connsiteY127" fmla="*/ 2569078 h 4643751"/>
                <a:gd name="connsiteX128" fmla="*/ 4504845 w 4587104"/>
                <a:gd name="connsiteY128" fmla="*/ 2452301 h 4643751"/>
                <a:gd name="connsiteX129" fmla="*/ 4463716 w 4587104"/>
                <a:gd name="connsiteY129" fmla="*/ 2452301 h 4643751"/>
                <a:gd name="connsiteX130" fmla="*/ 4463716 w 4587104"/>
                <a:gd name="connsiteY130" fmla="*/ 2393913 h 4643751"/>
                <a:gd name="connsiteX131" fmla="*/ 4504845 w 4587104"/>
                <a:gd name="connsiteY131" fmla="*/ 2335525 h 4643751"/>
                <a:gd name="connsiteX132" fmla="*/ 4587104 w 4587104"/>
                <a:gd name="connsiteY132" fmla="*/ 2277137 h 4643751"/>
                <a:gd name="connsiteX133" fmla="*/ 4545972 w 4587104"/>
                <a:gd name="connsiteY13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141352 w 4587104"/>
                <a:gd name="connsiteY8" fmla="*/ 826684 h 4643751"/>
                <a:gd name="connsiteX9" fmla="*/ 1107349 w 4587104"/>
                <a:gd name="connsiteY9" fmla="*/ 884610 h 4643751"/>
                <a:gd name="connsiteX10" fmla="*/ 1049967 w 4587104"/>
                <a:gd name="connsiteY10" fmla="*/ 992597 h 4643751"/>
                <a:gd name="connsiteX11" fmla="*/ 967710 w 4587104"/>
                <a:gd name="connsiteY11" fmla="*/ 1050985 h 4643751"/>
                <a:gd name="connsiteX12" fmla="*/ 967708 w 4587104"/>
                <a:gd name="connsiteY12" fmla="*/ 1167762 h 4643751"/>
                <a:gd name="connsiteX13" fmla="*/ 967710 w 4587104"/>
                <a:gd name="connsiteY13" fmla="*/ 1342926 h 4643751"/>
                <a:gd name="connsiteX14" fmla="*/ 885449 w 4587104"/>
                <a:gd name="connsiteY14" fmla="*/ 1401314 h 4643751"/>
                <a:gd name="connsiteX15" fmla="*/ 762062 w 4587104"/>
                <a:gd name="connsiteY15" fmla="*/ 1284538 h 4643751"/>
                <a:gd name="connsiteX16" fmla="*/ 638674 w 4587104"/>
                <a:gd name="connsiteY16" fmla="*/ 1342926 h 4643751"/>
                <a:gd name="connsiteX17" fmla="*/ 597544 w 4587104"/>
                <a:gd name="connsiteY17" fmla="*/ 1401314 h 4643751"/>
                <a:gd name="connsiteX18" fmla="*/ 515284 w 4587104"/>
                <a:gd name="connsiteY18" fmla="*/ 1342926 h 4643751"/>
                <a:gd name="connsiteX19" fmla="*/ 474156 w 4587104"/>
                <a:gd name="connsiteY19" fmla="*/ 1342926 h 4643751"/>
                <a:gd name="connsiteX20" fmla="*/ 433026 w 4587104"/>
                <a:gd name="connsiteY20" fmla="*/ 1284538 h 4643751"/>
                <a:gd name="connsiteX21" fmla="*/ 431369 w 4587104"/>
                <a:gd name="connsiteY21" fmla="*/ 1342222 h 4643751"/>
                <a:gd name="connsiteX22" fmla="*/ 434089 w 4587104"/>
                <a:gd name="connsiteY22" fmla="*/ 1436833 h 4643751"/>
                <a:gd name="connsiteX23" fmla="*/ 447690 w 4587104"/>
                <a:gd name="connsiteY23" fmla="*/ 1477381 h 4643751"/>
                <a:gd name="connsiteX24" fmla="*/ 597543 w 4587104"/>
                <a:gd name="connsiteY24" fmla="*/ 1576479 h 4643751"/>
                <a:gd name="connsiteX25" fmla="*/ 598663 w 4587104"/>
                <a:gd name="connsiteY25" fmla="*/ 1656951 h 4643751"/>
                <a:gd name="connsiteX26" fmla="*/ 597543 w 4587104"/>
                <a:gd name="connsiteY26" fmla="*/ 1810031 h 4643751"/>
                <a:gd name="connsiteX27" fmla="*/ 638674 w 4587104"/>
                <a:gd name="connsiteY27" fmla="*/ 1868419 h 4643751"/>
                <a:gd name="connsiteX28" fmla="*/ 655789 w 4587104"/>
                <a:gd name="connsiteY28" fmla="*/ 1956232 h 4643751"/>
                <a:gd name="connsiteX29" fmla="*/ 644908 w 4587104"/>
                <a:gd name="connsiteY29" fmla="*/ 2023812 h 4643751"/>
                <a:gd name="connsiteX30" fmla="*/ 679803 w 4587104"/>
                <a:gd name="connsiteY30" fmla="*/ 2101972 h 4643751"/>
                <a:gd name="connsiteX31" fmla="*/ 638674 w 4587104"/>
                <a:gd name="connsiteY31" fmla="*/ 2101972 h 4643751"/>
                <a:gd name="connsiteX32" fmla="*/ 602744 w 4587104"/>
                <a:gd name="connsiteY32" fmla="*/ 2126147 h 4643751"/>
                <a:gd name="connsiteX33" fmla="*/ 576901 w 4587104"/>
                <a:gd name="connsiteY33" fmla="*/ 2176350 h 4643751"/>
                <a:gd name="connsiteX34" fmla="*/ 542899 w 4587104"/>
                <a:gd name="connsiteY34" fmla="*/ 2211105 h 4643751"/>
                <a:gd name="connsiteX35" fmla="*/ 514336 w 4587104"/>
                <a:gd name="connsiteY35" fmla="*/ 2241998 h 4643751"/>
                <a:gd name="connsiteX36" fmla="*/ 492574 w 4587104"/>
                <a:gd name="connsiteY36" fmla="*/ 2238137 h 4643751"/>
                <a:gd name="connsiteX37" fmla="*/ 454491 w 4587104"/>
                <a:gd name="connsiteY37" fmla="*/ 2243930 h 4643751"/>
                <a:gd name="connsiteX38" fmla="*/ 391897 w 4587104"/>
                <a:gd name="connsiteY38" fmla="*/ 2218748 h 4643751"/>
                <a:gd name="connsiteX39" fmla="*/ 391897 w 4587104"/>
                <a:gd name="connsiteY39" fmla="*/ 2160360 h 4643751"/>
                <a:gd name="connsiteX40" fmla="*/ 309638 w 4587104"/>
                <a:gd name="connsiteY40" fmla="*/ 2218748 h 4643751"/>
                <a:gd name="connsiteX41" fmla="*/ 309636 w 4587104"/>
                <a:gd name="connsiteY41" fmla="*/ 2335525 h 4643751"/>
                <a:gd name="connsiteX42" fmla="*/ 227379 w 4587104"/>
                <a:gd name="connsiteY42" fmla="*/ 2335524 h 4643751"/>
                <a:gd name="connsiteX43" fmla="*/ 227379 w 4587104"/>
                <a:gd name="connsiteY43" fmla="*/ 2510689 h 4643751"/>
                <a:gd name="connsiteX44" fmla="*/ 200148 w 4587104"/>
                <a:gd name="connsiteY44" fmla="*/ 2560590 h 4643751"/>
                <a:gd name="connsiteX45" fmla="*/ 186250 w 4587104"/>
                <a:gd name="connsiteY45" fmla="*/ 2685853 h 4643751"/>
                <a:gd name="connsiteX46" fmla="*/ 227379 w 4587104"/>
                <a:gd name="connsiteY46" fmla="*/ 2744241 h 4643751"/>
                <a:gd name="connsiteX47" fmla="*/ 145120 w 4587104"/>
                <a:gd name="connsiteY47" fmla="*/ 2802629 h 4643751"/>
                <a:gd name="connsiteX48" fmla="*/ 88618 w 4587104"/>
                <a:gd name="connsiteY48" fmla="*/ 2888834 h 4643751"/>
                <a:gd name="connsiteX49" fmla="*/ 21732 w 4587104"/>
                <a:gd name="connsiteY49" fmla="*/ 2919406 h 4643751"/>
                <a:gd name="connsiteX50" fmla="*/ 21731 w 4587104"/>
                <a:gd name="connsiteY50" fmla="*/ 3094571 h 4643751"/>
                <a:gd name="connsiteX51" fmla="*/ 62861 w 4587104"/>
                <a:gd name="connsiteY51" fmla="*/ 3269735 h 4643751"/>
                <a:gd name="connsiteX52" fmla="*/ 103991 w 4587104"/>
                <a:gd name="connsiteY52" fmla="*/ 3269735 h 4643751"/>
                <a:gd name="connsiteX53" fmla="*/ 186249 w 4587104"/>
                <a:gd name="connsiteY53" fmla="*/ 3269736 h 4643751"/>
                <a:gd name="connsiteX54" fmla="*/ 268509 w 4587104"/>
                <a:gd name="connsiteY54" fmla="*/ 3269735 h 4643751"/>
                <a:gd name="connsiteX55" fmla="*/ 309638 w 4587104"/>
                <a:gd name="connsiteY55" fmla="*/ 3328123 h 4643751"/>
                <a:gd name="connsiteX56" fmla="*/ 391897 w 4587104"/>
                <a:gd name="connsiteY56" fmla="*/ 3269735 h 4643751"/>
                <a:gd name="connsiteX57" fmla="*/ 474155 w 4587104"/>
                <a:gd name="connsiteY57" fmla="*/ 3328124 h 4643751"/>
                <a:gd name="connsiteX58" fmla="*/ 643548 w 4587104"/>
                <a:gd name="connsiteY58" fmla="*/ 3363824 h 4643751"/>
                <a:gd name="connsiteX59" fmla="*/ 762062 w 4587104"/>
                <a:gd name="connsiteY59" fmla="*/ 3386511 h 4643751"/>
                <a:gd name="connsiteX60" fmla="*/ 885451 w 4587104"/>
                <a:gd name="connsiteY60" fmla="*/ 3444899 h 4643751"/>
                <a:gd name="connsiteX61" fmla="*/ 926580 w 4587104"/>
                <a:gd name="connsiteY61" fmla="*/ 3503287 h 4643751"/>
                <a:gd name="connsiteX62" fmla="*/ 926580 w 4587104"/>
                <a:gd name="connsiteY62" fmla="*/ 3561675 h 4643751"/>
                <a:gd name="connsiteX63" fmla="*/ 926580 w 4587104"/>
                <a:gd name="connsiteY63" fmla="*/ 3620063 h 4643751"/>
                <a:gd name="connsiteX64" fmla="*/ 967709 w 4587104"/>
                <a:gd name="connsiteY64" fmla="*/ 3736841 h 4643751"/>
                <a:gd name="connsiteX65" fmla="*/ 1008839 w 4587104"/>
                <a:gd name="connsiteY65" fmla="*/ 3795228 h 4643751"/>
                <a:gd name="connsiteX66" fmla="*/ 1049969 w 4587104"/>
                <a:gd name="connsiteY66" fmla="*/ 3970392 h 4643751"/>
                <a:gd name="connsiteX67" fmla="*/ 1091098 w 4587104"/>
                <a:gd name="connsiteY67" fmla="*/ 4028780 h 4643751"/>
                <a:gd name="connsiteX68" fmla="*/ 1137271 w 4587104"/>
                <a:gd name="connsiteY68" fmla="*/ 4105271 h 4643751"/>
                <a:gd name="connsiteX69" fmla="*/ 1132227 w 4587104"/>
                <a:gd name="connsiteY69" fmla="*/ 4203946 h 4643751"/>
                <a:gd name="connsiteX70" fmla="*/ 1214486 w 4587104"/>
                <a:gd name="connsiteY70" fmla="*/ 4203946 h 4643751"/>
                <a:gd name="connsiteX71" fmla="*/ 1324968 w 4587104"/>
                <a:gd name="connsiteY71" fmla="*/ 4172850 h 4643751"/>
                <a:gd name="connsiteX72" fmla="*/ 1356251 w 4587104"/>
                <a:gd name="connsiteY72" fmla="*/ 4205675 h 4643751"/>
                <a:gd name="connsiteX73" fmla="*/ 1379004 w 4587104"/>
                <a:gd name="connsiteY73" fmla="*/ 4262334 h 4643751"/>
                <a:gd name="connsiteX74" fmla="*/ 1420134 w 4587104"/>
                <a:gd name="connsiteY74" fmla="*/ 4203945 h 4643751"/>
                <a:gd name="connsiteX75" fmla="*/ 1463700 w 4587104"/>
                <a:gd name="connsiteY75" fmla="*/ 4180574 h 4643751"/>
                <a:gd name="connsiteX76" fmla="*/ 1502393 w 4587104"/>
                <a:gd name="connsiteY76" fmla="*/ 4145558 h 4643751"/>
                <a:gd name="connsiteX77" fmla="*/ 1592912 w 4587104"/>
                <a:gd name="connsiteY77" fmla="*/ 4120718 h 4643751"/>
                <a:gd name="connsiteX78" fmla="*/ 1645957 w 4587104"/>
                <a:gd name="connsiteY78" fmla="*/ 4074377 h 4643751"/>
                <a:gd name="connsiteX79" fmla="*/ 1749170 w 4587104"/>
                <a:gd name="connsiteY79" fmla="*/ 4028782 h 4643751"/>
                <a:gd name="connsiteX80" fmla="*/ 1678599 w 4587104"/>
                <a:gd name="connsiteY80" fmla="*/ 3985558 h 4643751"/>
                <a:gd name="connsiteX81" fmla="*/ 1625781 w 4587104"/>
                <a:gd name="connsiteY81" fmla="*/ 3912004 h 4643751"/>
                <a:gd name="connsiteX82" fmla="*/ 1790299 w 4587104"/>
                <a:gd name="connsiteY82" fmla="*/ 3853617 h 4643751"/>
                <a:gd name="connsiteX83" fmla="*/ 1954817 w 4587104"/>
                <a:gd name="connsiteY83" fmla="*/ 3795228 h 4643751"/>
                <a:gd name="connsiteX84" fmla="*/ 1995947 w 4587104"/>
                <a:gd name="connsiteY84" fmla="*/ 3678452 h 4643751"/>
                <a:gd name="connsiteX85" fmla="*/ 2078205 w 4587104"/>
                <a:gd name="connsiteY85" fmla="*/ 3678453 h 4643751"/>
                <a:gd name="connsiteX86" fmla="*/ 2242724 w 4587104"/>
                <a:gd name="connsiteY86" fmla="*/ 3561675 h 4643751"/>
                <a:gd name="connsiteX87" fmla="*/ 2283853 w 4587104"/>
                <a:gd name="connsiteY87" fmla="*/ 3678452 h 4643751"/>
                <a:gd name="connsiteX88" fmla="*/ 2366112 w 4587104"/>
                <a:gd name="connsiteY88" fmla="*/ 3678452 h 4643751"/>
                <a:gd name="connsiteX89" fmla="*/ 2448371 w 4587104"/>
                <a:gd name="connsiteY89" fmla="*/ 3678452 h 4643751"/>
                <a:gd name="connsiteX90" fmla="*/ 2448371 w 4587104"/>
                <a:gd name="connsiteY90" fmla="*/ 3795229 h 4643751"/>
                <a:gd name="connsiteX91" fmla="*/ 2571759 w 4587104"/>
                <a:gd name="connsiteY91" fmla="*/ 3795228 h 4643751"/>
                <a:gd name="connsiteX92" fmla="*/ 2612889 w 4587104"/>
                <a:gd name="connsiteY92" fmla="*/ 3912005 h 4643751"/>
                <a:gd name="connsiteX93" fmla="*/ 2654018 w 4587104"/>
                <a:gd name="connsiteY93" fmla="*/ 4028780 h 4643751"/>
                <a:gd name="connsiteX94" fmla="*/ 2695148 w 4587104"/>
                <a:gd name="connsiteY94" fmla="*/ 4028780 h 4643751"/>
                <a:gd name="connsiteX95" fmla="*/ 2695148 w 4587104"/>
                <a:gd name="connsiteY95" fmla="*/ 3970392 h 4643751"/>
                <a:gd name="connsiteX96" fmla="*/ 2777407 w 4587104"/>
                <a:gd name="connsiteY96" fmla="*/ 4028780 h 4643751"/>
                <a:gd name="connsiteX97" fmla="*/ 2840142 w 4587104"/>
                <a:gd name="connsiteY97" fmla="*/ 4041552 h 4643751"/>
                <a:gd name="connsiteX98" fmla="*/ 2983051 w 4587104"/>
                <a:gd name="connsiteY98" fmla="*/ 4087172 h 4643751"/>
                <a:gd name="connsiteX99" fmla="*/ 3011518 w 4587104"/>
                <a:gd name="connsiteY99" fmla="*/ 4153542 h 4643751"/>
                <a:gd name="connsiteX100" fmla="*/ 2983054 w 4587104"/>
                <a:gd name="connsiteY100" fmla="*/ 4262333 h 4643751"/>
                <a:gd name="connsiteX101" fmla="*/ 3024184 w 4587104"/>
                <a:gd name="connsiteY101" fmla="*/ 4262333 h 4643751"/>
                <a:gd name="connsiteX102" fmla="*/ 3106440 w 4587104"/>
                <a:gd name="connsiteY102" fmla="*/ 4320724 h 4643751"/>
                <a:gd name="connsiteX103" fmla="*/ 3182893 w 4587104"/>
                <a:gd name="connsiteY103" fmla="*/ 4483718 h 4643751"/>
                <a:gd name="connsiteX104" fmla="*/ 3270961 w 4587104"/>
                <a:gd name="connsiteY104" fmla="*/ 4612662 h 4643751"/>
                <a:gd name="connsiteX105" fmla="*/ 3394349 w 4587104"/>
                <a:gd name="connsiteY105" fmla="*/ 4612662 h 4643751"/>
                <a:gd name="connsiteX106" fmla="*/ 3476608 w 4587104"/>
                <a:gd name="connsiteY106" fmla="*/ 4495887 h 4643751"/>
                <a:gd name="connsiteX107" fmla="*/ 3764514 w 4587104"/>
                <a:gd name="connsiteY107" fmla="*/ 4379111 h 4643751"/>
                <a:gd name="connsiteX108" fmla="*/ 3887903 w 4587104"/>
                <a:gd name="connsiteY108" fmla="*/ 4320723 h 4643751"/>
                <a:gd name="connsiteX109" fmla="*/ 4011291 w 4587104"/>
                <a:gd name="connsiteY109" fmla="*/ 4203946 h 4643751"/>
                <a:gd name="connsiteX110" fmla="*/ 4052421 w 4587104"/>
                <a:gd name="connsiteY110" fmla="*/ 4145558 h 4643751"/>
                <a:gd name="connsiteX111" fmla="*/ 4093550 w 4587104"/>
                <a:gd name="connsiteY111" fmla="*/ 4145558 h 4643751"/>
                <a:gd name="connsiteX112" fmla="*/ 4093550 w 4587104"/>
                <a:gd name="connsiteY112" fmla="*/ 4028782 h 4643751"/>
                <a:gd name="connsiteX113" fmla="*/ 4134680 w 4587104"/>
                <a:gd name="connsiteY113" fmla="*/ 3970394 h 4643751"/>
                <a:gd name="connsiteX114" fmla="*/ 4143138 w 4587104"/>
                <a:gd name="connsiteY114" fmla="*/ 3871639 h 4643751"/>
                <a:gd name="connsiteX115" fmla="*/ 4134680 w 4587104"/>
                <a:gd name="connsiteY115" fmla="*/ 3736841 h 4643751"/>
                <a:gd name="connsiteX116" fmla="*/ 4175809 w 4587104"/>
                <a:gd name="connsiteY116" fmla="*/ 3678453 h 4643751"/>
                <a:gd name="connsiteX117" fmla="*/ 4190743 w 4587104"/>
                <a:gd name="connsiteY117" fmla="*/ 3562702 h 4643751"/>
                <a:gd name="connsiteX118" fmla="*/ 4216939 w 4587104"/>
                <a:gd name="connsiteY118" fmla="*/ 3444900 h 4643751"/>
                <a:gd name="connsiteX119" fmla="*/ 4258065 w 4587104"/>
                <a:gd name="connsiteY119" fmla="*/ 3269739 h 4643751"/>
                <a:gd name="connsiteX120" fmla="*/ 4322674 w 4587104"/>
                <a:gd name="connsiteY120" fmla="*/ 3151431 h 4643751"/>
                <a:gd name="connsiteX121" fmla="*/ 4381457 w 4587104"/>
                <a:gd name="connsiteY121" fmla="*/ 3094571 h 4643751"/>
                <a:gd name="connsiteX122" fmla="*/ 4422586 w 4587104"/>
                <a:gd name="connsiteY122" fmla="*/ 2977795 h 4643751"/>
                <a:gd name="connsiteX123" fmla="*/ 4381457 w 4587104"/>
                <a:gd name="connsiteY123" fmla="*/ 2919407 h 4643751"/>
                <a:gd name="connsiteX124" fmla="*/ 4422586 w 4587104"/>
                <a:gd name="connsiteY124" fmla="*/ 2861018 h 4643751"/>
                <a:gd name="connsiteX125" fmla="*/ 4381457 w 4587104"/>
                <a:gd name="connsiteY125" fmla="*/ 2802630 h 4643751"/>
                <a:gd name="connsiteX126" fmla="*/ 4436924 w 4587104"/>
                <a:gd name="connsiteY126" fmla="*/ 2666787 h 4643751"/>
                <a:gd name="connsiteX127" fmla="*/ 4463716 w 4587104"/>
                <a:gd name="connsiteY127" fmla="*/ 2569078 h 4643751"/>
                <a:gd name="connsiteX128" fmla="*/ 4504845 w 4587104"/>
                <a:gd name="connsiteY128" fmla="*/ 2452301 h 4643751"/>
                <a:gd name="connsiteX129" fmla="*/ 4463716 w 4587104"/>
                <a:gd name="connsiteY129" fmla="*/ 2452301 h 4643751"/>
                <a:gd name="connsiteX130" fmla="*/ 4463716 w 4587104"/>
                <a:gd name="connsiteY130" fmla="*/ 2393913 h 4643751"/>
                <a:gd name="connsiteX131" fmla="*/ 4504845 w 4587104"/>
                <a:gd name="connsiteY131" fmla="*/ 2335525 h 4643751"/>
                <a:gd name="connsiteX132" fmla="*/ 4587104 w 4587104"/>
                <a:gd name="connsiteY132" fmla="*/ 2277137 h 4643751"/>
                <a:gd name="connsiteX133" fmla="*/ 4545972 w 4587104"/>
                <a:gd name="connsiteY13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141352 w 4587104"/>
                <a:gd name="connsiteY8" fmla="*/ 826684 h 4643751"/>
                <a:gd name="connsiteX9" fmla="*/ 1107349 w 4587104"/>
                <a:gd name="connsiteY9" fmla="*/ 884610 h 4643751"/>
                <a:gd name="connsiteX10" fmla="*/ 1049967 w 4587104"/>
                <a:gd name="connsiteY10" fmla="*/ 992597 h 4643751"/>
                <a:gd name="connsiteX11" fmla="*/ 967710 w 4587104"/>
                <a:gd name="connsiteY11" fmla="*/ 1050985 h 4643751"/>
                <a:gd name="connsiteX12" fmla="*/ 967708 w 4587104"/>
                <a:gd name="connsiteY12" fmla="*/ 1167762 h 4643751"/>
                <a:gd name="connsiteX13" fmla="*/ 967710 w 4587104"/>
                <a:gd name="connsiteY13" fmla="*/ 1342926 h 4643751"/>
                <a:gd name="connsiteX14" fmla="*/ 885449 w 4587104"/>
                <a:gd name="connsiteY14" fmla="*/ 1401314 h 4643751"/>
                <a:gd name="connsiteX15" fmla="*/ 762062 w 4587104"/>
                <a:gd name="connsiteY15" fmla="*/ 1284538 h 4643751"/>
                <a:gd name="connsiteX16" fmla="*/ 638674 w 4587104"/>
                <a:gd name="connsiteY16" fmla="*/ 1342926 h 4643751"/>
                <a:gd name="connsiteX17" fmla="*/ 597544 w 4587104"/>
                <a:gd name="connsiteY17" fmla="*/ 1401314 h 4643751"/>
                <a:gd name="connsiteX18" fmla="*/ 515284 w 4587104"/>
                <a:gd name="connsiteY18" fmla="*/ 1342926 h 4643751"/>
                <a:gd name="connsiteX19" fmla="*/ 474156 w 4587104"/>
                <a:gd name="connsiteY19" fmla="*/ 1342926 h 4643751"/>
                <a:gd name="connsiteX20" fmla="*/ 433026 w 4587104"/>
                <a:gd name="connsiteY20" fmla="*/ 1284538 h 4643751"/>
                <a:gd name="connsiteX21" fmla="*/ 431369 w 4587104"/>
                <a:gd name="connsiteY21" fmla="*/ 1342222 h 4643751"/>
                <a:gd name="connsiteX22" fmla="*/ 434089 w 4587104"/>
                <a:gd name="connsiteY22" fmla="*/ 1436833 h 4643751"/>
                <a:gd name="connsiteX23" fmla="*/ 447690 w 4587104"/>
                <a:gd name="connsiteY23" fmla="*/ 1477381 h 4643751"/>
                <a:gd name="connsiteX24" fmla="*/ 597543 w 4587104"/>
                <a:gd name="connsiteY24" fmla="*/ 1576479 h 4643751"/>
                <a:gd name="connsiteX25" fmla="*/ 598663 w 4587104"/>
                <a:gd name="connsiteY25" fmla="*/ 1656951 h 4643751"/>
                <a:gd name="connsiteX26" fmla="*/ 597543 w 4587104"/>
                <a:gd name="connsiteY26" fmla="*/ 1810031 h 4643751"/>
                <a:gd name="connsiteX27" fmla="*/ 638674 w 4587104"/>
                <a:gd name="connsiteY27" fmla="*/ 1868419 h 4643751"/>
                <a:gd name="connsiteX28" fmla="*/ 655789 w 4587104"/>
                <a:gd name="connsiteY28" fmla="*/ 1956232 h 4643751"/>
                <a:gd name="connsiteX29" fmla="*/ 644908 w 4587104"/>
                <a:gd name="connsiteY29" fmla="*/ 2023812 h 4643751"/>
                <a:gd name="connsiteX30" fmla="*/ 679803 w 4587104"/>
                <a:gd name="connsiteY30" fmla="*/ 2101972 h 4643751"/>
                <a:gd name="connsiteX31" fmla="*/ 638674 w 4587104"/>
                <a:gd name="connsiteY31" fmla="*/ 2101972 h 4643751"/>
                <a:gd name="connsiteX32" fmla="*/ 602744 w 4587104"/>
                <a:gd name="connsiteY32" fmla="*/ 2126147 h 4643751"/>
                <a:gd name="connsiteX33" fmla="*/ 576901 w 4587104"/>
                <a:gd name="connsiteY33" fmla="*/ 2176350 h 4643751"/>
                <a:gd name="connsiteX34" fmla="*/ 542899 w 4587104"/>
                <a:gd name="connsiteY34" fmla="*/ 2211105 h 4643751"/>
                <a:gd name="connsiteX35" fmla="*/ 514336 w 4587104"/>
                <a:gd name="connsiteY35" fmla="*/ 2241998 h 4643751"/>
                <a:gd name="connsiteX36" fmla="*/ 492574 w 4587104"/>
                <a:gd name="connsiteY36" fmla="*/ 2238137 h 4643751"/>
                <a:gd name="connsiteX37" fmla="*/ 454491 w 4587104"/>
                <a:gd name="connsiteY37" fmla="*/ 2243930 h 4643751"/>
                <a:gd name="connsiteX38" fmla="*/ 391897 w 4587104"/>
                <a:gd name="connsiteY38" fmla="*/ 2218748 h 4643751"/>
                <a:gd name="connsiteX39" fmla="*/ 391897 w 4587104"/>
                <a:gd name="connsiteY39" fmla="*/ 2160360 h 4643751"/>
                <a:gd name="connsiteX40" fmla="*/ 309638 w 4587104"/>
                <a:gd name="connsiteY40" fmla="*/ 2218748 h 4643751"/>
                <a:gd name="connsiteX41" fmla="*/ 309636 w 4587104"/>
                <a:gd name="connsiteY41" fmla="*/ 2335525 h 4643751"/>
                <a:gd name="connsiteX42" fmla="*/ 227379 w 4587104"/>
                <a:gd name="connsiteY42" fmla="*/ 2335524 h 4643751"/>
                <a:gd name="connsiteX43" fmla="*/ 227379 w 4587104"/>
                <a:gd name="connsiteY43" fmla="*/ 2510689 h 4643751"/>
                <a:gd name="connsiteX44" fmla="*/ 200148 w 4587104"/>
                <a:gd name="connsiteY44" fmla="*/ 2560590 h 4643751"/>
                <a:gd name="connsiteX45" fmla="*/ 186250 w 4587104"/>
                <a:gd name="connsiteY45" fmla="*/ 2685853 h 4643751"/>
                <a:gd name="connsiteX46" fmla="*/ 227379 w 4587104"/>
                <a:gd name="connsiteY46" fmla="*/ 2744241 h 4643751"/>
                <a:gd name="connsiteX47" fmla="*/ 145120 w 4587104"/>
                <a:gd name="connsiteY47" fmla="*/ 2802629 h 4643751"/>
                <a:gd name="connsiteX48" fmla="*/ 88618 w 4587104"/>
                <a:gd name="connsiteY48" fmla="*/ 2888834 h 4643751"/>
                <a:gd name="connsiteX49" fmla="*/ 21732 w 4587104"/>
                <a:gd name="connsiteY49" fmla="*/ 2919406 h 4643751"/>
                <a:gd name="connsiteX50" fmla="*/ 21731 w 4587104"/>
                <a:gd name="connsiteY50" fmla="*/ 3094571 h 4643751"/>
                <a:gd name="connsiteX51" fmla="*/ 62861 w 4587104"/>
                <a:gd name="connsiteY51" fmla="*/ 3269735 h 4643751"/>
                <a:gd name="connsiteX52" fmla="*/ 103991 w 4587104"/>
                <a:gd name="connsiteY52" fmla="*/ 3269735 h 4643751"/>
                <a:gd name="connsiteX53" fmla="*/ 186249 w 4587104"/>
                <a:gd name="connsiteY53" fmla="*/ 3269736 h 4643751"/>
                <a:gd name="connsiteX54" fmla="*/ 268509 w 4587104"/>
                <a:gd name="connsiteY54" fmla="*/ 3269735 h 4643751"/>
                <a:gd name="connsiteX55" fmla="*/ 309638 w 4587104"/>
                <a:gd name="connsiteY55" fmla="*/ 3328123 h 4643751"/>
                <a:gd name="connsiteX56" fmla="*/ 391897 w 4587104"/>
                <a:gd name="connsiteY56" fmla="*/ 3269735 h 4643751"/>
                <a:gd name="connsiteX57" fmla="*/ 474155 w 4587104"/>
                <a:gd name="connsiteY57" fmla="*/ 3328124 h 4643751"/>
                <a:gd name="connsiteX58" fmla="*/ 643548 w 4587104"/>
                <a:gd name="connsiteY58" fmla="*/ 3363824 h 4643751"/>
                <a:gd name="connsiteX59" fmla="*/ 762062 w 4587104"/>
                <a:gd name="connsiteY59" fmla="*/ 3386511 h 4643751"/>
                <a:gd name="connsiteX60" fmla="*/ 885451 w 4587104"/>
                <a:gd name="connsiteY60" fmla="*/ 3444899 h 4643751"/>
                <a:gd name="connsiteX61" fmla="*/ 926580 w 4587104"/>
                <a:gd name="connsiteY61" fmla="*/ 3503287 h 4643751"/>
                <a:gd name="connsiteX62" fmla="*/ 926580 w 4587104"/>
                <a:gd name="connsiteY62" fmla="*/ 3561675 h 4643751"/>
                <a:gd name="connsiteX63" fmla="*/ 926580 w 4587104"/>
                <a:gd name="connsiteY63" fmla="*/ 3620063 h 4643751"/>
                <a:gd name="connsiteX64" fmla="*/ 967709 w 4587104"/>
                <a:gd name="connsiteY64" fmla="*/ 3736841 h 4643751"/>
                <a:gd name="connsiteX65" fmla="*/ 1008839 w 4587104"/>
                <a:gd name="connsiteY65" fmla="*/ 3795228 h 4643751"/>
                <a:gd name="connsiteX66" fmla="*/ 1049969 w 4587104"/>
                <a:gd name="connsiteY66" fmla="*/ 3970392 h 4643751"/>
                <a:gd name="connsiteX67" fmla="*/ 1091098 w 4587104"/>
                <a:gd name="connsiteY67" fmla="*/ 4028780 h 4643751"/>
                <a:gd name="connsiteX68" fmla="*/ 1137271 w 4587104"/>
                <a:gd name="connsiteY68" fmla="*/ 4105271 h 4643751"/>
                <a:gd name="connsiteX69" fmla="*/ 1132227 w 4587104"/>
                <a:gd name="connsiteY69" fmla="*/ 4203946 h 4643751"/>
                <a:gd name="connsiteX70" fmla="*/ 1214486 w 4587104"/>
                <a:gd name="connsiteY70" fmla="*/ 4203946 h 4643751"/>
                <a:gd name="connsiteX71" fmla="*/ 1324968 w 4587104"/>
                <a:gd name="connsiteY71" fmla="*/ 4172850 h 4643751"/>
                <a:gd name="connsiteX72" fmla="*/ 1356251 w 4587104"/>
                <a:gd name="connsiteY72" fmla="*/ 4205675 h 4643751"/>
                <a:gd name="connsiteX73" fmla="*/ 1379004 w 4587104"/>
                <a:gd name="connsiteY73" fmla="*/ 4262334 h 4643751"/>
                <a:gd name="connsiteX74" fmla="*/ 1420134 w 4587104"/>
                <a:gd name="connsiteY74" fmla="*/ 4203945 h 4643751"/>
                <a:gd name="connsiteX75" fmla="*/ 1463700 w 4587104"/>
                <a:gd name="connsiteY75" fmla="*/ 4180574 h 4643751"/>
                <a:gd name="connsiteX76" fmla="*/ 1502393 w 4587104"/>
                <a:gd name="connsiteY76" fmla="*/ 4145558 h 4643751"/>
                <a:gd name="connsiteX77" fmla="*/ 1592912 w 4587104"/>
                <a:gd name="connsiteY77" fmla="*/ 4120718 h 4643751"/>
                <a:gd name="connsiteX78" fmla="*/ 1645957 w 4587104"/>
                <a:gd name="connsiteY78" fmla="*/ 4074377 h 4643751"/>
                <a:gd name="connsiteX79" fmla="*/ 1749170 w 4587104"/>
                <a:gd name="connsiteY79" fmla="*/ 4028782 h 4643751"/>
                <a:gd name="connsiteX80" fmla="*/ 1678599 w 4587104"/>
                <a:gd name="connsiteY80" fmla="*/ 3985558 h 4643751"/>
                <a:gd name="connsiteX81" fmla="*/ 1625781 w 4587104"/>
                <a:gd name="connsiteY81" fmla="*/ 3912004 h 4643751"/>
                <a:gd name="connsiteX82" fmla="*/ 1790299 w 4587104"/>
                <a:gd name="connsiteY82" fmla="*/ 3853617 h 4643751"/>
                <a:gd name="connsiteX83" fmla="*/ 1954817 w 4587104"/>
                <a:gd name="connsiteY83" fmla="*/ 3795228 h 4643751"/>
                <a:gd name="connsiteX84" fmla="*/ 1995947 w 4587104"/>
                <a:gd name="connsiteY84" fmla="*/ 3678452 h 4643751"/>
                <a:gd name="connsiteX85" fmla="*/ 2078205 w 4587104"/>
                <a:gd name="connsiteY85" fmla="*/ 3678453 h 4643751"/>
                <a:gd name="connsiteX86" fmla="*/ 2242724 w 4587104"/>
                <a:gd name="connsiteY86" fmla="*/ 3561675 h 4643751"/>
                <a:gd name="connsiteX87" fmla="*/ 2283853 w 4587104"/>
                <a:gd name="connsiteY87" fmla="*/ 3678452 h 4643751"/>
                <a:gd name="connsiteX88" fmla="*/ 2366112 w 4587104"/>
                <a:gd name="connsiteY88" fmla="*/ 3678452 h 4643751"/>
                <a:gd name="connsiteX89" fmla="*/ 2448371 w 4587104"/>
                <a:gd name="connsiteY89" fmla="*/ 3678452 h 4643751"/>
                <a:gd name="connsiteX90" fmla="*/ 2448371 w 4587104"/>
                <a:gd name="connsiteY90" fmla="*/ 3795229 h 4643751"/>
                <a:gd name="connsiteX91" fmla="*/ 2571759 w 4587104"/>
                <a:gd name="connsiteY91" fmla="*/ 3795228 h 4643751"/>
                <a:gd name="connsiteX92" fmla="*/ 2612889 w 4587104"/>
                <a:gd name="connsiteY92" fmla="*/ 3912005 h 4643751"/>
                <a:gd name="connsiteX93" fmla="*/ 2654018 w 4587104"/>
                <a:gd name="connsiteY93" fmla="*/ 4028780 h 4643751"/>
                <a:gd name="connsiteX94" fmla="*/ 2695148 w 4587104"/>
                <a:gd name="connsiteY94" fmla="*/ 4028780 h 4643751"/>
                <a:gd name="connsiteX95" fmla="*/ 2695148 w 4587104"/>
                <a:gd name="connsiteY95" fmla="*/ 3970392 h 4643751"/>
                <a:gd name="connsiteX96" fmla="*/ 2777407 w 4587104"/>
                <a:gd name="connsiteY96" fmla="*/ 4028780 h 4643751"/>
                <a:gd name="connsiteX97" fmla="*/ 2840142 w 4587104"/>
                <a:gd name="connsiteY97" fmla="*/ 4041552 h 4643751"/>
                <a:gd name="connsiteX98" fmla="*/ 2983051 w 4587104"/>
                <a:gd name="connsiteY98" fmla="*/ 4087172 h 4643751"/>
                <a:gd name="connsiteX99" fmla="*/ 3011518 w 4587104"/>
                <a:gd name="connsiteY99" fmla="*/ 4153542 h 4643751"/>
                <a:gd name="connsiteX100" fmla="*/ 2983054 w 4587104"/>
                <a:gd name="connsiteY100" fmla="*/ 4262333 h 4643751"/>
                <a:gd name="connsiteX101" fmla="*/ 3024184 w 4587104"/>
                <a:gd name="connsiteY101" fmla="*/ 4262333 h 4643751"/>
                <a:gd name="connsiteX102" fmla="*/ 3106440 w 4587104"/>
                <a:gd name="connsiteY102" fmla="*/ 4320724 h 4643751"/>
                <a:gd name="connsiteX103" fmla="*/ 3182893 w 4587104"/>
                <a:gd name="connsiteY103" fmla="*/ 4483718 h 4643751"/>
                <a:gd name="connsiteX104" fmla="*/ 3270961 w 4587104"/>
                <a:gd name="connsiteY104" fmla="*/ 4612662 h 4643751"/>
                <a:gd name="connsiteX105" fmla="*/ 3394349 w 4587104"/>
                <a:gd name="connsiteY105" fmla="*/ 4612662 h 4643751"/>
                <a:gd name="connsiteX106" fmla="*/ 3476608 w 4587104"/>
                <a:gd name="connsiteY106" fmla="*/ 4495887 h 4643751"/>
                <a:gd name="connsiteX107" fmla="*/ 3764514 w 4587104"/>
                <a:gd name="connsiteY107" fmla="*/ 4379111 h 4643751"/>
                <a:gd name="connsiteX108" fmla="*/ 3887903 w 4587104"/>
                <a:gd name="connsiteY108" fmla="*/ 4320723 h 4643751"/>
                <a:gd name="connsiteX109" fmla="*/ 4011291 w 4587104"/>
                <a:gd name="connsiteY109" fmla="*/ 4203946 h 4643751"/>
                <a:gd name="connsiteX110" fmla="*/ 4052421 w 4587104"/>
                <a:gd name="connsiteY110" fmla="*/ 4145558 h 4643751"/>
                <a:gd name="connsiteX111" fmla="*/ 4093550 w 4587104"/>
                <a:gd name="connsiteY111" fmla="*/ 4145558 h 4643751"/>
                <a:gd name="connsiteX112" fmla="*/ 4093550 w 4587104"/>
                <a:gd name="connsiteY112" fmla="*/ 4028782 h 4643751"/>
                <a:gd name="connsiteX113" fmla="*/ 4134680 w 4587104"/>
                <a:gd name="connsiteY113" fmla="*/ 3970394 h 4643751"/>
                <a:gd name="connsiteX114" fmla="*/ 4143138 w 4587104"/>
                <a:gd name="connsiteY114" fmla="*/ 3871639 h 4643751"/>
                <a:gd name="connsiteX115" fmla="*/ 4134680 w 4587104"/>
                <a:gd name="connsiteY115" fmla="*/ 3736841 h 4643751"/>
                <a:gd name="connsiteX116" fmla="*/ 4175809 w 4587104"/>
                <a:gd name="connsiteY116" fmla="*/ 3678453 h 4643751"/>
                <a:gd name="connsiteX117" fmla="*/ 4190743 w 4587104"/>
                <a:gd name="connsiteY117" fmla="*/ 3562702 h 4643751"/>
                <a:gd name="connsiteX118" fmla="*/ 4216939 w 4587104"/>
                <a:gd name="connsiteY118" fmla="*/ 3444900 h 4643751"/>
                <a:gd name="connsiteX119" fmla="*/ 4258065 w 4587104"/>
                <a:gd name="connsiteY119" fmla="*/ 3269739 h 4643751"/>
                <a:gd name="connsiteX120" fmla="*/ 4322674 w 4587104"/>
                <a:gd name="connsiteY120" fmla="*/ 3151431 h 4643751"/>
                <a:gd name="connsiteX121" fmla="*/ 4381457 w 4587104"/>
                <a:gd name="connsiteY121" fmla="*/ 3094571 h 4643751"/>
                <a:gd name="connsiteX122" fmla="*/ 4422586 w 4587104"/>
                <a:gd name="connsiteY122" fmla="*/ 2977795 h 4643751"/>
                <a:gd name="connsiteX123" fmla="*/ 4381457 w 4587104"/>
                <a:gd name="connsiteY123" fmla="*/ 2919407 h 4643751"/>
                <a:gd name="connsiteX124" fmla="*/ 4422586 w 4587104"/>
                <a:gd name="connsiteY124" fmla="*/ 2861018 h 4643751"/>
                <a:gd name="connsiteX125" fmla="*/ 4381457 w 4587104"/>
                <a:gd name="connsiteY125" fmla="*/ 2802630 h 4643751"/>
                <a:gd name="connsiteX126" fmla="*/ 4436924 w 4587104"/>
                <a:gd name="connsiteY126" fmla="*/ 2666787 h 4643751"/>
                <a:gd name="connsiteX127" fmla="*/ 4463716 w 4587104"/>
                <a:gd name="connsiteY127" fmla="*/ 2569078 h 4643751"/>
                <a:gd name="connsiteX128" fmla="*/ 4504845 w 4587104"/>
                <a:gd name="connsiteY128" fmla="*/ 2452301 h 4643751"/>
                <a:gd name="connsiteX129" fmla="*/ 4463716 w 4587104"/>
                <a:gd name="connsiteY129" fmla="*/ 2452301 h 4643751"/>
                <a:gd name="connsiteX130" fmla="*/ 4463716 w 4587104"/>
                <a:gd name="connsiteY130" fmla="*/ 2393913 h 4643751"/>
                <a:gd name="connsiteX131" fmla="*/ 4504845 w 4587104"/>
                <a:gd name="connsiteY131" fmla="*/ 2335525 h 4643751"/>
                <a:gd name="connsiteX132" fmla="*/ 4587104 w 4587104"/>
                <a:gd name="connsiteY132" fmla="*/ 2277137 h 4643751"/>
                <a:gd name="connsiteX133" fmla="*/ 4545972 w 4587104"/>
                <a:gd name="connsiteY13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173355 w 4587104"/>
                <a:gd name="connsiteY7" fmla="*/ 759045 h 4643751"/>
                <a:gd name="connsiteX8" fmla="*/ 1141352 w 4587104"/>
                <a:gd name="connsiteY8" fmla="*/ 826684 h 4643751"/>
                <a:gd name="connsiteX9" fmla="*/ 1107349 w 4587104"/>
                <a:gd name="connsiteY9" fmla="*/ 884610 h 4643751"/>
                <a:gd name="connsiteX10" fmla="*/ 1049967 w 4587104"/>
                <a:gd name="connsiteY10" fmla="*/ 992597 h 4643751"/>
                <a:gd name="connsiteX11" fmla="*/ 967710 w 4587104"/>
                <a:gd name="connsiteY11" fmla="*/ 1050985 h 4643751"/>
                <a:gd name="connsiteX12" fmla="*/ 967708 w 4587104"/>
                <a:gd name="connsiteY12" fmla="*/ 1167762 h 4643751"/>
                <a:gd name="connsiteX13" fmla="*/ 967710 w 4587104"/>
                <a:gd name="connsiteY13" fmla="*/ 1342926 h 4643751"/>
                <a:gd name="connsiteX14" fmla="*/ 885449 w 4587104"/>
                <a:gd name="connsiteY14" fmla="*/ 1401314 h 4643751"/>
                <a:gd name="connsiteX15" fmla="*/ 762062 w 4587104"/>
                <a:gd name="connsiteY15" fmla="*/ 1284538 h 4643751"/>
                <a:gd name="connsiteX16" fmla="*/ 638674 w 4587104"/>
                <a:gd name="connsiteY16" fmla="*/ 1342926 h 4643751"/>
                <a:gd name="connsiteX17" fmla="*/ 597544 w 4587104"/>
                <a:gd name="connsiteY17" fmla="*/ 1401314 h 4643751"/>
                <a:gd name="connsiteX18" fmla="*/ 515284 w 4587104"/>
                <a:gd name="connsiteY18" fmla="*/ 1342926 h 4643751"/>
                <a:gd name="connsiteX19" fmla="*/ 474156 w 4587104"/>
                <a:gd name="connsiteY19" fmla="*/ 1342926 h 4643751"/>
                <a:gd name="connsiteX20" fmla="*/ 433026 w 4587104"/>
                <a:gd name="connsiteY20" fmla="*/ 1284538 h 4643751"/>
                <a:gd name="connsiteX21" fmla="*/ 431369 w 4587104"/>
                <a:gd name="connsiteY21" fmla="*/ 1342222 h 4643751"/>
                <a:gd name="connsiteX22" fmla="*/ 434089 w 4587104"/>
                <a:gd name="connsiteY22" fmla="*/ 1436833 h 4643751"/>
                <a:gd name="connsiteX23" fmla="*/ 447690 w 4587104"/>
                <a:gd name="connsiteY23" fmla="*/ 1477381 h 4643751"/>
                <a:gd name="connsiteX24" fmla="*/ 597543 w 4587104"/>
                <a:gd name="connsiteY24" fmla="*/ 1576479 h 4643751"/>
                <a:gd name="connsiteX25" fmla="*/ 598663 w 4587104"/>
                <a:gd name="connsiteY25" fmla="*/ 1656951 h 4643751"/>
                <a:gd name="connsiteX26" fmla="*/ 597543 w 4587104"/>
                <a:gd name="connsiteY26" fmla="*/ 1810031 h 4643751"/>
                <a:gd name="connsiteX27" fmla="*/ 638674 w 4587104"/>
                <a:gd name="connsiteY27" fmla="*/ 1868419 h 4643751"/>
                <a:gd name="connsiteX28" fmla="*/ 655789 w 4587104"/>
                <a:gd name="connsiteY28" fmla="*/ 1956232 h 4643751"/>
                <a:gd name="connsiteX29" fmla="*/ 644908 w 4587104"/>
                <a:gd name="connsiteY29" fmla="*/ 2023812 h 4643751"/>
                <a:gd name="connsiteX30" fmla="*/ 679803 w 4587104"/>
                <a:gd name="connsiteY30" fmla="*/ 2101972 h 4643751"/>
                <a:gd name="connsiteX31" fmla="*/ 638674 w 4587104"/>
                <a:gd name="connsiteY31" fmla="*/ 2101972 h 4643751"/>
                <a:gd name="connsiteX32" fmla="*/ 602744 w 4587104"/>
                <a:gd name="connsiteY32" fmla="*/ 2126147 h 4643751"/>
                <a:gd name="connsiteX33" fmla="*/ 576901 w 4587104"/>
                <a:gd name="connsiteY33" fmla="*/ 2176350 h 4643751"/>
                <a:gd name="connsiteX34" fmla="*/ 542899 w 4587104"/>
                <a:gd name="connsiteY34" fmla="*/ 2211105 h 4643751"/>
                <a:gd name="connsiteX35" fmla="*/ 514336 w 4587104"/>
                <a:gd name="connsiteY35" fmla="*/ 2241998 h 4643751"/>
                <a:gd name="connsiteX36" fmla="*/ 492574 w 4587104"/>
                <a:gd name="connsiteY36" fmla="*/ 2238137 h 4643751"/>
                <a:gd name="connsiteX37" fmla="*/ 454491 w 4587104"/>
                <a:gd name="connsiteY37" fmla="*/ 2243930 h 4643751"/>
                <a:gd name="connsiteX38" fmla="*/ 391897 w 4587104"/>
                <a:gd name="connsiteY38" fmla="*/ 2218748 h 4643751"/>
                <a:gd name="connsiteX39" fmla="*/ 391897 w 4587104"/>
                <a:gd name="connsiteY39" fmla="*/ 2160360 h 4643751"/>
                <a:gd name="connsiteX40" fmla="*/ 309638 w 4587104"/>
                <a:gd name="connsiteY40" fmla="*/ 2218748 h 4643751"/>
                <a:gd name="connsiteX41" fmla="*/ 309636 w 4587104"/>
                <a:gd name="connsiteY41" fmla="*/ 2335525 h 4643751"/>
                <a:gd name="connsiteX42" fmla="*/ 227379 w 4587104"/>
                <a:gd name="connsiteY42" fmla="*/ 2335524 h 4643751"/>
                <a:gd name="connsiteX43" fmla="*/ 227379 w 4587104"/>
                <a:gd name="connsiteY43" fmla="*/ 2510689 h 4643751"/>
                <a:gd name="connsiteX44" fmla="*/ 200148 w 4587104"/>
                <a:gd name="connsiteY44" fmla="*/ 2560590 h 4643751"/>
                <a:gd name="connsiteX45" fmla="*/ 186250 w 4587104"/>
                <a:gd name="connsiteY45" fmla="*/ 2685853 h 4643751"/>
                <a:gd name="connsiteX46" fmla="*/ 227379 w 4587104"/>
                <a:gd name="connsiteY46" fmla="*/ 2744241 h 4643751"/>
                <a:gd name="connsiteX47" fmla="*/ 145120 w 4587104"/>
                <a:gd name="connsiteY47" fmla="*/ 2802629 h 4643751"/>
                <a:gd name="connsiteX48" fmla="*/ 88618 w 4587104"/>
                <a:gd name="connsiteY48" fmla="*/ 2888834 h 4643751"/>
                <a:gd name="connsiteX49" fmla="*/ 21732 w 4587104"/>
                <a:gd name="connsiteY49" fmla="*/ 2919406 h 4643751"/>
                <a:gd name="connsiteX50" fmla="*/ 21731 w 4587104"/>
                <a:gd name="connsiteY50" fmla="*/ 3094571 h 4643751"/>
                <a:gd name="connsiteX51" fmla="*/ 62861 w 4587104"/>
                <a:gd name="connsiteY51" fmla="*/ 3269735 h 4643751"/>
                <a:gd name="connsiteX52" fmla="*/ 103991 w 4587104"/>
                <a:gd name="connsiteY52" fmla="*/ 3269735 h 4643751"/>
                <a:gd name="connsiteX53" fmla="*/ 186249 w 4587104"/>
                <a:gd name="connsiteY53" fmla="*/ 3269736 h 4643751"/>
                <a:gd name="connsiteX54" fmla="*/ 268509 w 4587104"/>
                <a:gd name="connsiteY54" fmla="*/ 3269735 h 4643751"/>
                <a:gd name="connsiteX55" fmla="*/ 309638 w 4587104"/>
                <a:gd name="connsiteY55" fmla="*/ 3328123 h 4643751"/>
                <a:gd name="connsiteX56" fmla="*/ 391897 w 4587104"/>
                <a:gd name="connsiteY56" fmla="*/ 3269735 h 4643751"/>
                <a:gd name="connsiteX57" fmla="*/ 474155 w 4587104"/>
                <a:gd name="connsiteY57" fmla="*/ 3328124 h 4643751"/>
                <a:gd name="connsiteX58" fmla="*/ 643548 w 4587104"/>
                <a:gd name="connsiteY58" fmla="*/ 3363824 h 4643751"/>
                <a:gd name="connsiteX59" fmla="*/ 762062 w 4587104"/>
                <a:gd name="connsiteY59" fmla="*/ 3386511 h 4643751"/>
                <a:gd name="connsiteX60" fmla="*/ 885451 w 4587104"/>
                <a:gd name="connsiteY60" fmla="*/ 3444899 h 4643751"/>
                <a:gd name="connsiteX61" fmla="*/ 926580 w 4587104"/>
                <a:gd name="connsiteY61" fmla="*/ 3503287 h 4643751"/>
                <a:gd name="connsiteX62" fmla="*/ 926580 w 4587104"/>
                <a:gd name="connsiteY62" fmla="*/ 3561675 h 4643751"/>
                <a:gd name="connsiteX63" fmla="*/ 926580 w 4587104"/>
                <a:gd name="connsiteY63" fmla="*/ 3620063 h 4643751"/>
                <a:gd name="connsiteX64" fmla="*/ 967709 w 4587104"/>
                <a:gd name="connsiteY64" fmla="*/ 3736841 h 4643751"/>
                <a:gd name="connsiteX65" fmla="*/ 1008839 w 4587104"/>
                <a:gd name="connsiteY65" fmla="*/ 3795228 h 4643751"/>
                <a:gd name="connsiteX66" fmla="*/ 1049969 w 4587104"/>
                <a:gd name="connsiteY66" fmla="*/ 3970392 h 4643751"/>
                <a:gd name="connsiteX67" fmla="*/ 1091098 w 4587104"/>
                <a:gd name="connsiteY67" fmla="*/ 4028780 h 4643751"/>
                <a:gd name="connsiteX68" fmla="*/ 1137271 w 4587104"/>
                <a:gd name="connsiteY68" fmla="*/ 4105271 h 4643751"/>
                <a:gd name="connsiteX69" fmla="*/ 1132227 w 4587104"/>
                <a:gd name="connsiteY69" fmla="*/ 4203946 h 4643751"/>
                <a:gd name="connsiteX70" fmla="*/ 1214486 w 4587104"/>
                <a:gd name="connsiteY70" fmla="*/ 4203946 h 4643751"/>
                <a:gd name="connsiteX71" fmla="*/ 1324968 w 4587104"/>
                <a:gd name="connsiteY71" fmla="*/ 4172850 h 4643751"/>
                <a:gd name="connsiteX72" fmla="*/ 1356251 w 4587104"/>
                <a:gd name="connsiteY72" fmla="*/ 4205675 h 4643751"/>
                <a:gd name="connsiteX73" fmla="*/ 1379004 w 4587104"/>
                <a:gd name="connsiteY73" fmla="*/ 4262334 h 4643751"/>
                <a:gd name="connsiteX74" fmla="*/ 1420134 w 4587104"/>
                <a:gd name="connsiteY74" fmla="*/ 4203945 h 4643751"/>
                <a:gd name="connsiteX75" fmla="*/ 1463700 w 4587104"/>
                <a:gd name="connsiteY75" fmla="*/ 4180574 h 4643751"/>
                <a:gd name="connsiteX76" fmla="*/ 1502393 w 4587104"/>
                <a:gd name="connsiteY76" fmla="*/ 4145558 h 4643751"/>
                <a:gd name="connsiteX77" fmla="*/ 1592912 w 4587104"/>
                <a:gd name="connsiteY77" fmla="*/ 4120718 h 4643751"/>
                <a:gd name="connsiteX78" fmla="*/ 1645957 w 4587104"/>
                <a:gd name="connsiteY78" fmla="*/ 4074377 h 4643751"/>
                <a:gd name="connsiteX79" fmla="*/ 1749170 w 4587104"/>
                <a:gd name="connsiteY79" fmla="*/ 4028782 h 4643751"/>
                <a:gd name="connsiteX80" fmla="*/ 1678599 w 4587104"/>
                <a:gd name="connsiteY80" fmla="*/ 3985558 h 4643751"/>
                <a:gd name="connsiteX81" fmla="*/ 1625781 w 4587104"/>
                <a:gd name="connsiteY81" fmla="*/ 3912004 h 4643751"/>
                <a:gd name="connsiteX82" fmla="*/ 1790299 w 4587104"/>
                <a:gd name="connsiteY82" fmla="*/ 3853617 h 4643751"/>
                <a:gd name="connsiteX83" fmla="*/ 1954817 w 4587104"/>
                <a:gd name="connsiteY83" fmla="*/ 3795228 h 4643751"/>
                <a:gd name="connsiteX84" fmla="*/ 1995947 w 4587104"/>
                <a:gd name="connsiteY84" fmla="*/ 3678452 h 4643751"/>
                <a:gd name="connsiteX85" fmla="*/ 2078205 w 4587104"/>
                <a:gd name="connsiteY85" fmla="*/ 3678453 h 4643751"/>
                <a:gd name="connsiteX86" fmla="*/ 2242724 w 4587104"/>
                <a:gd name="connsiteY86" fmla="*/ 3561675 h 4643751"/>
                <a:gd name="connsiteX87" fmla="*/ 2283853 w 4587104"/>
                <a:gd name="connsiteY87" fmla="*/ 3678452 h 4643751"/>
                <a:gd name="connsiteX88" fmla="*/ 2366112 w 4587104"/>
                <a:gd name="connsiteY88" fmla="*/ 3678452 h 4643751"/>
                <a:gd name="connsiteX89" fmla="*/ 2448371 w 4587104"/>
                <a:gd name="connsiteY89" fmla="*/ 3678452 h 4643751"/>
                <a:gd name="connsiteX90" fmla="*/ 2448371 w 4587104"/>
                <a:gd name="connsiteY90" fmla="*/ 3795229 h 4643751"/>
                <a:gd name="connsiteX91" fmla="*/ 2571759 w 4587104"/>
                <a:gd name="connsiteY91" fmla="*/ 3795228 h 4643751"/>
                <a:gd name="connsiteX92" fmla="*/ 2612889 w 4587104"/>
                <a:gd name="connsiteY92" fmla="*/ 3912005 h 4643751"/>
                <a:gd name="connsiteX93" fmla="*/ 2654018 w 4587104"/>
                <a:gd name="connsiteY93" fmla="*/ 4028780 h 4643751"/>
                <a:gd name="connsiteX94" fmla="*/ 2695148 w 4587104"/>
                <a:gd name="connsiteY94" fmla="*/ 4028780 h 4643751"/>
                <a:gd name="connsiteX95" fmla="*/ 2695148 w 4587104"/>
                <a:gd name="connsiteY95" fmla="*/ 3970392 h 4643751"/>
                <a:gd name="connsiteX96" fmla="*/ 2777407 w 4587104"/>
                <a:gd name="connsiteY96" fmla="*/ 4028780 h 4643751"/>
                <a:gd name="connsiteX97" fmla="*/ 2840142 w 4587104"/>
                <a:gd name="connsiteY97" fmla="*/ 4041552 h 4643751"/>
                <a:gd name="connsiteX98" fmla="*/ 2983051 w 4587104"/>
                <a:gd name="connsiteY98" fmla="*/ 4087172 h 4643751"/>
                <a:gd name="connsiteX99" fmla="*/ 3011518 w 4587104"/>
                <a:gd name="connsiteY99" fmla="*/ 4153542 h 4643751"/>
                <a:gd name="connsiteX100" fmla="*/ 2983054 w 4587104"/>
                <a:gd name="connsiteY100" fmla="*/ 4262333 h 4643751"/>
                <a:gd name="connsiteX101" fmla="*/ 3024184 w 4587104"/>
                <a:gd name="connsiteY101" fmla="*/ 4262333 h 4643751"/>
                <a:gd name="connsiteX102" fmla="*/ 3106440 w 4587104"/>
                <a:gd name="connsiteY102" fmla="*/ 4320724 h 4643751"/>
                <a:gd name="connsiteX103" fmla="*/ 3182893 w 4587104"/>
                <a:gd name="connsiteY103" fmla="*/ 4483718 h 4643751"/>
                <a:gd name="connsiteX104" fmla="*/ 3270961 w 4587104"/>
                <a:gd name="connsiteY104" fmla="*/ 4612662 h 4643751"/>
                <a:gd name="connsiteX105" fmla="*/ 3394349 w 4587104"/>
                <a:gd name="connsiteY105" fmla="*/ 4612662 h 4643751"/>
                <a:gd name="connsiteX106" fmla="*/ 3476608 w 4587104"/>
                <a:gd name="connsiteY106" fmla="*/ 4495887 h 4643751"/>
                <a:gd name="connsiteX107" fmla="*/ 3764514 w 4587104"/>
                <a:gd name="connsiteY107" fmla="*/ 4379111 h 4643751"/>
                <a:gd name="connsiteX108" fmla="*/ 3887903 w 4587104"/>
                <a:gd name="connsiteY108" fmla="*/ 4320723 h 4643751"/>
                <a:gd name="connsiteX109" fmla="*/ 4011291 w 4587104"/>
                <a:gd name="connsiteY109" fmla="*/ 4203946 h 4643751"/>
                <a:gd name="connsiteX110" fmla="*/ 4052421 w 4587104"/>
                <a:gd name="connsiteY110" fmla="*/ 4145558 h 4643751"/>
                <a:gd name="connsiteX111" fmla="*/ 4093550 w 4587104"/>
                <a:gd name="connsiteY111" fmla="*/ 4145558 h 4643751"/>
                <a:gd name="connsiteX112" fmla="*/ 4093550 w 4587104"/>
                <a:gd name="connsiteY112" fmla="*/ 4028782 h 4643751"/>
                <a:gd name="connsiteX113" fmla="*/ 4134680 w 4587104"/>
                <a:gd name="connsiteY113" fmla="*/ 3970394 h 4643751"/>
                <a:gd name="connsiteX114" fmla="*/ 4143138 w 4587104"/>
                <a:gd name="connsiteY114" fmla="*/ 3871639 h 4643751"/>
                <a:gd name="connsiteX115" fmla="*/ 4134680 w 4587104"/>
                <a:gd name="connsiteY115" fmla="*/ 3736841 h 4643751"/>
                <a:gd name="connsiteX116" fmla="*/ 4175809 w 4587104"/>
                <a:gd name="connsiteY116" fmla="*/ 3678453 h 4643751"/>
                <a:gd name="connsiteX117" fmla="*/ 4190743 w 4587104"/>
                <a:gd name="connsiteY117" fmla="*/ 3562702 h 4643751"/>
                <a:gd name="connsiteX118" fmla="*/ 4216939 w 4587104"/>
                <a:gd name="connsiteY118" fmla="*/ 3444900 h 4643751"/>
                <a:gd name="connsiteX119" fmla="*/ 4258065 w 4587104"/>
                <a:gd name="connsiteY119" fmla="*/ 3269739 h 4643751"/>
                <a:gd name="connsiteX120" fmla="*/ 4322674 w 4587104"/>
                <a:gd name="connsiteY120" fmla="*/ 3151431 h 4643751"/>
                <a:gd name="connsiteX121" fmla="*/ 4381457 w 4587104"/>
                <a:gd name="connsiteY121" fmla="*/ 3094571 h 4643751"/>
                <a:gd name="connsiteX122" fmla="*/ 4422586 w 4587104"/>
                <a:gd name="connsiteY122" fmla="*/ 2977795 h 4643751"/>
                <a:gd name="connsiteX123" fmla="*/ 4381457 w 4587104"/>
                <a:gd name="connsiteY123" fmla="*/ 2919407 h 4643751"/>
                <a:gd name="connsiteX124" fmla="*/ 4422586 w 4587104"/>
                <a:gd name="connsiteY124" fmla="*/ 2861018 h 4643751"/>
                <a:gd name="connsiteX125" fmla="*/ 4381457 w 4587104"/>
                <a:gd name="connsiteY125" fmla="*/ 2802630 h 4643751"/>
                <a:gd name="connsiteX126" fmla="*/ 4436924 w 4587104"/>
                <a:gd name="connsiteY126" fmla="*/ 2666787 h 4643751"/>
                <a:gd name="connsiteX127" fmla="*/ 4463716 w 4587104"/>
                <a:gd name="connsiteY127" fmla="*/ 2569078 h 4643751"/>
                <a:gd name="connsiteX128" fmla="*/ 4504845 w 4587104"/>
                <a:gd name="connsiteY128" fmla="*/ 2452301 h 4643751"/>
                <a:gd name="connsiteX129" fmla="*/ 4463716 w 4587104"/>
                <a:gd name="connsiteY129" fmla="*/ 2452301 h 4643751"/>
                <a:gd name="connsiteX130" fmla="*/ 4463716 w 4587104"/>
                <a:gd name="connsiteY130" fmla="*/ 2393913 h 4643751"/>
                <a:gd name="connsiteX131" fmla="*/ 4504845 w 4587104"/>
                <a:gd name="connsiteY131" fmla="*/ 2335525 h 4643751"/>
                <a:gd name="connsiteX132" fmla="*/ 4587104 w 4587104"/>
                <a:gd name="connsiteY132" fmla="*/ 2277137 h 4643751"/>
                <a:gd name="connsiteX133" fmla="*/ 4545972 w 4587104"/>
                <a:gd name="connsiteY133"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222959 w 4587104"/>
                <a:gd name="connsiteY7" fmla="*/ 672216 h 4643751"/>
                <a:gd name="connsiteX8" fmla="*/ 1173355 w 4587104"/>
                <a:gd name="connsiteY8" fmla="*/ 759045 h 4643751"/>
                <a:gd name="connsiteX9" fmla="*/ 1141352 w 4587104"/>
                <a:gd name="connsiteY9" fmla="*/ 826684 h 4643751"/>
                <a:gd name="connsiteX10" fmla="*/ 1107349 w 4587104"/>
                <a:gd name="connsiteY10" fmla="*/ 884610 h 4643751"/>
                <a:gd name="connsiteX11" fmla="*/ 1049967 w 4587104"/>
                <a:gd name="connsiteY11" fmla="*/ 992597 h 4643751"/>
                <a:gd name="connsiteX12" fmla="*/ 967710 w 4587104"/>
                <a:gd name="connsiteY12" fmla="*/ 1050985 h 4643751"/>
                <a:gd name="connsiteX13" fmla="*/ 967708 w 4587104"/>
                <a:gd name="connsiteY13" fmla="*/ 1167762 h 4643751"/>
                <a:gd name="connsiteX14" fmla="*/ 967710 w 4587104"/>
                <a:gd name="connsiteY14" fmla="*/ 1342926 h 4643751"/>
                <a:gd name="connsiteX15" fmla="*/ 885449 w 4587104"/>
                <a:gd name="connsiteY15" fmla="*/ 1401314 h 4643751"/>
                <a:gd name="connsiteX16" fmla="*/ 762062 w 4587104"/>
                <a:gd name="connsiteY16" fmla="*/ 1284538 h 4643751"/>
                <a:gd name="connsiteX17" fmla="*/ 638674 w 4587104"/>
                <a:gd name="connsiteY17" fmla="*/ 1342926 h 4643751"/>
                <a:gd name="connsiteX18" fmla="*/ 597544 w 4587104"/>
                <a:gd name="connsiteY18" fmla="*/ 1401314 h 4643751"/>
                <a:gd name="connsiteX19" fmla="*/ 515284 w 4587104"/>
                <a:gd name="connsiteY19" fmla="*/ 1342926 h 4643751"/>
                <a:gd name="connsiteX20" fmla="*/ 474156 w 4587104"/>
                <a:gd name="connsiteY20" fmla="*/ 1342926 h 4643751"/>
                <a:gd name="connsiteX21" fmla="*/ 433026 w 4587104"/>
                <a:gd name="connsiteY21" fmla="*/ 1284538 h 4643751"/>
                <a:gd name="connsiteX22" fmla="*/ 431369 w 4587104"/>
                <a:gd name="connsiteY22" fmla="*/ 1342222 h 4643751"/>
                <a:gd name="connsiteX23" fmla="*/ 434089 w 4587104"/>
                <a:gd name="connsiteY23" fmla="*/ 1436833 h 4643751"/>
                <a:gd name="connsiteX24" fmla="*/ 447690 w 4587104"/>
                <a:gd name="connsiteY24" fmla="*/ 1477381 h 4643751"/>
                <a:gd name="connsiteX25" fmla="*/ 597543 w 4587104"/>
                <a:gd name="connsiteY25" fmla="*/ 1576479 h 4643751"/>
                <a:gd name="connsiteX26" fmla="*/ 598663 w 4587104"/>
                <a:gd name="connsiteY26" fmla="*/ 1656951 h 4643751"/>
                <a:gd name="connsiteX27" fmla="*/ 597543 w 4587104"/>
                <a:gd name="connsiteY27" fmla="*/ 1810031 h 4643751"/>
                <a:gd name="connsiteX28" fmla="*/ 638674 w 4587104"/>
                <a:gd name="connsiteY28" fmla="*/ 1868419 h 4643751"/>
                <a:gd name="connsiteX29" fmla="*/ 655789 w 4587104"/>
                <a:gd name="connsiteY29" fmla="*/ 1956232 h 4643751"/>
                <a:gd name="connsiteX30" fmla="*/ 644908 w 4587104"/>
                <a:gd name="connsiteY30" fmla="*/ 2023812 h 4643751"/>
                <a:gd name="connsiteX31" fmla="*/ 679803 w 4587104"/>
                <a:gd name="connsiteY31" fmla="*/ 2101972 h 4643751"/>
                <a:gd name="connsiteX32" fmla="*/ 638674 w 4587104"/>
                <a:gd name="connsiteY32" fmla="*/ 2101972 h 4643751"/>
                <a:gd name="connsiteX33" fmla="*/ 602744 w 4587104"/>
                <a:gd name="connsiteY33" fmla="*/ 2126147 h 4643751"/>
                <a:gd name="connsiteX34" fmla="*/ 576901 w 4587104"/>
                <a:gd name="connsiteY34" fmla="*/ 2176350 h 4643751"/>
                <a:gd name="connsiteX35" fmla="*/ 542899 w 4587104"/>
                <a:gd name="connsiteY35" fmla="*/ 2211105 h 4643751"/>
                <a:gd name="connsiteX36" fmla="*/ 514336 w 4587104"/>
                <a:gd name="connsiteY36" fmla="*/ 2241998 h 4643751"/>
                <a:gd name="connsiteX37" fmla="*/ 492574 w 4587104"/>
                <a:gd name="connsiteY37" fmla="*/ 2238137 h 4643751"/>
                <a:gd name="connsiteX38" fmla="*/ 454491 w 4587104"/>
                <a:gd name="connsiteY38" fmla="*/ 2243930 h 4643751"/>
                <a:gd name="connsiteX39" fmla="*/ 391897 w 4587104"/>
                <a:gd name="connsiteY39" fmla="*/ 2218748 h 4643751"/>
                <a:gd name="connsiteX40" fmla="*/ 391897 w 4587104"/>
                <a:gd name="connsiteY40" fmla="*/ 2160360 h 4643751"/>
                <a:gd name="connsiteX41" fmla="*/ 309638 w 4587104"/>
                <a:gd name="connsiteY41" fmla="*/ 2218748 h 4643751"/>
                <a:gd name="connsiteX42" fmla="*/ 309636 w 4587104"/>
                <a:gd name="connsiteY42" fmla="*/ 2335525 h 4643751"/>
                <a:gd name="connsiteX43" fmla="*/ 227379 w 4587104"/>
                <a:gd name="connsiteY43" fmla="*/ 2335524 h 4643751"/>
                <a:gd name="connsiteX44" fmla="*/ 227379 w 4587104"/>
                <a:gd name="connsiteY44" fmla="*/ 2510689 h 4643751"/>
                <a:gd name="connsiteX45" fmla="*/ 200148 w 4587104"/>
                <a:gd name="connsiteY45" fmla="*/ 2560590 h 4643751"/>
                <a:gd name="connsiteX46" fmla="*/ 186250 w 4587104"/>
                <a:gd name="connsiteY46" fmla="*/ 2685853 h 4643751"/>
                <a:gd name="connsiteX47" fmla="*/ 227379 w 4587104"/>
                <a:gd name="connsiteY47" fmla="*/ 2744241 h 4643751"/>
                <a:gd name="connsiteX48" fmla="*/ 145120 w 4587104"/>
                <a:gd name="connsiteY48" fmla="*/ 2802629 h 4643751"/>
                <a:gd name="connsiteX49" fmla="*/ 88618 w 4587104"/>
                <a:gd name="connsiteY49" fmla="*/ 2888834 h 4643751"/>
                <a:gd name="connsiteX50" fmla="*/ 21732 w 4587104"/>
                <a:gd name="connsiteY50" fmla="*/ 2919406 h 4643751"/>
                <a:gd name="connsiteX51" fmla="*/ 21731 w 4587104"/>
                <a:gd name="connsiteY51" fmla="*/ 3094571 h 4643751"/>
                <a:gd name="connsiteX52" fmla="*/ 62861 w 4587104"/>
                <a:gd name="connsiteY52" fmla="*/ 3269735 h 4643751"/>
                <a:gd name="connsiteX53" fmla="*/ 103991 w 4587104"/>
                <a:gd name="connsiteY53" fmla="*/ 3269735 h 4643751"/>
                <a:gd name="connsiteX54" fmla="*/ 186249 w 4587104"/>
                <a:gd name="connsiteY54" fmla="*/ 3269736 h 4643751"/>
                <a:gd name="connsiteX55" fmla="*/ 268509 w 4587104"/>
                <a:gd name="connsiteY55" fmla="*/ 3269735 h 4643751"/>
                <a:gd name="connsiteX56" fmla="*/ 309638 w 4587104"/>
                <a:gd name="connsiteY56" fmla="*/ 3328123 h 4643751"/>
                <a:gd name="connsiteX57" fmla="*/ 391897 w 4587104"/>
                <a:gd name="connsiteY57" fmla="*/ 3269735 h 4643751"/>
                <a:gd name="connsiteX58" fmla="*/ 474155 w 4587104"/>
                <a:gd name="connsiteY58" fmla="*/ 3328124 h 4643751"/>
                <a:gd name="connsiteX59" fmla="*/ 643548 w 4587104"/>
                <a:gd name="connsiteY59" fmla="*/ 3363824 h 4643751"/>
                <a:gd name="connsiteX60" fmla="*/ 762062 w 4587104"/>
                <a:gd name="connsiteY60" fmla="*/ 3386511 h 4643751"/>
                <a:gd name="connsiteX61" fmla="*/ 885451 w 4587104"/>
                <a:gd name="connsiteY61" fmla="*/ 3444899 h 4643751"/>
                <a:gd name="connsiteX62" fmla="*/ 926580 w 4587104"/>
                <a:gd name="connsiteY62" fmla="*/ 3503287 h 4643751"/>
                <a:gd name="connsiteX63" fmla="*/ 926580 w 4587104"/>
                <a:gd name="connsiteY63" fmla="*/ 3561675 h 4643751"/>
                <a:gd name="connsiteX64" fmla="*/ 926580 w 4587104"/>
                <a:gd name="connsiteY64" fmla="*/ 3620063 h 4643751"/>
                <a:gd name="connsiteX65" fmla="*/ 967709 w 4587104"/>
                <a:gd name="connsiteY65" fmla="*/ 3736841 h 4643751"/>
                <a:gd name="connsiteX66" fmla="*/ 1008839 w 4587104"/>
                <a:gd name="connsiteY66" fmla="*/ 3795228 h 4643751"/>
                <a:gd name="connsiteX67" fmla="*/ 1049969 w 4587104"/>
                <a:gd name="connsiteY67" fmla="*/ 3970392 h 4643751"/>
                <a:gd name="connsiteX68" fmla="*/ 1091098 w 4587104"/>
                <a:gd name="connsiteY68" fmla="*/ 4028780 h 4643751"/>
                <a:gd name="connsiteX69" fmla="*/ 1137271 w 4587104"/>
                <a:gd name="connsiteY69" fmla="*/ 4105271 h 4643751"/>
                <a:gd name="connsiteX70" fmla="*/ 1132227 w 4587104"/>
                <a:gd name="connsiteY70" fmla="*/ 4203946 h 4643751"/>
                <a:gd name="connsiteX71" fmla="*/ 1214486 w 4587104"/>
                <a:gd name="connsiteY71" fmla="*/ 4203946 h 4643751"/>
                <a:gd name="connsiteX72" fmla="*/ 1324968 w 4587104"/>
                <a:gd name="connsiteY72" fmla="*/ 4172850 h 4643751"/>
                <a:gd name="connsiteX73" fmla="*/ 1356251 w 4587104"/>
                <a:gd name="connsiteY73" fmla="*/ 4205675 h 4643751"/>
                <a:gd name="connsiteX74" fmla="*/ 1379004 w 4587104"/>
                <a:gd name="connsiteY74" fmla="*/ 4262334 h 4643751"/>
                <a:gd name="connsiteX75" fmla="*/ 1420134 w 4587104"/>
                <a:gd name="connsiteY75" fmla="*/ 4203945 h 4643751"/>
                <a:gd name="connsiteX76" fmla="*/ 1463700 w 4587104"/>
                <a:gd name="connsiteY76" fmla="*/ 4180574 h 4643751"/>
                <a:gd name="connsiteX77" fmla="*/ 1502393 w 4587104"/>
                <a:gd name="connsiteY77" fmla="*/ 4145558 h 4643751"/>
                <a:gd name="connsiteX78" fmla="*/ 1592912 w 4587104"/>
                <a:gd name="connsiteY78" fmla="*/ 4120718 h 4643751"/>
                <a:gd name="connsiteX79" fmla="*/ 1645957 w 4587104"/>
                <a:gd name="connsiteY79" fmla="*/ 4074377 h 4643751"/>
                <a:gd name="connsiteX80" fmla="*/ 1749170 w 4587104"/>
                <a:gd name="connsiteY80" fmla="*/ 4028782 h 4643751"/>
                <a:gd name="connsiteX81" fmla="*/ 1678599 w 4587104"/>
                <a:gd name="connsiteY81" fmla="*/ 3985558 h 4643751"/>
                <a:gd name="connsiteX82" fmla="*/ 1625781 w 4587104"/>
                <a:gd name="connsiteY82" fmla="*/ 3912004 h 4643751"/>
                <a:gd name="connsiteX83" fmla="*/ 1790299 w 4587104"/>
                <a:gd name="connsiteY83" fmla="*/ 3853617 h 4643751"/>
                <a:gd name="connsiteX84" fmla="*/ 1954817 w 4587104"/>
                <a:gd name="connsiteY84" fmla="*/ 3795228 h 4643751"/>
                <a:gd name="connsiteX85" fmla="*/ 1995947 w 4587104"/>
                <a:gd name="connsiteY85" fmla="*/ 3678452 h 4643751"/>
                <a:gd name="connsiteX86" fmla="*/ 2078205 w 4587104"/>
                <a:gd name="connsiteY86" fmla="*/ 3678453 h 4643751"/>
                <a:gd name="connsiteX87" fmla="*/ 2242724 w 4587104"/>
                <a:gd name="connsiteY87" fmla="*/ 3561675 h 4643751"/>
                <a:gd name="connsiteX88" fmla="*/ 2283853 w 4587104"/>
                <a:gd name="connsiteY88" fmla="*/ 3678452 h 4643751"/>
                <a:gd name="connsiteX89" fmla="*/ 2366112 w 4587104"/>
                <a:gd name="connsiteY89" fmla="*/ 3678452 h 4643751"/>
                <a:gd name="connsiteX90" fmla="*/ 2448371 w 4587104"/>
                <a:gd name="connsiteY90" fmla="*/ 3678452 h 4643751"/>
                <a:gd name="connsiteX91" fmla="*/ 2448371 w 4587104"/>
                <a:gd name="connsiteY91" fmla="*/ 3795229 h 4643751"/>
                <a:gd name="connsiteX92" fmla="*/ 2571759 w 4587104"/>
                <a:gd name="connsiteY92" fmla="*/ 3795228 h 4643751"/>
                <a:gd name="connsiteX93" fmla="*/ 2612889 w 4587104"/>
                <a:gd name="connsiteY93" fmla="*/ 3912005 h 4643751"/>
                <a:gd name="connsiteX94" fmla="*/ 2654018 w 4587104"/>
                <a:gd name="connsiteY94" fmla="*/ 4028780 h 4643751"/>
                <a:gd name="connsiteX95" fmla="*/ 2695148 w 4587104"/>
                <a:gd name="connsiteY95" fmla="*/ 4028780 h 4643751"/>
                <a:gd name="connsiteX96" fmla="*/ 2695148 w 4587104"/>
                <a:gd name="connsiteY96" fmla="*/ 3970392 h 4643751"/>
                <a:gd name="connsiteX97" fmla="*/ 2777407 w 4587104"/>
                <a:gd name="connsiteY97" fmla="*/ 4028780 h 4643751"/>
                <a:gd name="connsiteX98" fmla="*/ 2840142 w 4587104"/>
                <a:gd name="connsiteY98" fmla="*/ 4041552 h 4643751"/>
                <a:gd name="connsiteX99" fmla="*/ 2983051 w 4587104"/>
                <a:gd name="connsiteY99" fmla="*/ 4087172 h 4643751"/>
                <a:gd name="connsiteX100" fmla="*/ 3011518 w 4587104"/>
                <a:gd name="connsiteY100" fmla="*/ 4153542 h 4643751"/>
                <a:gd name="connsiteX101" fmla="*/ 2983054 w 4587104"/>
                <a:gd name="connsiteY101" fmla="*/ 4262333 h 4643751"/>
                <a:gd name="connsiteX102" fmla="*/ 3024184 w 4587104"/>
                <a:gd name="connsiteY102" fmla="*/ 4262333 h 4643751"/>
                <a:gd name="connsiteX103" fmla="*/ 3106440 w 4587104"/>
                <a:gd name="connsiteY103" fmla="*/ 4320724 h 4643751"/>
                <a:gd name="connsiteX104" fmla="*/ 3182893 w 4587104"/>
                <a:gd name="connsiteY104" fmla="*/ 4483718 h 4643751"/>
                <a:gd name="connsiteX105" fmla="*/ 3270961 w 4587104"/>
                <a:gd name="connsiteY105" fmla="*/ 4612662 h 4643751"/>
                <a:gd name="connsiteX106" fmla="*/ 3394349 w 4587104"/>
                <a:gd name="connsiteY106" fmla="*/ 4612662 h 4643751"/>
                <a:gd name="connsiteX107" fmla="*/ 3476608 w 4587104"/>
                <a:gd name="connsiteY107" fmla="*/ 4495887 h 4643751"/>
                <a:gd name="connsiteX108" fmla="*/ 3764514 w 4587104"/>
                <a:gd name="connsiteY108" fmla="*/ 4379111 h 4643751"/>
                <a:gd name="connsiteX109" fmla="*/ 3887903 w 4587104"/>
                <a:gd name="connsiteY109" fmla="*/ 4320723 h 4643751"/>
                <a:gd name="connsiteX110" fmla="*/ 4011291 w 4587104"/>
                <a:gd name="connsiteY110" fmla="*/ 4203946 h 4643751"/>
                <a:gd name="connsiteX111" fmla="*/ 4052421 w 4587104"/>
                <a:gd name="connsiteY111" fmla="*/ 4145558 h 4643751"/>
                <a:gd name="connsiteX112" fmla="*/ 4093550 w 4587104"/>
                <a:gd name="connsiteY112" fmla="*/ 4145558 h 4643751"/>
                <a:gd name="connsiteX113" fmla="*/ 4093550 w 4587104"/>
                <a:gd name="connsiteY113" fmla="*/ 4028782 h 4643751"/>
                <a:gd name="connsiteX114" fmla="*/ 4134680 w 4587104"/>
                <a:gd name="connsiteY114" fmla="*/ 3970394 h 4643751"/>
                <a:gd name="connsiteX115" fmla="*/ 4143138 w 4587104"/>
                <a:gd name="connsiteY115" fmla="*/ 3871639 h 4643751"/>
                <a:gd name="connsiteX116" fmla="*/ 4134680 w 4587104"/>
                <a:gd name="connsiteY116" fmla="*/ 3736841 h 4643751"/>
                <a:gd name="connsiteX117" fmla="*/ 4175809 w 4587104"/>
                <a:gd name="connsiteY117" fmla="*/ 3678453 h 4643751"/>
                <a:gd name="connsiteX118" fmla="*/ 4190743 w 4587104"/>
                <a:gd name="connsiteY118" fmla="*/ 3562702 h 4643751"/>
                <a:gd name="connsiteX119" fmla="*/ 4216939 w 4587104"/>
                <a:gd name="connsiteY119" fmla="*/ 3444900 h 4643751"/>
                <a:gd name="connsiteX120" fmla="*/ 4258065 w 4587104"/>
                <a:gd name="connsiteY120" fmla="*/ 3269739 h 4643751"/>
                <a:gd name="connsiteX121" fmla="*/ 4322674 w 4587104"/>
                <a:gd name="connsiteY121" fmla="*/ 3151431 h 4643751"/>
                <a:gd name="connsiteX122" fmla="*/ 4381457 w 4587104"/>
                <a:gd name="connsiteY122" fmla="*/ 3094571 h 4643751"/>
                <a:gd name="connsiteX123" fmla="*/ 4422586 w 4587104"/>
                <a:gd name="connsiteY123" fmla="*/ 2977795 h 4643751"/>
                <a:gd name="connsiteX124" fmla="*/ 4381457 w 4587104"/>
                <a:gd name="connsiteY124" fmla="*/ 2919407 h 4643751"/>
                <a:gd name="connsiteX125" fmla="*/ 4422586 w 4587104"/>
                <a:gd name="connsiteY125" fmla="*/ 2861018 h 4643751"/>
                <a:gd name="connsiteX126" fmla="*/ 4381457 w 4587104"/>
                <a:gd name="connsiteY126" fmla="*/ 2802630 h 4643751"/>
                <a:gd name="connsiteX127" fmla="*/ 4436924 w 4587104"/>
                <a:gd name="connsiteY127" fmla="*/ 2666787 h 4643751"/>
                <a:gd name="connsiteX128" fmla="*/ 4463716 w 4587104"/>
                <a:gd name="connsiteY128" fmla="*/ 2569078 h 4643751"/>
                <a:gd name="connsiteX129" fmla="*/ 4504845 w 4587104"/>
                <a:gd name="connsiteY129" fmla="*/ 2452301 h 4643751"/>
                <a:gd name="connsiteX130" fmla="*/ 4463716 w 4587104"/>
                <a:gd name="connsiteY130" fmla="*/ 2452301 h 4643751"/>
                <a:gd name="connsiteX131" fmla="*/ 4463716 w 4587104"/>
                <a:gd name="connsiteY131" fmla="*/ 2393913 h 4643751"/>
                <a:gd name="connsiteX132" fmla="*/ 4504845 w 4587104"/>
                <a:gd name="connsiteY132" fmla="*/ 2335525 h 4643751"/>
                <a:gd name="connsiteX133" fmla="*/ 4587104 w 4587104"/>
                <a:gd name="connsiteY133" fmla="*/ 2277137 h 4643751"/>
                <a:gd name="connsiteX134" fmla="*/ 4545972 w 4587104"/>
                <a:gd name="connsiteY13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6743 w 4587104"/>
                <a:gd name="connsiteY5" fmla="*/ 467104 h 4643751"/>
                <a:gd name="connsiteX6" fmla="*/ 1255614 w 4587104"/>
                <a:gd name="connsiteY6" fmla="*/ 583881 h 4643751"/>
                <a:gd name="connsiteX7" fmla="*/ 1222959 w 4587104"/>
                <a:gd name="connsiteY7" fmla="*/ 672216 h 4643751"/>
                <a:gd name="connsiteX8" fmla="*/ 1173355 w 4587104"/>
                <a:gd name="connsiteY8" fmla="*/ 759045 h 4643751"/>
                <a:gd name="connsiteX9" fmla="*/ 1141352 w 4587104"/>
                <a:gd name="connsiteY9" fmla="*/ 826684 h 4643751"/>
                <a:gd name="connsiteX10" fmla="*/ 1107349 w 4587104"/>
                <a:gd name="connsiteY10" fmla="*/ 884610 h 4643751"/>
                <a:gd name="connsiteX11" fmla="*/ 1049967 w 4587104"/>
                <a:gd name="connsiteY11" fmla="*/ 992597 h 4643751"/>
                <a:gd name="connsiteX12" fmla="*/ 967710 w 4587104"/>
                <a:gd name="connsiteY12" fmla="*/ 1050985 h 4643751"/>
                <a:gd name="connsiteX13" fmla="*/ 967708 w 4587104"/>
                <a:gd name="connsiteY13" fmla="*/ 1167762 h 4643751"/>
                <a:gd name="connsiteX14" fmla="*/ 967710 w 4587104"/>
                <a:gd name="connsiteY14" fmla="*/ 1342926 h 4643751"/>
                <a:gd name="connsiteX15" fmla="*/ 885449 w 4587104"/>
                <a:gd name="connsiteY15" fmla="*/ 1401314 h 4643751"/>
                <a:gd name="connsiteX16" fmla="*/ 762062 w 4587104"/>
                <a:gd name="connsiteY16" fmla="*/ 1284538 h 4643751"/>
                <a:gd name="connsiteX17" fmla="*/ 638674 w 4587104"/>
                <a:gd name="connsiteY17" fmla="*/ 1342926 h 4643751"/>
                <a:gd name="connsiteX18" fmla="*/ 597544 w 4587104"/>
                <a:gd name="connsiteY18" fmla="*/ 1401314 h 4643751"/>
                <a:gd name="connsiteX19" fmla="*/ 515284 w 4587104"/>
                <a:gd name="connsiteY19" fmla="*/ 1342926 h 4643751"/>
                <a:gd name="connsiteX20" fmla="*/ 474156 w 4587104"/>
                <a:gd name="connsiteY20" fmla="*/ 1342926 h 4643751"/>
                <a:gd name="connsiteX21" fmla="*/ 433026 w 4587104"/>
                <a:gd name="connsiteY21" fmla="*/ 1284538 h 4643751"/>
                <a:gd name="connsiteX22" fmla="*/ 431369 w 4587104"/>
                <a:gd name="connsiteY22" fmla="*/ 1342222 h 4643751"/>
                <a:gd name="connsiteX23" fmla="*/ 434089 w 4587104"/>
                <a:gd name="connsiteY23" fmla="*/ 1436833 h 4643751"/>
                <a:gd name="connsiteX24" fmla="*/ 447690 w 4587104"/>
                <a:gd name="connsiteY24" fmla="*/ 1477381 h 4643751"/>
                <a:gd name="connsiteX25" fmla="*/ 597543 w 4587104"/>
                <a:gd name="connsiteY25" fmla="*/ 1576479 h 4643751"/>
                <a:gd name="connsiteX26" fmla="*/ 598663 w 4587104"/>
                <a:gd name="connsiteY26" fmla="*/ 1656951 h 4643751"/>
                <a:gd name="connsiteX27" fmla="*/ 597543 w 4587104"/>
                <a:gd name="connsiteY27" fmla="*/ 1810031 h 4643751"/>
                <a:gd name="connsiteX28" fmla="*/ 638674 w 4587104"/>
                <a:gd name="connsiteY28" fmla="*/ 1868419 h 4643751"/>
                <a:gd name="connsiteX29" fmla="*/ 655789 w 4587104"/>
                <a:gd name="connsiteY29" fmla="*/ 1956232 h 4643751"/>
                <a:gd name="connsiteX30" fmla="*/ 644908 w 4587104"/>
                <a:gd name="connsiteY30" fmla="*/ 2023812 h 4643751"/>
                <a:gd name="connsiteX31" fmla="*/ 679803 w 4587104"/>
                <a:gd name="connsiteY31" fmla="*/ 2101972 h 4643751"/>
                <a:gd name="connsiteX32" fmla="*/ 638674 w 4587104"/>
                <a:gd name="connsiteY32" fmla="*/ 2101972 h 4643751"/>
                <a:gd name="connsiteX33" fmla="*/ 602744 w 4587104"/>
                <a:gd name="connsiteY33" fmla="*/ 2126147 h 4643751"/>
                <a:gd name="connsiteX34" fmla="*/ 576901 w 4587104"/>
                <a:gd name="connsiteY34" fmla="*/ 2176350 h 4643751"/>
                <a:gd name="connsiteX35" fmla="*/ 542899 w 4587104"/>
                <a:gd name="connsiteY35" fmla="*/ 2211105 h 4643751"/>
                <a:gd name="connsiteX36" fmla="*/ 514336 w 4587104"/>
                <a:gd name="connsiteY36" fmla="*/ 2241998 h 4643751"/>
                <a:gd name="connsiteX37" fmla="*/ 492574 w 4587104"/>
                <a:gd name="connsiteY37" fmla="*/ 2238137 h 4643751"/>
                <a:gd name="connsiteX38" fmla="*/ 454491 w 4587104"/>
                <a:gd name="connsiteY38" fmla="*/ 2243930 h 4643751"/>
                <a:gd name="connsiteX39" fmla="*/ 391897 w 4587104"/>
                <a:gd name="connsiteY39" fmla="*/ 2218748 h 4643751"/>
                <a:gd name="connsiteX40" fmla="*/ 391897 w 4587104"/>
                <a:gd name="connsiteY40" fmla="*/ 2160360 h 4643751"/>
                <a:gd name="connsiteX41" fmla="*/ 309638 w 4587104"/>
                <a:gd name="connsiteY41" fmla="*/ 2218748 h 4643751"/>
                <a:gd name="connsiteX42" fmla="*/ 309636 w 4587104"/>
                <a:gd name="connsiteY42" fmla="*/ 2335525 h 4643751"/>
                <a:gd name="connsiteX43" fmla="*/ 227379 w 4587104"/>
                <a:gd name="connsiteY43" fmla="*/ 2335524 h 4643751"/>
                <a:gd name="connsiteX44" fmla="*/ 227379 w 4587104"/>
                <a:gd name="connsiteY44" fmla="*/ 2510689 h 4643751"/>
                <a:gd name="connsiteX45" fmla="*/ 200148 w 4587104"/>
                <a:gd name="connsiteY45" fmla="*/ 2560590 h 4643751"/>
                <a:gd name="connsiteX46" fmla="*/ 186250 w 4587104"/>
                <a:gd name="connsiteY46" fmla="*/ 2685853 h 4643751"/>
                <a:gd name="connsiteX47" fmla="*/ 227379 w 4587104"/>
                <a:gd name="connsiteY47" fmla="*/ 2744241 h 4643751"/>
                <a:gd name="connsiteX48" fmla="*/ 145120 w 4587104"/>
                <a:gd name="connsiteY48" fmla="*/ 2802629 h 4643751"/>
                <a:gd name="connsiteX49" fmla="*/ 88618 w 4587104"/>
                <a:gd name="connsiteY49" fmla="*/ 2888834 h 4643751"/>
                <a:gd name="connsiteX50" fmla="*/ 21732 w 4587104"/>
                <a:gd name="connsiteY50" fmla="*/ 2919406 h 4643751"/>
                <a:gd name="connsiteX51" fmla="*/ 21731 w 4587104"/>
                <a:gd name="connsiteY51" fmla="*/ 3094571 h 4643751"/>
                <a:gd name="connsiteX52" fmla="*/ 62861 w 4587104"/>
                <a:gd name="connsiteY52" fmla="*/ 3269735 h 4643751"/>
                <a:gd name="connsiteX53" fmla="*/ 103991 w 4587104"/>
                <a:gd name="connsiteY53" fmla="*/ 3269735 h 4643751"/>
                <a:gd name="connsiteX54" fmla="*/ 186249 w 4587104"/>
                <a:gd name="connsiteY54" fmla="*/ 3269736 h 4643751"/>
                <a:gd name="connsiteX55" fmla="*/ 268509 w 4587104"/>
                <a:gd name="connsiteY55" fmla="*/ 3269735 h 4643751"/>
                <a:gd name="connsiteX56" fmla="*/ 309638 w 4587104"/>
                <a:gd name="connsiteY56" fmla="*/ 3328123 h 4643751"/>
                <a:gd name="connsiteX57" fmla="*/ 391897 w 4587104"/>
                <a:gd name="connsiteY57" fmla="*/ 3269735 h 4643751"/>
                <a:gd name="connsiteX58" fmla="*/ 474155 w 4587104"/>
                <a:gd name="connsiteY58" fmla="*/ 3328124 h 4643751"/>
                <a:gd name="connsiteX59" fmla="*/ 643548 w 4587104"/>
                <a:gd name="connsiteY59" fmla="*/ 3363824 h 4643751"/>
                <a:gd name="connsiteX60" fmla="*/ 762062 w 4587104"/>
                <a:gd name="connsiteY60" fmla="*/ 3386511 h 4643751"/>
                <a:gd name="connsiteX61" fmla="*/ 885451 w 4587104"/>
                <a:gd name="connsiteY61" fmla="*/ 3444899 h 4643751"/>
                <a:gd name="connsiteX62" fmla="*/ 926580 w 4587104"/>
                <a:gd name="connsiteY62" fmla="*/ 3503287 h 4643751"/>
                <a:gd name="connsiteX63" fmla="*/ 926580 w 4587104"/>
                <a:gd name="connsiteY63" fmla="*/ 3561675 h 4643751"/>
                <a:gd name="connsiteX64" fmla="*/ 926580 w 4587104"/>
                <a:gd name="connsiteY64" fmla="*/ 3620063 h 4643751"/>
                <a:gd name="connsiteX65" fmla="*/ 967709 w 4587104"/>
                <a:gd name="connsiteY65" fmla="*/ 3736841 h 4643751"/>
                <a:gd name="connsiteX66" fmla="*/ 1008839 w 4587104"/>
                <a:gd name="connsiteY66" fmla="*/ 3795228 h 4643751"/>
                <a:gd name="connsiteX67" fmla="*/ 1049969 w 4587104"/>
                <a:gd name="connsiteY67" fmla="*/ 3970392 h 4643751"/>
                <a:gd name="connsiteX68" fmla="*/ 1091098 w 4587104"/>
                <a:gd name="connsiteY68" fmla="*/ 4028780 h 4643751"/>
                <a:gd name="connsiteX69" fmla="*/ 1137271 w 4587104"/>
                <a:gd name="connsiteY69" fmla="*/ 4105271 h 4643751"/>
                <a:gd name="connsiteX70" fmla="*/ 1132227 w 4587104"/>
                <a:gd name="connsiteY70" fmla="*/ 4203946 h 4643751"/>
                <a:gd name="connsiteX71" fmla="*/ 1214486 w 4587104"/>
                <a:gd name="connsiteY71" fmla="*/ 4203946 h 4643751"/>
                <a:gd name="connsiteX72" fmla="*/ 1324968 w 4587104"/>
                <a:gd name="connsiteY72" fmla="*/ 4172850 h 4643751"/>
                <a:gd name="connsiteX73" fmla="*/ 1356251 w 4587104"/>
                <a:gd name="connsiteY73" fmla="*/ 4205675 h 4643751"/>
                <a:gd name="connsiteX74" fmla="*/ 1379004 w 4587104"/>
                <a:gd name="connsiteY74" fmla="*/ 4262334 h 4643751"/>
                <a:gd name="connsiteX75" fmla="*/ 1420134 w 4587104"/>
                <a:gd name="connsiteY75" fmla="*/ 4203945 h 4643751"/>
                <a:gd name="connsiteX76" fmla="*/ 1463700 w 4587104"/>
                <a:gd name="connsiteY76" fmla="*/ 4180574 h 4643751"/>
                <a:gd name="connsiteX77" fmla="*/ 1502393 w 4587104"/>
                <a:gd name="connsiteY77" fmla="*/ 4145558 h 4643751"/>
                <a:gd name="connsiteX78" fmla="*/ 1592912 w 4587104"/>
                <a:gd name="connsiteY78" fmla="*/ 4120718 h 4643751"/>
                <a:gd name="connsiteX79" fmla="*/ 1645957 w 4587104"/>
                <a:gd name="connsiteY79" fmla="*/ 4074377 h 4643751"/>
                <a:gd name="connsiteX80" fmla="*/ 1749170 w 4587104"/>
                <a:gd name="connsiteY80" fmla="*/ 4028782 h 4643751"/>
                <a:gd name="connsiteX81" fmla="*/ 1678599 w 4587104"/>
                <a:gd name="connsiteY81" fmla="*/ 3985558 h 4643751"/>
                <a:gd name="connsiteX82" fmla="*/ 1625781 w 4587104"/>
                <a:gd name="connsiteY82" fmla="*/ 3912004 h 4643751"/>
                <a:gd name="connsiteX83" fmla="*/ 1790299 w 4587104"/>
                <a:gd name="connsiteY83" fmla="*/ 3853617 h 4643751"/>
                <a:gd name="connsiteX84" fmla="*/ 1954817 w 4587104"/>
                <a:gd name="connsiteY84" fmla="*/ 3795228 h 4643751"/>
                <a:gd name="connsiteX85" fmla="*/ 1995947 w 4587104"/>
                <a:gd name="connsiteY85" fmla="*/ 3678452 h 4643751"/>
                <a:gd name="connsiteX86" fmla="*/ 2078205 w 4587104"/>
                <a:gd name="connsiteY86" fmla="*/ 3678453 h 4643751"/>
                <a:gd name="connsiteX87" fmla="*/ 2242724 w 4587104"/>
                <a:gd name="connsiteY87" fmla="*/ 3561675 h 4643751"/>
                <a:gd name="connsiteX88" fmla="*/ 2283853 w 4587104"/>
                <a:gd name="connsiteY88" fmla="*/ 3678452 h 4643751"/>
                <a:gd name="connsiteX89" fmla="*/ 2366112 w 4587104"/>
                <a:gd name="connsiteY89" fmla="*/ 3678452 h 4643751"/>
                <a:gd name="connsiteX90" fmla="*/ 2448371 w 4587104"/>
                <a:gd name="connsiteY90" fmla="*/ 3678452 h 4643751"/>
                <a:gd name="connsiteX91" fmla="*/ 2448371 w 4587104"/>
                <a:gd name="connsiteY91" fmla="*/ 3795229 h 4643751"/>
                <a:gd name="connsiteX92" fmla="*/ 2571759 w 4587104"/>
                <a:gd name="connsiteY92" fmla="*/ 3795228 h 4643751"/>
                <a:gd name="connsiteX93" fmla="*/ 2612889 w 4587104"/>
                <a:gd name="connsiteY93" fmla="*/ 3912005 h 4643751"/>
                <a:gd name="connsiteX94" fmla="*/ 2654018 w 4587104"/>
                <a:gd name="connsiteY94" fmla="*/ 4028780 h 4643751"/>
                <a:gd name="connsiteX95" fmla="*/ 2695148 w 4587104"/>
                <a:gd name="connsiteY95" fmla="*/ 4028780 h 4643751"/>
                <a:gd name="connsiteX96" fmla="*/ 2695148 w 4587104"/>
                <a:gd name="connsiteY96" fmla="*/ 3970392 h 4643751"/>
                <a:gd name="connsiteX97" fmla="*/ 2777407 w 4587104"/>
                <a:gd name="connsiteY97" fmla="*/ 4028780 h 4643751"/>
                <a:gd name="connsiteX98" fmla="*/ 2840142 w 4587104"/>
                <a:gd name="connsiteY98" fmla="*/ 4041552 h 4643751"/>
                <a:gd name="connsiteX99" fmla="*/ 2983051 w 4587104"/>
                <a:gd name="connsiteY99" fmla="*/ 4087172 h 4643751"/>
                <a:gd name="connsiteX100" fmla="*/ 3011518 w 4587104"/>
                <a:gd name="connsiteY100" fmla="*/ 4153542 h 4643751"/>
                <a:gd name="connsiteX101" fmla="*/ 2983054 w 4587104"/>
                <a:gd name="connsiteY101" fmla="*/ 4262333 h 4643751"/>
                <a:gd name="connsiteX102" fmla="*/ 3024184 w 4587104"/>
                <a:gd name="connsiteY102" fmla="*/ 4262333 h 4643751"/>
                <a:gd name="connsiteX103" fmla="*/ 3106440 w 4587104"/>
                <a:gd name="connsiteY103" fmla="*/ 4320724 h 4643751"/>
                <a:gd name="connsiteX104" fmla="*/ 3182893 w 4587104"/>
                <a:gd name="connsiteY104" fmla="*/ 4483718 h 4643751"/>
                <a:gd name="connsiteX105" fmla="*/ 3270961 w 4587104"/>
                <a:gd name="connsiteY105" fmla="*/ 4612662 h 4643751"/>
                <a:gd name="connsiteX106" fmla="*/ 3394349 w 4587104"/>
                <a:gd name="connsiteY106" fmla="*/ 4612662 h 4643751"/>
                <a:gd name="connsiteX107" fmla="*/ 3476608 w 4587104"/>
                <a:gd name="connsiteY107" fmla="*/ 4495887 h 4643751"/>
                <a:gd name="connsiteX108" fmla="*/ 3764514 w 4587104"/>
                <a:gd name="connsiteY108" fmla="*/ 4379111 h 4643751"/>
                <a:gd name="connsiteX109" fmla="*/ 3887903 w 4587104"/>
                <a:gd name="connsiteY109" fmla="*/ 4320723 h 4643751"/>
                <a:gd name="connsiteX110" fmla="*/ 4011291 w 4587104"/>
                <a:gd name="connsiteY110" fmla="*/ 4203946 h 4643751"/>
                <a:gd name="connsiteX111" fmla="*/ 4052421 w 4587104"/>
                <a:gd name="connsiteY111" fmla="*/ 4145558 h 4643751"/>
                <a:gd name="connsiteX112" fmla="*/ 4093550 w 4587104"/>
                <a:gd name="connsiteY112" fmla="*/ 4145558 h 4643751"/>
                <a:gd name="connsiteX113" fmla="*/ 4093550 w 4587104"/>
                <a:gd name="connsiteY113" fmla="*/ 4028782 h 4643751"/>
                <a:gd name="connsiteX114" fmla="*/ 4134680 w 4587104"/>
                <a:gd name="connsiteY114" fmla="*/ 3970394 h 4643751"/>
                <a:gd name="connsiteX115" fmla="*/ 4143138 w 4587104"/>
                <a:gd name="connsiteY115" fmla="*/ 3871639 h 4643751"/>
                <a:gd name="connsiteX116" fmla="*/ 4134680 w 4587104"/>
                <a:gd name="connsiteY116" fmla="*/ 3736841 h 4643751"/>
                <a:gd name="connsiteX117" fmla="*/ 4175809 w 4587104"/>
                <a:gd name="connsiteY117" fmla="*/ 3678453 h 4643751"/>
                <a:gd name="connsiteX118" fmla="*/ 4190743 w 4587104"/>
                <a:gd name="connsiteY118" fmla="*/ 3562702 h 4643751"/>
                <a:gd name="connsiteX119" fmla="*/ 4216939 w 4587104"/>
                <a:gd name="connsiteY119" fmla="*/ 3444900 h 4643751"/>
                <a:gd name="connsiteX120" fmla="*/ 4258065 w 4587104"/>
                <a:gd name="connsiteY120" fmla="*/ 3269739 h 4643751"/>
                <a:gd name="connsiteX121" fmla="*/ 4322674 w 4587104"/>
                <a:gd name="connsiteY121" fmla="*/ 3151431 h 4643751"/>
                <a:gd name="connsiteX122" fmla="*/ 4381457 w 4587104"/>
                <a:gd name="connsiteY122" fmla="*/ 3094571 h 4643751"/>
                <a:gd name="connsiteX123" fmla="*/ 4422586 w 4587104"/>
                <a:gd name="connsiteY123" fmla="*/ 2977795 h 4643751"/>
                <a:gd name="connsiteX124" fmla="*/ 4381457 w 4587104"/>
                <a:gd name="connsiteY124" fmla="*/ 2919407 h 4643751"/>
                <a:gd name="connsiteX125" fmla="*/ 4422586 w 4587104"/>
                <a:gd name="connsiteY125" fmla="*/ 2861018 h 4643751"/>
                <a:gd name="connsiteX126" fmla="*/ 4381457 w 4587104"/>
                <a:gd name="connsiteY126" fmla="*/ 2802630 h 4643751"/>
                <a:gd name="connsiteX127" fmla="*/ 4436924 w 4587104"/>
                <a:gd name="connsiteY127" fmla="*/ 2666787 h 4643751"/>
                <a:gd name="connsiteX128" fmla="*/ 4463716 w 4587104"/>
                <a:gd name="connsiteY128" fmla="*/ 2569078 h 4643751"/>
                <a:gd name="connsiteX129" fmla="*/ 4504845 w 4587104"/>
                <a:gd name="connsiteY129" fmla="*/ 2452301 h 4643751"/>
                <a:gd name="connsiteX130" fmla="*/ 4463716 w 4587104"/>
                <a:gd name="connsiteY130" fmla="*/ 2452301 h 4643751"/>
                <a:gd name="connsiteX131" fmla="*/ 4463716 w 4587104"/>
                <a:gd name="connsiteY131" fmla="*/ 2393913 h 4643751"/>
                <a:gd name="connsiteX132" fmla="*/ 4504845 w 4587104"/>
                <a:gd name="connsiteY132" fmla="*/ 2335525 h 4643751"/>
                <a:gd name="connsiteX133" fmla="*/ 4587104 w 4587104"/>
                <a:gd name="connsiteY133" fmla="*/ 2277137 h 4643751"/>
                <a:gd name="connsiteX134" fmla="*/ 4545972 w 4587104"/>
                <a:gd name="connsiteY134"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3685 w 4587104"/>
                <a:gd name="connsiteY5" fmla="*/ 403828 h 4643751"/>
                <a:gd name="connsiteX6" fmla="*/ 1296743 w 4587104"/>
                <a:gd name="connsiteY6" fmla="*/ 467104 h 4643751"/>
                <a:gd name="connsiteX7" fmla="*/ 1255614 w 4587104"/>
                <a:gd name="connsiteY7" fmla="*/ 583881 h 4643751"/>
                <a:gd name="connsiteX8" fmla="*/ 1222959 w 4587104"/>
                <a:gd name="connsiteY8" fmla="*/ 672216 h 4643751"/>
                <a:gd name="connsiteX9" fmla="*/ 1173355 w 4587104"/>
                <a:gd name="connsiteY9" fmla="*/ 759045 h 4643751"/>
                <a:gd name="connsiteX10" fmla="*/ 1141352 w 4587104"/>
                <a:gd name="connsiteY10" fmla="*/ 826684 h 4643751"/>
                <a:gd name="connsiteX11" fmla="*/ 1107349 w 4587104"/>
                <a:gd name="connsiteY11" fmla="*/ 884610 h 4643751"/>
                <a:gd name="connsiteX12" fmla="*/ 1049967 w 4587104"/>
                <a:gd name="connsiteY12" fmla="*/ 992597 h 4643751"/>
                <a:gd name="connsiteX13" fmla="*/ 967710 w 4587104"/>
                <a:gd name="connsiteY13" fmla="*/ 1050985 h 4643751"/>
                <a:gd name="connsiteX14" fmla="*/ 967708 w 4587104"/>
                <a:gd name="connsiteY14" fmla="*/ 1167762 h 4643751"/>
                <a:gd name="connsiteX15" fmla="*/ 967710 w 4587104"/>
                <a:gd name="connsiteY15" fmla="*/ 1342926 h 4643751"/>
                <a:gd name="connsiteX16" fmla="*/ 885449 w 4587104"/>
                <a:gd name="connsiteY16" fmla="*/ 1401314 h 4643751"/>
                <a:gd name="connsiteX17" fmla="*/ 762062 w 4587104"/>
                <a:gd name="connsiteY17" fmla="*/ 1284538 h 4643751"/>
                <a:gd name="connsiteX18" fmla="*/ 638674 w 4587104"/>
                <a:gd name="connsiteY18" fmla="*/ 1342926 h 4643751"/>
                <a:gd name="connsiteX19" fmla="*/ 597544 w 4587104"/>
                <a:gd name="connsiteY19" fmla="*/ 1401314 h 4643751"/>
                <a:gd name="connsiteX20" fmla="*/ 515284 w 4587104"/>
                <a:gd name="connsiteY20" fmla="*/ 1342926 h 4643751"/>
                <a:gd name="connsiteX21" fmla="*/ 474156 w 4587104"/>
                <a:gd name="connsiteY21" fmla="*/ 1342926 h 4643751"/>
                <a:gd name="connsiteX22" fmla="*/ 433026 w 4587104"/>
                <a:gd name="connsiteY22" fmla="*/ 1284538 h 4643751"/>
                <a:gd name="connsiteX23" fmla="*/ 431369 w 4587104"/>
                <a:gd name="connsiteY23" fmla="*/ 1342222 h 4643751"/>
                <a:gd name="connsiteX24" fmla="*/ 434089 w 4587104"/>
                <a:gd name="connsiteY24" fmla="*/ 1436833 h 4643751"/>
                <a:gd name="connsiteX25" fmla="*/ 447690 w 4587104"/>
                <a:gd name="connsiteY25" fmla="*/ 1477381 h 4643751"/>
                <a:gd name="connsiteX26" fmla="*/ 597543 w 4587104"/>
                <a:gd name="connsiteY26" fmla="*/ 1576479 h 4643751"/>
                <a:gd name="connsiteX27" fmla="*/ 598663 w 4587104"/>
                <a:gd name="connsiteY27" fmla="*/ 1656951 h 4643751"/>
                <a:gd name="connsiteX28" fmla="*/ 597543 w 4587104"/>
                <a:gd name="connsiteY28" fmla="*/ 1810031 h 4643751"/>
                <a:gd name="connsiteX29" fmla="*/ 638674 w 4587104"/>
                <a:gd name="connsiteY29" fmla="*/ 1868419 h 4643751"/>
                <a:gd name="connsiteX30" fmla="*/ 655789 w 4587104"/>
                <a:gd name="connsiteY30" fmla="*/ 1956232 h 4643751"/>
                <a:gd name="connsiteX31" fmla="*/ 644908 w 4587104"/>
                <a:gd name="connsiteY31" fmla="*/ 2023812 h 4643751"/>
                <a:gd name="connsiteX32" fmla="*/ 679803 w 4587104"/>
                <a:gd name="connsiteY32" fmla="*/ 2101972 h 4643751"/>
                <a:gd name="connsiteX33" fmla="*/ 638674 w 4587104"/>
                <a:gd name="connsiteY33" fmla="*/ 2101972 h 4643751"/>
                <a:gd name="connsiteX34" fmla="*/ 602744 w 4587104"/>
                <a:gd name="connsiteY34" fmla="*/ 2126147 h 4643751"/>
                <a:gd name="connsiteX35" fmla="*/ 576901 w 4587104"/>
                <a:gd name="connsiteY35" fmla="*/ 2176350 h 4643751"/>
                <a:gd name="connsiteX36" fmla="*/ 542899 w 4587104"/>
                <a:gd name="connsiteY36" fmla="*/ 2211105 h 4643751"/>
                <a:gd name="connsiteX37" fmla="*/ 514336 w 4587104"/>
                <a:gd name="connsiteY37" fmla="*/ 2241998 h 4643751"/>
                <a:gd name="connsiteX38" fmla="*/ 492574 w 4587104"/>
                <a:gd name="connsiteY38" fmla="*/ 2238137 h 4643751"/>
                <a:gd name="connsiteX39" fmla="*/ 454491 w 4587104"/>
                <a:gd name="connsiteY39" fmla="*/ 2243930 h 4643751"/>
                <a:gd name="connsiteX40" fmla="*/ 391897 w 4587104"/>
                <a:gd name="connsiteY40" fmla="*/ 2218748 h 4643751"/>
                <a:gd name="connsiteX41" fmla="*/ 391897 w 4587104"/>
                <a:gd name="connsiteY41" fmla="*/ 2160360 h 4643751"/>
                <a:gd name="connsiteX42" fmla="*/ 309638 w 4587104"/>
                <a:gd name="connsiteY42" fmla="*/ 2218748 h 4643751"/>
                <a:gd name="connsiteX43" fmla="*/ 309636 w 4587104"/>
                <a:gd name="connsiteY43" fmla="*/ 2335525 h 4643751"/>
                <a:gd name="connsiteX44" fmla="*/ 227379 w 4587104"/>
                <a:gd name="connsiteY44" fmla="*/ 2335524 h 4643751"/>
                <a:gd name="connsiteX45" fmla="*/ 227379 w 4587104"/>
                <a:gd name="connsiteY45" fmla="*/ 2510689 h 4643751"/>
                <a:gd name="connsiteX46" fmla="*/ 200148 w 4587104"/>
                <a:gd name="connsiteY46" fmla="*/ 2560590 h 4643751"/>
                <a:gd name="connsiteX47" fmla="*/ 186250 w 4587104"/>
                <a:gd name="connsiteY47" fmla="*/ 2685853 h 4643751"/>
                <a:gd name="connsiteX48" fmla="*/ 227379 w 4587104"/>
                <a:gd name="connsiteY48" fmla="*/ 2744241 h 4643751"/>
                <a:gd name="connsiteX49" fmla="*/ 145120 w 4587104"/>
                <a:gd name="connsiteY49" fmla="*/ 2802629 h 4643751"/>
                <a:gd name="connsiteX50" fmla="*/ 88618 w 4587104"/>
                <a:gd name="connsiteY50" fmla="*/ 2888834 h 4643751"/>
                <a:gd name="connsiteX51" fmla="*/ 21732 w 4587104"/>
                <a:gd name="connsiteY51" fmla="*/ 2919406 h 4643751"/>
                <a:gd name="connsiteX52" fmla="*/ 21731 w 4587104"/>
                <a:gd name="connsiteY52" fmla="*/ 3094571 h 4643751"/>
                <a:gd name="connsiteX53" fmla="*/ 62861 w 4587104"/>
                <a:gd name="connsiteY53" fmla="*/ 3269735 h 4643751"/>
                <a:gd name="connsiteX54" fmla="*/ 103991 w 4587104"/>
                <a:gd name="connsiteY54" fmla="*/ 3269735 h 4643751"/>
                <a:gd name="connsiteX55" fmla="*/ 186249 w 4587104"/>
                <a:gd name="connsiteY55" fmla="*/ 3269736 h 4643751"/>
                <a:gd name="connsiteX56" fmla="*/ 268509 w 4587104"/>
                <a:gd name="connsiteY56" fmla="*/ 3269735 h 4643751"/>
                <a:gd name="connsiteX57" fmla="*/ 309638 w 4587104"/>
                <a:gd name="connsiteY57" fmla="*/ 3328123 h 4643751"/>
                <a:gd name="connsiteX58" fmla="*/ 391897 w 4587104"/>
                <a:gd name="connsiteY58" fmla="*/ 3269735 h 4643751"/>
                <a:gd name="connsiteX59" fmla="*/ 474155 w 4587104"/>
                <a:gd name="connsiteY59" fmla="*/ 3328124 h 4643751"/>
                <a:gd name="connsiteX60" fmla="*/ 643548 w 4587104"/>
                <a:gd name="connsiteY60" fmla="*/ 3363824 h 4643751"/>
                <a:gd name="connsiteX61" fmla="*/ 762062 w 4587104"/>
                <a:gd name="connsiteY61" fmla="*/ 3386511 h 4643751"/>
                <a:gd name="connsiteX62" fmla="*/ 885451 w 4587104"/>
                <a:gd name="connsiteY62" fmla="*/ 3444899 h 4643751"/>
                <a:gd name="connsiteX63" fmla="*/ 926580 w 4587104"/>
                <a:gd name="connsiteY63" fmla="*/ 3503287 h 4643751"/>
                <a:gd name="connsiteX64" fmla="*/ 926580 w 4587104"/>
                <a:gd name="connsiteY64" fmla="*/ 3561675 h 4643751"/>
                <a:gd name="connsiteX65" fmla="*/ 926580 w 4587104"/>
                <a:gd name="connsiteY65" fmla="*/ 3620063 h 4643751"/>
                <a:gd name="connsiteX66" fmla="*/ 967709 w 4587104"/>
                <a:gd name="connsiteY66" fmla="*/ 3736841 h 4643751"/>
                <a:gd name="connsiteX67" fmla="*/ 1008839 w 4587104"/>
                <a:gd name="connsiteY67" fmla="*/ 3795228 h 4643751"/>
                <a:gd name="connsiteX68" fmla="*/ 1049969 w 4587104"/>
                <a:gd name="connsiteY68" fmla="*/ 3970392 h 4643751"/>
                <a:gd name="connsiteX69" fmla="*/ 1091098 w 4587104"/>
                <a:gd name="connsiteY69" fmla="*/ 4028780 h 4643751"/>
                <a:gd name="connsiteX70" fmla="*/ 1137271 w 4587104"/>
                <a:gd name="connsiteY70" fmla="*/ 4105271 h 4643751"/>
                <a:gd name="connsiteX71" fmla="*/ 1132227 w 4587104"/>
                <a:gd name="connsiteY71" fmla="*/ 4203946 h 4643751"/>
                <a:gd name="connsiteX72" fmla="*/ 1214486 w 4587104"/>
                <a:gd name="connsiteY72" fmla="*/ 4203946 h 4643751"/>
                <a:gd name="connsiteX73" fmla="*/ 1324968 w 4587104"/>
                <a:gd name="connsiteY73" fmla="*/ 4172850 h 4643751"/>
                <a:gd name="connsiteX74" fmla="*/ 1356251 w 4587104"/>
                <a:gd name="connsiteY74" fmla="*/ 4205675 h 4643751"/>
                <a:gd name="connsiteX75" fmla="*/ 1379004 w 4587104"/>
                <a:gd name="connsiteY75" fmla="*/ 4262334 h 4643751"/>
                <a:gd name="connsiteX76" fmla="*/ 1420134 w 4587104"/>
                <a:gd name="connsiteY76" fmla="*/ 4203945 h 4643751"/>
                <a:gd name="connsiteX77" fmla="*/ 1463700 w 4587104"/>
                <a:gd name="connsiteY77" fmla="*/ 4180574 h 4643751"/>
                <a:gd name="connsiteX78" fmla="*/ 1502393 w 4587104"/>
                <a:gd name="connsiteY78" fmla="*/ 4145558 h 4643751"/>
                <a:gd name="connsiteX79" fmla="*/ 1592912 w 4587104"/>
                <a:gd name="connsiteY79" fmla="*/ 4120718 h 4643751"/>
                <a:gd name="connsiteX80" fmla="*/ 1645957 w 4587104"/>
                <a:gd name="connsiteY80" fmla="*/ 4074377 h 4643751"/>
                <a:gd name="connsiteX81" fmla="*/ 1749170 w 4587104"/>
                <a:gd name="connsiteY81" fmla="*/ 4028782 h 4643751"/>
                <a:gd name="connsiteX82" fmla="*/ 1678599 w 4587104"/>
                <a:gd name="connsiteY82" fmla="*/ 3985558 h 4643751"/>
                <a:gd name="connsiteX83" fmla="*/ 1625781 w 4587104"/>
                <a:gd name="connsiteY83" fmla="*/ 3912004 h 4643751"/>
                <a:gd name="connsiteX84" fmla="*/ 1790299 w 4587104"/>
                <a:gd name="connsiteY84" fmla="*/ 3853617 h 4643751"/>
                <a:gd name="connsiteX85" fmla="*/ 1954817 w 4587104"/>
                <a:gd name="connsiteY85" fmla="*/ 3795228 h 4643751"/>
                <a:gd name="connsiteX86" fmla="*/ 1995947 w 4587104"/>
                <a:gd name="connsiteY86" fmla="*/ 3678452 h 4643751"/>
                <a:gd name="connsiteX87" fmla="*/ 2078205 w 4587104"/>
                <a:gd name="connsiteY87" fmla="*/ 3678453 h 4643751"/>
                <a:gd name="connsiteX88" fmla="*/ 2242724 w 4587104"/>
                <a:gd name="connsiteY88" fmla="*/ 3561675 h 4643751"/>
                <a:gd name="connsiteX89" fmla="*/ 2283853 w 4587104"/>
                <a:gd name="connsiteY89" fmla="*/ 3678452 h 4643751"/>
                <a:gd name="connsiteX90" fmla="*/ 2366112 w 4587104"/>
                <a:gd name="connsiteY90" fmla="*/ 3678452 h 4643751"/>
                <a:gd name="connsiteX91" fmla="*/ 2448371 w 4587104"/>
                <a:gd name="connsiteY91" fmla="*/ 3678452 h 4643751"/>
                <a:gd name="connsiteX92" fmla="*/ 2448371 w 4587104"/>
                <a:gd name="connsiteY92" fmla="*/ 3795229 h 4643751"/>
                <a:gd name="connsiteX93" fmla="*/ 2571759 w 4587104"/>
                <a:gd name="connsiteY93" fmla="*/ 3795228 h 4643751"/>
                <a:gd name="connsiteX94" fmla="*/ 2612889 w 4587104"/>
                <a:gd name="connsiteY94" fmla="*/ 3912005 h 4643751"/>
                <a:gd name="connsiteX95" fmla="*/ 2654018 w 4587104"/>
                <a:gd name="connsiteY95" fmla="*/ 4028780 h 4643751"/>
                <a:gd name="connsiteX96" fmla="*/ 2695148 w 4587104"/>
                <a:gd name="connsiteY96" fmla="*/ 4028780 h 4643751"/>
                <a:gd name="connsiteX97" fmla="*/ 2695148 w 4587104"/>
                <a:gd name="connsiteY97" fmla="*/ 3970392 h 4643751"/>
                <a:gd name="connsiteX98" fmla="*/ 2777407 w 4587104"/>
                <a:gd name="connsiteY98" fmla="*/ 4028780 h 4643751"/>
                <a:gd name="connsiteX99" fmla="*/ 2840142 w 4587104"/>
                <a:gd name="connsiteY99" fmla="*/ 4041552 h 4643751"/>
                <a:gd name="connsiteX100" fmla="*/ 2983051 w 4587104"/>
                <a:gd name="connsiteY100" fmla="*/ 4087172 h 4643751"/>
                <a:gd name="connsiteX101" fmla="*/ 3011518 w 4587104"/>
                <a:gd name="connsiteY101" fmla="*/ 4153542 h 4643751"/>
                <a:gd name="connsiteX102" fmla="*/ 2983054 w 4587104"/>
                <a:gd name="connsiteY102" fmla="*/ 4262333 h 4643751"/>
                <a:gd name="connsiteX103" fmla="*/ 3024184 w 4587104"/>
                <a:gd name="connsiteY103" fmla="*/ 4262333 h 4643751"/>
                <a:gd name="connsiteX104" fmla="*/ 3106440 w 4587104"/>
                <a:gd name="connsiteY104" fmla="*/ 4320724 h 4643751"/>
                <a:gd name="connsiteX105" fmla="*/ 3182893 w 4587104"/>
                <a:gd name="connsiteY105" fmla="*/ 4483718 h 4643751"/>
                <a:gd name="connsiteX106" fmla="*/ 3270961 w 4587104"/>
                <a:gd name="connsiteY106" fmla="*/ 4612662 h 4643751"/>
                <a:gd name="connsiteX107" fmla="*/ 3394349 w 4587104"/>
                <a:gd name="connsiteY107" fmla="*/ 4612662 h 4643751"/>
                <a:gd name="connsiteX108" fmla="*/ 3476608 w 4587104"/>
                <a:gd name="connsiteY108" fmla="*/ 4495887 h 4643751"/>
                <a:gd name="connsiteX109" fmla="*/ 3764514 w 4587104"/>
                <a:gd name="connsiteY109" fmla="*/ 4379111 h 4643751"/>
                <a:gd name="connsiteX110" fmla="*/ 3887903 w 4587104"/>
                <a:gd name="connsiteY110" fmla="*/ 4320723 h 4643751"/>
                <a:gd name="connsiteX111" fmla="*/ 4011291 w 4587104"/>
                <a:gd name="connsiteY111" fmla="*/ 4203946 h 4643751"/>
                <a:gd name="connsiteX112" fmla="*/ 4052421 w 4587104"/>
                <a:gd name="connsiteY112" fmla="*/ 4145558 h 4643751"/>
                <a:gd name="connsiteX113" fmla="*/ 4093550 w 4587104"/>
                <a:gd name="connsiteY113" fmla="*/ 4145558 h 4643751"/>
                <a:gd name="connsiteX114" fmla="*/ 4093550 w 4587104"/>
                <a:gd name="connsiteY114" fmla="*/ 4028782 h 4643751"/>
                <a:gd name="connsiteX115" fmla="*/ 4134680 w 4587104"/>
                <a:gd name="connsiteY115" fmla="*/ 3970394 h 4643751"/>
                <a:gd name="connsiteX116" fmla="*/ 4143138 w 4587104"/>
                <a:gd name="connsiteY116" fmla="*/ 3871639 h 4643751"/>
                <a:gd name="connsiteX117" fmla="*/ 4134680 w 4587104"/>
                <a:gd name="connsiteY117" fmla="*/ 3736841 h 4643751"/>
                <a:gd name="connsiteX118" fmla="*/ 4175809 w 4587104"/>
                <a:gd name="connsiteY118" fmla="*/ 3678453 h 4643751"/>
                <a:gd name="connsiteX119" fmla="*/ 4190743 w 4587104"/>
                <a:gd name="connsiteY119" fmla="*/ 3562702 h 4643751"/>
                <a:gd name="connsiteX120" fmla="*/ 4216939 w 4587104"/>
                <a:gd name="connsiteY120" fmla="*/ 3444900 h 4643751"/>
                <a:gd name="connsiteX121" fmla="*/ 4258065 w 4587104"/>
                <a:gd name="connsiteY121" fmla="*/ 3269739 h 4643751"/>
                <a:gd name="connsiteX122" fmla="*/ 4322674 w 4587104"/>
                <a:gd name="connsiteY122" fmla="*/ 3151431 h 4643751"/>
                <a:gd name="connsiteX123" fmla="*/ 4381457 w 4587104"/>
                <a:gd name="connsiteY123" fmla="*/ 3094571 h 4643751"/>
                <a:gd name="connsiteX124" fmla="*/ 4422586 w 4587104"/>
                <a:gd name="connsiteY124" fmla="*/ 2977795 h 4643751"/>
                <a:gd name="connsiteX125" fmla="*/ 4381457 w 4587104"/>
                <a:gd name="connsiteY125" fmla="*/ 2919407 h 4643751"/>
                <a:gd name="connsiteX126" fmla="*/ 4422586 w 4587104"/>
                <a:gd name="connsiteY126" fmla="*/ 2861018 h 4643751"/>
                <a:gd name="connsiteX127" fmla="*/ 4381457 w 4587104"/>
                <a:gd name="connsiteY127" fmla="*/ 2802630 h 4643751"/>
                <a:gd name="connsiteX128" fmla="*/ 4436924 w 4587104"/>
                <a:gd name="connsiteY128" fmla="*/ 2666787 h 4643751"/>
                <a:gd name="connsiteX129" fmla="*/ 4463716 w 4587104"/>
                <a:gd name="connsiteY129" fmla="*/ 2569078 h 4643751"/>
                <a:gd name="connsiteX130" fmla="*/ 4504845 w 4587104"/>
                <a:gd name="connsiteY130" fmla="*/ 2452301 h 4643751"/>
                <a:gd name="connsiteX131" fmla="*/ 4463716 w 4587104"/>
                <a:gd name="connsiteY131" fmla="*/ 2452301 h 4643751"/>
                <a:gd name="connsiteX132" fmla="*/ 4463716 w 4587104"/>
                <a:gd name="connsiteY132" fmla="*/ 2393913 h 4643751"/>
                <a:gd name="connsiteX133" fmla="*/ 4504845 w 4587104"/>
                <a:gd name="connsiteY133" fmla="*/ 2335525 h 4643751"/>
                <a:gd name="connsiteX134" fmla="*/ 4587104 w 4587104"/>
                <a:gd name="connsiteY134" fmla="*/ 2277137 h 4643751"/>
                <a:gd name="connsiteX135" fmla="*/ 4545972 w 4587104"/>
                <a:gd name="connsiteY13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3685 w 4587104"/>
                <a:gd name="connsiteY5" fmla="*/ 403828 h 4643751"/>
                <a:gd name="connsiteX6" fmla="*/ 1296743 w 4587104"/>
                <a:gd name="connsiteY6" fmla="*/ 467104 h 4643751"/>
                <a:gd name="connsiteX7" fmla="*/ 1303206 w 4587104"/>
                <a:gd name="connsiteY7" fmla="*/ 482993 h 4643751"/>
                <a:gd name="connsiteX8" fmla="*/ 1255614 w 4587104"/>
                <a:gd name="connsiteY8" fmla="*/ 583881 h 4643751"/>
                <a:gd name="connsiteX9" fmla="*/ 1222959 w 4587104"/>
                <a:gd name="connsiteY9" fmla="*/ 672216 h 4643751"/>
                <a:gd name="connsiteX10" fmla="*/ 1173355 w 4587104"/>
                <a:gd name="connsiteY10" fmla="*/ 759045 h 4643751"/>
                <a:gd name="connsiteX11" fmla="*/ 1141352 w 4587104"/>
                <a:gd name="connsiteY11" fmla="*/ 826684 h 4643751"/>
                <a:gd name="connsiteX12" fmla="*/ 1107349 w 4587104"/>
                <a:gd name="connsiteY12" fmla="*/ 884610 h 4643751"/>
                <a:gd name="connsiteX13" fmla="*/ 1049967 w 4587104"/>
                <a:gd name="connsiteY13" fmla="*/ 992597 h 4643751"/>
                <a:gd name="connsiteX14" fmla="*/ 967710 w 4587104"/>
                <a:gd name="connsiteY14" fmla="*/ 1050985 h 4643751"/>
                <a:gd name="connsiteX15" fmla="*/ 967708 w 4587104"/>
                <a:gd name="connsiteY15" fmla="*/ 1167762 h 4643751"/>
                <a:gd name="connsiteX16" fmla="*/ 967710 w 4587104"/>
                <a:gd name="connsiteY16" fmla="*/ 1342926 h 4643751"/>
                <a:gd name="connsiteX17" fmla="*/ 885449 w 4587104"/>
                <a:gd name="connsiteY17" fmla="*/ 1401314 h 4643751"/>
                <a:gd name="connsiteX18" fmla="*/ 762062 w 4587104"/>
                <a:gd name="connsiteY18" fmla="*/ 1284538 h 4643751"/>
                <a:gd name="connsiteX19" fmla="*/ 638674 w 4587104"/>
                <a:gd name="connsiteY19" fmla="*/ 1342926 h 4643751"/>
                <a:gd name="connsiteX20" fmla="*/ 597544 w 4587104"/>
                <a:gd name="connsiteY20" fmla="*/ 1401314 h 4643751"/>
                <a:gd name="connsiteX21" fmla="*/ 515284 w 4587104"/>
                <a:gd name="connsiteY21" fmla="*/ 1342926 h 4643751"/>
                <a:gd name="connsiteX22" fmla="*/ 474156 w 4587104"/>
                <a:gd name="connsiteY22" fmla="*/ 1342926 h 4643751"/>
                <a:gd name="connsiteX23" fmla="*/ 433026 w 4587104"/>
                <a:gd name="connsiteY23" fmla="*/ 1284538 h 4643751"/>
                <a:gd name="connsiteX24" fmla="*/ 431369 w 4587104"/>
                <a:gd name="connsiteY24" fmla="*/ 1342222 h 4643751"/>
                <a:gd name="connsiteX25" fmla="*/ 434089 w 4587104"/>
                <a:gd name="connsiteY25" fmla="*/ 1436833 h 4643751"/>
                <a:gd name="connsiteX26" fmla="*/ 447690 w 4587104"/>
                <a:gd name="connsiteY26" fmla="*/ 1477381 h 4643751"/>
                <a:gd name="connsiteX27" fmla="*/ 597543 w 4587104"/>
                <a:gd name="connsiteY27" fmla="*/ 1576479 h 4643751"/>
                <a:gd name="connsiteX28" fmla="*/ 598663 w 4587104"/>
                <a:gd name="connsiteY28" fmla="*/ 1656951 h 4643751"/>
                <a:gd name="connsiteX29" fmla="*/ 597543 w 4587104"/>
                <a:gd name="connsiteY29" fmla="*/ 1810031 h 4643751"/>
                <a:gd name="connsiteX30" fmla="*/ 638674 w 4587104"/>
                <a:gd name="connsiteY30" fmla="*/ 1868419 h 4643751"/>
                <a:gd name="connsiteX31" fmla="*/ 655789 w 4587104"/>
                <a:gd name="connsiteY31" fmla="*/ 1956232 h 4643751"/>
                <a:gd name="connsiteX32" fmla="*/ 644908 w 4587104"/>
                <a:gd name="connsiteY32" fmla="*/ 2023812 h 4643751"/>
                <a:gd name="connsiteX33" fmla="*/ 679803 w 4587104"/>
                <a:gd name="connsiteY33" fmla="*/ 2101972 h 4643751"/>
                <a:gd name="connsiteX34" fmla="*/ 638674 w 4587104"/>
                <a:gd name="connsiteY34" fmla="*/ 2101972 h 4643751"/>
                <a:gd name="connsiteX35" fmla="*/ 602744 w 4587104"/>
                <a:gd name="connsiteY35" fmla="*/ 2126147 h 4643751"/>
                <a:gd name="connsiteX36" fmla="*/ 576901 w 4587104"/>
                <a:gd name="connsiteY36" fmla="*/ 2176350 h 4643751"/>
                <a:gd name="connsiteX37" fmla="*/ 542899 w 4587104"/>
                <a:gd name="connsiteY37" fmla="*/ 2211105 h 4643751"/>
                <a:gd name="connsiteX38" fmla="*/ 514336 w 4587104"/>
                <a:gd name="connsiteY38" fmla="*/ 2241998 h 4643751"/>
                <a:gd name="connsiteX39" fmla="*/ 492574 w 4587104"/>
                <a:gd name="connsiteY39" fmla="*/ 2238137 h 4643751"/>
                <a:gd name="connsiteX40" fmla="*/ 454491 w 4587104"/>
                <a:gd name="connsiteY40" fmla="*/ 2243930 h 4643751"/>
                <a:gd name="connsiteX41" fmla="*/ 391897 w 4587104"/>
                <a:gd name="connsiteY41" fmla="*/ 2218748 h 4643751"/>
                <a:gd name="connsiteX42" fmla="*/ 391897 w 4587104"/>
                <a:gd name="connsiteY42" fmla="*/ 2160360 h 4643751"/>
                <a:gd name="connsiteX43" fmla="*/ 309638 w 4587104"/>
                <a:gd name="connsiteY43" fmla="*/ 2218748 h 4643751"/>
                <a:gd name="connsiteX44" fmla="*/ 309636 w 4587104"/>
                <a:gd name="connsiteY44" fmla="*/ 2335525 h 4643751"/>
                <a:gd name="connsiteX45" fmla="*/ 227379 w 4587104"/>
                <a:gd name="connsiteY45" fmla="*/ 2335524 h 4643751"/>
                <a:gd name="connsiteX46" fmla="*/ 227379 w 4587104"/>
                <a:gd name="connsiteY46" fmla="*/ 2510689 h 4643751"/>
                <a:gd name="connsiteX47" fmla="*/ 200148 w 4587104"/>
                <a:gd name="connsiteY47" fmla="*/ 2560590 h 4643751"/>
                <a:gd name="connsiteX48" fmla="*/ 186250 w 4587104"/>
                <a:gd name="connsiteY48" fmla="*/ 2685853 h 4643751"/>
                <a:gd name="connsiteX49" fmla="*/ 227379 w 4587104"/>
                <a:gd name="connsiteY49" fmla="*/ 2744241 h 4643751"/>
                <a:gd name="connsiteX50" fmla="*/ 145120 w 4587104"/>
                <a:gd name="connsiteY50" fmla="*/ 2802629 h 4643751"/>
                <a:gd name="connsiteX51" fmla="*/ 88618 w 4587104"/>
                <a:gd name="connsiteY51" fmla="*/ 2888834 h 4643751"/>
                <a:gd name="connsiteX52" fmla="*/ 21732 w 4587104"/>
                <a:gd name="connsiteY52" fmla="*/ 2919406 h 4643751"/>
                <a:gd name="connsiteX53" fmla="*/ 21731 w 4587104"/>
                <a:gd name="connsiteY53" fmla="*/ 3094571 h 4643751"/>
                <a:gd name="connsiteX54" fmla="*/ 62861 w 4587104"/>
                <a:gd name="connsiteY54" fmla="*/ 3269735 h 4643751"/>
                <a:gd name="connsiteX55" fmla="*/ 103991 w 4587104"/>
                <a:gd name="connsiteY55" fmla="*/ 3269735 h 4643751"/>
                <a:gd name="connsiteX56" fmla="*/ 186249 w 4587104"/>
                <a:gd name="connsiteY56" fmla="*/ 3269736 h 4643751"/>
                <a:gd name="connsiteX57" fmla="*/ 268509 w 4587104"/>
                <a:gd name="connsiteY57" fmla="*/ 3269735 h 4643751"/>
                <a:gd name="connsiteX58" fmla="*/ 309638 w 4587104"/>
                <a:gd name="connsiteY58" fmla="*/ 3328123 h 4643751"/>
                <a:gd name="connsiteX59" fmla="*/ 391897 w 4587104"/>
                <a:gd name="connsiteY59" fmla="*/ 3269735 h 4643751"/>
                <a:gd name="connsiteX60" fmla="*/ 474155 w 4587104"/>
                <a:gd name="connsiteY60" fmla="*/ 3328124 h 4643751"/>
                <a:gd name="connsiteX61" fmla="*/ 643548 w 4587104"/>
                <a:gd name="connsiteY61" fmla="*/ 3363824 h 4643751"/>
                <a:gd name="connsiteX62" fmla="*/ 762062 w 4587104"/>
                <a:gd name="connsiteY62" fmla="*/ 3386511 h 4643751"/>
                <a:gd name="connsiteX63" fmla="*/ 885451 w 4587104"/>
                <a:gd name="connsiteY63" fmla="*/ 3444899 h 4643751"/>
                <a:gd name="connsiteX64" fmla="*/ 926580 w 4587104"/>
                <a:gd name="connsiteY64" fmla="*/ 3503287 h 4643751"/>
                <a:gd name="connsiteX65" fmla="*/ 926580 w 4587104"/>
                <a:gd name="connsiteY65" fmla="*/ 3561675 h 4643751"/>
                <a:gd name="connsiteX66" fmla="*/ 926580 w 4587104"/>
                <a:gd name="connsiteY66" fmla="*/ 3620063 h 4643751"/>
                <a:gd name="connsiteX67" fmla="*/ 967709 w 4587104"/>
                <a:gd name="connsiteY67" fmla="*/ 3736841 h 4643751"/>
                <a:gd name="connsiteX68" fmla="*/ 1008839 w 4587104"/>
                <a:gd name="connsiteY68" fmla="*/ 3795228 h 4643751"/>
                <a:gd name="connsiteX69" fmla="*/ 1049969 w 4587104"/>
                <a:gd name="connsiteY69" fmla="*/ 3970392 h 4643751"/>
                <a:gd name="connsiteX70" fmla="*/ 1091098 w 4587104"/>
                <a:gd name="connsiteY70" fmla="*/ 4028780 h 4643751"/>
                <a:gd name="connsiteX71" fmla="*/ 1137271 w 4587104"/>
                <a:gd name="connsiteY71" fmla="*/ 4105271 h 4643751"/>
                <a:gd name="connsiteX72" fmla="*/ 1132227 w 4587104"/>
                <a:gd name="connsiteY72" fmla="*/ 4203946 h 4643751"/>
                <a:gd name="connsiteX73" fmla="*/ 1214486 w 4587104"/>
                <a:gd name="connsiteY73" fmla="*/ 4203946 h 4643751"/>
                <a:gd name="connsiteX74" fmla="*/ 1324968 w 4587104"/>
                <a:gd name="connsiteY74" fmla="*/ 4172850 h 4643751"/>
                <a:gd name="connsiteX75" fmla="*/ 1356251 w 4587104"/>
                <a:gd name="connsiteY75" fmla="*/ 4205675 h 4643751"/>
                <a:gd name="connsiteX76" fmla="*/ 1379004 w 4587104"/>
                <a:gd name="connsiteY76" fmla="*/ 4262334 h 4643751"/>
                <a:gd name="connsiteX77" fmla="*/ 1420134 w 4587104"/>
                <a:gd name="connsiteY77" fmla="*/ 4203945 h 4643751"/>
                <a:gd name="connsiteX78" fmla="*/ 1463700 w 4587104"/>
                <a:gd name="connsiteY78" fmla="*/ 4180574 h 4643751"/>
                <a:gd name="connsiteX79" fmla="*/ 1502393 w 4587104"/>
                <a:gd name="connsiteY79" fmla="*/ 4145558 h 4643751"/>
                <a:gd name="connsiteX80" fmla="*/ 1592912 w 4587104"/>
                <a:gd name="connsiteY80" fmla="*/ 4120718 h 4643751"/>
                <a:gd name="connsiteX81" fmla="*/ 1645957 w 4587104"/>
                <a:gd name="connsiteY81" fmla="*/ 4074377 h 4643751"/>
                <a:gd name="connsiteX82" fmla="*/ 1749170 w 4587104"/>
                <a:gd name="connsiteY82" fmla="*/ 4028782 h 4643751"/>
                <a:gd name="connsiteX83" fmla="*/ 1678599 w 4587104"/>
                <a:gd name="connsiteY83" fmla="*/ 3985558 h 4643751"/>
                <a:gd name="connsiteX84" fmla="*/ 1625781 w 4587104"/>
                <a:gd name="connsiteY84" fmla="*/ 3912004 h 4643751"/>
                <a:gd name="connsiteX85" fmla="*/ 1790299 w 4587104"/>
                <a:gd name="connsiteY85" fmla="*/ 3853617 h 4643751"/>
                <a:gd name="connsiteX86" fmla="*/ 1954817 w 4587104"/>
                <a:gd name="connsiteY86" fmla="*/ 3795228 h 4643751"/>
                <a:gd name="connsiteX87" fmla="*/ 1995947 w 4587104"/>
                <a:gd name="connsiteY87" fmla="*/ 3678452 h 4643751"/>
                <a:gd name="connsiteX88" fmla="*/ 2078205 w 4587104"/>
                <a:gd name="connsiteY88" fmla="*/ 3678453 h 4643751"/>
                <a:gd name="connsiteX89" fmla="*/ 2242724 w 4587104"/>
                <a:gd name="connsiteY89" fmla="*/ 3561675 h 4643751"/>
                <a:gd name="connsiteX90" fmla="*/ 2283853 w 4587104"/>
                <a:gd name="connsiteY90" fmla="*/ 3678452 h 4643751"/>
                <a:gd name="connsiteX91" fmla="*/ 2366112 w 4587104"/>
                <a:gd name="connsiteY91" fmla="*/ 3678452 h 4643751"/>
                <a:gd name="connsiteX92" fmla="*/ 2448371 w 4587104"/>
                <a:gd name="connsiteY92" fmla="*/ 3678452 h 4643751"/>
                <a:gd name="connsiteX93" fmla="*/ 2448371 w 4587104"/>
                <a:gd name="connsiteY93" fmla="*/ 3795229 h 4643751"/>
                <a:gd name="connsiteX94" fmla="*/ 2571759 w 4587104"/>
                <a:gd name="connsiteY94" fmla="*/ 3795228 h 4643751"/>
                <a:gd name="connsiteX95" fmla="*/ 2612889 w 4587104"/>
                <a:gd name="connsiteY95" fmla="*/ 3912005 h 4643751"/>
                <a:gd name="connsiteX96" fmla="*/ 2654018 w 4587104"/>
                <a:gd name="connsiteY96" fmla="*/ 4028780 h 4643751"/>
                <a:gd name="connsiteX97" fmla="*/ 2695148 w 4587104"/>
                <a:gd name="connsiteY97" fmla="*/ 4028780 h 4643751"/>
                <a:gd name="connsiteX98" fmla="*/ 2695148 w 4587104"/>
                <a:gd name="connsiteY98" fmla="*/ 3970392 h 4643751"/>
                <a:gd name="connsiteX99" fmla="*/ 2777407 w 4587104"/>
                <a:gd name="connsiteY99" fmla="*/ 4028780 h 4643751"/>
                <a:gd name="connsiteX100" fmla="*/ 2840142 w 4587104"/>
                <a:gd name="connsiteY100" fmla="*/ 4041552 h 4643751"/>
                <a:gd name="connsiteX101" fmla="*/ 2983051 w 4587104"/>
                <a:gd name="connsiteY101" fmla="*/ 4087172 h 4643751"/>
                <a:gd name="connsiteX102" fmla="*/ 3011518 w 4587104"/>
                <a:gd name="connsiteY102" fmla="*/ 4153542 h 4643751"/>
                <a:gd name="connsiteX103" fmla="*/ 2983054 w 4587104"/>
                <a:gd name="connsiteY103" fmla="*/ 4262333 h 4643751"/>
                <a:gd name="connsiteX104" fmla="*/ 3024184 w 4587104"/>
                <a:gd name="connsiteY104" fmla="*/ 4262333 h 4643751"/>
                <a:gd name="connsiteX105" fmla="*/ 3106440 w 4587104"/>
                <a:gd name="connsiteY105" fmla="*/ 4320724 h 4643751"/>
                <a:gd name="connsiteX106" fmla="*/ 3182893 w 4587104"/>
                <a:gd name="connsiteY106" fmla="*/ 4483718 h 4643751"/>
                <a:gd name="connsiteX107" fmla="*/ 3270961 w 4587104"/>
                <a:gd name="connsiteY107" fmla="*/ 4612662 h 4643751"/>
                <a:gd name="connsiteX108" fmla="*/ 3394349 w 4587104"/>
                <a:gd name="connsiteY108" fmla="*/ 4612662 h 4643751"/>
                <a:gd name="connsiteX109" fmla="*/ 3476608 w 4587104"/>
                <a:gd name="connsiteY109" fmla="*/ 4495887 h 4643751"/>
                <a:gd name="connsiteX110" fmla="*/ 3764514 w 4587104"/>
                <a:gd name="connsiteY110" fmla="*/ 4379111 h 4643751"/>
                <a:gd name="connsiteX111" fmla="*/ 3887903 w 4587104"/>
                <a:gd name="connsiteY111" fmla="*/ 4320723 h 4643751"/>
                <a:gd name="connsiteX112" fmla="*/ 4011291 w 4587104"/>
                <a:gd name="connsiteY112" fmla="*/ 4203946 h 4643751"/>
                <a:gd name="connsiteX113" fmla="*/ 4052421 w 4587104"/>
                <a:gd name="connsiteY113" fmla="*/ 4145558 h 4643751"/>
                <a:gd name="connsiteX114" fmla="*/ 4093550 w 4587104"/>
                <a:gd name="connsiteY114" fmla="*/ 4145558 h 4643751"/>
                <a:gd name="connsiteX115" fmla="*/ 4093550 w 4587104"/>
                <a:gd name="connsiteY115" fmla="*/ 4028782 h 4643751"/>
                <a:gd name="connsiteX116" fmla="*/ 4134680 w 4587104"/>
                <a:gd name="connsiteY116" fmla="*/ 3970394 h 4643751"/>
                <a:gd name="connsiteX117" fmla="*/ 4143138 w 4587104"/>
                <a:gd name="connsiteY117" fmla="*/ 3871639 h 4643751"/>
                <a:gd name="connsiteX118" fmla="*/ 4134680 w 4587104"/>
                <a:gd name="connsiteY118" fmla="*/ 3736841 h 4643751"/>
                <a:gd name="connsiteX119" fmla="*/ 4175809 w 4587104"/>
                <a:gd name="connsiteY119" fmla="*/ 3678453 h 4643751"/>
                <a:gd name="connsiteX120" fmla="*/ 4190743 w 4587104"/>
                <a:gd name="connsiteY120" fmla="*/ 3562702 h 4643751"/>
                <a:gd name="connsiteX121" fmla="*/ 4216939 w 4587104"/>
                <a:gd name="connsiteY121" fmla="*/ 3444900 h 4643751"/>
                <a:gd name="connsiteX122" fmla="*/ 4258065 w 4587104"/>
                <a:gd name="connsiteY122" fmla="*/ 3269739 h 4643751"/>
                <a:gd name="connsiteX123" fmla="*/ 4322674 w 4587104"/>
                <a:gd name="connsiteY123" fmla="*/ 3151431 h 4643751"/>
                <a:gd name="connsiteX124" fmla="*/ 4381457 w 4587104"/>
                <a:gd name="connsiteY124" fmla="*/ 3094571 h 4643751"/>
                <a:gd name="connsiteX125" fmla="*/ 4422586 w 4587104"/>
                <a:gd name="connsiteY125" fmla="*/ 2977795 h 4643751"/>
                <a:gd name="connsiteX126" fmla="*/ 4381457 w 4587104"/>
                <a:gd name="connsiteY126" fmla="*/ 2919407 h 4643751"/>
                <a:gd name="connsiteX127" fmla="*/ 4422586 w 4587104"/>
                <a:gd name="connsiteY127" fmla="*/ 2861018 h 4643751"/>
                <a:gd name="connsiteX128" fmla="*/ 4381457 w 4587104"/>
                <a:gd name="connsiteY128" fmla="*/ 2802630 h 4643751"/>
                <a:gd name="connsiteX129" fmla="*/ 4436924 w 4587104"/>
                <a:gd name="connsiteY129" fmla="*/ 2666787 h 4643751"/>
                <a:gd name="connsiteX130" fmla="*/ 4463716 w 4587104"/>
                <a:gd name="connsiteY130" fmla="*/ 2569078 h 4643751"/>
                <a:gd name="connsiteX131" fmla="*/ 4504845 w 4587104"/>
                <a:gd name="connsiteY131" fmla="*/ 2452301 h 4643751"/>
                <a:gd name="connsiteX132" fmla="*/ 4463716 w 4587104"/>
                <a:gd name="connsiteY132" fmla="*/ 2452301 h 4643751"/>
                <a:gd name="connsiteX133" fmla="*/ 4463716 w 4587104"/>
                <a:gd name="connsiteY133" fmla="*/ 2393913 h 4643751"/>
                <a:gd name="connsiteX134" fmla="*/ 4504845 w 4587104"/>
                <a:gd name="connsiteY134" fmla="*/ 2335525 h 4643751"/>
                <a:gd name="connsiteX135" fmla="*/ 4587104 w 4587104"/>
                <a:gd name="connsiteY135" fmla="*/ 2277137 h 4643751"/>
                <a:gd name="connsiteX136" fmla="*/ 4545972 w 4587104"/>
                <a:gd name="connsiteY13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3685 w 4587104"/>
                <a:gd name="connsiteY5" fmla="*/ 403828 h 4643751"/>
                <a:gd name="connsiteX6" fmla="*/ 1303206 w 4587104"/>
                <a:gd name="connsiteY6" fmla="*/ 482993 h 4643751"/>
                <a:gd name="connsiteX7" fmla="*/ 1255614 w 4587104"/>
                <a:gd name="connsiteY7" fmla="*/ 583881 h 4643751"/>
                <a:gd name="connsiteX8" fmla="*/ 1222959 w 4587104"/>
                <a:gd name="connsiteY8" fmla="*/ 672216 h 4643751"/>
                <a:gd name="connsiteX9" fmla="*/ 1173355 w 4587104"/>
                <a:gd name="connsiteY9" fmla="*/ 759045 h 4643751"/>
                <a:gd name="connsiteX10" fmla="*/ 1141352 w 4587104"/>
                <a:gd name="connsiteY10" fmla="*/ 826684 h 4643751"/>
                <a:gd name="connsiteX11" fmla="*/ 1107349 w 4587104"/>
                <a:gd name="connsiteY11" fmla="*/ 884610 h 4643751"/>
                <a:gd name="connsiteX12" fmla="*/ 1049967 w 4587104"/>
                <a:gd name="connsiteY12" fmla="*/ 992597 h 4643751"/>
                <a:gd name="connsiteX13" fmla="*/ 967710 w 4587104"/>
                <a:gd name="connsiteY13" fmla="*/ 1050985 h 4643751"/>
                <a:gd name="connsiteX14" fmla="*/ 967708 w 4587104"/>
                <a:gd name="connsiteY14" fmla="*/ 1167762 h 4643751"/>
                <a:gd name="connsiteX15" fmla="*/ 967710 w 4587104"/>
                <a:gd name="connsiteY15" fmla="*/ 1342926 h 4643751"/>
                <a:gd name="connsiteX16" fmla="*/ 885449 w 4587104"/>
                <a:gd name="connsiteY16" fmla="*/ 1401314 h 4643751"/>
                <a:gd name="connsiteX17" fmla="*/ 762062 w 4587104"/>
                <a:gd name="connsiteY17" fmla="*/ 1284538 h 4643751"/>
                <a:gd name="connsiteX18" fmla="*/ 638674 w 4587104"/>
                <a:gd name="connsiteY18" fmla="*/ 1342926 h 4643751"/>
                <a:gd name="connsiteX19" fmla="*/ 597544 w 4587104"/>
                <a:gd name="connsiteY19" fmla="*/ 1401314 h 4643751"/>
                <a:gd name="connsiteX20" fmla="*/ 515284 w 4587104"/>
                <a:gd name="connsiteY20" fmla="*/ 1342926 h 4643751"/>
                <a:gd name="connsiteX21" fmla="*/ 474156 w 4587104"/>
                <a:gd name="connsiteY21" fmla="*/ 1342926 h 4643751"/>
                <a:gd name="connsiteX22" fmla="*/ 433026 w 4587104"/>
                <a:gd name="connsiteY22" fmla="*/ 1284538 h 4643751"/>
                <a:gd name="connsiteX23" fmla="*/ 431369 w 4587104"/>
                <a:gd name="connsiteY23" fmla="*/ 1342222 h 4643751"/>
                <a:gd name="connsiteX24" fmla="*/ 434089 w 4587104"/>
                <a:gd name="connsiteY24" fmla="*/ 1436833 h 4643751"/>
                <a:gd name="connsiteX25" fmla="*/ 447690 w 4587104"/>
                <a:gd name="connsiteY25" fmla="*/ 1477381 h 4643751"/>
                <a:gd name="connsiteX26" fmla="*/ 597543 w 4587104"/>
                <a:gd name="connsiteY26" fmla="*/ 1576479 h 4643751"/>
                <a:gd name="connsiteX27" fmla="*/ 598663 w 4587104"/>
                <a:gd name="connsiteY27" fmla="*/ 1656951 h 4643751"/>
                <a:gd name="connsiteX28" fmla="*/ 597543 w 4587104"/>
                <a:gd name="connsiteY28" fmla="*/ 1810031 h 4643751"/>
                <a:gd name="connsiteX29" fmla="*/ 638674 w 4587104"/>
                <a:gd name="connsiteY29" fmla="*/ 1868419 h 4643751"/>
                <a:gd name="connsiteX30" fmla="*/ 655789 w 4587104"/>
                <a:gd name="connsiteY30" fmla="*/ 1956232 h 4643751"/>
                <a:gd name="connsiteX31" fmla="*/ 644908 w 4587104"/>
                <a:gd name="connsiteY31" fmla="*/ 2023812 h 4643751"/>
                <a:gd name="connsiteX32" fmla="*/ 679803 w 4587104"/>
                <a:gd name="connsiteY32" fmla="*/ 2101972 h 4643751"/>
                <a:gd name="connsiteX33" fmla="*/ 638674 w 4587104"/>
                <a:gd name="connsiteY33" fmla="*/ 2101972 h 4643751"/>
                <a:gd name="connsiteX34" fmla="*/ 602744 w 4587104"/>
                <a:gd name="connsiteY34" fmla="*/ 2126147 h 4643751"/>
                <a:gd name="connsiteX35" fmla="*/ 576901 w 4587104"/>
                <a:gd name="connsiteY35" fmla="*/ 2176350 h 4643751"/>
                <a:gd name="connsiteX36" fmla="*/ 542899 w 4587104"/>
                <a:gd name="connsiteY36" fmla="*/ 2211105 h 4643751"/>
                <a:gd name="connsiteX37" fmla="*/ 514336 w 4587104"/>
                <a:gd name="connsiteY37" fmla="*/ 2241998 h 4643751"/>
                <a:gd name="connsiteX38" fmla="*/ 492574 w 4587104"/>
                <a:gd name="connsiteY38" fmla="*/ 2238137 h 4643751"/>
                <a:gd name="connsiteX39" fmla="*/ 454491 w 4587104"/>
                <a:gd name="connsiteY39" fmla="*/ 2243930 h 4643751"/>
                <a:gd name="connsiteX40" fmla="*/ 391897 w 4587104"/>
                <a:gd name="connsiteY40" fmla="*/ 2218748 h 4643751"/>
                <a:gd name="connsiteX41" fmla="*/ 391897 w 4587104"/>
                <a:gd name="connsiteY41" fmla="*/ 2160360 h 4643751"/>
                <a:gd name="connsiteX42" fmla="*/ 309638 w 4587104"/>
                <a:gd name="connsiteY42" fmla="*/ 2218748 h 4643751"/>
                <a:gd name="connsiteX43" fmla="*/ 309636 w 4587104"/>
                <a:gd name="connsiteY43" fmla="*/ 2335525 h 4643751"/>
                <a:gd name="connsiteX44" fmla="*/ 227379 w 4587104"/>
                <a:gd name="connsiteY44" fmla="*/ 2335524 h 4643751"/>
                <a:gd name="connsiteX45" fmla="*/ 227379 w 4587104"/>
                <a:gd name="connsiteY45" fmla="*/ 2510689 h 4643751"/>
                <a:gd name="connsiteX46" fmla="*/ 200148 w 4587104"/>
                <a:gd name="connsiteY46" fmla="*/ 2560590 h 4643751"/>
                <a:gd name="connsiteX47" fmla="*/ 186250 w 4587104"/>
                <a:gd name="connsiteY47" fmla="*/ 2685853 h 4643751"/>
                <a:gd name="connsiteX48" fmla="*/ 227379 w 4587104"/>
                <a:gd name="connsiteY48" fmla="*/ 2744241 h 4643751"/>
                <a:gd name="connsiteX49" fmla="*/ 145120 w 4587104"/>
                <a:gd name="connsiteY49" fmla="*/ 2802629 h 4643751"/>
                <a:gd name="connsiteX50" fmla="*/ 88618 w 4587104"/>
                <a:gd name="connsiteY50" fmla="*/ 2888834 h 4643751"/>
                <a:gd name="connsiteX51" fmla="*/ 21732 w 4587104"/>
                <a:gd name="connsiteY51" fmla="*/ 2919406 h 4643751"/>
                <a:gd name="connsiteX52" fmla="*/ 21731 w 4587104"/>
                <a:gd name="connsiteY52" fmla="*/ 3094571 h 4643751"/>
                <a:gd name="connsiteX53" fmla="*/ 62861 w 4587104"/>
                <a:gd name="connsiteY53" fmla="*/ 3269735 h 4643751"/>
                <a:gd name="connsiteX54" fmla="*/ 103991 w 4587104"/>
                <a:gd name="connsiteY54" fmla="*/ 3269735 h 4643751"/>
                <a:gd name="connsiteX55" fmla="*/ 186249 w 4587104"/>
                <a:gd name="connsiteY55" fmla="*/ 3269736 h 4643751"/>
                <a:gd name="connsiteX56" fmla="*/ 268509 w 4587104"/>
                <a:gd name="connsiteY56" fmla="*/ 3269735 h 4643751"/>
                <a:gd name="connsiteX57" fmla="*/ 309638 w 4587104"/>
                <a:gd name="connsiteY57" fmla="*/ 3328123 h 4643751"/>
                <a:gd name="connsiteX58" fmla="*/ 391897 w 4587104"/>
                <a:gd name="connsiteY58" fmla="*/ 3269735 h 4643751"/>
                <a:gd name="connsiteX59" fmla="*/ 474155 w 4587104"/>
                <a:gd name="connsiteY59" fmla="*/ 3328124 h 4643751"/>
                <a:gd name="connsiteX60" fmla="*/ 643548 w 4587104"/>
                <a:gd name="connsiteY60" fmla="*/ 3363824 h 4643751"/>
                <a:gd name="connsiteX61" fmla="*/ 762062 w 4587104"/>
                <a:gd name="connsiteY61" fmla="*/ 3386511 h 4643751"/>
                <a:gd name="connsiteX62" fmla="*/ 885451 w 4587104"/>
                <a:gd name="connsiteY62" fmla="*/ 3444899 h 4643751"/>
                <a:gd name="connsiteX63" fmla="*/ 926580 w 4587104"/>
                <a:gd name="connsiteY63" fmla="*/ 3503287 h 4643751"/>
                <a:gd name="connsiteX64" fmla="*/ 926580 w 4587104"/>
                <a:gd name="connsiteY64" fmla="*/ 3561675 h 4643751"/>
                <a:gd name="connsiteX65" fmla="*/ 926580 w 4587104"/>
                <a:gd name="connsiteY65" fmla="*/ 3620063 h 4643751"/>
                <a:gd name="connsiteX66" fmla="*/ 967709 w 4587104"/>
                <a:gd name="connsiteY66" fmla="*/ 3736841 h 4643751"/>
                <a:gd name="connsiteX67" fmla="*/ 1008839 w 4587104"/>
                <a:gd name="connsiteY67" fmla="*/ 3795228 h 4643751"/>
                <a:gd name="connsiteX68" fmla="*/ 1049969 w 4587104"/>
                <a:gd name="connsiteY68" fmla="*/ 3970392 h 4643751"/>
                <a:gd name="connsiteX69" fmla="*/ 1091098 w 4587104"/>
                <a:gd name="connsiteY69" fmla="*/ 4028780 h 4643751"/>
                <a:gd name="connsiteX70" fmla="*/ 1137271 w 4587104"/>
                <a:gd name="connsiteY70" fmla="*/ 4105271 h 4643751"/>
                <a:gd name="connsiteX71" fmla="*/ 1132227 w 4587104"/>
                <a:gd name="connsiteY71" fmla="*/ 4203946 h 4643751"/>
                <a:gd name="connsiteX72" fmla="*/ 1214486 w 4587104"/>
                <a:gd name="connsiteY72" fmla="*/ 4203946 h 4643751"/>
                <a:gd name="connsiteX73" fmla="*/ 1324968 w 4587104"/>
                <a:gd name="connsiteY73" fmla="*/ 4172850 h 4643751"/>
                <a:gd name="connsiteX74" fmla="*/ 1356251 w 4587104"/>
                <a:gd name="connsiteY74" fmla="*/ 4205675 h 4643751"/>
                <a:gd name="connsiteX75" fmla="*/ 1379004 w 4587104"/>
                <a:gd name="connsiteY75" fmla="*/ 4262334 h 4643751"/>
                <a:gd name="connsiteX76" fmla="*/ 1420134 w 4587104"/>
                <a:gd name="connsiteY76" fmla="*/ 4203945 h 4643751"/>
                <a:gd name="connsiteX77" fmla="*/ 1463700 w 4587104"/>
                <a:gd name="connsiteY77" fmla="*/ 4180574 h 4643751"/>
                <a:gd name="connsiteX78" fmla="*/ 1502393 w 4587104"/>
                <a:gd name="connsiteY78" fmla="*/ 4145558 h 4643751"/>
                <a:gd name="connsiteX79" fmla="*/ 1592912 w 4587104"/>
                <a:gd name="connsiteY79" fmla="*/ 4120718 h 4643751"/>
                <a:gd name="connsiteX80" fmla="*/ 1645957 w 4587104"/>
                <a:gd name="connsiteY80" fmla="*/ 4074377 h 4643751"/>
                <a:gd name="connsiteX81" fmla="*/ 1749170 w 4587104"/>
                <a:gd name="connsiteY81" fmla="*/ 4028782 h 4643751"/>
                <a:gd name="connsiteX82" fmla="*/ 1678599 w 4587104"/>
                <a:gd name="connsiteY82" fmla="*/ 3985558 h 4643751"/>
                <a:gd name="connsiteX83" fmla="*/ 1625781 w 4587104"/>
                <a:gd name="connsiteY83" fmla="*/ 3912004 h 4643751"/>
                <a:gd name="connsiteX84" fmla="*/ 1790299 w 4587104"/>
                <a:gd name="connsiteY84" fmla="*/ 3853617 h 4643751"/>
                <a:gd name="connsiteX85" fmla="*/ 1954817 w 4587104"/>
                <a:gd name="connsiteY85" fmla="*/ 3795228 h 4643751"/>
                <a:gd name="connsiteX86" fmla="*/ 1995947 w 4587104"/>
                <a:gd name="connsiteY86" fmla="*/ 3678452 h 4643751"/>
                <a:gd name="connsiteX87" fmla="*/ 2078205 w 4587104"/>
                <a:gd name="connsiteY87" fmla="*/ 3678453 h 4643751"/>
                <a:gd name="connsiteX88" fmla="*/ 2242724 w 4587104"/>
                <a:gd name="connsiteY88" fmla="*/ 3561675 h 4643751"/>
                <a:gd name="connsiteX89" fmla="*/ 2283853 w 4587104"/>
                <a:gd name="connsiteY89" fmla="*/ 3678452 h 4643751"/>
                <a:gd name="connsiteX90" fmla="*/ 2366112 w 4587104"/>
                <a:gd name="connsiteY90" fmla="*/ 3678452 h 4643751"/>
                <a:gd name="connsiteX91" fmla="*/ 2448371 w 4587104"/>
                <a:gd name="connsiteY91" fmla="*/ 3678452 h 4643751"/>
                <a:gd name="connsiteX92" fmla="*/ 2448371 w 4587104"/>
                <a:gd name="connsiteY92" fmla="*/ 3795229 h 4643751"/>
                <a:gd name="connsiteX93" fmla="*/ 2571759 w 4587104"/>
                <a:gd name="connsiteY93" fmla="*/ 3795228 h 4643751"/>
                <a:gd name="connsiteX94" fmla="*/ 2612889 w 4587104"/>
                <a:gd name="connsiteY94" fmla="*/ 3912005 h 4643751"/>
                <a:gd name="connsiteX95" fmla="*/ 2654018 w 4587104"/>
                <a:gd name="connsiteY95" fmla="*/ 4028780 h 4643751"/>
                <a:gd name="connsiteX96" fmla="*/ 2695148 w 4587104"/>
                <a:gd name="connsiteY96" fmla="*/ 4028780 h 4643751"/>
                <a:gd name="connsiteX97" fmla="*/ 2695148 w 4587104"/>
                <a:gd name="connsiteY97" fmla="*/ 3970392 h 4643751"/>
                <a:gd name="connsiteX98" fmla="*/ 2777407 w 4587104"/>
                <a:gd name="connsiteY98" fmla="*/ 4028780 h 4643751"/>
                <a:gd name="connsiteX99" fmla="*/ 2840142 w 4587104"/>
                <a:gd name="connsiteY99" fmla="*/ 4041552 h 4643751"/>
                <a:gd name="connsiteX100" fmla="*/ 2983051 w 4587104"/>
                <a:gd name="connsiteY100" fmla="*/ 4087172 h 4643751"/>
                <a:gd name="connsiteX101" fmla="*/ 3011518 w 4587104"/>
                <a:gd name="connsiteY101" fmla="*/ 4153542 h 4643751"/>
                <a:gd name="connsiteX102" fmla="*/ 2983054 w 4587104"/>
                <a:gd name="connsiteY102" fmla="*/ 4262333 h 4643751"/>
                <a:gd name="connsiteX103" fmla="*/ 3024184 w 4587104"/>
                <a:gd name="connsiteY103" fmla="*/ 4262333 h 4643751"/>
                <a:gd name="connsiteX104" fmla="*/ 3106440 w 4587104"/>
                <a:gd name="connsiteY104" fmla="*/ 4320724 h 4643751"/>
                <a:gd name="connsiteX105" fmla="*/ 3182893 w 4587104"/>
                <a:gd name="connsiteY105" fmla="*/ 4483718 h 4643751"/>
                <a:gd name="connsiteX106" fmla="*/ 3270961 w 4587104"/>
                <a:gd name="connsiteY106" fmla="*/ 4612662 h 4643751"/>
                <a:gd name="connsiteX107" fmla="*/ 3394349 w 4587104"/>
                <a:gd name="connsiteY107" fmla="*/ 4612662 h 4643751"/>
                <a:gd name="connsiteX108" fmla="*/ 3476608 w 4587104"/>
                <a:gd name="connsiteY108" fmla="*/ 4495887 h 4643751"/>
                <a:gd name="connsiteX109" fmla="*/ 3764514 w 4587104"/>
                <a:gd name="connsiteY109" fmla="*/ 4379111 h 4643751"/>
                <a:gd name="connsiteX110" fmla="*/ 3887903 w 4587104"/>
                <a:gd name="connsiteY110" fmla="*/ 4320723 h 4643751"/>
                <a:gd name="connsiteX111" fmla="*/ 4011291 w 4587104"/>
                <a:gd name="connsiteY111" fmla="*/ 4203946 h 4643751"/>
                <a:gd name="connsiteX112" fmla="*/ 4052421 w 4587104"/>
                <a:gd name="connsiteY112" fmla="*/ 4145558 h 4643751"/>
                <a:gd name="connsiteX113" fmla="*/ 4093550 w 4587104"/>
                <a:gd name="connsiteY113" fmla="*/ 4145558 h 4643751"/>
                <a:gd name="connsiteX114" fmla="*/ 4093550 w 4587104"/>
                <a:gd name="connsiteY114" fmla="*/ 4028782 h 4643751"/>
                <a:gd name="connsiteX115" fmla="*/ 4134680 w 4587104"/>
                <a:gd name="connsiteY115" fmla="*/ 3970394 h 4643751"/>
                <a:gd name="connsiteX116" fmla="*/ 4143138 w 4587104"/>
                <a:gd name="connsiteY116" fmla="*/ 3871639 h 4643751"/>
                <a:gd name="connsiteX117" fmla="*/ 4134680 w 4587104"/>
                <a:gd name="connsiteY117" fmla="*/ 3736841 h 4643751"/>
                <a:gd name="connsiteX118" fmla="*/ 4175809 w 4587104"/>
                <a:gd name="connsiteY118" fmla="*/ 3678453 h 4643751"/>
                <a:gd name="connsiteX119" fmla="*/ 4190743 w 4587104"/>
                <a:gd name="connsiteY119" fmla="*/ 3562702 h 4643751"/>
                <a:gd name="connsiteX120" fmla="*/ 4216939 w 4587104"/>
                <a:gd name="connsiteY120" fmla="*/ 3444900 h 4643751"/>
                <a:gd name="connsiteX121" fmla="*/ 4258065 w 4587104"/>
                <a:gd name="connsiteY121" fmla="*/ 3269739 h 4643751"/>
                <a:gd name="connsiteX122" fmla="*/ 4322674 w 4587104"/>
                <a:gd name="connsiteY122" fmla="*/ 3151431 h 4643751"/>
                <a:gd name="connsiteX123" fmla="*/ 4381457 w 4587104"/>
                <a:gd name="connsiteY123" fmla="*/ 3094571 h 4643751"/>
                <a:gd name="connsiteX124" fmla="*/ 4422586 w 4587104"/>
                <a:gd name="connsiteY124" fmla="*/ 2977795 h 4643751"/>
                <a:gd name="connsiteX125" fmla="*/ 4381457 w 4587104"/>
                <a:gd name="connsiteY125" fmla="*/ 2919407 h 4643751"/>
                <a:gd name="connsiteX126" fmla="*/ 4422586 w 4587104"/>
                <a:gd name="connsiteY126" fmla="*/ 2861018 h 4643751"/>
                <a:gd name="connsiteX127" fmla="*/ 4381457 w 4587104"/>
                <a:gd name="connsiteY127" fmla="*/ 2802630 h 4643751"/>
                <a:gd name="connsiteX128" fmla="*/ 4436924 w 4587104"/>
                <a:gd name="connsiteY128" fmla="*/ 2666787 h 4643751"/>
                <a:gd name="connsiteX129" fmla="*/ 4463716 w 4587104"/>
                <a:gd name="connsiteY129" fmla="*/ 2569078 h 4643751"/>
                <a:gd name="connsiteX130" fmla="*/ 4504845 w 4587104"/>
                <a:gd name="connsiteY130" fmla="*/ 2452301 h 4643751"/>
                <a:gd name="connsiteX131" fmla="*/ 4463716 w 4587104"/>
                <a:gd name="connsiteY131" fmla="*/ 2452301 h 4643751"/>
                <a:gd name="connsiteX132" fmla="*/ 4463716 w 4587104"/>
                <a:gd name="connsiteY132" fmla="*/ 2393913 h 4643751"/>
                <a:gd name="connsiteX133" fmla="*/ 4504845 w 4587104"/>
                <a:gd name="connsiteY133" fmla="*/ 2335525 h 4643751"/>
                <a:gd name="connsiteX134" fmla="*/ 4587104 w 4587104"/>
                <a:gd name="connsiteY134" fmla="*/ 2277137 h 4643751"/>
                <a:gd name="connsiteX135" fmla="*/ 4545972 w 4587104"/>
                <a:gd name="connsiteY13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3685 w 4587104"/>
                <a:gd name="connsiteY5" fmla="*/ 403828 h 4643751"/>
                <a:gd name="connsiteX6" fmla="*/ 1303206 w 4587104"/>
                <a:gd name="connsiteY6" fmla="*/ 482993 h 4643751"/>
                <a:gd name="connsiteX7" fmla="*/ 1255614 w 4587104"/>
                <a:gd name="connsiteY7" fmla="*/ 583881 h 4643751"/>
                <a:gd name="connsiteX8" fmla="*/ 1222959 w 4587104"/>
                <a:gd name="connsiteY8" fmla="*/ 672216 h 4643751"/>
                <a:gd name="connsiteX9" fmla="*/ 1173355 w 4587104"/>
                <a:gd name="connsiteY9" fmla="*/ 759045 h 4643751"/>
                <a:gd name="connsiteX10" fmla="*/ 1141352 w 4587104"/>
                <a:gd name="connsiteY10" fmla="*/ 826684 h 4643751"/>
                <a:gd name="connsiteX11" fmla="*/ 1107349 w 4587104"/>
                <a:gd name="connsiteY11" fmla="*/ 884610 h 4643751"/>
                <a:gd name="connsiteX12" fmla="*/ 1049967 w 4587104"/>
                <a:gd name="connsiteY12" fmla="*/ 992597 h 4643751"/>
                <a:gd name="connsiteX13" fmla="*/ 967710 w 4587104"/>
                <a:gd name="connsiteY13" fmla="*/ 1050985 h 4643751"/>
                <a:gd name="connsiteX14" fmla="*/ 967708 w 4587104"/>
                <a:gd name="connsiteY14" fmla="*/ 1167762 h 4643751"/>
                <a:gd name="connsiteX15" fmla="*/ 967710 w 4587104"/>
                <a:gd name="connsiteY15" fmla="*/ 1342926 h 4643751"/>
                <a:gd name="connsiteX16" fmla="*/ 885449 w 4587104"/>
                <a:gd name="connsiteY16" fmla="*/ 1401314 h 4643751"/>
                <a:gd name="connsiteX17" fmla="*/ 762062 w 4587104"/>
                <a:gd name="connsiteY17" fmla="*/ 1284538 h 4643751"/>
                <a:gd name="connsiteX18" fmla="*/ 638674 w 4587104"/>
                <a:gd name="connsiteY18" fmla="*/ 1342926 h 4643751"/>
                <a:gd name="connsiteX19" fmla="*/ 597544 w 4587104"/>
                <a:gd name="connsiteY19" fmla="*/ 1401314 h 4643751"/>
                <a:gd name="connsiteX20" fmla="*/ 515284 w 4587104"/>
                <a:gd name="connsiteY20" fmla="*/ 1342926 h 4643751"/>
                <a:gd name="connsiteX21" fmla="*/ 474156 w 4587104"/>
                <a:gd name="connsiteY21" fmla="*/ 1342926 h 4643751"/>
                <a:gd name="connsiteX22" fmla="*/ 433026 w 4587104"/>
                <a:gd name="connsiteY22" fmla="*/ 1284538 h 4643751"/>
                <a:gd name="connsiteX23" fmla="*/ 431369 w 4587104"/>
                <a:gd name="connsiteY23" fmla="*/ 1342222 h 4643751"/>
                <a:gd name="connsiteX24" fmla="*/ 434089 w 4587104"/>
                <a:gd name="connsiteY24" fmla="*/ 1436833 h 4643751"/>
                <a:gd name="connsiteX25" fmla="*/ 447690 w 4587104"/>
                <a:gd name="connsiteY25" fmla="*/ 1477381 h 4643751"/>
                <a:gd name="connsiteX26" fmla="*/ 597543 w 4587104"/>
                <a:gd name="connsiteY26" fmla="*/ 1576479 h 4643751"/>
                <a:gd name="connsiteX27" fmla="*/ 598663 w 4587104"/>
                <a:gd name="connsiteY27" fmla="*/ 1656951 h 4643751"/>
                <a:gd name="connsiteX28" fmla="*/ 597543 w 4587104"/>
                <a:gd name="connsiteY28" fmla="*/ 1810031 h 4643751"/>
                <a:gd name="connsiteX29" fmla="*/ 638674 w 4587104"/>
                <a:gd name="connsiteY29" fmla="*/ 1868419 h 4643751"/>
                <a:gd name="connsiteX30" fmla="*/ 655789 w 4587104"/>
                <a:gd name="connsiteY30" fmla="*/ 1956232 h 4643751"/>
                <a:gd name="connsiteX31" fmla="*/ 644908 w 4587104"/>
                <a:gd name="connsiteY31" fmla="*/ 2023812 h 4643751"/>
                <a:gd name="connsiteX32" fmla="*/ 679803 w 4587104"/>
                <a:gd name="connsiteY32" fmla="*/ 2101972 h 4643751"/>
                <a:gd name="connsiteX33" fmla="*/ 638674 w 4587104"/>
                <a:gd name="connsiteY33" fmla="*/ 2101972 h 4643751"/>
                <a:gd name="connsiteX34" fmla="*/ 602744 w 4587104"/>
                <a:gd name="connsiteY34" fmla="*/ 2126147 h 4643751"/>
                <a:gd name="connsiteX35" fmla="*/ 576901 w 4587104"/>
                <a:gd name="connsiteY35" fmla="*/ 2176350 h 4643751"/>
                <a:gd name="connsiteX36" fmla="*/ 542899 w 4587104"/>
                <a:gd name="connsiteY36" fmla="*/ 2211105 h 4643751"/>
                <a:gd name="connsiteX37" fmla="*/ 514336 w 4587104"/>
                <a:gd name="connsiteY37" fmla="*/ 2241998 h 4643751"/>
                <a:gd name="connsiteX38" fmla="*/ 492574 w 4587104"/>
                <a:gd name="connsiteY38" fmla="*/ 2238137 h 4643751"/>
                <a:gd name="connsiteX39" fmla="*/ 454491 w 4587104"/>
                <a:gd name="connsiteY39" fmla="*/ 2243930 h 4643751"/>
                <a:gd name="connsiteX40" fmla="*/ 391897 w 4587104"/>
                <a:gd name="connsiteY40" fmla="*/ 2218748 h 4643751"/>
                <a:gd name="connsiteX41" fmla="*/ 391897 w 4587104"/>
                <a:gd name="connsiteY41" fmla="*/ 2160360 h 4643751"/>
                <a:gd name="connsiteX42" fmla="*/ 309638 w 4587104"/>
                <a:gd name="connsiteY42" fmla="*/ 2218748 h 4643751"/>
                <a:gd name="connsiteX43" fmla="*/ 309636 w 4587104"/>
                <a:gd name="connsiteY43" fmla="*/ 2335525 h 4643751"/>
                <a:gd name="connsiteX44" fmla="*/ 227379 w 4587104"/>
                <a:gd name="connsiteY44" fmla="*/ 2335524 h 4643751"/>
                <a:gd name="connsiteX45" fmla="*/ 227379 w 4587104"/>
                <a:gd name="connsiteY45" fmla="*/ 2510689 h 4643751"/>
                <a:gd name="connsiteX46" fmla="*/ 200148 w 4587104"/>
                <a:gd name="connsiteY46" fmla="*/ 2560590 h 4643751"/>
                <a:gd name="connsiteX47" fmla="*/ 186250 w 4587104"/>
                <a:gd name="connsiteY47" fmla="*/ 2685853 h 4643751"/>
                <a:gd name="connsiteX48" fmla="*/ 227379 w 4587104"/>
                <a:gd name="connsiteY48" fmla="*/ 2744241 h 4643751"/>
                <a:gd name="connsiteX49" fmla="*/ 145120 w 4587104"/>
                <a:gd name="connsiteY49" fmla="*/ 2802629 h 4643751"/>
                <a:gd name="connsiteX50" fmla="*/ 88618 w 4587104"/>
                <a:gd name="connsiteY50" fmla="*/ 2888834 h 4643751"/>
                <a:gd name="connsiteX51" fmla="*/ 21732 w 4587104"/>
                <a:gd name="connsiteY51" fmla="*/ 2919406 h 4643751"/>
                <a:gd name="connsiteX52" fmla="*/ 21731 w 4587104"/>
                <a:gd name="connsiteY52" fmla="*/ 3094571 h 4643751"/>
                <a:gd name="connsiteX53" fmla="*/ 62861 w 4587104"/>
                <a:gd name="connsiteY53" fmla="*/ 3269735 h 4643751"/>
                <a:gd name="connsiteX54" fmla="*/ 103991 w 4587104"/>
                <a:gd name="connsiteY54" fmla="*/ 3269735 h 4643751"/>
                <a:gd name="connsiteX55" fmla="*/ 186249 w 4587104"/>
                <a:gd name="connsiteY55" fmla="*/ 3269736 h 4643751"/>
                <a:gd name="connsiteX56" fmla="*/ 268509 w 4587104"/>
                <a:gd name="connsiteY56" fmla="*/ 3269735 h 4643751"/>
                <a:gd name="connsiteX57" fmla="*/ 309638 w 4587104"/>
                <a:gd name="connsiteY57" fmla="*/ 3328123 h 4643751"/>
                <a:gd name="connsiteX58" fmla="*/ 391897 w 4587104"/>
                <a:gd name="connsiteY58" fmla="*/ 3269735 h 4643751"/>
                <a:gd name="connsiteX59" fmla="*/ 474155 w 4587104"/>
                <a:gd name="connsiteY59" fmla="*/ 3328124 h 4643751"/>
                <a:gd name="connsiteX60" fmla="*/ 643548 w 4587104"/>
                <a:gd name="connsiteY60" fmla="*/ 3363824 h 4643751"/>
                <a:gd name="connsiteX61" fmla="*/ 762062 w 4587104"/>
                <a:gd name="connsiteY61" fmla="*/ 3386511 h 4643751"/>
                <a:gd name="connsiteX62" fmla="*/ 885451 w 4587104"/>
                <a:gd name="connsiteY62" fmla="*/ 3444899 h 4643751"/>
                <a:gd name="connsiteX63" fmla="*/ 926580 w 4587104"/>
                <a:gd name="connsiteY63" fmla="*/ 3503287 h 4643751"/>
                <a:gd name="connsiteX64" fmla="*/ 926580 w 4587104"/>
                <a:gd name="connsiteY64" fmla="*/ 3561675 h 4643751"/>
                <a:gd name="connsiteX65" fmla="*/ 926580 w 4587104"/>
                <a:gd name="connsiteY65" fmla="*/ 3620063 h 4643751"/>
                <a:gd name="connsiteX66" fmla="*/ 967709 w 4587104"/>
                <a:gd name="connsiteY66" fmla="*/ 3736841 h 4643751"/>
                <a:gd name="connsiteX67" fmla="*/ 1008839 w 4587104"/>
                <a:gd name="connsiteY67" fmla="*/ 3795228 h 4643751"/>
                <a:gd name="connsiteX68" fmla="*/ 1049969 w 4587104"/>
                <a:gd name="connsiteY68" fmla="*/ 3970392 h 4643751"/>
                <a:gd name="connsiteX69" fmla="*/ 1091098 w 4587104"/>
                <a:gd name="connsiteY69" fmla="*/ 4028780 h 4643751"/>
                <a:gd name="connsiteX70" fmla="*/ 1137271 w 4587104"/>
                <a:gd name="connsiteY70" fmla="*/ 4105271 h 4643751"/>
                <a:gd name="connsiteX71" fmla="*/ 1132227 w 4587104"/>
                <a:gd name="connsiteY71" fmla="*/ 4203946 h 4643751"/>
                <a:gd name="connsiteX72" fmla="*/ 1214486 w 4587104"/>
                <a:gd name="connsiteY72" fmla="*/ 4203946 h 4643751"/>
                <a:gd name="connsiteX73" fmla="*/ 1324968 w 4587104"/>
                <a:gd name="connsiteY73" fmla="*/ 4172850 h 4643751"/>
                <a:gd name="connsiteX74" fmla="*/ 1356251 w 4587104"/>
                <a:gd name="connsiteY74" fmla="*/ 4205675 h 4643751"/>
                <a:gd name="connsiteX75" fmla="*/ 1379004 w 4587104"/>
                <a:gd name="connsiteY75" fmla="*/ 4262334 h 4643751"/>
                <a:gd name="connsiteX76" fmla="*/ 1420134 w 4587104"/>
                <a:gd name="connsiteY76" fmla="*/ 4203945 h 4643751"/>
                <a:gd name="connsiteX77" fmla="*/ 1463700 w 4587104"/>
                <a:gd name="connsiteY77" fmla="*/ 4180574 h 4643751"/>
                <a:gd name="connsiteX78" fmla="*/ 1502393 w 4587104"/>
                <a:gd name="connsiteY78" fmla="*/ 4145558 h 4643751"/>
                <a:gd name="connsiteX79" fmla="*/ 1592912 w 4587104"/>
                <a:gd name="connsiteY79" fmla="*/ 4120718 h 4643751"/>
                <a:gd name="connsiteX80" fmla="*/ 1645957 w 4587104"/>
                <a:gd name="connsiteY80" fmla="*/ 4074377 h 4643751"/>
                <a:gd name="connsiteX81" fmla="*/ 1749170 w 4587104"/>
                <a:gd name="connsiteY81" fmla="*/ 4028782 h 4643751"/>
                <a:gd name="connsiteX82" fmla="*/ 1678599 w 4587104"/>
                <a:gd name="connsiteY82" fmla="*/ 3985558 h 4643751"/>
                <a:gd name="connsiteX83" fmla="*/ 1625781 w 4587104"/>
                <a:gd name="connsiteY83" fmla="*/ 3912004 h 4643751"/>
                <a:gd name="connsiteX84" fmla="*/ 1790299 w 4587104"/>
                <a:gd name="connsiteY84" fmla="*/ 3853617 h 4643751"/>
                <a:gd name="connsiteX85" fmla="*/ 1954817 w 4587104"/>
                <a:gd name="connsiteY85" fmla="*/ 3795228 h 4643751"/>
                <a:gd name="connsiteX86" fmla="*/ 1995947 w 4587104"/>
                <a:gd name="connsiteY86" fmla="*/ 3678452 h 4643751"/>
                <a:gd name="connsiteX87" fmla="*/ 2078205 w 4587104"/>
                <a:gd name="connsiteY87" fmla="*/ 3678453 h 4643751"/>
                <a:gd name="connsiteX88" fmla="*/ 2242724 w 4587104"/>
                <a:gd name="connsiteY88" fmla="*/ 3561675 h 4643751"/>
                <a:gd name="connsiteX89" fmla="*/ 2283853 w 4587104"/>
                <a:gd name="connsiteY89" fmla="*/ 3678452 h 4643751"/>
                <a:gd name="connsiteX90" fmla="*/ 2366112 w 4587104"/>
                <a:gd name="connsiteY90" fmla="*/ 3678452 h 4643751"/>
                <a:gd name="connsiteX91" fmla="*/ 2448371 w 4587104"/>
                <a:gd name="connsiteY91" fmla="*/ 3678452 h 4643751"/>
                <a:gd name="connsiteX92" fmla="*/ 2448371 w 4587104"/>
                <a:gd name="connsiteY92" fmla="*/ 3795229 h 4643751"/>
                <a:gd name="connsiteX93" fmla="*/ 2571759 w 4587104"/>
                <a:gd name="connsiteY93" fmla="*/ 3795228 h 4643751"/>
                <a:gd name="connsiteX94" fmla="*/ 2612889 w 4587104"/>
                <a:gd name="connsiteY94" fmla="*/ 3912005 h 4643751"/>
                <a:gd name="connsiteX95" fmla="*/ 2654018 w 4587104"/>
                <a:gd name="connsiteY95" fmla="*/ 4028780 h 4643751"/>
                <a:gd name="connsiteX96" fmla="*/ 2695148 w 4587104"/>
                <a:gd name="connsiteY96" fmla="*/ 4028780 h 4643751"/>
                <a:gd name="connsiteX97" fmla="*/ 2695148 w 4587104"/>
                <a:gd name="connsiteY97" fmla="*/ 3970392 h 4643751"/>
                <a:gd name="connsiteX98" fmla="*/ 2777407 w 4587104"/>
                <a:gd name="connsiteY98" fmla="*/ 4028780 h 4643751"/>
                <a:gd name="connsiteX99" fmla="*/ 2840142 w 4587104"/>
                <a:gd name="connsiteY99" fmla="*/ 4041552 h 4643751"/>
                <a:gd name="connsiteX100" fmla="*/ 2983051 w 4587104"/>
                <a:gd name="connsiteY100" fmla="*/ 4087172 h 4643751"/>
                <a:gd name="connsiteX101" fmla="*/ 3011518 w 4587104"/>
                <a:gd name="connsiteY101" fmla="*/ 4153542 h 4643751"/>
                <a:gd name="connsiteX102" fmla="*/ 2983054 w 4587104"/>
                <a:gd name="connsiteY102" fmla="*/ 4262333 h 4643751"/>
                <a:gd name="connsiteX103" fmla="*/ 3024184 w 4587104"/>
                <a:gd name="connsiteY103" fmla="*/ 4262333 h 4643751"/>
                <a:gd name="connsiteX104" fmla="*/ 3106440 w 4587104"/>
                <a:gd name="connsiteY104" fmla="*/ 4320724 h 4643751"/>
                <a:gd name="connsiteX105" fmla="*/ 3182893 w 4587104"/>
                <a:gd name="connsiteY105" fmla="*/ 4483718 h 4643751"/>
                <a:gd name="connsiteX106" fmla="*/ 3270961 w 4587104"/>
                <a:gd name="connsiteY106" fmla="*/ 4612662 h 4643751"/>
                <a:gd name="connsiteX107" fmla="*/ 3394349 w 4587104"/>
                <a:gd name="connsiteY107" fmla="*/ 4612662 h 4643751"/>
                <a:gd name="connsiteX108" fmla="*/ 3476608 w 4587104"/>
                <a:gd name="connsiteY108" fmla="*/ 4495887 h 4643751"/>
                <a:gd name="connsiteX109" fmla="*/ 3764514 w 4587104"/>
                <a:gd name="connsiteY109" fmla="*/ 4379111 h 4643751"/>
                <a:gd name="connsiteX110" fmla="*/ 3887903 w 4587104"/>
                <a:gd name="connsiteY110" fmla="*/ 4320723 h 4643751"/>
                <a:gd name="connsiteX111" fmla="*/ 4011291 w 4587104"/>
                <a:gd name="connsiteY111" fmla="*/ 4203946 h 4643751"/>
                <a:gd name="connsiteX112" fmla="*/ 4052421 w 4587104"/>
                <a:gd name="connsiteY112" fmla="*/ 4145558 h 4643751"/>
                <a:gd name="connsiteX113" fmla="*/ 4093550 w 4587104"/>
                <a:gd name="connsiteY113" fmla="*/ 4145558 h 4643751"/>
                <a:gd name="connsiteX114" fmla="*/ 4093550 w 4587104"/>
                <a:gd name="connsiteY114" fmla="*/ 4028782 h 4643751"/>
                <a:gd name="connsiteX115" fmla="*/ 4134680 w 4587104"/>
                <a:gd name="connsiteY115" fmla="*/ 3970394 h 4643751"/>
                <a:gd name="connsiteX116" fmla="*/ 4143138 w 4587104"/>
                <a:gd name="connsiteY116" fmla="*/ 3871639 h 4643751"/>
                <a:gd name="connsiteX117" fmla="*/ 4134680 w 4587104"/>
                <a:gd name="connsiteY117" fmla="*/ 3736841 h 4643751"/>
                <a:gd name="connsiteX118" fmla="*/ 4175809 w 4587104"/>
                <a:gd name="connsiteY118" fmla="*/ 3678453 h 4643751"/>
                <a:gd name="connsiteX119" fmla="*/ 4190743 w 4587104"/>
                <a:gd name="connsiteY119" fmla="*/ 3562702 h 4643751"/>
                <a:gd name="connsiteX120" fmla="*/ 4216939 w 4587104"/>
                <a:gd name="connsiteY120" fmla="*/ 3444900 h 4643751"/>
                <a:gd name="connsiteX121" fmla="*/ 4258065 w 4587104"/>
                <a:gd name="connsiteY121" fmla="*/ 3269739 h 4643751"/>
                <a:gd name="connsiteX122" fmla="*/ 4322674 w 4587104"/>
                <a:gd name="connsiteY122" fmla="*/ 3151431 h 4643751"/>
                <a:gd name="connsiteX123" fmla="*/ 4381457 w 4587104"/>
                <a:gd name="connsiteY123" fmla="*/ 3094571 h 4643751"/>
                <a:gd name="connsiteX124" fmla="*/ 4422586 w 4587104"/>
                <a:gd name="connsiteY124" fmla="*/ 2977795 h 4643751"/>
                <a:gd name="connsiteX125" fmla="*/ 4381457 w 4587104"/>
                <a:gd name="connsiteY125" fmla="*/ 2919407 h 4643751"/>
                <a:gd name="connsiteX126" fmla="*/ 4422586 w 4587104"/>
                <a:gd name="connsiteY126" fmla="*/ 2861018 h 4643751"/>
                <a:gd name="connsiteX127" fmla="*/ 4381457 w 4587104"/>
                <a:gd name="connsiteY127" fmla="*/ 2802630 h 4643751"/>
                <a:gd name="connsiteX128" fmla="*/ 4436924 w 4587104"/>
                <a:gd name="connsiteY128" fmla="*/ 2666787 h 4643751"/>
                <a:gd name="connsiteX129" fmla="*/ 4463716 w 4587104"/>
                <a:gd name="connsiteY129" fmla="*/ 2569078 h 4643751"/>
                <a:gd name="connsiteX130" fmla="*/ 4504845 w 4587104"/>
                <a:gd name="connsiteY130" fmla="*/ 2452301 h 4643751"/>
                <a:gd name="connsiteX131" fmla="*/ 4463716 w 4587104"/>
                <a:gd name="connsiteY131" fmla="*/ 2452301 h 4643751"/>
                <a:gd name="connsiteX132" fmla="*/ 4463716 w 4587104"/>
                <a:gd name="connsiteY132" fmla="*/ 2393913 h 4643751"/>
                <a:gd name="connsiteX133" fmla="*/ 4504845 w 4587104"/>
                <a:gd name="connsiteY133" fmla="*/ 2335525 h 4643751"/>
                <a:gd name="connsiteX134" fmla="*/ 4587104 w 4587104"/>
                <a:gd name="connsiteY134" fmla="*/ 2277137 h 4643751"/>
                <a:gd name="connsiteX135" fmla="*/ 4545972 w 4587104"/>
                <a:gd name="connsiteY13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3 w 4587104"/>
                <a:gd name="connsiteY4" fmla="*/ 350329 h 4643751"/>
                <a:gd name="connsiteX5" fmla="*/ 1293685 w 4587104"/>
                <a:gd name="connsiteY5" fmla="*/ 403828 h 4643751"/>
                <a:gd name="connsiteX6" fmla="*/ 1303206 w 4587104"/>
                <a:gd name="connsiteY6" fmla="*/ 482993 h 4643751"/>
                <a:gd name="connsiteX7" fmla="*/ 1255614 w 4587104"/>
                <a:gd name="connsiteY7" fmla="*/ 583881 h 4643751"/>
                <a:gd name="connsiteX8" fmla="*/ 1222959 w 4587104"/>
                <a:gd name="connsiteY8" fmla="*/ 672216 h 4643751"/>
                <a:gd name="connsiteX9" fmla="*/ 1173355 w 4587104"/>
                <a:gd name="connsiteY9" fmla="*/ 759045 h 4643751"/>
                <a:gd name="connsiteX10" fmla="*/ 1141352 w 4587104"/>
                <a:gd name="connsiteY10" fmla="*/ 826684 h 4643751"/>
                <a:gd name="connsiteX11" fmla="*/ 1107349 w 4587104"/>
                <a:gd name="connsiteY11" fmla="*/ 884610 h 4643751"/>
                <a:gd name="connsiteX12" fmla="*/ 1049967 w 4587104"/>
                <a:gd name="connsiteY12" fmla="*/ 992597 h 4643751"/>
                <a:gd name="connsiteX13" fmla="*/ 967710 w 4587104"/>
                <a:gd name="connsiteY13" fmla="*/ 1050985 h 4643751"/>
                <a:gd name="connsiteX14" fmla="*/ 967708 w 4587104"/>
                <a:gd name="connsiteY14" fmla="*/ 1167762 h 4643751"/>
                <a:gd name="connsiteX15" fmla="*/ 967710 w 4587104"/>
                <a:gd name="connsiteY15" fmla="*/ 1342926 h 4643751"/>
                <a:gd name="connsiteX16" fmla="*/ 885449 w 4587104"/>
                <a:gd name="connsiteY16" fmla="*/ 1401314 h 4643751"/>
                <a:gd name="connsiteX17" fmla="*/ 762062 w 4587104"/>
                <a:gd name="connsiteY17" fmla="*/ 1284538 h 4643751"/>
                <a:gd name="connsiteX18" fmla="*/ 638674 w 4587104"/>
                <a:gd name="connsiteY18" fmla="*/ 1342926 h 4643751"/>
                <a:gd name="connsiteX19" fmla="*/ 597544 w 4587104"/>
                <a:gd name="connsiteY19" fmla="*/ 1401314 h 4643751"/>
                <a:gd name="connsiteX20" fmla="*/ 515284 w 4587104"/>
                <a:gd name="connsiteY20" fmla="*/ 1342926 h 4643751"/>
                <a:gd name="connsiteX21" fmla="*/ 474156 w 4587104"/>
                <a:gd name="connsiteY21" fmla="*/ 1342926 h 4643751"/>
                <a:gd name="connsiteX22" fmla="*/ 433026 w 4587104"/>
                <a:gd name="connsiteY22" fmla="*/ 1284538 h 4643751"/>
                <a:gd name="connsiteX23" fmla="*/ 431369 w 4587104"/>
                <a:gd name="connsiteY23" fmla="*/ 1342222 h 4643751"/>
                <a:gd name="connsiteX24" fmla="*/ 434089 w 4587104"/>
                <a:gd name="connsiteY24" fmla="*/ 1436833 h 4643751"/>
                <a:gd name="connsiteX25" fmla="*/ 447690 w 4587104"/>
                <a:gd name="connsiteY25" fmla="*/ 1477381 h 4643751"/>
                <a:gd name="connsiteX26" fmla="*/ 597543 w 4587104"/>
                <a:gd name="connsiteY26" fmla="*/ 1576479 h 4643751"/>
                <a:gd name="connsiteX27" fmla="*/ 598663 w 4587104"/>
                <a:gd name="connsiteY27" fmla="*/ 1656951 h 4643751"/>
                <a:gd name="connsiteX28" fmla="*/ 597543 w 4587104"/>
                <a:gd name="connsiteY28" fmla="*/ 1810031 h 4643751"/>
                <a:gd name="connsiteX29" fmla="*/ 638674 w 4587104"/>
                <a:gd name="connsiteY29" fmla="*/ 1868419 h 4643751"/>
                <a:gd name="connsiteX30" fmla="*/ 655789 w 4587104"/>
                <a:gd name="connsiteY30" fmla="*/ 1956232 h 4643751"/>
                <a:gd name="connsiteX31" fmla="*/ 644908 w 4587104"/>
                <a:gd name="connsiteY31" fmla="*/ 2023812 h 4643751"/>
                <a:gd name="connsiteX32" fmla="*/ 679803 w 4587104"/>
                <a:gd name="connsiteY32" fmla="*/ 2101972 h 4643751"/>
                <a:gd name="connsiteX33" fmla="*/ 638674 w 4587104"/>
                <a:gd name="connsiteY33" fmla="*/ 2101972 h 4643751"/>
                <a:gd name="connsiteX34" fmla="*/ 602744 w 4587104"/>
                <a:gd name="connsiteY34" fmla="*/ 2126147 h 4643751"/>
                <a:gd name="connsiteX35" fmla="*/ 576901 w 4587104"/>
                <a:gd name="connsiteY35" fmla="*/ 2176350 h 4643751"/>
                <a:gd name="connsiteX36" fmla="*/ 542899 w 4587104"/>
                <a:gd name="connsiteY36" fmla="*/ 2211105 h 4643751"/>
                <a:gd name="connsiteX37" fmla="*/ 514336 w 4587104"/>
                <a:gd name="connsiteY37" fmla="*/ 2241998 h 4643751"/>
                <a:gd name="connsiteX38" fmla="*/ 492574 w 4587104"/>
                <a:gd name="connsiteY38" fmla="*/ 2238137 h 4643751"/>
                <a:gd name="connsiteX39" fmla="*/ 454491 w 4587104"/>
                <a:gd name="connsiteY39" fmla="*/ 2243930 h 4643751"/>
                <a:gd name="connsiteX40" fmla="*/ 391897 w 4587104"/>
                <a:gd name="connsiteY40" fmla="*/ 2218748 h 4643751"/>
                <a:gd name="connsiteX41" fmla="*/ 391897 w 4587104"/>
                <a:gd name="connsiteY41" fmla="*/ 2160360 h 4643751"/>
                <a:gd name="connsiteX42" fmla="*/ 309638 w 4587104"/>
                <a:gd name="connsiteY42" fmla="*/ 2218748 h 4643751"/>
                <a:gd name="connsiteX43" fmla="*/ 309636 w 4587104"/>
                <a:gd name="connsiteY43" fmla="*/ 2335525 h 4643751"/>
                <a:gd name="connsiteX44" fmla="*/ 227379 w 4587104"/>
                <a:gd name="connsiteY44" fmla="*/ 2335524 h 4643751"/>
                <a:gd name="connsiteX45" fmla="*/ 227379 w 4587104"/>
                <a:gd name="connsiteY45" fmla="*/ 2510689 h 4643751"/>
                <a:gd name="connsiteX46" fmla="*/ 200148 w 4587104"/>
                <a:gd name="connsiteY46" fmla="*/ 2560590 h 4643751"/>
                <a:gd name="connsiteX47" fmla="*/ 186250 w 4587104"/>
                <a:gd name="connsiteY47" fmla="*/ 2685853 h 4643751"/>
                <a:gd name="connsiteX48" fmla="*/ 227379 w 4587104"/>
                <a:gd name="connsiteY48" fmla="*/ 2744241 h 4643751"/>
                <a:gd name="connsiteX49" fmla="*/ 145120 w 4587104"/>
                <a:gd name="connsiteY49" fmla="*/ 2802629 h 4643751"/>
                <a:gd name="connsiteX50" fmla="*/ 88618 w 4587104"/>
                <a:gd name="connsiteY50" fmla="*/ 2888834 h 4643751"/>
                <a:gd name="connsiteX51" fmla="*/ 21732 w 4587104"/>
                <a:gd name="connsiteY51" fmla="*/ 2919406 h 4643751"/>
                <a:gd name="connsiteX52" fmla="*/ 21731 w 4587104"/>
                <a:gd name="connsiteY52" fmla="*/ 3094571 h 4643751"/>
                <a:gd name="connsiteX53" fmla="*/ 62861 w 4587104"/>
                <a:gd name="connsiteY53" fmla="*/ 3269735 h 4643751"/>
                <a:gd name="connsiteX54" fmla="*/ 103991 w 4587104"/>
                <a:gd name="connsiteY54" fmla="*/ 3269735 h 4643751"/>
                <a:gd name="connsiteX55" fmla="*/ 186249 w 4587104"/>
                <a:gd name="connsiteY55" fmla="*/ 3269736 h 4643751"/>
                <a:gd name="connsiteX56" fmla="*/ 268509 w 4587104"/>
                <a:gd name="connsiteY56" fmla="*/ 3269735 h 4643751"/>
                <a:gd name="connsiteX57" fmla="*/ 309638 w 4587104"/>
                <a:gd name="connsiteY57" fmla="*/ 3328123 h 4643751"/>
                <a:gd name="connsiteX58" fmla="*/ 391897 w 4587104"/>
                <a:gd name="connsiteY58" fmla="*/ 3269735 h 4643751"/>
                <a:gd name="connsiteX59" fmla="*/ 474155 w 4587104"/>
                <a:gd name="connsiteY59" fmla="*/ 3328124 h 4643751"/>
                <a:gd name="connsiteX60" fmla="*/ 643548 w 4587104"/>
                <a:gd name="connsiteY60" fmla="*/ 3363824 h 4643751"/>
                <a:gd name="connsiteX61" fmla="*/ 762062 w 4587104"/>
                <a:gd name="connsiteY61" fmla="*/ 3386511 h 4643751"/>
                <a:gd name="connsiteX62" fmla="*/ 885451 w 4587104"/>
                <a:gd name="connsiteY62" fmla="*/ 3444899 h 4643751"/>
                <a:gd name="connsiteX63" fmla="*/ 926580 w 4587104"/>
                <a:gd name="connsiteY63" fmla="*/ 3503287 h 4643751"/>
                <a:gd name="connsiteX64" fmla="*/ 926580 w 4587104"/>
                <a:gd name="connsiteY64" fmla="*/ 3561675 h 4643751"/>
                <a:gd name="connsiteX65" fmla="*/ 926580 w 4587104"/>
                <a:gd name="connsiteY65" fmla="*/ 3620063 h 4643751"/>
                <a:gd name="connsiteX66" fmla="*/ 967709 w 4587104"/>
                <a:gd name="connsiteY66" fmla="*/ 3736841 h 4643751"/>
                <a:gd name="connsiteX67" fmla="*/ 1008839 w 4587104"/>
                <a:gd name="connsiteY67" fmla="*/ 3795228 h 4643751"/>
                <a:gd name="connsiteX68" fmla="*/ 1049969 w 4587104"/>
                <a:gd name="connsiteY68" fmla="*/ 3970392 h 4643751"/>
                <a:gd name="connsiteX69" fmla="*/ 1091098 w 4587104"/>
                <a:gd name="connsiteY69" fmla="*/ 4028780 h 4643751"/>
                <a:gd name="connsiteX70" fmla="*/ 1137271 w 4587104"/>
                <a:gd name="connsiteY70" fmla="*/ 4105271 h 4643751"/>
                <a:gd name="connsiteX71" fmla="*/ 1132227 w 4587104"/>
                <a:gd name="connsiteY71" fmla="*/ 4203946 h 4643751"/>
                <a:gd name="connsiteX72" fmla="*/ 1214486 w 4587104"/>
                <a:gd name="connsiteY72" fmla="*/ 4203946 h 4643751"/>
                <a:gd name="connsiteX73" fmla="*/ 1324968 w 4587104"/>
                <a:gd name="connsiteY73" fmla="*/ 4172850 h 4643751"/>
                <a:gd name="connsiteX74" fmla="*/ 1356251 w 4587104"/>
                <a:gd name="connsiteY74" fmla="*/ 4205675 h 4643751"/>
                <a:gd name="connsiteX75" fmla="*/ 1379004 w 4587104"/>
                <a:gd name="connsiteY75" fmla="*/ 4262334 h 4643751"/>
                <a:gd name="connsiteX76" fmla="*/ 1420134 w 4587104"/>
                <a:gd name="connsiteY76" fmla="*/ 4203945 h 4643751"/>
                <a:gd name="connsiteX77" fmla="*/ 1463700 w 4587104"/>
                <a:gd name="connsiteY77" fmla="*/ 4180574 h 4643751"/>
                <a:gd name="connsiteX78" fmla="*/ 1502393 w 4587104"/>
                <a:gd name="connsiteY78" fmla="*/ 4145558 h 4643751"/>
                <a:gd name="connsiteX79" fmla="*/ 1592912 w 4587104"/>
                <a:gd name="connsiteY79" fmla="*/ 4120718 h 4643751"/>
                <a:gd name="connsiteX80" fmla="*/ 1645957 w 4587104"/>
                <a:gd name="connsiteY80" fmla="*/ 4074377 h 4643751"/>
                <a:gd name="connsiteX81" fmla="*/ 1749170 w 4587104"/>
                <a:gd name="connsiteY81" fmla="*/ 4028782 h 4643751"/>
                <a:gd name="connsiteX82" fmla="*/ 1678599 w 4587104"/>
                <a:gd name="connsiteY82" fmla="*/ 3985558 h 4643751"/>
                <a:gd name="connsiteX83" fmla="*/ 1625781 w 4587104"/>
                <a:gd name="connsiteY83" fmla="*/ 3912004 h 4643751"/>
                <a:gd name="connsiteX84" fmla="*/ 1790299 w 4587104"/>
                <a:gd name="connsiteY84" fmla="*/ 3853617 h 4643751"/>
                <a:gd name="connsiteX85" fmla="*/ 1954817 w 4587104"/>
                <a:gd name="connsiteY85" fmla="*/ 3795228 h 4643751"/>
                <a:gd name="connsiteX86" fmla="*/ 1995947 w 4587104"/>
                <a:gd name="connsiteY86" fmla="*/ 3678452 h 4643751"/>
                <a:gd name="connsiteX87" fmla="*/ 2078205 w 4587104"/>
                <a:gd name="connsiteY87" fmla="*/ 3678453 h 4643751"/>
                <a:gd name="connsiteX88" fmla="*/ 2242724 w 4587104"/>
                <a:gd name="connsiteY88" fmla="*/ 3561675 h 4643751"/>
                <a:gd name="connsiteX89" fmla="*/ 2283853 w 4587104"/>
                <a:gd name="connsiteY89" fmla="*/ 3678452 h 4643751"/>
                <a:gd name="connsiteX90" fmla="*/ 2366112 w 4587104"/>
                <a:gd name="connsiteY90" fmla="*/ 3678452 h 4643751"/>
                <a:gd name="connsiteX91" fmla="*/ 2448371 w 4587104"/>
                <a:gd name="connsiteY91" fmla="*/ 3678452 h 4643751"/>
                <a:gd name="connsiteX92" fmla="*/ 2448371 w 4587104"/>
                <a:gd name="connsiteY92" fmla="*/ 3795229 h 4643751"/>
                <a:gd name="connsiteX93" fmla="*/ 2571759 w 4587104"/>
                <a:gd name="connsiteY93" fmla="*/ 3795228 h 4643751"/>
                <a:gd name="connsiteX94" fmla="*/ 2612889 w 4587104"/>
                <a:gd name="connsiteY94" fmla="*/ 3912005 h 4643751"/>
                <a:gd name="connsiteX95" fmla="*/ 2654018 w 4587104"/>
                <a:gd name="connsiteY95" fmla="*/ 4028780 h 4643751"/>
                <a:gd name="connsiteX96" fmla="*/ 2695148 w 4587104"/>
                <a:gd name="connsiteY96" fmla="*/ 4028780 h 4643751"/>
                <a:gd name="connsiteX97" fmla="*/ 2695148 w 4587104"/>
                <a:gd name="connsiteY97" fmla="*/ 3970392 h 4643751"/>
                <a:gd name="connsiteX98" fmla="*/ 2777407 w 4587104"/>
                <a:gd name="connsiteY98" fmla="*/ 4028780 h 4643751"/>
                <a:gd name="connsiteX99" fmla="*/ 2840142 w 4587104"/>
                <a:gd name="connsiteY99" fmla="*/ 4041552 h 4643751"/>
                <a:gd name="connsiteX100" fmla="*/ 2983051 w 4587104"/>
                <a:gd name="connsiteY100" fmla="*/ 4087172 h 4643751"/>
                <a:gd name="connsiteX101" fmla="*/ 3011518 w 4587104"/>
                <a:gd name="connsiteY101" fmla="*/ 4153542 h 4643751"/>
                <a:gd name="connsiteX102" fmla="*/ 2983054 w 4587104"/>
                <a:gd name="connsiteY102" fmla="*/ 4262333 h 4643751"/>
                <a:gd name="connsiteX103" fmla="*/ 3024184 w 4587104"/>
                <a:gd name="connsiteY103" fmla="*/ 4262333 h 4643751"/>
                <a:gd name="connsiteX104" fmla="*/ 3106440 w 4587104"/>
                <a:gd name="connsiteY104" fmla="*/ 4320724 h 4643751"/>
                <a:gd name="connsiteX105" fmla="*/ 3182893 w 4587104"/>
                <a:gd name="connsiteY105" fmla="*/ 4483718 h 4643751"/>
                <a:gd name="connsiteX106" fmla="*/ 3270961 w 4587104"/>
                <a:gd name="connsiteY106" fmla="*/ 4612662 h 4643751"/>
                <a:gd name="connsiteX107" fmla="*/ 3394349 w 4587104"/>
                <a:gd name="connsiteY107" fmla="*/ 4612662 h 4643751"/>
                <a:gd name="connsiteX108" fmla="*/ 3476608 w 4587104"/>
                <a:gd name="connsiteY108" fmla="*/ 4495887 h 4643751"/>
                <a:gd name="connsiteX109" fmla="*/ 3764514 w 4587104"/>
                <a:gd name="connsiteY109" fmla="*/ 4379111 h 4643751"/>
                <a:gd name="connsiteX110" fmla="*/ 3887903 w 4587104"/>
                <a:gd name="connsiteY110" fmla="*/ 4320723 h 4643751"/>
                <a:gd name="connsiteX111" fmla="*/ 4011291 w 4587104"/>
                <a:gd name="connsiteY111" fmla="*/ 4203946 h 4643751"/>
                <a:gd name="connsiteX112" fmla="*/ 4052421 w 4587104"/>
                <a:gd name="connsiteY112" fmla="*/ 4145558 h 4643751"/>
                <a:gd name="connsiteX113" fmla="*/ 4093550 w 4587104"/>
                <a:gd name="connsiteY113" fmla="*/ 4145558 h 4643751"/>
                <a:gd name="connsiteX114" fmla="*/ 4093550 w 4587104"/>
                <a:gd name="connsiteY114" fmla="*/ 4028782 h 4643751"/>
                <a:gd name="connsiteX115" fmla="*/ 4134680 w 4587104"/>
                <a:gd name="connsiteY115" fmla="*/ 3970394 h 4643751"/>
                <a:gd name="connsiteX116" fmla="*/ 4143138 w 4587104"/>
                <a:gd name="connsiteY116" fmla="*/ 3871639 h 4643751"/>
                <a:gd name="connsiteX117" fmla="*/ 4134680 w 4587104"/>
                <a:gd name="connsiteY117" fmla="*/ 3736841 h 4643751"/>
                <a:gd name="connsiteX118" fmla="*/ 4175809 w 4587104"/>
                <a:gd name="connsiteY118" fmla="*/ 3678453 h 4643751"/>
                <a:gd name="connsiteX119" fmla="*/ 4190743 w 4587104"/>
                <a:gd name="connsiteY119" fmla="*/ 3562702 h 4643751"/>
                <a:gd name="connsiteX120" fmla="*/ 4216939 w 4587104"/>
                <a:gd name="connsiteY120" fmla="*/ 3444900 h 4643751"/>
                <a:gd name="connsiteX121" fmla="*/ 4258065 w 4587104"/>
                <a:gd name="connsiteY121" fmla="*/ 3269739 h 4643751"/>
                <a:gd name="connsiteX122" fmla="*/ 4322674 w 4587104"/>
                <a:gd name="connsiteY122" fmla="*/ 3151431 h 4643751"/>
                <a:gd name="connsiteX123" fmla="*/ 4381457 w 4587104"/>
                <a:gd name="connsiteY123" fmla="*/ 3094571 h 4643751"/>
                <a:gd name="connsiteX124" fmla="*/ 4422586 w 4587104"/>
                <a:gd name="connsiteY124" fmla="*/ 2977795 h 4643751"/>
                <a:gd name="connsiteX125" fmla="*/ 4381457 w 4587104"/>
                <a:gd name="connsiteY125" fmla="*/ 2919407 h 4643751"/>
                <a:gd name="connsiteX126" fmla="*/ 4422586 w 4587104"/>
                <a:gd name="connsiteY126" fmla="*/ 2861018 h 4643751"/>
                <a:gd name="connsiteX127" fmla="*/ 4381457 w 4587104"/>
                <a:gd name="connsiteY127" fmla="*/ 2802630 h 4643751"/>
                <a:gd name="connsiteX128" fmla="*/ 4436924 w 4587104"/>
                <a:gd name="connsiteY128" fmla="*/ 2666787 h 4643751"/>
                <a:gd name="connsiteX129" fmla="*/ 4463716 w 4587104"/>
                <a:gd name="connsiteY129" fmla="*/ 2569078 h 4643751"/>
                <a:gd name="connsiteX130" fmla="*/ 4504845 w 4587104"/>
                <a:gd name="connsiteY130" fmla="*/ 2452301 h 4643751"/>
                <a:gd name="connsiteX131" fmla="*/ 4463716 w 4587104"/>
                <a:gd name="connsiteY131" fmla="*/ 2452301 h 4643751"/>
                <a:gd name="connsiteX132" fmla="*/ 4463716 w 4587104"/>
                <a:gd name="connsiteY132" fmla="*/ 2393913 h 4643751"/>
                <a:gd name="connsiteX133" fmla="*/ 4504845 w 4587104"/>
                <a:gd name="connsiteY133" fmla="*/ 2335525 h 4643751"/>
                <a:gd name="connsiteX134" fmla="*/ 4587104 w 4587104"/>
                <a:gd name="connsiteY134" fmla="*/ 2277137 h 4643751"/>
                <a:gd name="connsiteX135" fmla="*/ 4545972 w 4587104"/>
                <a:gd name="connsiteY135"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6 w 4587104"/>
                <a:gd name="connsiteY4" fmla="*/ 233551 h 4643751"/>
                <a:gd name="connsiteX5" fmla="*/ 1296743 w 4587104"/>
                <a:gd name="connsiteY5" fmla="*/ 350329 h 4643751"/>
                <a:gd name="connsiteX6" fmla="*/ 1293685 w 4587104"/>
                <a:gd name="connsiteY6" fmla="*/ 403828 h 4643751"/>
                <a:gd name="connsiteX7" fmla="*/ 1303206 w 4587104"/>
                <a:gd name="connsiteY7" fmla="*/ 482993 h 4643751"/>
                <a:gd name="connsiteX8" fmla="*/ 1255614 w 4587104"/>
                <a:gd name="connsiteY8" fmla="*/ 583881 h 4643751"/>
                <a:gd name="connsiteX9" fmla="*/ 1222959 w 4587104"/>
                <a:gd name="connsiteY9" fmla="*/ 672216 h 4643751"/>
                <a:gd name="connsiteX10" fmla="*/ 1173355 w 4587104"/>
                <a:gd name="connsiteY10" fmla="*/ 759045 h 4643751"/>
                <a:gd name="connsiteX11" fmla="*/ 1141352 w 4587104"/>
                <a:gd name="connsiteY11" fmla="*/ 826684 h 4643751"/>
                <a:gd name="connsiteX12" fmla="*/ 1107349 w 4587104"/>
                <a:gd name="connsiteY12" fmla="*/ 884610 h 4643751"/>
                <a:gd name="connsiteX13" fmla="*/ 1049967 w 4587104"/>
                <a:gd name="connsiteY13" fmla="*/ 992597 h 4643751"/>
                <a:gd name="connsiteX14" fmla="*/ 967710 w 4587104"/>
                <a:gd name="connsiteY14" fmla="*/ 1050985 h 4643751"/>
                <a:gd name="connsiteX15" fmla="*/ 967708 w 4587104"/>
                <a:gd name="connsiteY15" fmla="*/ 1167762 h 4643751"/>
                <a:gd name="connsiteX16" fmla="*/ 967710 w 4587104"/>
                <a:gd name="connsiteY16" fmla="*/ 1342926 h 4643751"/>
                <a:gd name="connsiteX17" fmla="*/ 885449 w 4587104"/>
                <a:gd name="connsiteY17" fmla="*/ 1401314 h 4643751"/>
                <a:gd name="connsiteX18" fmla="*/ 762062 w 4587104"/>
                <a:gd name="connsiteY18" fmla="*/ 1284538 h 4643751"/>
                <a:gd name="connsiteX19" fmla="*/ 638674 w 4587104"/>
                <a:gd name="connsiteY19" fmla="*/ 1342926 h 4643751"/>
                <a:gd name="connsiteX20" fmla="*/ 597544 w 4587104"/>
                <a:gd name="connsiteY20" fmla="*/ 1401314 h 4643751"/>
                <a:gd name="connsiteX21" fmla="*/ 515284 w 4587104"/>
                <a:gd name="connsiteY21" fmla="*/ 1342926 h 4643751"/>
                <a:gd name="connsiteX22" fmla="*/ 474156 w 4587104"/>
                <a:gd name="connsiteY22" fmla="*/ 1342926 h 4643751"/>
                <a:gd name="connsiteX23" fmla="*/ 433026 w 4587104"/>
                <a:gd name="connsiteY23" fmla="*/ 1284538 h 4643751"/>
                <a:gd name="connsiteX24" fmla="*/ 431369 w 4587104"/>
                <a:gd name="connsiteY24" fmla="*/ 1342222 h 4643751"/>
                <a:gd name="connsiteX25" fmla="*/ 434089 w 4587104"/>
                <a:gd name="connsiteY25" fmla="*/ 1436833 h 4643751"/>
                <a:gd name="connsiteX26" fmla="*/ 447690 w 4587104"/>
                <a:gd name="connsiteY26" fmla="*/ 1477381 h 4643751"/>
                <a:gd name="connsiteX27" fmla="*/ 597543 w 4587104"/>
                <a:gd name="connsiteY27" fmla="*/ 1576479 h 4643751"/>
                <a:gd name="connsiteX28" fmla="*/ 598663 w 4587104"/>
                <a:gd name="connsiteY28" fmla="*/ 1656951 h 4643751"/>
                <a:gd name="connsiteX29" fmla="*/ 597543 w 4587104"/>
                <a:gd name="connsiteY29" fmla="*/ 1810031 h 4643751"/>
                <a:gd name="connsiteX30" fmla="*/ 638674 w 4587104"/>
                <a:gd name="connsiteY30" fmla="*/ 1868419 h 4643751"/>
                <a:gd name="connsiteX31" fmla="*/ 655789 w 4587104"/>
                <a:gd name="connsiteY31" fmla="*/ 1956232 h 4643751"/>
                <a:gd name="connsiteX32" fmla="*/ 644908 w 4587104"/>
                <a:gd name="connsiteY32" fmla="*/ 2023812 h 4643751"/>
                <a:gd name="connsiteX33" fmla="*/ 679803 w 4587104"/>
                <a:gd name="connsiteY33" fmla="*/ 2101972 h 4643751"/>
                <a:gd name="connsiteX34" fmla="*/ 638674 w 4587104"/>
                <a:gd name="connsiteY34" fmla="*/ 2101972 h 4643751"/>
                <a:gd name="connsiteX35" fmla="*/ 602744 w 4587104"/>
                <a:gd name="connsiteY35" fmla="*/ 2126147 h 4643751"/>
                <a:gd name="connsiteX36" fmla="*/ 576901 w 4587104"/>
                <a:gd name="connsiteY36" fmla="*/ 2176350 h 4643751"/>
                <a:gd name="connsiteX37" fmla="*/ 542899 w 4587104"/>
                <a:gd name="connsiteY37" fmla="*/ 2211105 h 4643751"/>
                <a:gd name="connsiteX38" fmla="*/ 514336 w 4587104"/>
                <a:gd name="connsiteY38" fmla="*/ 2241998 h 4643751"/>
                <a:gd name="connsiteX39" fmla="*/ 492574 w 4587104"/>
                <a:gd name="connsiteY39" fmla="*/ 2238137 h 4643751"/>
                <a:gd name="connsiteX40" fmla="*/ 454491 w 4587104"/>
                <a:gd name="connsiteY40" fmla="*/ 2243930 h 4643751"/>
                <a:gd name="connsiteX41" fmla="*/ 391897 w 4587104"/>
                <a:gd name="connsiteY41" fmla="*/ 2218748 h 4643751"/>
                <a:gd name="connsiteX42" fmla="*/ 391897 w 4587104"/>
                <a:gd name="connsiteY42" fmla="*/ 2160360 h 4643751"/>
                <a:gd name="connsiteX43" fmla="*/ 309638 w 4587104"/>
                <a:gd name="connsiteY43" fmla="*/ 2218748 h 4643751"/>
                <a:gd name="connsiteX44" fmla="*/ 309636 w 4587104"/>
                <a:gd name="connsiteY44" fmla="*/ 2335525 h 4643751"/>
                <a:gd name="connsiteX45" fmla="*/ 227379 w 4587104"/>
                <a:gd name="connsiteY45" fmla="*/ 2335524 h 4643751"/>
                <a:gd name="connsiteX46" fmla="*/ 227379 w 4587104"/>
                <a:gd name="connsiteY46" fmla="*/ 2510689 h 4643751"/>
                <a:gd name="connsiteX47" fmla="*/ 200148 w 4587104"/>
                <a:gd name="connsiteY47" fmla="*/ 2560590 h 4643751"/>
                <a:gd name="connsiteX48" fmla="*/ 186250 w 4587104"/>
                <a:gd name="connsiteY48" fmla="*/ 2685853 h 4643751"/>
                <a:gd name="connsiteX49" fmla="*/ 227379 w 4587104"/>
                <a:gd name="connsiteY49" fmla="*/ 2744241 h 4643751"/>
                <a:gd name="connsiteX50" fmla="*/ 145120 w 4587104"/>
                <a:gd name="connsiteY50" fmla="*/ 2802629 h 4643751"/>
                <a:gd name="connsiteX51" fmla="*/ 88618 w 4587104"/>
                <a:gd name="connsiteY51" fmla="*/ 2888834 h 4643751"/>
                <a:gd name="connsiteX52" fmla="*/ 21732 w 4587104"/>
                <a:gd name="connsiteY52" fmla="*/ 2919406 h 4643751"/>
                <a:gd name="connsiteX53" fmla="*/ 21731 w 4587104"/>
                <a:gd name="connsiteY53" fmla="*/ 3094571 h 4643751"/>
                <a:gd name="connsiteX54" fmla="*/ 62861 w 4587104"/>
                <a:gd name="connsiteY54" fmla="*/ 3269735 h 4643751"/>
                <a:gd name="connsiteX55" fmla="*/ 103991 w 4587104"/>
                <a:gd name="connsiteY55" fmla="*/ 3269735 h 4643751"/>
                <a:gd name="connsiteX56" fmla="*/ 186249 w 4587104"/>
                <a:gd name="connsiteY56" fmla="*/ 3269736 h 4643751"/>
                <a:gd name="connsiteX57" fmla="*/ 268509 w 4587104"/>
                <a:gd name="connsiteY57" fmla="*/ 3269735 h 4643751"/>
                <a:gd name="connsiteX58" fmla="*/ 309638 w 4587104"/>
                <a:gd name="connsiteY58" fmla="*/ 3328123 h 4643751"/>
                <a:gd name="connsiteX59" fmla="*/ 391897 w 4587104"/>
                <a:gd name="connsiteY59" fmla="*/ 3269735 h 4643751"/>
                <a:gd name="connsiteX60" fmla="*/ 474155 w 4587104"/>
                <a:gd name="connsiteY60" fmla="*/ 3328124 h 4643751"/>
                <a:gd name="connsiteX61" fmla="*/ 643548 w 4587104"/>
                <a:gd name="connsiteY61" fmla="*/ 3363824 h 4643751"/>
                <a:gd name="connsiteX62" fmla="*/ 762062 w 4587104"/>
                <a:gd name="connsiteY62" fmla="*/ 3386511 h 4643751"/>
                <a:gd name="connsiteX63" fmla="*/ 885451 w 4587104"/>
                <a:gd name="connsiteY63" fmla="*/ 3444899 h 4643751"/>
                <a:gd name="connsiteX64" fmla="*/ 926580 w 4587104"/>
                <a:gd name="connsiteY64" fmla="*/ 3503287 h 4643751"/>
                <a:gd name="connsiteX65" fmla="*/ 926580 w 4587104"/>
                <a:gd name="connsiteY65" fmla="*/ 3561675 h 4643751"/>
                <a:gd name="connsiteX66" fmla="*/ 926580 w 4587104"/>
                <a:gd name="connsiteY66" fmla="*/ 3620063 h 4643751"/>
                <a:gd name="connsiteX67" fmla="*/ 967709 w 4587104"/>
                <a:gd name="connsiteY67" fmla="*/ 3736841 h 4643751"/>
                <a:gd name="connsiteX68" fmla="*/ 1008839 w 4587104"/>
                <a:gd name="connsiteY68" fmla="*/ 3795228 h 4643751"/>
                <a:gd name="connsiteX69" fmla="*/ 1049969 w 4587104"/>
                <a:gd name="connsiteY69" fmla="*/ 3970392 h 4643751"/>
                <a:gd name="connsiteX70" fmla="*/ 1091098 w 4587104"/>
                <a:gd name="connsiteY70" fmla="*/ 4028780 h 4643751"/>
                <a:gd name="connsiteX71" fmla="*/ 1137271 w 4587104"/>
                <a:gd name="connsiteY71" fmla="*/ 4105271 h 4643751"/>
                <a:gd name="connsiteX72" fmla="*/ 1132227 w 4587104"/>
                <a:gd name="connsiteY72" fmla="*/ 4203946 h 4643751"/>
                <a:gd name="connsiteX73" fmla="*/ 1214486 w 4587104"/>
                <a:gd name="connsiteY73" fmla="*/ 4203946 h 4643751"/>
                <a:gd name="connsiteX74" fmla="*/ 1324968 w 4587104"/>
                <a:gd name="connsiteY74" fmla="*/ 4172850 h 4643751"/>
                <a:gd name="connsiteX75" fmla="*/ 1356251 w 4587104"/>
                <a:gd name="connsiteY75" fmla="*/ 4205675 h 4643751"/>
                <a:gd name="connsiteX76" fmla="*/ 1379004 w 4587104"/>
                <a:gd name="connsiteY76" fmla="*/ 4262334 h 4643751"/>
                <a:gd name="connsiteX77" fmla="*/ 1420134 w 4587104"/>
                <a:gd name="connsiteY77" fmla="*/ 4203945 h 4643751"/>
                <a:gd name="connsiteX78" fmla="*/ 1463700 w 4587104"/>
                <a:gd name="connsiteY78" fmla="*/ 4180574 h 4643751"/>
                <a:gd name="connsiteX79" fmla="*/ 1502393 w 4587104"/>
                <a:gd name="connsiteY79" fmla="*/ 4145558 h 4643751"/>
                <a:gd name="connsiteX80" fmla="*/ 1592912 w 4587104"/>
                <a:gd name="connsiteY80" fmla="*/ 4120718 h 4643751"/>
                <a:gd name="connsiteX81" fmla="*/ 1645957 w 4587104"/>
                <a:gd name="connsiteY81" fmla="*/ 4074377 h 4643751"/>
                <a:gd name="connsiteX82" fmla="*/ 1749170 w 4587104"/>
                <a:gd name="connsiteY82" fmla="*/ 4028782 h 4643751"/>
                <a:gd name="connsiteX83" fmla="*/ 1678599 w 4587104"/>
                <a:gd name="connsiteY83" fmla="*/ 3985558 h 4643751"/>
                <a:gd name="connsiteX84" fmla="*/ 1625781 w 4587104"/>
                <a:gd name="connsiteY84" fmla="*/ 3912004 h 4643751"/>
                <a:gd name="connsiteX85" fmla="*/ 1790299 w 4587104"/>
                <a:gd name="connsiteY85" fmla="*/ 3853617 h 4643751"/>
                <a:gd name="connsiteX86" fmla="*/ 1954817 w 4587104"/>
                <a:gd name="connsiteY86" fmla="*/ 3795228 h 4643751"/>
                <a:gd name="connsiteX87" fmla="*/ 1995947 w 4587104"/>
                <a:gd name="connsiteY87" fmla="*/ 3678452 h 4643751"/>
                <a:gd name="connsiteX88" fmla="*/ 2078205 w 4587104"/>
                <a:gd name="connsiteY88" fmla="*/ 3678453 h 4643751"/>
                <a:gd name="connsiteX89" fmla="*/ 2242724 w 4587104"/>
                <a:gd name="connsiteY89" fmla="*/ 3561675 h 4643751"/>
                <a:gd name="connsiteX90" fmla="*/ 2283853 w 4587104"/>
                <a:gd name="connsiteY90" fmla="*/ 3678452 h 4643751"/>
                <a:gd name="connsiteX91" fmla="*/ 2366112 w 4587104"/>
                <a:gd name="connsiteY91" fmla="*/ 3678452 h 4643751"/>
                <a:gd name="connsiteX92" fmla="*/ 2448371 w 4587104"/>
                <a:gd name="connsiteY92" fmla="*/ 3678452 h 4643751"/>
                <a:gd name="connsiteX93" fmla="*/ 2448371 w 4587104"/>
                <a:gd name="connsiteY93" fmla="*/ 3795229 h 4643751"/>
                <a:gd name="connsiteX94" fmla="*/ 2571759 w 4587104"/>
                <a:gd name="connsiteY94" fmla="*/ 3795228 h 4643751"/>
                <a:gd name="connsiteX95" fmla="*/ 2612889 w 4587104"/>
                <a:gd name="connsiteY95" fmla="*/ 3912005 h 4643751"/>
                <a:gd name="connsiteX96" fmla="*/ 2654018 w 4587104"/>
                <a:gd name="connsiteY96" fmla="*/ 4028780 h 4643751"/>
                <a:gd name="connsiteX97" fmla="*/ 2695148 w 4587104"/>
                <a:gd name="connsiteY97" fmla="*/ 4028780 h 4643751"/>
                <a:gd name="connsiteX98" fmla="*/ 2695148 w 4587104"/>
                <a:gd name="connsiteY98" fmla="*/ 3970392 h 4643751"/>
                <a:gd name="connsiteX99" fmla="*/ 2777407 w 4587104"/>
                <a:gd name="connsiteY99" fmla="*/ 4028780 h 4643751"/>
                <a:gd name="connsiteX100" fmla="*/ 2840142 w 4587104"/>
                <a:gd name="connsiteY100" fmla="*/ 4041552 h 4643751"/>
                <a:gd name="connsiteX101" fmla="*/ 2983051 w 4587104"/>
                <a:gd name="connsiteY101" fmla="*/ 4087172 h 4643751"/>
                <a:gd name="connsiteX102" fmla="*/ 3011518 w 4587104"/>
                <a:gd name="connsiteY102" fmla="*/ 4153542 h 4643751"/>
                <a:gd name="connsiteX103" fmla="*/ 2983054 w 4587104"/>
                <a:gd name="connsiteY103" fmla="*/ 4262333 h 4643751"/>
                <a:gd name="connsiteX104" fmla="*/ 3024184 w 4587104"/>
                <a:gd name="connsiteY104" fmla="*/ 4262333 h 4643751"/>
                <a:gd name="connsiteX105" fmla="*/ 3106440 w 4587104"/>
                <a:gd name="connsiteY105" fmla="*/ 4320724 h 4643751"/>
                <a:gd name="connsiteX106" fmla="*/ 3182893 w 4587104"/>
                <a:gd name="connsiteY106" fmla="*/ 4483718 h 4643751"/>
                <a:gd name="connsiteX107" fmla="*/ 3270961 w 4587104"/>
                <a:gd name="connsiteY107" fmla="*/ 4612662 h 4643751"/>
                <a:gd name="connsiteX108" fmla="*/ 3394349 w 4587104"/>
                <a:gd name="connsiteY108" fmla="*/ 4612662 h 4643751"/>
                <a:gd name="connsiteX109" fmla="*/ 3476608 w 4587104"/>
                <a:gd name="connsiteY109" fmla="*/ 4495887 h 4643751"/>
                <a:gd name="connsiteX110" fmla="*/ 3764514 w 4587104"/>
                <a:gd name="connsiteY110" fmla="*/ 4379111 h 4643751"/>
                <a:gd name="connsiteX111" fmla="*/ 3887903 w 4587104"/>
                <a:gd name="connsiteY111" fmla="*/ 4320723 h 4643751"/>
                <a:gd name="connsiteX112" fmla="*/ 4011291 w 4587104"/>
                <a:gd name="connsiteY112" fmla="*/ 4203946 h 4643751"/>
                <a:gd name="connsiteX113" fmla="*/ 4052421 w 4587104"/>
                <a:gd name="connsiteY113" fmla="*/ 4145558 h 4643751"/>
                <a:gd name="connsiteX114" fmla="*/ 4093550 w 4587104"/>
                <a:gd name="connsiteY114" fmla="*/ 4145558 h 4643751"/>
                <a:gd name="connsiteX115" fmla="*/ 4093550 w 4587104"/>
                <a:gd name="connsiteY115" fmla="*/ 4028782 h 4643751"/>
                <a:gd name="connsiteX116" fmla="*/ 4134680 w 4587104"/>
                <a:gd name="connsiteY116" fmla="*/ 3970394 h 4643751"/>
                <a:gd name="connsiteX117" fmla="*/ 4143138 w 4587104"/>
                <a:gd name="connsiteY117" fmla="*/ 3871639 h 4643751"/>
                <a:gd name="connsiteX118" fmla="*/ 4134680 w 4587104"/>
                <a:gd name="connsiteY118" fmla="*/ 3736841 h 4643751"/>
                <a:gd name="connsiteX119" fmla="*/ 4175809 w 4587104"/>
                <a:gd name="connsiteY119" fmla="*/ 3678453 h 4643751"/>
                <a:gd name="connsiteX120" fmla="*/ 4190743 w 4587104"/>
                <a:gd name="connsiteY120" fmla="*/ 3562702 h 4643751"/>
                <a:gd name="connsiteX121" fmla="*/ 4216939 w 4587104"/>
                <a:gd name="connsiteY121" fmla="*/ 3444900 h 4643751"/>
                <a:gd name="connsiteX122" fmla="*/ 4258065 w 4587104"/>
                <a:gd name="connsiteY122" fmla="*/ 3269739 h 4643751"/>
                <a:gd name="connsiteX123" fmla="*/ 4322674 w 4587104"/>
                <a:gd name="connsiteY123" fmla="*/ 3151431 h 4643751"/>
                <a:gd name="connsiteX124" fmla="*/ 4381457 w 4587104"/>
                <a:gd name="connsiteY124" fmla="*/ 3094571 h 4643751"/>
                <a:gd name="connsiteX125" fmla="*/ 4422586 w 4587104"/>
                <a:gd name="connsiteY125" fmla="*/ 2977795 h 4643751"/>
                <a:gd name="connsiteX126" fmla="*/ 4381457 w 4587104"/>
                <a:gd name="connsiteY126" fmla="*/ 2919407 h 4643751"/>
                <a:gd name="connsiteX127" fmla="*/ 4422586 w 4587104"/>
                <a:gd name="connsiteY127" fmla="*/ 2861018 h 4643751"/>
                <a:gd name="connsiteX128" fmla="*/ 4381457 w 4587104"/>
                <a:gd name="connsiteY128" fmla="*/ 2802630 h 4643751"/>
                <a:gd name="connsiteX129" fmla="*/ 4436924 w 4587104"/>
                <a:gd name="connsiteY129" fmla="*/ 2666787 h 4643751"/>
                <a:gd name="connsiteX130" fmla="*/ 4463716 w 4587104"/>
                <a:gd name="connsiteY130" fmla="*/ 2569078 h 4643751"/>
                <a:gd name="connsiteX131" fmla="*/ 4504845 w 4587104"/>
                <a:gd name="connsiteY131" fmla="*/ 2452301 h 4643751"/>
                <a:gd name="connsiteX132" fmla="*/ 4463716 w 4587104"/>
                <a:gd name="connsiteY132" fmla="*/ 2452301 h 4643751"/>
                <a:gd name="connsiteX133" fmla="*/ 4463716 w 4587104"/>
                <a:gd name="connsiteY133" fmla="*/ 2393913 h 4643751"/>
                <a:gd name="connsiteX134" fmla="*/ 4504845 w 4587104"/>
                <a:gd name="connsiteY134" fmla="*/ 2335525 h 4643751"/>
                <a:gd name="connsiteX135" fmla="*/ 4587104 w 4587104"/>
                <a:gd name="connsiteY135" fmla="*/ 2277137 h 4643751"/>
                <a:gd name="connsiteX136" fmla="*/ 4545972 w 4587104"/>
                <a:gd name="connsiteY13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2 w 4587104"/>
                <a:gd name="connsiteY3" fmla="*/ 175164 h 4643751"/>
                <a:gd name="connsiteX4" fmla="*/ 1296746 w 4587104"/>
                <a:gd name="connsiteY4" fmla="*/ 233551 h 4643751"/>
                <a:gd name="connsiteX5" fmla="*/ 1296743 w 4587104"/>
                <a:gd name="connsiteY5" fmla="*/ 350329 h 4643751"/>
                <a:gd name="connsiteX6" fmla="*/ 1293685 w 4587104"/>
                <a:gd name="connsiteY6" fmla="*/ 403828 h 4643751"/>
                <a:gd name="connsiteX7" fmla="*/ 1303206 w 4587104"/>
                <a:gd name="connsiteY7" fmla="*/ 482993 h 4643751"/>
                <a:gd name="connsiteX8" fmla="*/ 1255614 w 4587104"/>
                <a:gd name="connsiteY8" fmla="*/ 583881 h 4643751"/>
                <a:gd name="connsiteX9" fmla="*/ 1222959 w 4587104"/>
                <a:gd name="connsiteY9" fmla="*/ 672216 h 4643751"/>
                <a:gd name="connsiteX10" fmla="*/ 1173355 w 4587104"/>
                <a:gd name="connsiteY10" fmla="*/ 759045 h 4643751"/>
                <a:gd name="connsiteX11" fmla="*/ 1141352 w 4587104"/>
                <a:gd name="connsiteY11" fmla="*/ 826684 h 4643751"/>
                <a:gd name="connsiteX12" fmla="*/ 1107349 w 4587104"/>
                <a:gd name="connsiteY12" fmla="*/ 884610 h 4643751"/>
                <a:gd name="connsiteX13" fmla="*/ 1049967 w 4587104"/>
                <a:gd name="connsiteY13" fmla="*/ 992597 h 4643751"/>
                <a:gd name="connsiteX14" fmla="*/ 967710 w 4587104"/>
                <a:gd name="connsiteY14" fmla="*/ 1050985 h 4643751"/>
                <a:gd name="connsiteX15" fmla="*/ 967708 w 4587104"/>
                <a:gd name="connsiteY15" fmla="*/ 1167762 h 4643751"/>
                <a:gd name="connsiteX16" fmla="*/ 967710 w 4587104"/>
                <a:gd name="connsiteY16" fmla="*/ 1342926 h 4643751"/>
                <a:gd name="connsiteX17" fmla="*/ 885449 w 4587104"/>
                <a:gd name="connsiteY17" fmla="*/ 1401314 h 4643751"/>
                <a:gd name="connsiteX18" fmla="*/ 762062 w 4587104"/>
                <a:gd name="connsiteY18" fmla="*/ 1284538 h 4643751"/>
                <a:gd name="connsiteX19" fmla="*/ 638674 w 4587104"/>
                <a:gd name="connsiteY19" fmla="*/ 1342926 h 4643751"/>
                <a:gd name="connsiteX20" fmla="*/ 597544 w 4587104"/>
                <a:gd name="connsiteY20" fmla="*/ 1401314 h 4643751"/>
                <a:gd name="connsiteX21" fmla="*/ 515284 w 4587104"/>
                <a:gd name="connsiteY21" fmla="*/ 1342926 h 4643751"/>
                <a:gd name="connsiteX22" fmla="*/ 474156 w 4587104"/>
                <a:gd name="connsiteY22" fmla="*/ 1342926 h 4643751"/>
                <a:gd name="connsiteX23" fmla="*/ 433026 w 4587104"/>
                <a:gd name="connsiteY23" fmla="*/ 1284538 h 4643751"/>
                <a:gd name="connsiteX24" fmla="*/ 431369 w 4587104"/>
                <a:gd name="connsiteY24" fmla="*/ 1342222 h 4643751"/>
                <a:gd name="connsiteX25" fmla="*/ 434089 w 4587104"/>
                <a:gd name="connsiteY25" fmla="*/ 1436833 h 4643751"/>
                <a:gd name="connsiteX26" fmla="*/ 447690 w 4587104"/>
                <a:gd name="connsiteY26" fmla="*/ 1477381 h 4643751"/>
                <a:gd name="connsiteX27" fmla="*/ 597543 w 4587104"/>
                <a:gd name="connsiteY27" fmla="*/ 1576479 h 4643751"/>
                <a:gd name="connsiteX28" fmla="*/ 598663 w 4587104"/>
                <a:gd name="connsiteY28" fmla="*/ 1656951 h 4643751"/>
                <a:gd name="connsiteX29" fmla="*/ 597543 w 4587104"/>
                <a:gd name="connsiteY29" fmla="*/ 1810031 h 4643751"/>
                <a:gd name="connsiteX30" fmla="*/ 638674 w 4587104"/>
                <a:gd name="connsiteY30" fmla="*/ 1868419 h 4643751"/>
                <a:gd name="connsiteX31" fmla="*/ 655789 w 4587104"/>
                <a:gd name="connsiteY31" fmla="*/ 1956232 h 4643751"/>
                <a:gd name="connsiteX32" fmla="*/ 644908 w 4587104"/>
                <a:gd name="connsiteY32" fmla="*/ 2023812 h 4643751"/>
                <a:gd name="connsiteX33" fmla="*/ 679803 w 4587104"/>
                <a:gd name="connsiteY33" fmla="*/ 2101972 h 4643751"/>
                <a:gd name="connsiteX34" fmla="*/ 638674 w 4587104"/>
                <a:gd name="connsiteY34" fmla="*/ 2101972 h 4643751"/>
                <a:gd name="connsiteX35" fmla="*/ 602744 w 4587104"/>
                <a:gd name="connsiteY35" fmla="*/ 2126147 h 4643751"/>
                <a:gd name="connsiteX36" fmla="*/ 576901 w 4587104"/>
                <a:gd name="connsiteY36" fmla="*/ 2176350 h 4643751"/>
                <a:gd name="connsiteX37" fmla="*/ 542899 w 4587104"/>
                <a:gd name="connsiteY37" fmla="*/ 2211105 h 4643751"/>
                <a:gd name="connsiteX38" fmla="*/ 514336 w 4587104"/>
                <a:gd name="connsiteY38" fmla="*/ 2241998 h 4643751"/>
                <a:gd name="connsiteX39" fmla="*/ 492574 w 4587104"/>
                <a:gd name="connsiteY39" fmla="*/ 2238137 h 4643751"/>
                <a:gd name="connsiteX40" fmla="*/ 454491 w 4587104"/>
                <a:gd name="connsiteY40" fmla="*/ 2243930 h 4643751"/>
                <a:gd name="connsiteX41" fmla="*/ 391897 w 4587104"/>
                <a:gd name="connsiteY41" fmla="*/ 2218748 h 4643751"/>
                <a:gd name="connsiteX42" fmla="*/ 391897 w 4587104"/>
                <a:gd name="connsiteY42" fmla="*/ 2160360 h 4643751"/>
                <a:gd name="connsiteX43" fmla="*/ 309638 w 4587104"/>
                <a:gd name="connsiteY43" fmla="*/ 2218748 h 4643751"/>
                <a:gd name="connsiteX44" fmla="*/ 309636 w 4587104"/>
                <a:gd name="connsiteY44" fmla="*/ 2335525 h 4643751"/>
                <a:gd name="connsiteX45" fmla="*/ 227379 w 4587104"/>
                <a:gd name="connsiteY45" fmla="*/ 2335524 h 4643751"/>
                <a:gd name="connsiteX46" fmla="*/ 227379 w 4587104"/>
                <a:gd name="connsiteY46" fmla="*/ 2510689 h 4643751"/>
                <a:gd name="connsiteX47" fmla="*/ 200148 w 4587104"/>
                <a:gd name="connsiteY47" fmla="*/ 2560590 h 4643751"/>
                <a:gd name="connsiteX48" fmla="*/ 186250 w 4587104"/>
                <a:gd name="connsiteY48" fmla="*/ 2685853 h 4643751"/>
                <a:gd name="connsiteX49" fmla="*/ 227379 w 4587104"/>
                <a:gd name="connsiteY49" fmla="*/ 2744241 h 4643751"/>
                <a:gd name="connsiteX50" fmla="*/ 145120 w 4587104"/>
                <a:gd name="connsiteY50" fmla="*/ 2802629 h 4643751"/>
                <a:gd name="connsiteX51" fmla="*/ 88618 w 4587104"/>
                <a:gd name="connsiteY51" fmla="*/ 2888834 h 4643751"/>
                <a:gd name="connsiteX52" fmla="*/ 21732 w 4587104"/>
                <a:gd name="connsiteY52" fmla="*/ 2919406 h 4643751"/>
                <a:gd name="connsiteX53" fmla="*/ 21731 w 4587104"/>
                <a:gd name="connsiteY53" fmla="*/ 3094571 h 4643751"/>
                <a:gd name="connsiteX54" fmla="*/ 62861 w 4587104"/>
                <a:gd name="connsiteY54" fmla="*/ 3269735 h 4643751"/>
                <a:gd name="connsiteX55" fmla="*/ 103991 w 4587104"/>
                <a:gd name="connsiteY55" fmla="*/ 3269735 h 4643751"/>
                <a:gd name="connsiteX56" fmla="*/ 186249 w 4587104"/>
                <a:gd name="connsiteY56" fmla="*/ 3269736 h 4643751"/>
                <a:gd name="connsiteX57" fmla="*/ 268509 w 4587104"/>
                <a:gd name="connsiteY57" fmla="*/ 3269735 h 4643751"/>
                <a:gd name="connsiteX58" fmla="*/ 309638 w 4587104"/>
                <a:gd name="connsiteY58" fmla="*/ 3328123 h 4643751"/>
                <a:gd name="connsiteX59" fmla="*/ 391897 w 4587104"/>
                <a:gd name="connsiteY59" fmla="*/ 3269735 h 4643751"/>
                <a:gd name="connsiteX60" fmla="*/ 474155 w 4587104"/>
                <a:gd name="connsiteY60" fmla="*/ 3328124 h 4643751"/>
                <a:gd name="connsiteX61" fmla="*/ 643548 w 4587104"/>
                <a:gd name="connsiteY61" fmla="*/ 3363824 h 4643751"/>
                <a:gd name="connsiteX62" fmla="*/ 762062 w 4587104"/>
                <a:gd name="connsiteY62" fmla="*/ 3386511 h 4643751"/>
                <a:gd name="connsiteX63" fmla="*/ 885451 w 4587104"/>
                <a:gd name="connsiteY63" fmla="*/ 3444899 h 4643751"/>
                <a:gd name="connsiteX64" fmla="*/ 926580 w 4587104"/>
                <a:gd name="connsiteY64" fmla="*/ 3503287 h 4643751"/>
                <a:gd name="connsiteX65" fmla="*/ 926580 w 4587104"/>
                <a:gd name="connsiteY65" fmla="*/ 3561675 h 4643751"/>
                <a:gd name="connsiteX66" fmla="*/ 926580 w 4587104"/>
                <a:gd name="connsiteY66" fmla="*/ 3620063 h 4643751"/>
                <a:gd name="connsiteX67" fmla="*/ 967709 w 4587104"/>
                <a:gd name="connsiteY67" fmla="*/ 3736841 h 4643751"/>
                <a:gd name="connsiteX68" fmla="*/ 1008839 w 4587104"/>
                <a:gd name="connsiteY68" fmla="*/ 3795228 h 4643751"/>
                <a:gd name="connsiteX69" fmla="*/ 1049969 w 4587104"/>
                <a:gd name="connsiteY69" fmla="*/ 3970392 h 4643751"/>
                <a:gd name="connsiteX70" fmla="*/ 1091098 w 4587104"/>
                <a:gd name="connsiteY70" fmla="*/ 4028780 h 4643751"/>
                <a:gd name="connsiteX71" fmla="*/ 1137271 w 4587104"/>
                <a:gd name="connsiteY71" fmla="*/ 4105271 h 4643751"/>
                <a:gd name="connsiteX72" fmla="*/ 1132227 w 4587104"/>
                <a:gd name="connsiteY72" fmla="*/ 4203946 h 4643751"/>
                <a:gd name="connsiteX73" fmla="*/ 1214486 w 4587104"/>
                <a:gd name="connsiteY73" fmla="*/ 4203946 h 4643751"/>
                <a:gd name="connsiteX74" fmla="*/ 1324968 w 4587104"/>
                <a:gd name="connsiteY74" fmla="*/ 4172850 h 4643751"/>
                <a:gd name="connsiteX75" fmla="*/ 1356251 w 4587104"/>
                <a:gd name="connsiteY75" fmla="*/ 4205675 h 4643751"/>
                <a:gd name="connsiteX76" fmla="*/ 1379004 w 4587104"/>
                <a:gd name="connsiteY76" fmla="*/ 4262334 h 4643751"/>
                <a:gd name="connsiteX77" fmla="*/ 1420134 w 4587104"/>
                <a:gd name="connsiteY77" fmla="*/ 4203945 h 4643751"/>
                <a:gd name="connsiteX78" fmla="*/ 1463700 w 4587104"/>
                <a:gd name="connsiteY78" fmla="*/ 4180574 h 4643751"/>
                <a:gd name="connsiteX79" fmla="*/ 1502393 w 4587104"/>
                <a:gd name="connsiteY79" fmla="*/ 4145558 h 4643751"/>
                <a:gd name="connsiteX80" fmla="*/ 1592912 w 4587104"/>
                <a:gd name="connsiteY80" fmla="*/ 4120718 h 4643751"/>
                <a:gd name="connsiteX81" fmla="*/ 1645957 w 4587104"/>
                <a:gd name="connsiteY81" fmla="*/ 4074377 h 4643751"/>
                <a:gd name="connsiteX82" fmla="*/ 1749170 w 4587104"/>
                <a:gd name="connsiteY82" fmla="*/ 4028782 h 4643751"/>
                <a:gd name="connsiteX83" fmla="*/ 1678599 w 4587104"/>
                <a:gd name="connsiteY83" fmla="*/ 3985558 h 4643751"/>
                <a:gd name="connsiteX84" fmla="*/ 1625781 w 4587104"/>
                <a:gd name="connsiteY84" fmla="*/ 3912004 h 4643751"/>
                <a:gd name="connsiteX85" fmla="*/ 1790299 w 4587104"/>
                <a:gd name="connsiteY85" fmla="*/ 3853617 h 4643751"/>
                <a:gd name="connsiteX86" fmla="*/ 1954817 w 4587104"/>
                <a:gd name="connsiteY86" fmla="*/ 3795228 h 4643751"/>
                <a:gd name="connsiteX87" fmla="*/ 1995947 w 4587104"/>
                <a:gd name="connsiteY87" fmla="*/ 3678452 h 4643751"/>
                <a:gd name="connsiteX88" fmla="*/ 2078205 w 4587104"/>
                <a:gd name="connsiteY88" fmla="*/ 3678453 h 4643751"/>
                <a:gd name="connsiteX89" fmla="*/ 2242724 w 4587104"/>
                <a:gd name="connsiteY89" fmla="*/ 3561675 h 4643751"/>
                <a:gd name="connsiteX90" fmla="*/ 2283853 w 4587104"/>
                <a:gd name="connsiteY90" fmla="*/ 3678452 h 4643751"/>
                <a:gd name="connsiteX91" fmla="*/ 2366112 w 4587104"/>
                <a:gd name="connsiteY91" fmla="*/ 3678452 h 4643751"/>
                <a:gd name="connsiteX92" fmla="*/ 2448371 w 4587104"/>
                <a:gd name="connsiteY92" fmla="*/ 3678452 h 4643751"/>
                <a:gd name="connsiteX93" fmla="*/ 2448371 w 4587104"/>
                <a:gd name="connsiteY93" fmla="*/ 3795229 h 4643751"/>
                <a:gd name="connsiteX94" fmla="*/ 2571759 w 4587104"/>
                <a:gd name="connsiteY94" fmla="*/ 3795228 h 4643751"/>
                <a:gd name="connsiteX95" fmla="*/ 2612889 w 4587104"/>
                <a:gd name="connsiteY95" fmla="*/ 3912005 h 4643751"/>
                <a:gd name="connsiteX96" fmla="*/ 2654018 w 4587104"/>
                <a:gd name="connsiteY96" fmla="*/ 4028780 h 4643751"/>
                <a:gd name="connsiteX97" fmla="*/ 2695148 w 4587104"/>
                <a:gd name="connsiteY97" fmla="*/ 4028780 h 4643751"/>
                <a:gd name="connsiteX98" fmla="*/ 2695148 w 4587104"/>
                <a:gd name="connsiteY98" fmla="*/ 3970392 h 4643751"/>
                <a:gd name="connsiteX99" fmla="*/ 2777407 w 4587104"/>
                <a:gd name="connsiteY99" fmla="*/ 4028780 h 4643751"/>
                <a:gd name="connsiteX100" fmla="*/ 2840142 w 4587104"/>
                <a:gd name="connsiteY100" fmla="*/ 4041552 h 4643751"/>
                <a:gd name="connsiteX101" fmla="*/ 2983051 w 4587104"/>
                <a:gd name="connsiteY101" fmla="*/ 4087172 h 4643751"/>
                <a:gd name="connsiteX102" fmla="*/ 3011518 w 4587104"/>
                <a:gd name="connsiteY102" fmla="*/ 4153542 h 4643751"/>
                <a:gd name="connsiteX103" fmla="*/ 2983054 w 4587104"/>
                <a:gd name="connsiteY103" fmla="*/ 4262333 h 4643751"/>
                <a:gd name="connsiteX104" fmla="*/ 3024184 w 4587104"/>
                <a:gd name="connsiteY104" fmla="*/ 4262333 h 4643751"/>
                <a:gd name="connsiteX105" fmla="*/ 3106440 w 4587104"/>
                <a:gd name="connsiteY105" fmla="*/ 4320724 h 4643751"/>
                <a:gd name="connsiteX106" fmla="*/ 3182893 w 4587104"/>
                <a:gd name="connsiteY106" fmla="*/ 4483718 h 4643751"/>
                <a:gd name="connsiteX107" fmla="*/ 3270961 w 4587104"/>
                <a:gd name="connsiteY107" fmla="*/ 4612662 h 4643751"/>
                <a:gd name="connsiteX108" fmla="*/ 3394349 w 4587104"/>
                <a:gd name="connsiteY108" fmla="*/ 4612662 h 4643751"/>
                <a:gd name="connsiteX109" fmla="*/ 3476608 w 4587104"/>
                <a:gd name="connsiteY109" fmla="*/ 4495887 h 4643751"/>
                <a:gd name="connsiteX110" fmla="*/ 3764514 w 4587104"/>
                <a:gd name="connsiteY110" fmla="*/ 4379111 h 4643751"/>
                <a:gd name="connsiteX111" fmla="*/ 3887903 w 4587104"/>
                <a:gd name="connsiteY111" fmla="*/ 4320723 h 4643751"/>
                <a:gd name="connsiteX112" fmla="*/ 4011291 w 4587104"/>
                <a:gd name="connsiteY112" fmla="*/ 4203946 h 4643751"/>
                <a:gd name="connsiteX113" fmla="*/ 4052421 w 4587104"/>
                <a:gd name="connsiteY113" fmla="*/ 4145558 h 4643751"/>
                <a:gd name="connsiteX114" fmla="*/ 4093550 w 4587104"/>
                <a:gd name="connsiteY114" fmla="*/ 4145558 h 4643751"/>
                <a:gd name="connsiteX115" fmla="*/ 4093550 w 4587104"/>
                <a:gd name="connsiteY115" fmla="*/ 4028782 h 4643751"/>
                <a:gd name="connsiteX116" fmla="*/ 4134680 w 4587104"/>
                <a:gd name="connsiteY116" fmla="*/ 3970394 h 4643751"/>
                <a:gd name="connsiteX117" fmla="*/ 4143138 w 4587104"/>
                <a:gd name="connsiteY117" fmla="*/ 3871639 h 4643751"/>
                <a:gd name="connsiteX118" fmla="*/ 4134680 w 4587104"/>
                <a:gd name="connsiteY118" fmla="*/ 3736841 h 4643751"/>
                <a:gd name="connsiteX119" fmla="*/ 4175809 w 4587104"/>
                <a:gd name="connsiteY119" fmla="*/ 3678453 h 4643751"/>
                <a:gd name="connsiteX120" fmla="*/ 4190743 w 4587104"/>
                <a:gd name="connsiteY120" fmla="*/ 3562702 h 4643751"/>
                <a:gd name="connsiteX121" fmla="*/ 4216939 w 4587104"/>
                <a:gd name="connsiteY121" fmla="*/ 3444900 h 4643751"/>
                <a:gd name="connsiteX122" fmla="*/ 4258065 w 4587104"/>
                <a:gd name="connsiteY122" fmla="*/ 3269739 h 4643751"/>
                <a:gd name="connsiteX123" fmla="*/ 4322674 w 4587104"/>
                <a:gd name="connsiteY123" fmla="*/ 3151431 h 4643751"/>
                <a:gd name="connsiteX124" fmla="*/ 4381457 w 4587104"/>
                <a:gd name="connsiteY124" fmla="*/ 3094571 h 4643751"/>
                <a:gd name="connsiteX125" fmla="*/ 4422586 w 4587104"/>
                <a:gd name="connsiteY125" fmla="*/ 2977795 h 4643751"/>
                <a:gd name="connsiteX126" fmla="*/ 4381457 w 4587104"/>
                <a:gd name="connsiteY126" fmla="*/ 2919407 h 4643751"/>
                <a:gd name="connsiteX127" fmla="*/ 4422586 w 4587104"/>
                <a:gd name="connsiteY127" fmla="*/ 2861018 h 4643751"/>
                <a:gd name="connsiteX128" fmla="*/ 4381457 w 4587104"/>
                <a:gd name="connsiteY128" fmla="*/ 2802630 h 4643751"/>
                <a:gd name="connsiteX129" fmla="*/ 4436924 w 4587104"/>
                <a:gd name="connsiteY129" fmla="*/ 2666787 h 4643751"/>
                <a:gd name="connsiteX130" fmla="*/ 4463716 w 4587104"/>
                <a:gd name="connsiteY130" fmla="*/ 2569078 h 4643751"/>
                <a:gd name="connsiteX131" fmla="*/ 4504845 w 4587104"/>
                <a:gd name="connsiteY131" fmla="*/ 2452301 h 4643751"/>
                <a:gd name="connsiteX132" fmla="*/ 4463716 w 4587104"/>
                <a:gd name="connsiteY132" fmla="*/ 2452301 h 4643751"/>
                <a:gd name="connsiteX133" fmla="*/ 4463716 w 4587104"/>
                <a:gd name="connsiteY133" fmla="*/ 2393913 h 4643751"/>
                <a:gd name="connsiteX134" fmla="*/ 4504845 w 4587104"/>
                <a:gd name="connsiteY134" fmla="*/ 2335525 h 4643751"/>
                <a:gd name="connsiteX135" fmla="*/ 4587104 w 4587104"/>
                <a:gd name="connsiteY135" fmla="*/ 2277137 h 4643751"/>
                <a:gd name="connsiteX136" fmla="*/ 4545972 w 4587104"/>
                <a:gd name="connsiteY13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296746 w 4587104"/>
                <a:gd name="connsiteY3" fmla="*/ 175163 h 4643751"/>
                <a:gd name="connsiteX4" fmla="*/ 1296746 w 4587104"/>
                <a:gd name="connsiteY4" fmla="*/ 233551 h 4643751"/>
                <a:gd name="connsiteX5" fmla="*/ 1296743 w 4587104"/>
                <a:gd name="connsiteY5" fmla="*/ 350329 h 4643751"/>
                <a:gd name="connsiteX6" fmla="*/ 1293685 w 4587104"/>
                <a:gd name="connsiteY6" fmla="*/ 403828 h 4643751"/>
                <a:gd name="connsiteX7" fmla="*/ 1303206 w 4587104"/>
                <a:gd name="connsiteY7" fmla="*/ 482993 h 4643751"/>
                <a:gd name="connsiteX8" fmla="*/ 1255614 w 4587104"/>
                <a:gd name="connsiteY8" fmla="*/ 583881 h 4643751"/>
                <a:gd name="connsiteX9" fmla="*/ 1222959 w 4587104"/>
                <a:gd name="connsiteY9" fmla="*/ 672216 h 4643751"/>
                <a:gd name="connsiteX10" fmla="*/ 1173355 w 4587104"/>
                <a:gd name="connsiteY10" fmla="*/ 759045 h 4643751"/>
                <a:gd name="connsiteX11" fmla="*/ 1141352 w 4587104"/>
                <a:gd name="connsiteY11" fmla="*/ 826684 h 4643751"/>
                <a:gd name="connsiteX12" fmla="*/ 1107349 w 4587104"/>
                <a:gd name="connsiteY12" fmla="*/ 884610 h 4643751"/>
                <a:gd name="connsiteX13" fmla="*/ 1049967 w 4587104"/>
                <a:gd name="connsiteY13" fmla="*/ 992597 h 4643751"/>
                <a:gd name="connsiteX14" fmla="*/ 967710 w 4587104"/>
                <a:gd name="connsiteY14" fmla="*/ 1050985 h 4643751"/>
                <a:gd name="connsiteX15" fmla="*/ 967708 w 4587104"/>
                <a:gd name="connsiteY15" fmla="*/ 1167762 h 4643751"/>
                <a:gd name="connsiteX16" fmla="*/ 967710 w 4587104"/>
                <a:gd name="connsiteY16" fmla="*/ 1342926 h 4643751"/>
                <a:gd name="connsiteX17" fmla="*/ 885449 w 4587104"/>
                <a:gd name="connsiteY17" fmla="*/ 1401314 h 4643751"/>
                <a:gd name="connsiteX18" fmla="*/ 762062 w 4587104"/>
                <a:gd name="connsiteY18" fmla="*/ 1284538 h 4643751"/>
                <a:gd name="connsiteX19" fmla="*/ 638674 w 4587104"/>
                <a:gd name="connsiteY19" fmla="*/ 1342926 h 4643751"/>
                <a:gd name="connsiteX20" fmla="*/ 597544 w 4587104"/>
                <a:gd name="connsiteY20" fmla="*/ 1401314 h 4643751"/>
                <a:gd name="connsiteX21" fmla="*/ 515284 w 4587104"/>
                <a:gd name="connsiteY21" fmla="*/ 1342926 h 4643751"/>
                <a:gd name="connsiteX22" fmla="*/ 474156 w 4587104"/>
                <a:gd name="connsiteY22" fmla="*/ 1342926 h 4643751"/>
                <a:gd name="connsiteX23" fmla="*/ 433026 w 4587104"/>
                <a:gd name="connsiteY23" fmla="*/ 1284538 h 4643751"/>
                <a:gd name="connsiteX24" fmla="*/ 431369 w 4587104"/>
                <a:gd name="connsiteY24" fmla="*/ 1342222 h 4643751"/>
                <a:gd name="connsiteX25" fmla="*/ 434089 w 4587104"/>
                <a:gd name="connsiteY25" fmla="*/ 1436833 h 4643751"/>
                <a:gd name="connsiteX26" fmla="*/ 447690 w 4587104"/>
                <a:gd name="connsiteY26" fmla="*/ 1477381 h 4643751"/>
                <a:gd name="connsiteX27" fmla="*/ 597543 w 4587104"/>
                <a:gd name="connsiteY27" fmla="*/ 1576479 h 4643751"/>
                <a:gd name="connsiteX28" fmla="*/ 598663 w 4587104"/>
                <a:gd name="connsiteY28" fmla="*/ 1656951 h 4643751"/>
                <a:gd name="connsiteX29" fmla="*/ 597543 w 4587104"/>
                <a:gd name="connsiteY29" fmla="*/ 1810031 h 4643751"/>
                <a:gd name="connsiteX30" fmla="*/ 638674 w 4587104"/>
                <a:gd name="connsiteY30" fmla="*/ 1868419 h 4643751"/>
                <a:gd name="connsiteX31" fmla="*/ 655789 w 4587104"/>
                <a:gd name="connsiteY31" fmla="*/ 1956232 h 4643751"/>
                <a:gd name="connsiteX32" fmla="*/ 644908 w 4587104"/>
                <a:gd name="connsiteY32" fmla="*/ 2023812 h 4643751"/>
                <a:gd name="connsiteX33" fmla="*/ 679803 w 4587104"/>
                <a:gd name="connsiteY33" fmla="*/ 2101972 h 4643751"/>
                <a:gd name="connsiteX34" fmla="*/ 638674 w 4587104"/>
                <a:gd name="connsiteY34" fmla="*/ 2101972 h 4643751"/>
                <a:gd name="connsiteX35" fmla="*/ 602744 w 4587104"/>
                <a:gd name="connsiteY35" fmla="*/ 2126147 h 4643751"/>
                <a:gd name="connsiteX36" fmla="*/ 576901 w 4587104"/>
                <a:gd name="connsiteY36" fmla="*/ 2176350 h 4643751"/>
                <a:gd name="connsiteX37" fmla="*/ 542899 w 4587104"/>
                <a:gd name="connsiteY37" fmla="*/ 2211105 h 4643751"/>
                <a:gd name="connsiteX38" fmla="*/ 514336 w 4587104"/>
                <a:gd name="connsiteY38" fmla="*/ 2241998 h 4643751"/>
                <a:gd name="connsiteX39" fmla="*/ 492574 w 4587104"/>
                <a:gd name="connsiteY39" fmla="*/ 2238137 h 4643751"/>
                <a:gd name="connsiteX40" fmla="*/ 454491 w 4587104"/>
                <a:gd name="connsiteY40" fmla="*/ 2243930 h 4643751"/>
                <a:gd name="connsiteX41" fmla="*/ 391897 w 4587104"/>
                <a:gd name="connsiteY41" fmla="*/ 2218748 h 4643751"/>
                <a:gd name="connsiteX42" fmla="*/ 391897 w 4587104"/>
                <a:gd name="connsiteY42" fmla="*/ 2160360 h 4643751"/>
                <a:gd name="connsiteX43" fmla="*/ 309638 w 4587104"/>
                <a:gd name="connsiteY43" fmla="*/ 2218748 h 4643751"/>
                <a:gd name="connsiteX44" fmla="*/ 309636 w 4587104"/>
                <a:gd name="connsiteY44" fmla="*/ 2335525 h 4643751"/>
                <a:gd name="connsiteX45" fmla="*/ 227379 w 4587104"/>
                <a:gd name="connsiteY45" fmla="*/ 2335524 h 4643751"/>
                <a:gd name="connsiteX46" fmla="*/ 227379 w 4587104"/>
                <a:gd name="connsiteY46" fmla="*/ 2510689 h 4643751"/>
                <a:gd name="connsiteX47" fmla="*/ 200148 w 4587104"/>
                <a:gd name="connsiteY47" fmla="*/ 2560590 h 4643751"/>
                <a:gd name="connsiteX48" fmla="*/ 186250 w 4587104"/>
                <a:gd name="connsiteY48" fmla="*/ 2685853 h 4643751"/>
                <a:gd name="connsiteX49" fmla="*/ 227379 w 4587104"/>
                <a:gd name="connsiteY49" fmla="*/ 2744241 h 4643751"/>
                <a:gd name="connsiteX50" fmla="*/ 145120 w 4587104"/>
                <a:gd name="connsiteY50" fmla="*/ 2802629 h 4643751"/>
                <a:gd name="connsiteX51" fmla="*/ 88618 w 4587104"/>
                <a:gd name="connsiteY51" fmla="*/ 2888834 h 4643751"/>
                <a:gd name="connsiteX52" fmla="*/ 21732 w 4587104"/>
                <a:gd name="connsiteY52" fmla="*/ 2919406 h 4643751"/>
                <a:gd name="connsiteX53" fmla="*/ 21731 w 4587104"/>
                <a:gd name="connsiteY53" fmla="*/ 3094571 h 4643751"/>
                <a:gd name="connsiteX54" fmla="*/ 62861 w 4587104"/>
                <a:gd name="connsiteY54" fmla="*/ 3269735 h 4643751"/>
                <a:gd name="connsiteX55" fmla="*/ 103991 w 4587104"/>
                <a:gd name="connsiteY55" fmla="*/ 3269735 h 4643751"/>
                <a:gd name="connsiteX56" fmla="*/ 186249 w 4587104"/>
                <a:gd name="connsiteY56" fmla="*/ 3269736 h 4643751"/>
                <a:gd name="connsiteX57" fmla="*/ 268509 w 4587104"/>
                <a:gd name="connsiteY57" fmla="*/ 3269735 h 4643751"/>
                <a:gd name="connsiteX58" fmla="*/ 309638 w 4587104"/>
                <a:gd name="connsiteY58" fmla="*/ 3328123 h 4643751"/>
                <a:gd name="connsiteX59" fmla="*/ 391897 w 4587104"/>
                <a:gd name="connsiteY59" fmla="*/ 3269735 h 4643751"/>
                <a:gd name="connsiteX60" fmla="*/ 474155 w 4587104"/>
                <a:gd name="connsiteY60" fmla="*/ 3328124 h 4643751"/>
                <a:gd name="connsiteX61" fmla="*/ 643548 w 4587104"/>
                <a:gd name="connsiteY61" fmla="*/ 3363824 h 4643751"/>
                <a:gd name="connsiteX62" fmla="*/ 762062 w 4587104"/>
                <a:gd name="connsiteY62" fmla="*/ 3386511 h 4643751"/>
                <a:gd name="connsiteX63" fmla="*/ 885451 w 4587104"/>
                <a:gd name="connsiteY63" fmla="*/ 3444899 h 4643751"/>
                <a:gd name="connsiteX64" fmla="*/ 926580 w 4587104"/>
                <a:gd name="connsiteY64" fmla="*/ 3503287 h 4643751"/>
                <a:gd name="connsiteX65" fmla="*/ 926580 w 4587104"/>
                <a:gd name="connsiteY65" fmla="*/ 3561675 h 4643751"/>
                <a:gd name="connsiteX66" fmla="*/ 926580 w 4587104"/>
                <a:gd name="connsiteY66" fmla="*/ 3620063 h 4643751"/>
                <a:gd name="connsiteX67" fmla="*/ 967709 w 4587104"/>
                <a:gd name="connsiteY67" fmla="*/ 3736841 h 4643751"/>
                <a:gd name="connsiteX68" fmla="*/ 1008839 w 4587104"/>
                <a:gd name="connsiteY68" fmla="*/ 3795228 h 4643751"/>
                <a:gd name="connsiteX69" fmla="*/ 1049969 w 4587104"/>
                <a:gd name="connsiteY69" fmla="*/ 3970392 h 4643751"/>
                <a:gd name="connsiteX70" fmla="*/ 1091098 w 4587104"/>
                <a:gd name="connsiteY70" fmla="*/ 4028780 h 4643751"/>
                <a:gd name="connsiteX71" fmla="*/ 1137271 w 4587104"/>
                <a:gd name="connsiteY71" fmla="*/ 4105271 h 4643751"/>
                <a:gd name="connsiteX72" fmla="*/ 1132227 w 4587104"/>
                <a:gd name="connsiteY72" fmla="*/ 4203946 h 4643751"/>
                <a:gd name="connsiteX73" fmla="*/ 1214486 w 4587104"/>
                <a:gd name="connsiteY73" fmla="*/ 4203946 h 4643751"/>
                <a:gd name="connsiteX74" fmla="*/ 1324968 w 4587104"/>
                <a:gd name="connsiteY74" fmla="*/ 4172850 h 4643751"/>
                <a:gd name="connsiteX75" fmla="*/ 1356251 w 4587104"/>
                <a:gd name="connsiteY75" fmla="*/ 4205675 h 4643751"/>
                <a:gd name="connsiteX76" fmla="*/ 1379004 w 4587104"/>
                <a:gd name="connsiteY76" fmla="*/ 4262334 h 4643751"/>
                <a:gd name="connsiteX77" fmla="*/ 1420134 w 4587104"/>
                <a:gd name="connsiteY77" fmla="*/ 4203945 h 4643751"/>
                <a:gd name="connsiteX78" fmla="*/ 1463700 w 4587104"/>
                <a:gd name="connsiteY78" fmla="*/ 4180574 h 4643751"/>
                <a:gd name="connsiteX79" fmla="*/ 1502393 w 4587104"/>
                <a:gd name="connsiteY79" fmla="*/ 4145558 h 4643751"/>
                <a:gd name="connsiteX80" fmla="*/ 1592912 w 4587104"/>
                <a:gd name="connsiteY80" fmla="*/ 4120718 h 4643751"/>
                <a:gd name="connsiteX81" fmla="*/ 1645957 w 4587104"/>
                <a:gd name="connsiteY81" fmla="*/ 4074377 h 4643751"/>
                <a:gd name="connsiteX82" fmla="*/ 1749170 w 4587104"/>
                <a:gd name="connsiteY82" fmla="*/ 4028782 h 4643751"/>
                <a:gd name="connsiteX83" fmla="*/ 1678599 w 4587104"/>
                <a:gd name="connsiteY83" fmla="*/ 3985558 h 4643751"/>
                <a:gd name="connsiteX84" fmla="*/ 1625781 w 4587104"/>
                <a:gd name="connsiteY84" fmla="*/ 3912004 h 4643751"/>
                <a:gd name="connsiteX85" fmla="*/ 1790299 w 4587104"/>
                <a:gd name="connsiteY85" fmla="*/ 3853617 h 4643751"/>
                <a:gd name="connsiteX86" fmla="*/ 1954817 w 4587104"/>
                <a:gd name="connsiteY86" fmla="*/ 3795228 h 4643751"/>
                <a:gd name="connsiteX87" fmla="*/ 1995947 w 4587104"/>
                <a:gd name="connsiteY87" fmla="*/ 3678452 h 4643751"/>
                <a:gd name="connsiteX88" fmla="*/ 2078205 w 4587104"/>
                <a:gd name="connsiteY88" fmla="*/ 3678453 h 4643751"/>
                <a:gd name="connsiteX89" fmla="*/ 2242724 w 4587104"/>
                <a:gd name="connsiteY89" fmla="*/ 3561675 h 4643751"/>
                <a:gd name="connsiteX90" fmla="*/ 2283853 w 4587104"/>
                <a:gd name="connsiteY90" fmla="*/ 3678452 h 4643751"/>
                <a:gd name="connsiteX91" fmla="*/ 2366112 w 4587104"/>
                <a:gd name="connsiteY91" fmla="*/ 3678452 h 4643751"/>
                <a:gd name="connsiteX92" fmla="*/ 2448371 w 4587104"/>
                <a:gd name="connsiteY92" fmla="*/ 3678452 h 4643751"/>
                <a:gd name="connsiteX93" fmla="*/ 2448371 w 4587104"/>
                <a:gd name="connsiteY93" fmla="*/ 3795229 h 4643751"/>
                <a:gd name="connsiteX94" fmla="*/ 2571759 w 4587104"/>
                <a:gd name="connsiteY94" fmla="*/ 3795228 h 4643751"/>
                <a:gd name="connsiteX95" fmla="*/ 2612889 w 4587104"/>
                <a:gd name="connsiteY95" fmla="*/ 3912005 h 4643751"/>
                <a:gd name="connsiteX96" fmla="*/ 2654018 w 4587104"/>
                <a:gd name="connsiteY96" fmla="*/ 4028780 h 4643751"/>
                <a:gd name="connsiteX97" fmla="*/ 2695148 w 4587104"/>
                <a:gd name="connsiteY97" fmla="*/ 4028780 h 4643751"/>
                <a:gd name="connsiteX98" fmla="*/ 2695148 w 4587104"/>
                <a:gd name="connsiteY98" fmla="*/ 3970392 h 4643751"/>
                <a:gd name="connsiteX99" fmla="*/ 2777407 w 4587104"/>
                <a:gd name="connsiteY99" fmla="*/ 4028780 h 4643751"/>
                <a:gd name="connsiteX100" fmla="*/ 2840142 w 4587104"/>
                <a:gd name="connsiteY100" fmla="*/ 4041552 h 4643751"/>
                <a:gd name="connsiteX101" fmla="*/ 2983051 w 4587104"/>
                <a:gd name="connsiteY101" fmla="*/ 4087172 h 4643751"/>
                <a:gd name="connsiteX102" fmla="*/ 3011518 w 4587104"/>
                <a:gd name="connsiteY102" fmla="*/ 4153542 h 4643751"/>
                <a:gd name="connsiteX103" fmla="*/ 2983054 w 4587104"/>
                <a:gd name="connsiteY103" fmla="*/ 4262333 h 4643751"/>
                <a:gd name="connsiteX104" fmla="*/ 3024184 w 4587104"/>
                <a:gd name="connsiteY104" fmla="*/ 4262333 h 4643751"/>
                <a:gd name="connsiteX105" fmla="*/ 3106440 w 4587104"/>
                <a:gd name="connsiteY105" fmla="*/ 4320724 h 4643751"/>
                <a:gd name="connsiteX106" fmla="*/ 3182893 w 4587104"/>
                <a:gd name="connsiteY106" fmla="*/ 4483718 h 4643751"/>
                <a:gd name="connsiteX107" fmla="*/ 3270961 w 4587104"/>
                <a:gd name="connsiteY107" fmla="*/ 4612662 h 4643751"/>
                <a:gd name="connsiteX108" fmla="*/ 3394349 w 4587104"/>
                <a:gd name="connsiteY108" fmla="*/ 4612662 h 4643751"/>
                <a:gd name="connsiteX109" fmla="*/ 3476608 w 4587104"/>
                <a:gd name="connsiteY109" fmla="*/ 4495887 h 4643751"/>
                <a:gd name="connsiteX110" fmla="*/ 3764514 w 4587104"/>
                <a:gd name="connsiteY110" fmla="*/ 4379111 h 4643751"/>
                <a:gd name="connsiteX111" fmla="*/ 3887903 w 4587104"/>
                <a:gd name="connsiteY111" fmla="*/ 4320723 h 4643751"/>
                <a:gd name="connsiteX112" fmla="*/ 4011291 w 4587104"/>
                <a:gd name="connsiteY112" fmla="*/ 4203946 h 4643751"/>
                <a:gd name="connsiteX113" fmla="*/ 4052421 w 4587104"/>
                <a:gd name="connsiteY113" fmla="*/ 4145558 h 4643751"/>
                <a:gd name="connsiteX114" fmla="*/ 4093550 w 4587104"/>
                <a:gd name="connsiteY114" fmla="*/ 4145558 h 4643751"/>
                <a:gd name="connsiteX115" fmla="*/ 4093550 w 4587104"/>
                <a:gd name="connsiteY115" fmla="*/ 4028782 h 4643751"/>
                <a:gd name="connsiteX116" fmla="*/ 4134680 w 4587104"/>
                <a:gd name="connsiteY116" fmla="*/ 3970394 h 4643751"/>
                <a:gd name="connsiteX117" fmla="*/ 4143138 w 4587104"/>
                <a:gd name="connsiteY117" fmla="*/ 3871639 h 4643751"/>
                <a:gd name="connsiteX118" fmla="*/ 4134680 w 4587104"/>
                <a:gd name="connsiteY118" fmla="*/ 3736841 h 4643751"/>
                <a:gd name="connsiteX119" fmla="*/ 4175809 w 4587104"/>
                <a:gd name="connsiteY119" fmla="*/ 3678453 h 4643751"/>
                <a:gd name="connsiteX120" fmla="*/ 4190743 w 4587104"/>
                <a:gd name="connsiteY120" fmla="*/ 3562702 h 4643751"/>
                <a:gd name="connsiteX121" fmla="*/ 4216939 w 4587104"/>
                <a:gd name="connsiteY121" fmla="*/ 3444900 h 4643751"/>
                <a:gd name="connsiteX122" fmla="*/ 4258065 w 4587104"/>
                <a:gd name="connsiteY122" fmla="*/ 3269739 h 4643751"/>
                <a:gd name="connsiteX123" fmla="*/ 4322674 w 4587104"/>
                <a:gd name="connsiteY123" fmla="*/ 3151431 h 4643751"/>
                <a:gd name="connsiteX124" fmla="*/ 4381457 w 4587104"/>
                <a:gd name="connsiteY124" fmla="*/ 3094571 h 4643751"/>
                <a:gd name="connsiteX125" fmla="*/ 4422586 w 4587104"/>
                <a:gd name="connsiteY125" fmla="*/ 2977795 h 4643751"/>
                <a:gd name="connsiteX126" fmla="*/ 4381457 w 4587104"/>
                <a:gd name="connsiteY126" fmla="*/ 2919407 h 4643751"/>
                <a:gd name="connsiteX127" fmla="*/ 4422586 w 4587104"/>
                <a:gd name="connsiteY127" fmla="*/ 2861018 h 4643751"/>
                <a:gd name="connsiteX128" fmla="*/ 4381457 w 4587104"/>
                <a:gd name="connsiteY128" fmla="*/ 2802630 h 4643751"/>
                <a:gd name="connsiteX129" fmla="*/ 4436924 w 4587104"/>
                <a:gd name="connsiteY129" fmla="*/ 2666787 h 4643751"/>
                <a:gd name="connsiteX130" fmla="*/ 4463716 w 4587104"/>
                <a:gd name="connsiteY130" fmla="*/ 2569078 h 4643751"/>
                <a:gd name="connsiteX131" fmla="*/ 4504845 w 4587104"/>
                <a:gd name="connsiteY131" fmla="*/ 2452301 h 4643751"/>
                <a:gd name="connsiteX132" fmla="*/ 4463716 w 4587104"/>
                <a:gd name="connsiteY132" fmla="*/ 2452301 h 4643751"/>
                <a:gd name="connsiteX133" fmla="*/ 4463716 w 4587104"/>
                <a:gd name="connsiteY133" fmla="*/ 2393913 h 4643751"/>
                <a:gd name="connsiteX134" fmla="*/ 4504845 w 4587104"/>
                <a:gd name="connsiteY134" fmla="*/ 2335525 h 4643751"/>
                <a:gd name="connsiteX135" fmla="*/ 4587104 w 4587104"/>
                <a:gd name="connsiteY135" fmla="*/ 2277137 h 4643751"/>
                <a:gd name="connsiteX136" fmla="*/ 4545972 w 4587104"/>
                <a:gd name="connsiteY136" fmla="*/ 2218752 h 4643751"/>
                <a:gd name="connsiteX0" fmla="*/ 1337872 w 4587104"/>
                <a:gd name="connsiteY0" fmla="*/ 0 h 4643751"/>
                <a:gd name="connsiteX1" fmla="*/ 1337872 w 4587104"/>
                <a:gd name="connsiteY1" fmla="*/ 0 h 4643751"/>
                <a:gd name="connsiteX2" fmla="*/ 1337872 w 4587104"/>
                <a:gd name="connsiteY2" fmla="*/ 58388 h 4643751"/>
                <a:gd name="connsiteX3" fmla="*/ 1337875 w 4587104"/>
                <a:gd name="connsiteY3" fmla="*/ 116775 h 4643751"/>
                <a:gd name="connsiteX4" fmla="*/ 1296746 w 4587104"/>
                <a:gd name="connsiteY4" fmla="*/ 233551 h 4643751"/>
                <a:gd name="connsiteX5" fmla="*/ 1296743 w 4587104"/>
                <a:gd name="connsiteY5" fmla="*/ 350329 h 4643751"/>
                <a:gd name="connsiteX6" fmla="*/ 1293685 w 4587104"/>
                <a:gd name="connsiteY6" fmla="*/ 403828 h 4643751"/>
                <a:gd name="connsiteX7" fmla="*/ 1303206 w 4587104"/>
                <a:gd name="connsiteY7" fmla="*/ 482993 h 4643751"/>
                <a:gd name="connsiteX8" fmla="*/ 1255614 w 4587104"/>
                <a:gd name="connsiteY8" fmla="*/ 583881 h 4643751"/>
                <a:gd name="connsiteX9" fmla="*/ 1222959 w 4587104"/>
                <a:gd name="connsiteY9" fmla="*/ 672216 h 4643751"/>
                <a:gd name="connsiteX10" fmla="*/ 1173355 w 4587104"/>
                <a:gd name="connsiteY10" fmla="*/ 759045 h 4643751"/>
                <a:gd name="connsiteX11" fmla="*/ 1141352 w 4587104"/>
                <a:gd name="connsiteY11" fmla="*/ 826684 h 4643751"/>
                <a:gd name="connsiteX12" fmla="*/ 1107349 w 4587104"/>
                <a:gd name="connsiteY12" fmla="*/ 884610 h 4643751"/>
                <a:gd name="connsiteX13" fmla="*/ 1049967 w 4587104"/>
                <a:gd name="connsiteY13" fmla="*/ 992597 h 4643751"/>
                <a:gd name="connsiteX14" fmla="*/ 967710 w 4587104"/>
                <a:gd name="connsiteY14" fmla="*/ 1050985 h 4643751"/>
                <a:gd name="connsiteX15" fmla="*/ 967708 w 4587104"/>
                <a:gd name="connsiteY15" fmla="*/ 1167762 h 4643751"/>
                <a:gd name="connsiteX16" fmla="*/ 967710 w 4587104"/>
                <a:gd name="connsiteY16" fmla="*/ 1342926 h 4643751"/>
                <a:gd name="connsiteX17" fmla="*/ 885449 w 4587104"/>
                <a:gd name="connsiteY17" fmla="*/ 1401314 h 4643751"/>
                <a:gd name="connsiteX18" fmla="*/ 762062 w 4587104"/>
                <a:gd name="connsiteY18" fmla="*/ 1284538 h 4643751"/>
                <a:gd name="connsiteX19" fmla="*/ 638674 w 4587104"/>
                <a:gd name="connsiteY19" fmla="*/ 1342926 h 4643751"/>
                <a:gd name="connsiteX20" fmla="*/ 597544 w 4587104"/>
                <a:gd name="connsiteY20" fmla="*/ 1401314 h 4643751"/>
                <a:gd name="connsiteX21" fmla="*/ 515284 w 4587104"/>
                <a:gd name="connsiteY21" fmla="*/ 1342926 h 4643751"/>
                <a:gd name="connsiteX22" fmla="*/ 474156 w 4587104"/>
                <a:gd name="connsiteY22" fmla="*/ 1342926 h 4643751"/>
                <a:gd name="connsiteX23" fmla="*/ 433026 w 4587104"/>
                <a:gd name="connsiteY23" fmla="*/ 1284538 h 4643751"/>
                <a:gd name="connsiteX24" fmla="*/ 431369 w 4587104"/>
                <a:gd name="connsiteY24" fmla="*/ 1342222 h 4643751"/>
                <a:gd name="connsiteX25" fmla="*/ 434089 w 4587104"/>
                <a:gd name="connsiteY25" fmla="*/ 1436833 h 4643751"/>
                <a:gd name="connsiteX26" fmla="*/ 447690 w 4587104"/>
                <a:gd name="connsiteY26" fmla="*/ 1477381 h 4643751"/>
                <a:gd name="connsiteX27" fmla="*/ 597543 w 4587104"/>
                <a:gd name="connsiteY27" fmla="*/ 1576479 h 4643751"/>
                <a:gd name="connsiteX28" fmla="*/ 598663 w 4587104"/>
                <a:gd name="connsiteY28" fmla="*/ 1656951 h 4643751"/>
                <a:gd name="connsiteX29" fmla="*/ 597543 w 4587104"/>
                <a:gd name="connsiteY29" fmla="*/ 1810031 h 4643751"/>
                <a:gd name="connsiteX30" fmla="*/ 638674 w 4587104"/>
                <a:gd name="connsiteY30" fmla="*/ 1868419 h 4643751"/>
                <a:gd name="connsiteX31" fmla="*/ 655789 w 4587104"/>
                <a:gd name="connsiteY31" fmla="*/ 1956232 h 4643751"/>
                <a:gd name="connsiteX32" fmla="*/ 644908 w 4587104"/>
                <a:gd name="connsiteY32" fmla="*/ 2023812 h 4643751"/>
                <a:gd name="connsiteX33" fmla="*/ 679803 w 4587104"/>
                <a:gd name="connsiteY33" fmla="*/ 2101972 h 4643751"/>
                <a:gd name="connsiteX34" fmla="*/ 638674 w 4587104"/>
                <a:gd name="connsiteY34" fmla="*/ 2101972 h 4643751"/>
                <a:gd name="connsiteX35" fmla="*/ 602744 w 4587104"/>
                <a:gd name="connsiteY35" fmla="*/ 2126147 h 4643751"/>
                <a:gd name="connsiteX36" fmla="*/ 576901 w 4587104"/>
                <a:gd name="connsiteY36" fmla="*/ 2176350 h 4643751"/>
                <a:gd name="connsiteX37" fmla="*/ 542899 w 4587104"/>
                <a:gd name="connsiteY37" fmla="*/ 2211105 h 4643751"/>
                <a:gd name="connsiteX38" fmla="*/ 514336 w 4587104"/>
                <a:gd name="connsiteY38" fmla="*/ 2241998 h 4643751"/>
                <a:gd name="connsiteX39" fmla="*/ 492574 w 4587104"/>
                <a:gd name="connsiteY39" fmla="*/ 2238137 h 4643751"/>
                <a:gd name="connsiteX40" fmla="*/ 454491 w 4587104"/>
                <a:gd name="connsiteY40" fmla="*/ 2243930 h 4643751"/>
                <a:gd name="connsiteX41" fmla="*/ 391897 w 4587104"/>
                <a:gd name="connsiteY41" fmla="*/ 2218748 h 4643751"/>
                <a:gd name="connsiteX42" fmla="*/ 391897 w 4587104"/>
                <a:gd name="connsiteY42" fmla="*/ 2160360 h 4643751"/>
                <a:gd name="connsiteX43" fmla="*/ 309638 w 4587104"/>
                <a:gd name="connsiteY43" fmla="*/ 2218748 h 4643751"/>
                <a:gd name="connsiteX44" fmla="*/ 309636 w 4587104"/>
                <a:gd name="connsiteY44" fmla="*/ 2335525 h 4643751"/>
                <a:gd name="connsiteX45" fmla="*/ 227379 w 4587104"/>
                <a:gd name="connsiteY45" fmla="*/ 2335524 h 4643751"/>
                <a:gd name="connsiteX46" fmla="*/ 227379 w 4587104"/>
                <a:gd name="connsiteY46" fmla="*/ 2510689 h 4643751"/>
                <a:gd name="connsiteX47" fmla="*/ 200148 w 4587104"/>
                <a:gd name="connsiteY47" fmla="*/ 2560590 h 4643751"/>
                <a:gd name="connsiteX48" fmla="*/ 186250 w 4587104"/>
                <a:gd name="connsiteY48" fmla="*/ 2685853 h 4643751"/>
                <a:gd name="connsiteX49" fmla="*/ 227379 w 4587104"/>
                <a:gd name="connsiteY49" fmla="*/ 2744241 h 4643751"/>
                <a:gd name="connsiteX50" fmla="*/ 145120 w 4587104"/>
                <a:gd name="connsiteY50" fmla="*/ 2802629 h 4643751"/>
                <a:gd name="connsiteX51" fmla="*/ 88618 w 4587104"/>
                <a:gd name="connsiteY51" fmla="*/ 2888834 h 4643751"/>
                <a:gd name="connsiteX52" fmla="*/ 21732 w 4587104"/>
                <a:gd name="connsiteY52" fmla="*/ 2919406 h 4643751"/>
                <a:gd name="connsiteX53" fmla="*/ 21731 w 4587104"/>
                <a:gd name="connsiteY53" fmla="*/ 3094571 h 4643751"/>
                <a:gd name="connsiteX54" fmla="*/ 62861 w 4587104"/>
                <a:gd name="connsiteY54" fmla="*/ 3269735 h 4643751"/>
                <a:gd name="connsiteX55" fmla="*/ 103991 w 4587104"/>
                <a:gd name="connsiteY55" fmla="*/ 3269735 h 4643751"/>
                <a:gd name="connsiteX56" fmla="*/ 186249 w 4587104"/>
                <a:gd name="connsiteY56" fmla="*/ 3269736 h 4643751"/>
                <a:gd name="connsiteX57" fmla="*/ 268509 w 4587104"/>
                <a:gd name="connsiteY57" fmla="*/ 3269735 h 4643751"/>
                <a:gd name="connsiteX58" fmla="*/ 309638 w 4587104"/>
                <a:gd name="connsiteY58" fmla="*/ 3328123 h 4643751"/>
                <a:gd name="connsiteX59" fmla="*/ 391897 w 4587104"/>
                <a:gd name="connsiteY59" fmla="*/ 3269735 h 4643751"/>
                <a:gd name="connsiteX60" fmla="*/ 474155 w 4587104"/>
                <a:gd name="connsiteY60" fmla="*/ 3328124 h 4643751"/>
                <a:gd name="connsiteX61" fmla="*/ 643548 w 4587104"/>
                <a:gd name="connsiteY61" fmla="*/ 3363824 h 4643751"/>
                <a:gd name="connsiteX62" fmla="*/ 762062 w 4587104"/>
                <a:gd name="connsiteY62" fmla="*/ 3386511 h 4643751"/>
                <a:gd name="connsiteX63" fmla="*/ 885451 w 4587104"/>
                <a:gd name="connsiteY63" fmla="*/ 3444899 h 4643751"/>
                <a:gd name="connsiteX64" fmla="*/ 926580 w 4587104"/>
                <a:gd name="connsiteY64" fmla="*/ 3503287 h 4643751"/>
                <a:gd name="connsiteX65" fmla="*/ 926580 w 4587104"/>
                <a:gd name="connsiteY65" fmla="*/ 3561675 h 4643751"/>
                <a:gd name="connsiteX66" fmla="*/ 926580 w 4587104"/>
                <a:gd name="connsiteY66" fmla="*/ 3620063 h 4643751"/>
                <a:gd name="connsiteX67" fmla="*/ 967709 w 4587104"/>
                <a:gd name="connsiteY67" fmla="*/ 3736841 h 4643751"/>
                <a:gd name="connsiteX68" fmla="*/ 1008839 w 4587104"/>
                <a:gd name="connsiteY68" fmla="*/ 3795228 h 4643751"/>
                <a:gd name="connsiteX69" fmla="*/ 1049969 w 4587104"/>
                <a:gd name="connsiteY69" fmla="*/ 3970392 h 4643751"/>
                <a:gd name="connsiteX70" fmla="*/ 1091098 w 4587104"/>
                <a:gd name="connsiteY70" fmla="*/ 4028780 h 4643751"/>
                <a:gd name="connsiteX71" fmla="*/ 1137271 w 4587104"/>
                <a:gd name="connsiteY71" fmla="*/ 4105271 h 4643751"/>
                <a:gd name="connsiteX72" fmla="*/ 1132227 w 4587104"/>
                <a:gd name="connsiteY72" fmla="*/ 4203946 h 4643751"/>
                <a:gd name="connsiteX73" fmla="*/ 1214486 w 4587104"/>
                <a:gd name="connsiteY73" fmla="*/ 4203946 h 4643751"/>
                <a:gd name="connsiteX74" fmla="*/ 1324968 w 4587104"/>
                <a:gd name="connsiteY74" fmla="*/ 4172850 h 4643751"/>
                <a:gd name="connsiteX75" fmla="*/ 1356251 w 4587104"/>
                <a:gd name="connsiteY75" fmla="*/ 4205675 h 4643751"/>
                <a:gd name="connsiteX76" fmla="*/ 1379004 w 4587104"/>
                <a:gd name="connsiteY76" fmla="*/ 4262334 h 4643751"/>
                <a:gd name="connsiteX77" fmla="*/ 1420134 w 4587104"/>
                <a:gd name="connsiteY77" fmla="*/ 4203945 h 4643751"/>
                <a:gd name="connsiteX78" fmla="*/ 1463700 w 4587104"/>
                <a:gd name="connsiteY78" fmla="*/ 4180574 h 4643751"/>
                <a:gd name="connsiteX79" fmla="*/ 1502393 w 4587104"/>
                <a:gd name="connsiteY79" fmla="*/ 4145558 h 4643751"/>
                <a:gd name="connsiteX80" fmla="*/ 1592912 w 4587104"/>
                <a:gd name="connsiteY80" fmla="*/ 4120718 h 4643751"/>
                <a:gd name="connsiteX81" fmla="*/ 1645957 w 4587104"/>
                <a:gd name="connsiteY81" fmla="*/ 4074377 h 4643751"/>
                <a:gd name="connsiteX82" fmla="*/ 1749170 w 4587104"/>
                <a:gd name="connsiteY82" fmla="*/ 4028782 h 4643751"/>
                <a:gd name="connsiteX83" fmla="*/ 1678599 w 4587104"/>
                <a:gd name="connsiteY83" fmla="*/ 3985558 h 4643751"/>
                <a:gd name="connsiteX84" fmla="*/ 1625781 w 4587104"/>
                <a:gd name="connsiteY84" fmla="*/ 3912004 h 4643751"/>
                <a:gd name="connsiteX85" fmla="*/ 1790299 w 4587104"/>
                <a:gd name="connsiteY85" fmla="*/ 3853617 h 4643751"/>
                <a:gd name="connsiteX86" fmla="*/ 1954817 w 4587104"/>
                <a:gd name="connsiteY86" fmla="*/ 3795228 h 4643751"/>
                <a:gd name="connsiteX87" fmla="*/ 1995947 w 4587104"/>
                <a:gd name="connsiteY87" fmla="*/ 3678452 h 4643751"/>
                <a:gd name="connsiteX88" fmla="*/ 2078205 w 4587104"/>
                <a:gd name="connsiteY88" fmla="*/ 3678453 h 4643751"/>
                <a:gd name="connsiteX89" fmla="*/ 2242724 w 4587104"/>
                <a:gd name="connsiteY89" fmla="*/ 3561675 h 4643751"/>
                <a:gd name="connsiteX90" fmla="*/ 2283853 w 4587104"/>
                <a:gd name="connsiteY90" fmla="*/ 3678452 h 4643751"/>
                <a:gd name="connsiteX91" fmla="*/ 2366112 w 4587104"/>
                <a:gd name="connsiteY91" fmla="*/ 3678452 h 4643751"/>
                <a:gd name="connsiteX92" fmla="*/ 2448371 w 4587104"/>
                <a:gd name="connsiteY92" fmla="*/ 3678452 h 4643751"/>
                <a:gd name="connsiteX93" fmla="*/ 2448371 w 4587104"/>
                <a:gd name="connsiteY93" fmla="*/ 3795229 h 4643751"/>
                <a:gd name="connsiteX94" fmla="*/ 2571759 w 4587104"/>
                <a:gd name="connsiteY94" fmla="*/ 3795228 h 4643751"/>
                <a:gd name="connsiteX95" fmla="*/ 2612889 w 4587104"/>
                <a:gd name="connsiteY95" fmla="*/ 3912005 h 4643751"/>
                <a:gd name="connsiteX96" fmla="*/ 2654018 w 4587104"/>
                <a:gd name="connsiteY96" fmla="*/ 4028780 h 4643751"/>
                <a:gd name="connsiteX97" fmla="*/ 2695148 w 4587104"/>
                <a:gd name="connsiteY97" fmla="*/ 4028780 h 4643751"/>
                <a:gd name="connsiteX98" fmla="*/ 2695148 w 4587104"/>
                <a:gd name="connsiteY98" fmla="*/ 3970392 h 4643751"/>
                <a:gd name="connsiteX99" fmla="*/ 2777407 w 4587104"/>
                <a:gd name="connsiteY99" fmla="*/ 4028780 h 4643751"/>
                <a:gd name="connsiteX100" fmla="*/ 2840142 w 4587104"/>
                <a:gd name="connsiteY100" fmla="*/ 4041552 h 4643751"/>
                <a:gd name="connsiteX101" fmla="*/ 2983051 w 4587104"/>
                <a:gd name="connsiteY101" fmla="*/ 4087172 h 4643751"/>
                <a:gd name="connsiteX102" fmla="*/ 3011518 w 4587104"/>
                <a:gd name="connsiteY102" fmla="*/ 4153542 h 4643751"/>
                <a:gd name="connsiteX103" fmla="*/ 2983054 w 4587104"/>
                <a:gd name="connsiteY103" fmla="*/ 4262333 h 4643751"/>
                <a:gd name="connsiteX104" fmla="*/ 3024184 w 4587104"/>
                <a:gd name="connsiteY104" fmla="*/ 4262333 h 4643751"/>
                <a:gd name="connsiteX105" fmla="*/ 3106440 w 4587104"/>
                <a:gd name="connsiteY105" fmla="*/ 4320724 h 4643751"/>
                <a:gd name="connsiteX106" fmla="*/ 3182893 w 4587104"/>
                <a:gd name="connsiteY106" fmla="*/ 4483718 h 4643751"/>
                <a:gd name="connsiteX107" fmla="*/ 3270961 w 4587104"/>
                <a:gd name="connsiteY107" fmla="*/ 4612662 h 4643751"/>
                <a:gd name="connsiteX108" fmla="*/ 3394349 w 4587104"/>
                <a:gd name="connsiteY108" fmla="*/ 4612662 h 4643751"/>
                <a:gd name="connsiteX109" fmla="*/ 3476608 w 4587104"/>
                <a:gd name="connsiteY109" fmla="*/ 4495887 h 4643751"/>
                <a:gd name="connsiteX110" fmla="*/ 3764514 w 4587104"/>
                <a:gd name="connsiteY110" fmla="*/ 4379111 h 4643751"/>
                <a:gd name="connsiteX111" fmla="*/ 3887903 w 4587104"/>
                <a:gd name="connsiteY111" fmla="*/ 4320723 h 4643751"/>
                <a:gd name="connsiteX112" fmla="*/ 4011291 w 4587104"/>
                <a:gd name="connsiteY112" fmla="*/ 4203946 h 4643751"/>
                <a:gd name="connsiteX113" fmla="*/ 4052421 w 4587104"/>
                <a:gd name="connsiteY113" fmla="*/ 4145558 h 4643751"/>
                <a:gd name="connsiteX114" fmla="*/ 4093550 w 4587104"/>
                <a:gd name="connsiteY114" fmla="*/ 4145558 h 4643751"/>
                <a:gd name="connsiteX115" fmla="*/ 4093550 w 4587104"/>
                <a:gd name="connsiteY115" fmla="*/ 4028782 h 4643751"/>
                <a:gd name="connsiteX116" fmla="*/ 4134680 w 4587104"/>
                <a:gd name="connsiteY116" fmla="*/ 3970394 h 4643751"/>
                <a:gd name="connsiteX117" fmla="*/ 4143138 w 4587104"/>
                <a:gd name="connsiteY117" fmla="*/ 3871639 h 4643751"/>
                <a:gd name="connsiteX118" fmla="*/ 4134680 w 4587104"/>
                <a:gd name="connsiteY118" fmla="*/ 3736841 h 4643751"/>
                <a:gd name="connsiteX119" fmla="*/ 4175809 w 4587104"/>
                <a:gd name="connsiteY119" fmla="*/ 3678453 h 4643751"/>
                <a:gd name="connsiteX120" fmla="*/ 4190743 w 4587104"/>
                <a:gd name="connsiteY120" fmla="*/ 3562702 h 4643751"/>
                <a:gd name="connsiteX121" fmla="*/ 4216939 w 4587104"/>
                <a:gd name="connsiteY121" fmla="*/ 3444900 h 4643751"/>
                <a:gd name="connsiteX122" fmla="*/ 4258065 w 4587104"/>
                <a:gd name="connsiteY122" fmla="*/ 3269739 h 4643751"/>
                <a:gd name="connsiteX123" fmla="*/ 4322674 w 4587104"/>
                <a:gd name="connsiteY123" fmla="*/ 3151431 h 4643751"/>
                <a:gd name="connsiteX124" fmla="*/ 4381457 w 4587104"/>
                <a:gd name="connsiteY124" fmla="*/ 3094571 h 4643751"/>
                <a:gd name="connsiteX125" fmla="*/ 4422586 w 4587104"/>
                <a:gd name="connsiteY125" fmla="*/ 2977795 h 4643751"/>
                <a:gd name="connsiteX126" fmla="*/ 4381457 w 4587104"/>
                <a:gd name="connsiteY126" fmla="*/ 2919407 h 4643751"/>
                <a:gd name="connsiteX127" fmla="*/ 4422586 w 4587104"/>
                <a:gd name="connsiteY127" fmla="*/ 2861018 h 4643751"/>
                <a:gd name="connsiteX128" fmla="*/ 4381457 w 4587104"/>
                <a:gd name="connsiteY128" fmla="*/ 2802630 h 4643751"/>
                <a:gd name="connsiteX129" fmla="*/ 4436924 w 4587104"/>
                <a:gd name="connsiteY129" fmla="*/ 2666787 h 4643751"/>
                <a:gd name="connsiteX130" fmla="*/ 4463716 w 4587104"/>
                <a:gd name="connsiteY130" fmla="*/ 2569078 h 4643751"/>
                <a:gd name="connsiteX131" fmla="*/ 4504845 w 4587104"/>
                <a:gd name="connsiteY131" fmla="*/ 2452301 h 4643751"/>
                <a:gd name="connsiteX132" fmla="*/ 4463716 w 4587104"/>
                <a:gd name="connsiteY132" fmla="*/ 2452301 h 4643751"/>
                <a:gd name="connsiteX133" fmla="*/ 4463716 w 4587104"/>
                <a:gd name="connsiteY133" fmla="*/ 2393913 h 4643751"/>
                <a:gd name="connsiteX134" fmla="*/ 4504845 w 4587104"/>
                <a:gd name="connsiteY134" fmla="*/ 2335525 h 4643751"/>
                <a:gd name="connsiteX135" fmla="*/ 4587104 w 4587104"/>
                <a:gd name="connsiteY135" fmla="*/ 2277137 h 4643751"/>
                <a:gd name="connsiteX136" fmla="*/ 4545972 w 4587104"/>
                <a:gd name="connsiteY136"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147 w 4578520"/>
                <a:gd name="connsiteY53" fmla="*/ 3012409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77665 w 4578520"/>
                <a:gd name="connsiteY57" fmla="*/ 3269736 h 4643751"/>
                <a:gd name="connsiteX58" fmla="*/ 259925 w 4578520"/>
                <a:gd name="connsiteY58" fmla="*/ 3269735 h 4643751"/>
                <a:gd name="connsiteX59" fmla="*/ 301054 w 4578520"/>
                <a:gd name="connsiteY59" fmla="*/ 3328123 h 4643751"/>
                <a:gd name="connsiteX60" fmla="*/ 383313 w 4578520"/>
                <a:gd name="connsiteY60" fmla="*/ 3269735 h 4643751"/>
                <a:gd name="connsiteX61" fmla="*/ 465571 w 4578520"/>
                <a:gd name="connsiteY61" fmla="*/ 3328124 h 4643751"/>
                <a:gd name="connsiteX62" fmla="*/ 634964 w 4578520"/>
                <a:gd name="connsiteY62" fmla="*/ 3363824 h 4643751"/>
                <a:gd name="connsiteX63" fmla="*/ 753478 w 4578520"/>
                <a:gd name="connsiteY63" fmla="*/ 3386511 h 4643751"/>
                <a:gd name="connsiteX64" fmla="*/ 876867 w 4578520"/>
                <a:gd name="connsiteY64" fmla="*/ 3444899 h 4643751"/>
                <a:gd name="connsiteX65" fmla="*/ 917996 w 4578520"/>
                <a:gd name="connsiteY65" fmla="*/ 3503287 h 4643751"/>
                <a:gd name="connsiteX66" fmla="*/ 917996 w 4578520"/>
                <a:gd name="connsiteY66" fmla="*/ 3561675 h 4643751"/>
                <a:gd name="connsiteX67" fmla="*/ 917996 w 4578520"/>
                <a:gd name="connsiteY67" fmla="*/ 3620063 h 4643751"/>
                <a:gd name="connsiteX68" fmla="*/ 959125 w 4578520"/>
                <a:gd name="connsiteY68" fmla="*/ 3736841 h 4643751"/>
                <a:gd name="connsiteX69" fmla="*/ 1000255 w 4578520"/>
                <a:gd name="connsiteY69" fmla="*/ 3795228 h 4643751"/>
                <a:gd name="connsiteX70" fmla="*/ 1041385 w 4578520"/>
                <a:gd name="connsiteY70" fmla="*/ 3970392 h 4643751"/>
                <a:gd name="connsiteX71" fmla="*/ 1082514 w 4578520"/>
                <a:gd name="connsiteY71" fmla="*/ 4028780 h 4643751"/>
                <a:gd name="connsiteX72" fmla="*/ 1128687 w 4578520"/>
                <a:gd name="connsiteY72" fmla="*/ 4105271 h 4643751"/>
                <a:gd name="connsiteX73" fmla="*/ 1123643 w 4578520"/>
                <a:gd name="connsiteY73" fmla="*/ 4203946 h 4643751"/>
                <a:gd name="connsiteX74" fmla="*/ 1205902 w 4578520"/>
                <a:gd name="connsiteY74" fmla="*/ 4203946 h 4643751"/>
                <a:gd name="connsiteX75" fmla="*/ 1316384 w 4578520"/>
                <a:gd name="connsiteY75" fmla="*/ 4172850 h 4643751"/>
                <a:gd name="connsiteX76" fmla="*/ 1347667 w 4578520"/>
                <a:gd name="connsiteY76" fmla="*/ 4205675 h 4643751"/>
                <a:gd name="connsiteX77" fmla="*/ 1370420 w 4578520"/>
                <a:gd name="connsiteY77" fmla="*/ 4262334 h 4643751"/>
                <a:gd name="connsiteX78" fmla="*/ 1411550 w 4578520"/>
                <a:gd name="connsiteY78" fmla="*/ 4203945 h 4643751"/>
                <a:gd name="connsiteX79" fmla="*/ 1455116 w 4578520"/>
                <a:gd name="connsiteY79" fmla="*/ 4180574 h 4643751"/>
                <a:gd name="connsiteX80" fmla="*/ 1493809 w 4578520"/>
                <a:gd name="connsiteY80" fmla="*/ 4145558 h 4643751"/>
                <a:gd name="connsiteX81" fmla="*/ 1584328 w 4578520"/>
                <a:gd name="connsiteY81" fmla="*/ 4120718 h 4643751"/>
                <a:gd name="connsiteX82" fmla="*/ 1637373 w 4578520"/>
                <a:gd name="connsiteY82" fmla="*/ 4074377 h 4643751"/>
                <a:gd name="connsiteX83" fmla="*/ 1740586 w 4578520"/>
                <a:gd name="connsiteY83" fmla="*/ 4028782 h 4643751"/>
                <a:gd name="connsiteX84" fmla="*/ 1670015 w 4578520"/>
                <a:gd name="connsiteY84" fmla="*/ 3985558 h 4643751"/>
                <a:gd name="connsiteX85" fmla="*/ 1617197 w 4578520"/>
                <a:gd name="connsiteY85" fmla="*/ 3912004 h 4643751"/>
                <a:gd name="connsiteX86" fmla="*/ 1781715 w 4578520"/>
                <a:gd name="connsiteY86" fmla="*/ 3853617 h 4643751"/>
                <a:gd name="connsiteX87" fmla="*/ 1946233 w 4578520"/>
                <a:gd name="connsiteY87" fmla="*/ 3795228 h 4643751"/>
                <a:gd name="connsiteX88" fmla="*/ 1987363 w 4578520"/>
                <a:gd name="connsiteY88" fmla="*/ 3678452 h 4643751"/>
                <a:gd name="connsiteX89" fmla="*/ 2069621 w 4578520"/>
                <a:gd name="connsiteY89" fmla="*/ 3678453 h 4643751"/>
                <a:gd name="connsiteX90" fmla="*/ 2234140 w 4578520"/>
                <a:gd name="connsiteY90" fmla="*/ 3561675 h 4643751"/>
                <a:gd name="connsiteX91" fmla="*/ 2275269 w 4578520"/>
                <a:gd name="connsiteY91" fmla="*/ 3678452 h 4643751"/>
                <a:gd name="connsiteX92" fmla="*/ 2357528 w 4578520"/>
                <a:gd name="connsiteY92" fmla="*/ 3678452 h 4643751"/>
                <a:gd name="connsiteX93" fmla="*/ 2439787 w 4578520"/>
                <a:gd name="connsiteY93" fmla="*/ 3678452 h 4643751"/>
                <a:gd name="connsiteX94" fmla="*/ 2439787 w 4578520"/>
                <a:gd name="connsiteY94" fmla="*/ 3795229 h 4643751"/>
                <a:gd name="connsiteX95" fmla="*/ 2563175 w 4578520"/>
                <a:gd name="connsiteY95" fmla="*/ 3795228 h 4643751"/>
                <a:gd name="connsiteX96" fmla="*/ 2604305 w 4578520"/>
                <a:gd name="connsiteY96" fmla="*/ 3912005 h 4643751"/>
                <a:gd name="connsiteX97" fmla="*/ 2645434 w 4578520"/>
                <a:gd name="connsiteY97" fmla="*/ 4028780 h 4643751"/>
                <a:gd name="connsiteX98" fmla="*/ 2686564 w 4578520"/>
                <a:gd name="connsiteY98" fmla="*/ 4028780 h 4643751"/>
                <a:gd name="connsiteX99" fmla="*/ 2686564 w 4578520"/>
                <a:gd name="connsiteY99" fmla="*/ 3970392 h 4643751"/>
                <a:gd name="connsiteX100" fmla="*/ 2768823 w 4578520"/>
                <a:gd name="connsiteY100" fmla="*/ 4028780 h 4643751"/>
                <a:gd name="connsiteX101" fmla="*/ 2831558 w 4578520"/>
                <a:gd name="connsiteY101" fmla="*/ 4041552 h 4643751"/>
                <a:gd name="connsiteX102" fmla="*/ 2974467 w 4578520"/>
                <a:gd name="connsiteY102" fmla="*/ 4087172 h 4643751"/>
                <a:gd name="connsiteX103" fmla="*/ 3002934 w 4578520"/>
                <a:gd name="connsiteY103" fmla="*/ 4153542 h 4643751"/>
                <a:gd name="connsiteX104" fmla="*/ 2974470 w 4578520"/>
                <a:gd name="connsiteY104" fmla="*/ 4262333 h 4643751"/>
                <a:gd name="connsiteX105" fmla="*/ 3015600 w 4578520"/>
                <a:gd name="connsiteY105" fmla="*/ 4262333 h 4643751"/>
                <a:gd name="connsiteX106" fmla="*/ 3097856 w 4578520"/>
                <a:gd name="connsiteY106" fmla="*/ 4320724 h 4643751"/>
                <a:gd name="connsiteX107" fmla="*/ 3174309 w 4578520"/>
                <a:gd name="connsiteY107" fmla="*/ 4483718 h 4643751"/>
                <a:gd name="connsiteX108" fmla="*/ 3262377 w 4578520"/>
                <a:gd name="connsiteY108" fmla="*/ 4612662 h 4643751"/>
                <a:gd name="connsiteX109" fmla="*/ 3385765 w 4578520"/>
                <a:gd name="connsiteY109" fmla="*/ 4612662 h 4643751"/>
                <a:gd name="connsiteX110" fmla="*/ 3468024 w 4578520"/>
                <a:gd name="connsiteY110" fmla="*/ 4495887 h 4643751"/>
                <a:gd name="connsiteX111" fmla="*/ 3755930 w 4578520"/>
                <a:gd name="connsiteY111" fmla="*/ 4379111 h 4643751"/>
                <a:gd name="connsiteX112" fmla="*/ 3879319 w 4578520"/>
                <a:gd name="connsiteY112" fmla="*/ 4320723 h 4643751"/>
                <a:gd name="connsiteX113" fmla="*/ 4002707 w 4578520"/>
                <a:gd name="connsiteY113" fmla="*/ 4203946 h 4643751"/>
                <a:gd name="connsiteX114" fmla="*/ 4043837 w 4578520"/>
                <a:gd name="connsiteY114" fmla="*/ 4145558 h 4643751"/>
                <a:gd name="connsiteX115" fmla="*/ 4084966 w 4578520"/>
                <a:gd name="connsiteY115" fmla="*/ 4145558 h 4643751"/>
                <a:gd name="connsiteX116" fmla="*/ 4084966 w 4578520"/>
                <a:gd name="connsiteY116" fmla="*/ 4028782 h 4643751"/>
                <a:gd name="connsiteX117" fmla="*/ 4126096 w 4578520"/>
                <a:gd name="connsiteY117" fmla="*/ 3970394 h 4643751"/>
                <a:gd name="connsiteX118" fmla="*/ 4134554 w 4578520"/>
                <a:gd name="connsiteY118" fmla="*/ 3871639 h 4643751"/>
                <a:gd name="connsiteX119" fmla="*/ 4126096 w 4578520"/>
                <a:gd name="connsiteY119" fmla="*/ 3736841 h 4643751"/>
                <a:gd name="connsiteX120" fmla="*/ 4167225 w 4578520"/>
                <a:gd name="connsiteY120" fmla="*/ 3678453 h 4643751"/>
                <a:gd name="connsiteX121" fmla="*/ 4182159 w 4578520"/>
                <a:gd name="connsiteY121" fmla="*/ 3562702 h 4643751"/>
                <a:gd name="connsiteX122" fmla="*/ 4208355 w 4578520"/>
                <a:gd name="connsiteY122" fmla="*/ 3444900 h 4643751"/>
                <a:gd name="connsiteX123" fmla="*/ 4249481 w 4578520"/>
                <a:gd name="connsiteY123" fmla="*/ 3269739 h 4643751"/>
                <a:gd name="connsiteX124" fmla="*/ 4314090 w 4578520"/>
                <a:gd name="connsiteY124" fmla="*/ 3151431 h 4643751"/>
                <a:gd name="connsiteX125" fmla="*/ 4372873 w 4578520"/>
                <a:gd name="connsiteY125" fmla="*/ 3094571 h 4643751"/>
                <a:gd name="connsiteX126" fmla="*/ 4414002 w 4578520"/>
                <a:gd name="connsiteY126" fmla="*/ 2977795 h 4643751"/>
                <a:gd name="connsiteX127" fmla="*/ 4372873 w 4578520"/>
                <a:gd name="connsiteY127" fmla="*/ 2919407 h 4643751"/>
                <a:gd name="connsiteX128" fmla="*/ 4414002 w 4578520"/>
                <a:gd name="connsiteY128" fmla="*/ 2861018 h 4643751"/>
                <a:gd name="connsiteX129" fmla="*/ 4372873 w 4578520"/>
                <a:gd name="connsiteY129" fmla="*/ 2802630 h 4643751"/>
                <a:gd name="connsiteX130" fmla="*/ 4428340 w 4578520"/>
                <a:gd name="connsiteY130" fmla="*/ 2666787 h 4643751"/>
                <a:gd name="connsiteX131" fmla="*/ 4455132 w 4578520"/>
                <a:gd name="connsiteY131" fmla="*/ 2569078 h 4643751"/>
                <a:gd name="connsiteX132" fmla="*/ 4496261 w 4578520"/>
                <a:gd name="connsiteY132" fmla="*/ 2452301 h 4643751"/>
                <a:gd name="connsiteX133" fmla="*/ 4455132 w 4578520"/>
                <a:gd name="connsiteY133" fmla="*/ 2452301 h 4643751"/>
                <a:gd name="connsiteX134" fmla="*/ 4455132 w 4578520"/>
                <a:gd name="connsiteY134" fmla="*/ 2393913 h 4643751"/>
                <a:gd name="connsiteX135" fmla="*/ 4496261 w 4578520"/>
                <a:gd name="connsiteY135" fmla="*/ 2335525 h 4643751"/>
                <a:gd name="connsiteX136" fmla="*/ 4578520 w 4578520"/>
                <a:gd name="connsiteY136" fmla="*/ 2277137 h 4643751"/>
                <a:gd name="connsiteX137" fmla="*/ 4537388 w 4578520"/>
                <a:gd name="connsiteY137" fmla="*/ 2218752 h 4643751"/>
                <a:gd name="connsiteX0" fmla="*/ 1357271 w 4606503"/>
                <a:gd name="connsiteY0" fmla="*/ 0 h 4643751"/>
                <a:gd name="connsiteX1" fmla="*/ 1357271 w 4606503"/>
                <a:gd name="connsiteY1" fmla="*/ 0 h 4643751"/>
                <a:gd name="connsiteX2" fmla="*/ 1357271 w 4606503"/>
                <a:gd name="connsiteY2" fmla="*/ 58388 h 4643751"/>
                <a:gd name="connsiteX3" fmla="*/ 1357274 w 4606503"/>
                <a:gd name="connsiteY3" fmla="*/ 116775 h 4643751"/>
                <a:gd name="connsiteX4" fmla="*/ 1316145 w 4606503"/>
                <a:gd name="connsiteY4" fmla="*/ 233551 h 4643751"/>
                <a:gd name="connsiteX5" fmla="*/ 1316142 w 4606503"/>
                <a:gd name="connsiteY5" fmla="*/ 350329 h 4643751"/>
                <a:gd name="connsiteX6" fmla="*/ 1313084 w 4606503"/>
                <a:gd name="connsiteY6" fmla="*/ 403828 h 4643751"/>
                <a:gd name="connsiteX7" fmla="*/ 1322605 w 4606503"/>
                <a:gd name="connsiteY7" fmla="*/ 482993 h 4643751"/>
                <a:gd name="connsiteX8" fmla="*/ 1275013 w 4606503"/>
                <a:gd name="connsiteY8" fmla="*/ 583881 h 4643751"/>
                <a:gd name="connsiteX9" fmla="*/ 1242358 w 4606503"/>
                <a:gd name="connsiteY9" fmla="*/ 672216 h 4643751"/>
                <a:gd name="connsiteX10" fmla="*/ 1192754 w 4606503"/>
                <a:gd name="connsiteY10" fmla="*/ 759045 h 4643751"/>
                <a:gd name="connsiteX11" fmla="*/ 1160751 w 4606503"/>
                <a:gd name="connsiteY11" fmla="*/ 826684 h 4643751"/>
                <a:gd name="connsiteX12" fmla="*/ 1126748 w 4606503"/>
                <a:gd name="connsiteY12" fmla="*/ 884610 h 4643751"/>
                <a:gd name="connsiteX13" fmla="*/ 1069366 w 4606503"/>
                <a:gd name="connsiteY13" fmla="*/ 992597 h 4643751"/>
                <a:gd name="connsiteX14" fmla="*/ 987109 w 4606503"/>
                <a:gd name="connsiteY14" fmla="*/ 1050985 h 4643751"/>
                <a:gd name="connsiteX15" fmla="*/ 987107 w 4606503"/>
                <a:gd name="connsiteY15" fmla="*/ 1167762 h 4643751"/>
                <a:gd name="connsiteX16" fmla="*/ 987109 w 4606503"/>
                <a:gd name="connsiteY16" fmla="*/ 1342926 h 4643751"/>
                <a:gd name="connsiteX17" fmla="*/ 904848 w 4606503"/>
                <a:gd name="connsiteY17" fmla="*/ 1401314 h 4643751"/>
                <a:gd name="connsiteX18" fmla="*/ 781461 w 4606503"/>
                <a:gd name="connsiteY18" fmla="*/ 1284538 h 4643751"/>
                <a:gd name="connsiteX19" fmla="*/ 658073 w 4606503"/>
                <a:gd name="connsiteY19" fmla="*/ 1342926 h 4643751"/>
                <a:gd name="connsiteX20" fmla="*/ 616943 w 4606503"/>
                <a:gd name="connsiteY20" fmla="*/ 1401314 h 4643751"/>
                <a:gd name="connsiteX21" fmla="*/ 534683 w 4606503"/>
                <a:gd name="connsiteY21" fmla="*/ 1342926 h 4643751"/>
                <a:gd name="connsiteX22" fmla="*/ 493555 w 4606503"/>
                <a:gd name="connsiteY22" fmla="*/ 1342926 h 4643751"/>
                <a:gd name="connsiteX23" fmla="*/ 452425 w 4606503"/>
                <a:gd name="connsiteY23" fmla="*/ 1284538 h 4643751"/>
                <a:gd name="connsiteX24" fmla="*/ 450768 w 4606503"/>
                <a:gd name="connsiteY24" fmla="*/ 1342222 h 4643751"/>
                <a:gd name="connsiteX25" fmla="*/ 453488 w 4606503"/>
                <a:gd name="connsiteY25" fmla="*/ 1436833 h 4643751"/>
                <a:gd name="connsiteX26" fmla="*/ 467089 w 4606503"/>
                <a:gd name="connsiteY26" fmla="*/ 1477381 h 4643751"/>
                <a:gd name="connsiteX27" fmla="*/ 616942 w 4606503"/>
                <a:gd name="connsiteY27" fmla="*/ 1576479 h 4643751"/>
                <a:gd name="connsiteX28" fmla="*/ 618062 w 4606503"/>
                <a:gd name="connsiteY28" fmla="*/ 1656951 h 4643751"/>
                <a:gd name="connsiteX29" fmla="*/ 616942 w 4606503"/>
                <a:gd name="connsiteY29" fmla="*/ 1810031 h 4643751"/>
                <a:gd name="connsiteX30" fmla="*/ 658073 w 4606503"/>
                <a:gd name="connsiteY30" fmla="*/ 1868419 h 4643751"/>
                <a:gd name="connsiteX31" fmla="*/ 675188 w 4606503"/>
                <a:gd name="connsiteY31" fmla="*/ 1956232 h 4643751"/>
                <a:gd name="connsiteX32" fmla="*/ 664307 w 4606503"/>
                <a:gd name="connsiteY32" fmla="*/ 2023812 h 4643751"/>
                <a:gd name="connsiteX33" fmla="*/ 699202 w 4606503"/>
                <a:gd name="connsiteY33" fmla="*/ 2101972 h 4643751"/>
                <a:gd name="connsiteX34" fmla="*/ 658073 w 4606503"/>
                <a:gd name="connsiteY34" fmla="*/ 2101972 h 4643751"/>
                <a:gd name="connsiteX35" fmla="*/ 622143 w 4606503"/>
                <a:gd name="connsiteY35" fmla="*/ 2126147 h 4643751"/>
                <a:gd name="connsiteX36" fmla="*/ 596300 w 4606503"/>
                <a:gd name="connsiteY36" fmla="*/ 2176350 h 4643751"/>
                <a:gd name="connsiteX37" fmla="*/ 562298 w 4606503"/>
                <a:gd name="connsiteY37" fmla="*/ 2211105 h 4643751"/>
                <a:gd name="connsiteX38" fmla="*/ 533735 w 4606503"/>
                <a:gd name="connsiteY38" fmla="*/ 2241998 h 4643751"/>
                <a:gd name="connsiteX39" fmla="*/ 511973 w 4606503"/>
                <a:gd name="connsiteY39" fmla="*/ 2238137 h 4643751"/>
                <a:gd name="connsiteX40" fmla="*/ 473890 w 4606503"/>
                <a:gd name="connsiteY40" fmla="*/ 2243930 h 4643751"/>
                <a:gd name="connsiteX41" fmla="*/ 411296 w 4606503"/>
                <a:gd name="connsiteY41" fmla="*/ 2218748 h 4643751"/>
                <a:gd name="connsiteX42" fmla="*/ 411296 w 4606503"/>
                <a:gd name="connsiteY42" fmla="*/ 2160360 h 4643751"/>
                <a:gd name="connsiteX43" fmla="*/ 329037 w 4606503"/>
                <a:gd name="connsiteY43" fmla="*/ 2218748 h 4643751"/>
                <a:gd name="connsiteX44" fmla="*/ 329035 w 4606503"/>
                <a:gd name="connsiteY44" fmla="*/ 2335525 h 4643751"/>
                <a:gd name="connsiteX45" fmla="*/ 246778 w 4606503"/>
                <a:gd name="connsiteY45" fmla="*/ 2335524 h 4643751"/>
                <a:gd name="connsiteX46" fmla="*/ 246778 w 4606503"/>
                <a:gd name="connsiteY46" fmla="*/ 2510689 h 4643751"/>
                <a:gd name="connsiteX47" fmla="*/ 219547 w 4606503"/>
                <a:gd name="connsiteY47" fmla="*/ 2560590 h 4643751"/>
                <a:gd name="connsiteX48" fmla="*/ 205649 w 4606503"/>
                <a:gd name="connsiteY48" fmla="*/ 2685853 h 4643751"/>
                <a:gd name="connsiteX49" fmla="*/ 246778 w 4606503"/>
                <a:gd name="connsiteY49" fmla="*/ 2744241 h 4643751"/>
                <a:gd name="connsiteX50" fmla="*/ 164519 w 4606503"/>
                <a:gd name="connsiteY50" fmla="*/ 2802629 h 4643751"/>
                <a:gd name="connsiteX51" fmla="*/ 108017 w 4606503"/>
                <a:gd name="connsiteY51" fmla="*/ 2888834 h 4643751"/>
                <a:gd name="connsiteX52" fmla="*/ 41131 w 4606503"/>
                <a:gd name="connsiteY52" fmla="*/ 2919406 h 4643751"/>
                <a:gd name="connsiteX53" fmla="*/ 0 w 4606503"/>
                <a:gd name="connsiteY53" fmla="*/ 2977794 h 4643751"/>
                <a:gd name="connsiteX54" fmla="*/ 41130 w 4606503"/>
                <a:gd name="connsiteY54" fmla="*/ 3094571 h 4643751"/>
                <a:gd name="connsiteX55" fmla="*/ 82260 w 4606503"/>
                <a:gd name="connsiteY55" fmla="*/ 3269735 h 4643751"/>
                <a:gd name="connsiteX56" fmla="*/ 123390 w 4606503"/>
                <a:gd name="connsiteY56" fmla="*/ 3269735 h 4643751"/>
                <a:gd name="connsiteX57" fmla="*/ 205648 w 4606503"/>
                <a:gd name="connsiteY57" fmla="*/ 3269736 h 4643751"/>
                <a:gd name="connsiteX58" fmla="*/ 287908 w 4606503"/>
                <a:gd name="connsiteY58" fmla="*/ 3269735 h 4643751"/>
                <a:gd name="connsiteX59" fmla="*/ 329037 w 4606503"/>
                <a:gd name="connsiteY59" fmla="*/ 3328123 h 4643751"/>
                <a:gd name="connsiteX60" fmla="*/ 411296 w 4606503"/>
                <a:gd name="connsiteY60" fmla="*/ 3269735 h 4643751"/>
                <a:gd name="connsiteX61" fmla="*/ 493554 w 4606503"/>
                <a:gd name="connsiteY61" fmla="*/ 3328124 h 4643751"/>
                <a:gd name="connsiteX62" fmla="*/ 662947 w 4606503"/>
                <a:gd name="connsiteY62" fmla="*/ 3363824 h 4643751"/>
                <a:gd name="connsiteX63" fmla="*/ 781461 w 4606503"/>
                <a:gd name="connsiteY63" fmla="*/ 3386511 h 4643751"/>
                <a:gd name="connsiteX64" fmla="*/ 904850 w 4606503"/>
                <a:gd name="connsiteY64" fmla="*/ 3444899 h 4643751"/>
                <a:gd name="connsiteX65" fmla="*/ 945979 w 4606503"/>
                <a:gd name="connsiteY65" fmla="*/ 3503287 h 4643751"/>
                <a:gd name="connsiteX66" fmla="*/ 945979 w 4606503"/>
                <a:gd name="connsiteY66" fmla="*/ 3561675 h 4643751"/>
                <a:gd name="connsiteX67" fmla="*/ 945979 w 4606503"/>
                <a:gd name="connsiteY67" fmla="*/ 3620063 h 4643751"/>
                <a:gd name="connsiteX68" fmla="*/ 987108 w 4606503"/>
                <a:gd name="connsiteY68" fmla="*/ 3736841 h 4643751"/>
                <a:gd name="connsiteX69" fmla="*/ 1028238 w 4606503"/>
                <a:gd name="connsiteY69" fmla="*/ 3795228 h 4643751"/>
                <a:gd name="connsiteX70" fmla="*/ 1069368 w 4606503"/>
                <a:gd name="connsiteY70" fmla="*/ 3970392 h 4643751"/>
                <a:gd name="connsiteX71" fmla="*/ 1110497 w 4606503"/>
                <a:gd name="connsiteY71" fmla="*/ 4028780 h 4643751"/>
                <a:gd name="connsiteX72" fmla="*/ 1156670 w 4606503"/>
                <a:gd name="connsiteY72" fmla="*/ 4105271 h 4643751"/>
                <a:gd name="connsiteX73" fmla="*/ 1151626 w 4606503"/>
                <a:gd name="connsiteY73" fmla="*/ 4203946 h 4643751"/>
                <a:gd name="connsiteX74" fmla="*/ 1233885 w 4606503"/>
                <a:gd name="connsiteY74" fmla="*/ 4203946 h 4643751"/>
                <a:gd name="connsiteX75" fmla="*/ 1344367 w 4606503"/>
                <a:gd name="connsiteY75" fmla="*/ 4172850 h 4643751"/>
                <a:gd name="connsiteX76" fmla="*/ 1375650 w 4606503"/>
                <a:gd name="connsiteY76" fmla="*/ 4205675 h 4643751"/>
                <a:gd name="connsiteX77" fmla="*/ 1398403 w 4606503"/>
                <a:gd name="connsiteY77" fmla="*/ 4262334 h 4643751"/>
                <a:gd name="connsiteX78" fmla="*/ 1439533 w 4606503"/>
                <a:gd name="connsiteY78" fmla="*/ 4203945 h 4643751"/>
                <a:gd name="connsiteX79" fmla="*/ 1483099 w 4606503"/>
                <a:gd name="connsiteY79" fmla="*/ 4180574 h 4643751"/>
                <a:gd name="connsiteX80" fmla="*/ 1521792 w 4606503"/>
                <a:gd name="connsiteY80" fmla="*/ 4145558 h 4643751"/>
                <a:gd name="connsiteX81" fmla="*/ 1612311 w 4606503"/>
                <a:gd name="connsiteY81" fmla="*/ 4120718 h 4643751"/>
                <a:gd name="connsiteX82" fmla="*/ 1665356 w 4606503"/>
                <a:gd name="connsiteY82" fmla="*/ 4074377 h 4643751"/>
                <a:gd name="connsiteX83" fmla="*/ 1768569 w 4606503"/>
                <a:gd name="connsiteY83" fmla="*/ 4028782 h 4643751"/>
                <a:gd name="connsiteX84" fmla="*/ 1697998 w 4606503"/>
                <a:gd name="connsiteY84" fmla="*/ 3985558 h 4643751"/>
                <a:gd name="connsiteX85" fmla="*/ 1645180 w 4606503"/>
                <a:gd name="connsiteY85" fmla="*/ 3912004 h 4643751"/>
                <a:gd name="connsiteX86" fmla="*/ 1809698 w 4606503"/>
                <a:gd name="connsiteY86" fmla="*/ 3853617 h 4643751"/>
                <a:gd name="connsiteX87" fmla="*/ 1974216 w 4606503"/>
                <a:gd name="connsiteY87" fmla="*/ 3795228 h 4643751"/>
                <a:gd name="connsiteX88" fmla="*/ 2015346 w 4606503"/>
                <a:gd name="connsiteY88" fmla="*/ 3678452 h 4643751"/>
                <a:gd name="connsiteX89" fmla="*/ 2097604 w 4606503"/>
                <a:gd name="connsiteY89" fmla="*/ 3678453 h 4643751"/>
                <a:gd name="connsiteX90" fmla="*/ 2262123 w 4606503"/>
                <a:gd name="connsiteY90" fmla="*/ 3561675 h 4643751"/>
                <a:gd name="connsiteX91" fmla="*/ 2303252 w 4606503"/>
                <a:gd name="connsiteY91" fmla="*/ 3678452 h 4643751"/>
                <a:gd name="connsiteX92" fmla="*/ 2385511 w 4606503"/>
                <a:gd name="connsiteY92" fmla="*/ 3678452 h 4643751"/>
                <a:gd name="connsiteX93" fmla="*/ 2467770 w 4606503"/>
                <a:gd name="connsiteY93" fmla="*/ 3678452 h 4643751"/>
                <a:gd name="connsiteX94" fmla="*/ 2467770 w 4606503"/>
                <a:gd name="connsiteY94" fmla="*/ 3795229 h 4643751"/>
                <a:gd name="connsiteX95" fmla="*/ 2591158 w 4606503"/>
                <a:gd name="connsiteY95" fmla="*/ 3795228 h 4643751"/>
                <a:gd name="connsiteX96" fmla="*/ 2632288 w 4606503"/>
                <a:gd name="connsiteY96" fmla="*/ 3912005 h 4643751"/>
                <a:gd name="connsiteX97" fmla="*/ 2673417 w 4606503"/>
                <a:gd name="connsiteY97" fmla="*/ 4028780 h 4643751"/>
                <a:gd name="connsiteX98" fmla="*/ 2714547 w 4606503"/>
                <a:gd name="connsiteY98" fmla="*/ 4028780 h 4643751"/>
                <a:gd name="connsiteX99" fmla="*/ 2714547 w 4606503"/>
                <a:gd name="connsiteY99" fmla="*/ 3970392 h 4643751"/>
                <a:gd name="connsiteX100" fmla="*/ 2796806 w 4606503"/>
                <a:gd name="connsiteY100" fmla="*/ 4028780 h 4643751"/>
                <a:gd name="connsiteX101" fmla="*/ 2859541 w 4606503"/>
                <a:gd name="connsiteY101" fmla="*/ 4041552 h 4643751"/>
                <a:gd name="connsiteX102" fmla="*/ 3002450 w 4606503"/>
                <a:gd name="connsiteY102" fmla="*/ 4087172 h 4643751"/>
                <a:gd name="connsiteX103" fmla="*/ 3030917 w 4606503"/>
                <a:gd name="connsiteY103" fmla="*/ 4153542 h 4643751"/>
                <a:gd name="connsiteX104" fmla="*/ 3002453 w 4606503"/>
                <a:gd name="connsiteY104" fmla="*/ 4262333 h 4643751"/>
                <a:gd name="connsiteX105" fmla="*/ 3043583 w 4606503"/>
                <a:gd name="connsiteY105" fmla="*/ 4262333 h 4643751"/>
                <a:gd name="connsiteX106" fmla="*/ 3125839 w 4606503"/>
                <a:gd name="connsiteY106" fmla="*/ 4320724 h 4643751"/>
                <a:gd name="connsiteX107" fmla="*/ 3202292 w 4606503"/>
                <a:gd name="connsiteY107" fmla="*/ 4483718 h 4643751"/>
                <a:gd name="connsiteX108" fmla="*/ 3290360 w 4606503"/>
                <a:gd name="connsiteY108" fmla="*/ 4612662 h 4643751"/>
                <a:gd name="connsiteX109" fmla="*/ 3413748 w 4606503"/>
                <a:gd name="connsiteY109" fmla="*/ 4612662 h 4643751"/>
                <a:gd name="connsiteX110" fmla="*/ 3496007 w 4606503"/>
                <a:gd name="connsiteY110" fmla="*/ 4495887 h 4643751"/>
                <a:gd name="connsiteX111" fmla="*/ 3783913 w 4606503"/>
                <a:gd name="connsiteY111" fmla="*/ 4379111 h 4643751"/>
                <a:gd name="connsiteX112" fmla="*/ 3907302 w 4606503"/>
                <a:gd name="connsiteY112" fmla="*/ 4320723 h 4643751"/>
                <a:gd name="connsiteX113" fmla="*/ 4030690 w 4606503"/>
                <a:gd name="connsiteY113" fmla="*/ 4203946 h 4643751"/>
                <a:gd name="connsiteX114" fmla="*/ 4071820 w 4606503"/>
                <a:gd name="connsiteY114" fmla="*/ 4145558 h 4643751"/>
                <a:gd name="connsiteX115" fmla="*/ 4112949 w 4606503"/>
                <a:gd name="connsiteY115" fmla="*/ 4145558 h 4643751"/>
                <a:gd name="connsiteX116" fmla="*/ 4112949 w 4606503"/>
                <a:gd name="connsiteY116" fmla="*/ 4028782 h 4643751"/>
                <a:gd name="connsiteX117" fmla="*/ 4154079 w 4606503"/>
                <a:gd name="connsiteY117" fmla="*/ 3970394 h 4643751"/>
                <a:gd name="connsiteX118" fmla="*/ 4162537 w 4606503"/>
                <a:gd name="connsiteY118" fmla="*/ 3871639 h 4643751"/>
                <a:gd name="connsiteX119" fmla="*/ 4154079 w 4606503"/>
                <a:gd name="connsiteY119" fmla="*/ 3736841 h 4643751"/>
                <a:gd name="connsiteX120" fmla="*/ 4195208 w 4606503"/>
                <a:gd name="connsiteY120" fmla="*/ 3678453 h 4643751"/>
                <a:gd name="connsiteX121" fmla="*/ 4210142 w 4606503"/>
                <a:gd name="connsiteY121" fmla="*/ 3562702 h 4643751"/>
                <a:gd name="connsiteX122" fmla="*/ 4236338 w 4606503"/>
                <a:gd name="connsiteY122" fmla="*/ 3444900 h 4643751"/>
                <a:gd name="connsiteX123" fmla="*/ 4277464 w 4606503"/>
                <a:gd name="connsiteY123" fmla="*/ 3269739 h 4643751"/>
                <a:gd name="connsiteX124" fmla="*/ 4342073 w 4606503"/>
                <a:gd name="connsiteY124" fmla="*/ 3151431 h 4643751"/>
                <a:gd name="connsiteX125" fmla="*/ 4400856 w 4606503"/>
                <a:gd name="connsiteY125" fmla="*/ 3094571 h 4643751"/>
                <a:gd name="connsiteX126" fmla="*/ 4441985 w 4606503"/>
                <a:gd name="connsiteY126" fmla="*/ 2977795 h 4643751"/>
                <a:gd name="connsiteX127" fmla="*/ 4400856 w 4606503"/>
                <a:gd name="connsiteY127" fmla="*/ 2919407 h 4643751"/>
                <a:gd name="connsiteX128" fmla="*/ 4441985 w 4606503"/>
                <a:gd name="connsiteY128" fmla="*/ 2861018 h 4643751"/>
                <a:gd name="connsiteX129" fmla="*/ 4400856 w 4606503"/>
                <a:gd name="connsiteY129" fmla="*/ 2802630 h 4643751"/>
                <a:gd name="connsiteX130" fmla="*/ 4456323 w 4606503"/>
                <a:gd name="connsiteY130" fmla="*/ 2666787 h 4643751"/>
                <a:gd name="connsiteX131" fmla="*/ 4483115 w 4606503"/>
                <a:gd name="connsiteY131" fmla="*/ 2569078 h 4643751"/>
                <a:gd name="connsiteX132" fmla="*/ 4524244 w 4606503"/>
                <a:gd name="connsiteY132" fmla="*/ 2452301 h 4643751"/>
                <a:gd name="connsiteX133" fmla="*/ 4483115 w 4606503"/>
                <a:gd name="connsiteY133" fmla="*/ 2452301 h 4643751"/>
                <a:gd name="connsiteX134" fmla="*/ 4483115 w 4606503"/>
                <a:gd name="connsiteY134" fmla="*/ 2393913 h 4643751"/>
                <a:gd name="connsiteX135" fmla="*/ 4524244 w 4606503"/>
                <a:gd name="connsiteY135" fmla="*/ 2335525 h 4643751"/>
                <a:gd name="connsiteX136" fmla="*/ 4606503 w 4606503"/>
                <a:gd name="connsiteY136" fmla="*/ 2277137 h 4643751"/>
                <a:gd name="connsiteX137" fmla="*/ 4565371 w 4606503"/>
                <a:gd name="connsiteY137" fmla="*/ 2218752 h 4643751"/>
                <a:gd name="connsiteX0" fmla="*/ 1357270 w 4606502"/>
                <a:gd name="connsiteY0" fmla="*/ 0 h 4643751"/>
                <a:gd name="connsiteX1" fmla="*/ 1357270 w 4606502"/>
                <a:gd name="connsiteY1" fmla="*/ 0 h 4643751"/>
                <a:gd name="connsiteX2" fmla="*/ 1357270 w 4606502"/>
                <a:gd name="connsiteY2" fmla="*/ 58388 h 4643751"/>
                <a:gd name="connsiteX3" fmla="*/ 1357273 w 4606502"/>
                <a:gd name="connsiteY3" fmla="*/ 116775 h 4643751"/>
                <a:gd name="connsiteX4" fmla="*/ 1316144 w 4606502"/>
                <a:gd name="connsiteY4" fmla="*/ 233551 h 4643751"/>
                <a:gd name="connsiteX5" fmla="*/ 1316141 w 4606502"/>
                <a:gd name="connsiteY5" fmla="*/ 350329 h 4643751"/>
                <a:gd name="connsiteX6" fmla="*/ 1313083 w 4606502"/>
                <a:gd name="connsiteY6" fmla="*/ 403828 h 4643751"/>
                <a:gd name="connsiteX7" fmla="*/ 1322604 w 4606502"/>
                <a:gd name="connsiteY7" fmla="*/ 482993 h 4643751"/>
                <a:gd name="connsiteX8" fmla="*/ 1275012 w 4606502"/>
                <a:gd name="connsiteY8" fmla="*/ 583881 h 4643751"/>
                <a:gd name="connsiteX9" fmla="*/ 1242357 w 4606502"/>
                <a:gd name="connsiteY9" fmla="*/ 672216 h 4643751"/>
                <a:gd name="connsiteX10" fmla="*/ 1192753 w 4606502"/>
                <a:gd name="connsiteY10" fmla="*/ 759045 h 4643751"/>
                <a:gd name="connsiteX11" fmla="*/ 1160750 w 4606502"/>
                <a:gd name="connsiteY11" fmla="*/ 826684 h 4643751"/>
                <a:gd name="connsiteX12" fmla="*/ 1126747 w 4606502"/>
                <a:gd name="connsiteY12" fmla="*/ 884610 h 4643751"/>
                <a:gd name="connsiteX13" fmla="*/ 1069365 w 4606502"/>
                <a:gd name="connsiteY13" fmla="*/ 992597 h 4643751"/>
                <a:gd name="connsiteX14" fmla="*/ 987108 w 4606502"/>
                <a:gd name="connsiteY14" fmla="*/ 1050985 h 4643751"/>
                <a:gd name="connsiteX15" fmla="*/ 987106 w 4606502"/>
                <a:gd name="connsiteY15" fmla="*/ 1167762 h 4643751"/>
                <a:gd name="connsiteX16" fmla="*/ 987108 w 4606502"/>
                <a:gd name="connsiteY16" fmla="*/ 1342926 h 4643751"/>
                <a:gd name="connsiteX17" fmla="*/ 904847 w 4606502"/>
                <a:gd name="connsiteY17" fmla="*/ 1401314 h 4643751"/>
                <a:gd name="connsiteX18" fmla="*/ 781460 w 4606502"/>
                <a:gd name="connsiteY18" fmla="*/ 1284538 h 4643751"/>
                <a:gd name="connsiteX19" fmla="*/ 658072 w 4606502"/>
                <a:gd name="connsiteY19" fmla="*/ 1342926 h 4643751"/>
                <a:gd name="connsiteX20" fmla="*/ 616942 w 4606502"/>
                <a:gd name="connsiteY20" fmla="*/ 1401314 h 4643751"/>
                <a:gd name="connsiteX21" fmla="*/ 534682 w 4606502"/>
                <a:gd name="connsiteY21" fmla="*/ 1342926 h 4643751"/>
                <a:gd name="connsiteX22" fmla="*/ 493554 w 4606502"/>
                <a:gd name="connsiteY22" fmla="*/ 1342926 h 4643751"/>
                <a:gd name="connsiteX23" fmla="*/ 452424 w 4606502"/>
                <a:gd name="connsiteY23" fmla="*/ 1284538 h 4643751"/>
                <a:gd name="connsiteX24" fmla="*/ 450767 w 4606502"/>
                <a:gd name="connsiteY24" fmla="*/ 1342222 h 4643751"/>
                <a:gd name="connsiteX25" fmla="*/ 453487 w 4606502"/>
                <a:gd name="connsiteY25" fmla="*/ 1436833 h 4643751"/>
                <a:gd name="connsiteX26" fmla="*/ 467088 w 4606502"/>
                <a:gd name="connsiteY26" fmla="*/ 1477381 h 4643751"/>
                <a:gd name="connsiteX27" fmla="*/ 616941 w 4606502"/>
                <a:gd name="connsiteY27" fmla="*/ 1576479 h 4643751"/>
                <a:gd name="connsiteX28" fmla="*/ 618061 w 4606502"/>
                <a:gd name="connsiteY28" fmla="*/ 1656951 h 4643751"/>
                <a:gd name="connsiteX29" fmla="*/ 616941 w 4606502"/>
                <a:gd name="connsiteY29" fmla="*/ 1810031 h 4643751"/>
                <a:gd name="connsiteX30" fmla="*/ 658072 w 4606502"/>
                <a:gd name="connsiteY30" fmla="*/ 1868419 h 4643751"/>
                <a:gd name="connsiteX31" fmla="*/ 675187 w 4606502"/>
                <a:gd name="connsiteY31" fmla="*/ 1956232 h 4643751"/>
                <a:gd name="connsiteX32" fmla="*/ 664306 w 4606502"/>
                <a:gd name="connsiteY32" fmla="*/ 2023812 h 4643751"/>
                <a:gd name="connsiteX33" fmla="*/ 699201 w 4606502"/>
                <a:gd name="connsiteY33" fmla="*/ 2101972 h 4643751"/>
                <a:gd name="connsiteX34" fmla="*/ 658072 w 4606502"/>
                <a:gd name="connsiteY34" fmla="*/ 2101972 h 4643751"/>
                <a:gd name="connsiteX35" fmla="*/ 622142 w 4606502"/>
                <a:gd name="connsiteY35" fmla="*/ 2126147 h 4643751"/>
                <a:gd name="connsiteX36" fmla="*/ 596299 w 4606502"/>
                <a:gd name="connsiteY36" fmla="*/ 2176350 h 4643751"/>
                <a:gd name="connsiteX37" fmla="*/ 562297 w 4606502"/>
                <a:gd name="connsiteY37" fmla="*/ 2211105 h 4643751"/>
                <a:gd name="connsiteX38" fmla="*/ 533734 w 4606502"/>
                <a:gd name="connsiteY38" fmla="*/ 2241998 h 4643751"/>
                <a:gd name="connsiteX39" fmla="*/ 511972 w 4606502"/>
                <a:gd name="connsiteY39" fmla="*/ 2238137 h 4643751"/>
                <a:gd name="connsiteX40" fmla="*/ 473889 w 4606502"/>
                <a:gd name="connsiteY40" fmla="*/ 2243930 h 4643751"/>
                <a:gd name="connsiteX41" fmla="*/ 411295 w 4606502"/>
                <a:gd name="connsiteY41" fmla="*/ 2218748 h 4643751"/>
                <a:gd name="connsiteX42" fmla="*/ 411295 w 4606502"/>
                <a:gd name="connsiteY42" fmla="*/ 2160360 h 4643751"/>
                <a:gd name="connsiteX43" fmla="*/ 329036 w 4606502"/>
                <a:gd name="connsiteY43" fmla="*/ 2218748 h 4643751"/>
                <a:gd name="connsiteX44" fmla="*/ 329034 w 4606502"/>
                <a:gd name="connsiteY44" fmla="*/ 2335525 h 4643751"/>
                <a:gd name="connsiteX45" fmla="*/ 246777 w 4606502"/>
                <a:gd name="connsiteY45" fmla="*/ 2335524 h 4643751"/>
                <a:gd name="connsiteX46" fmla="*/ 246777 w 4606502"/>
                <a:gd name="connsiteY46" fmla="*/ 2510689 h 4643751"/>
                <a:gd name="connsiteX47" fmla="*/ 219546 w 4606502"/>
                <a:gd name="connsiteY47" fmla="*/ 2560590 h 4643751"/>
                <a:gd name="connsiteX48" fmla="*/ 205648 w 4606502"/>
                <a:gd name="connsiteY48" fmla="*/ 2685853 h 4643751"/>
                <a:gd name="connsiteX49" fmla="*/ 246777 w 4606502"/>
                <a:gd name="connsiteY49" fmla="*/ 2744241 h 4643751"/>
                <a:gd name="connsiteX50" fmla="*/ 164518 w 4606502"/>
                <a:gd name="connsiteY50" fmla="*/ 2802629 h 4643751"/>
                <a:gd name="connsiteX51" fmla="*/ 108016 w 4606502"/>
                <a:gd name="connsiteY51" fmla="*/ 2888834 h 4643751"/>
                <a:gd name="connsiteX52" fmla="*/ 41130 w 4606502"/>
                <a:gd name="connsiteY52" fmla="*/ 2919406 h 4643751"/>
                <a:gd name="connsiteX53" fmla="*/ 0 w 4606502"/>
                <a:gd name="connsiteY53" fmla="*/ 2977794 h 4643751"/>
                <a:gd name="connsiteX54" fmla="*/ 41129 w 4606502"/>
                <a:gd name="connsiteY54" fmla="*/ 3094571 h 4643751"/>
                <a:gd name="connsiteX55" fmla="*/ 82259 w 4606502"/>
                <a:gd name="connsiteY55" fmla="*/ 3269735 h 4643751"/>
                <a:gd name="connsiteX56" fmla="*/ 123389 w 4606502"/>
                <a:gd name="connsiteY56" fmla="*/ 3269735 h 4643751"/>
                <a:gd name="connsiteX57" fmla="*/ 205647 w 4606502"/>
                <a:gd name="connsiteY57" fmla="*/ 3269736 h 4643751"/>
                <a:gd name="connsiteX58" fmla="*/ 287907 w 4606502"/>
                <a:gd name="connsiteY58" fmla="*/ 3269735 h 4643751"/>
                <a:gd name="connsiteX59" fmla="*/ 329036 w 4606502"/>
                <a:gd name="connsiteY59" fmla="*/ 3328123 h 4643751"/>
                <a:gd name="connsiteX60" fmla="*/ 411295 w 4606502"/>
                <a:gd name="connsiteY60" fmla="*/ 3269735 h 4643751"/>
                <a:gd name="connsiteX61" fmla="*/ 493553 w 4606502"/>
                <a:gd name="connsiteY61" fmla="*/ 3328124 h 4643751"/>
                <a:gd name="connsiteX62" fmla="*/ 662946 w 4606502"/>
                <a:gd name="connsiteY62" fmla="*/ 3363824 h 4643751"/>
                <a:gd name="connsiteX63" fmla="*/ 781460 w 4606502"/>
                <a:gd name="connsiteY63" fmla="*/ 3386511 h 4643751"/>
                <a:gd name="connsiteX64" fmla="*/ 904849 w 4606502"/>
                <a:gd name="connsiteY64" fmla="*/ 3444899 h 4643751"/>
                <a:gd name="connsiteX65" fmla="*/ 945978 w 4606502"/>
                <a:gd name="connsiteY65" fmla="*/ 3503287 h 4643751"/>
                <a:gd name="connsiteX66" fmla="*/ 945978 w 4606502"/>
                <a:gd name="connsiteY66" fmla="*/ 3561675 h 4643751"/>
                <a:gd name="connsiteX67" fmla="*/ 945978 w 4606502"/>
                <a:gd name="connsiteY67" fmla="*/ 3620063 h 4643751"/>
                <a:gd name="connsiteX68" fmla="*/ 987107 w 4606502"/>
                <a:gd name="connsiteY68" fmla="*/ 3736841 h 4643751"/>
                <a:gd name="connsiteX69" fmla="*/ 1028237 w 4606502"/>
                <a:gd name="connsiteY69" fmla="*/ 3795228 h 4643751"/>
                <a:gd name="connsiteX70" fmla="*/ 1069367 w 4606502"/>
                <a:gd name="connsiteY70" fmla="*/ 3970392 h 4643751"/>
                <a:gd name="connsiteX71" fmla="*/ 1110496 w 4606502"/>
                <a:gd name="connsiteY71" fmla="*/ 4028780 h 4643751"/>
                <a:gd name="connsiteX72" fmla="*/ 1156669 w 4606502"/>
                <a:gd name="connsiteY72" fmla="*/ 4105271 h 4643751"/>
                <a:gd name="connsiteX73" fmla="*/ 1151625 w 4606502"/>
                <a:gd name="connsiteY73" fmla="*/ 4203946 h 4643751"/>
                <a:gd name="connsiteX74" fmla="*/ 1233884 w 4606502"/>
                <a:gd name="connsiteY74" fmla="*/ 4203946 h 4643751"/>
                <a:gd name="connsiteX75" fmla="*/ 1344366 w 4606502"/>
                <a:gd name="connsiteY75" fmla="*/ 4172850 h 4643751"/>
                <a:gd name="connsiteX76" fmla="*/ 1375649 w 4606502"/>
                <a:gd name="connsiteY76" fmla="*/ 4205675 h 4643751"/>
                <a:gd name="connsiteX77" fmla="*/ 1398402 w 4606502"/>
                <a:gd name="connsiteY77" fmla="*/ 4262334 h 4643751"/>
                <a:gd name="connsiteX78" fmla="*/ 1439532 w 4606502"/>
                <a:gd name="connsiteY78" fmla="*/ 4203945 h 4643751"/>
                <a:gd name="connsiteX79" fmla="*/ 1483098 w 4606502"/>
                <a:gd name="connsiteY79" fmla="*/ 4180574 h 4643751"/>
                <a:gd name="connsiteX80" fmla="*/ 1521791 w 4606502"/>
                <a:gd name="connsiteY80" fmla="*/ 4145558 h 4643751"/>
                <a:gd name="connsiteX81" fmla="*/ 1612310 w 4606502"/>
                <a:gd name="connsiteY81" fmla="*/ 4120718 h 4643751"/>
                <a:gd name="connsiteX82" fmla="*/ 1665355 w 4606502"/>
                <a:gd name="connsiteY82" fmla="*/ 4074377 h 4643751"/>
                <a:gd name="connsiteX83" fmla="*/ 1768568 w 4606502"/>
                <a:gd name="connsiteY83" fmla="*/ 4028782 h 4643751"/>
                <a:gd name="connsiteX84" fmla="*/ 1697997 w 4606502"/>
                <a:gd name="connsiteY84" fmla="*/ 3985558 h 4643751"/>
                <a:gd name="connsiteX85" fmla="*/ 1645179 w 4606502"/>
                <a:gd name="connsiteY85" fmla="*/ 3912004 h 4643751"/>
                <a:gd name="connsiteX86" fmla="*/ 1809697 w 4606502"/>
                <a:gd name="connsiteY86" fmla="*/ 3853617 h 4643751"/>
                <a:gd name="connsiteX87" fmla="*/ 1974215 w 4606502"/>
                <a:gd name="connsiteY87" fmla="*/ 3795228 h 4643751"/>
                <a:gd name="connsiteX88" fmla="*/ 2015345 w 4606502"/>
                <a:gd name="connsiteY88" fmla="*/ 3678452 h 4643751"/>
                <a:gd name="connsiteX89" fmla="*/ 2097603 w 4606502"/>
                <a:gd name="connsiteY89" fmla="*/ 3678453 h 4643751"/>
                <a:gd name="connsiteX90" fmla="*/ 2262122 w 4606502"/>
                <a:gd name="connsiteY90" fmla="*/ 3561675 h 4643751"/>
                <a:gd name="connsiteX91" fmla="*/ 2303251 w 4606502"/>
                <a:gd name="connsiteY91" fmla="*/ 3678452 h 4643751"/>
                <a:gd name="connsiteX92" fmla="*/ 2385510 w 4606502"/>
                <a:gd name="connsiteY92" fmla="*/ 3678452 h 4643751"/>
                <a:gd name="connsiteX93" fmla="*/ 2467769 w 4606502"/>
                <a:gd name="connsiteY93" fmla="*/ 3678452 h 4643751"/>
                <a:gd name="connsiteX94" fmla="*/ 2467769 w 4606502"/>
                <a:gd name="connsiteY94" fmla="*/ 3795229 h 4643751"/>
                <a:gd name="connsiteX95" fmla="*/ 2591157 w 4606502"/>
                <a:gd name="connsiteY95" fmla="*/ 3795228 h 4643751"/>
                <a:gd name="connsiteX96" fmla="*/ 2632287 w 4606502"/>
                <a:gd name="connsiteY96" fmla="*/ 3912005 h 4643751"/>
                <a:gd name="connsiteX97" fmla="*/ 2673416 w 4606502"/>
                <a:gd name="connsiteY97" fmla="*/ 4028780 h 4643751"/>
                <a:gd name="connsiteX98" fmla="*/ 2714546 w 4606502"/>
                <a:gd name="connsiteY98" fmla="*/ 4028780 h 4643751"/>
                <a:gd name="connsiteX99" fmla="*/ 2714546 w 4606502"/>
                <a:gd name="connsiteY99" fmla="*/ 3970392 h 4643751"/>
                <a:gd name="connsiteX100" fmla="*/ 2796805 w 4606502"/>
                <a:gd name="connsiteY100" fmla="*/ 4028780 h 4643751"/>
                <a:gd name="connsiteX101" fmla="*/ 2859540 w 4606502"/>
                <a:gd name="connsiteY101" fmla="*/ 4041552 h 4643751"/>
                <a:gd name="connsiteX102" fmla="*/ 3002449 w 4606502"/>
                <a:gd name="connsiteY102" fmla="*/ 4087172 h 4643751"/>
                <a:gd name="connsiteX103" fmla="*/ 3030916 w 4606502"/>
                <a:gd name="connsiteY103" fmla="*/ 4153542 h 4643751"/>
                <a:gd name="connsiteX104" fmla="*/ 3002452 w 4606502"/>
                <a:gd name="connsiteY104" fmla="*/ 4262333 h 4643751"/>
                <a:gd name="connsiteX105" fmla="*/ 3043582 w 4606502"/>
                <a:gd name="connsiteY105" fmla="*/ 4262333 h 4643751"/>
                <a:gd name="connsiteX106" fmla="*/ 3125838 w 4606502"/>
                <a:gd name="connsiteY106" fmla="*/ 4320724 h 4643751"/>
                <a:gd name="connsiteX107" fmla="*/ 3202291 w 4606502"/>
                <a:gd name="connsiteY107" fmla="*/ 4483718 h 4643751"/>
                <a:gd name="connsiteX108" fmla="*/ 3290359 w 4606502"/>
                <a:gd name="connsiteY108" fmla="*/ 4612662 h 4643751"/>
                <a:gd name="connsiteX109" fmla="*/ 3413747 w 4606502"/>
                <a:gd name="connsiteY109" fmla="*/ 4612662 h 4643751"/>
                <a:gd name="connsiteX110" fmla="*/ 3496006 w 4606502"/>
                <a:gd name="connsiteY110" fmla="*/ 4495887 h 4643751"/>
                <a:gd name="connsiteX111" fmla="*/ 3783912 w 4606502"/>
                <a:gd name="connsiteY111" fmla="*/ 4379111 h 4643751"/>
                <a:gd name="connsiteX112" fmla="*/ 3907301 w 4606502"/>
                <a:gd name="connsiteY112" fmla="*/ 4320723 h 4643751"/>
                <a:gd name="connsiteX113" fmla="*/ 4030689 w 4606502"/>
                <a:gd name="connsiteY113" fmla="*/ 4203946 h 4643751"/>
                <a:gd name="connsiteX114" fmla="*/ 4071819 w 4606502"/>
                <a:gd name="connsiteY114" fmla="*/ 4145558 h 4643751"/>
                <a:gd name="connsiteX115" fmla="*/ 4112948 w 4606502"/>
                <a:gd name="connsiteY115" fmla="*/ 4145558 h 4643751"/>
                <a:gd name="connsiteX116" fmla="*/ 4112948 w 4606502"/>
                <a:gd name="connsiteY116" fmla="*/ 4028782 h 4643751"/>
                <a:gd name="connsiteX117" fmla="*/ 4154078 w 4606502"/>
                <a:gd name="connsiteY117" fmla="*/ 3970394 h 4643751"/>
                <a:gd name="connsiteX118" fmla="*/ 4162536 w 4606502"/>
                <a:gd name="connsiteY118" fmla="*/ 3871639 h 4643751"/>
                <a:gd name="connsiteX119" fmla="*/ 4154078 w 4606502"/>
                <a:gd name="connsiteY119" fmla="*/ 3736841 h 4643751"/>
                <a:gd name="connsiteX120" fmla="*/ 4195207 w 4606502"/>
                <a:gd name="connsiteY120" fmla="*/ 3678453 h 4643751"/>
                <a:gd name="connsiteX121" fmla="*/ 4210141 w 4606502"/>
                <a:gd name="connsiteY121" fmla="*/ 3562702 h 4643751"/>
                <a:gd name="connsiteX122" fmla="*/ 4236337 w 4606502"/>
                <a:gd name="connsiteY122" fmla="*/ 3444900 h 4643751"/>
                <a:gd name="connsiteX123" fmla="*/ 4277463 w 4606502"/>
                <a:gd name="connsiteY123" fmla="*/ 3269739 h 4643751"/>
                <a:gd name="connsiteX124" fmla="*/ 4342072 w 4606502"/>
                <a:gd name="connsiteY124" fmla="*/ 3151431 h 4643751"/>
                <a:gd name="connsiteX125" fmla="*/ 4400855 w 4606502"/>
                <a:gd name="connsiteY125" fmla="*/ 3094571 h 4643751"/>
                <a:gd name="connsiteX126" fmla="*/ 4441984 w 4606502"/>
                <a:gd name="connsiteY126" fmla="*/ 2977795 h 4643751"/>
                <a:gd name="connsiteX127" fmla="*/ 4400855 w 4606502"/>
                <a:gd name="connsiteY127" fmla="*/ 2919407 h 4643751"/>
                <a:gd name="connsiteX128" fmla="*/ 4441984 w 4606502"/>
                <a:gd name="connsiteY128" fmla="*/ 2861018 h 4643751"/>
                <a:gd name="connsiteX129" fmla="*/ 4400855 w 4606502"/>
                <a:gd name="connsiteY129" fmla="*/ 2802630 h 4643751"/>
                <a:gd name="connsiteX130" fmla="*/ 4456322 w 4606502"/>
                <a:gd name="connsiteY130" fmla="*/ 2666787 h 4643751"/>
                <a:gd name="connsiteX131" fmla="*/ 4483114 w 4606502"/>
                <a:gd name="connsiteY131" fmla="*/ 2569078 h 4643751"/>
                <a:gd name="connsiteX132" fmla="*/ 4524243 w 4606502"/>
                <a:gd name="connsiteY132" fmla="*/ 2452301 h 4643751"/>
                <a:gd name="connsiteX133" fmla="*/ 4483114 w 4606502"/>
                <a:gd name="connsiteY133" fmla="*/ 2452301 h 4643751"/>
                <a:gd name="connsiteX134" fmla="*/ 4483114 w 4606502"/>
                <a:gd name="connsiteY134" fmla="*/ 2393913 h 4643751"/>
                <a:gd name="connsiteX135" fmla="*/ 4524243 w 4606502"/>
                <a:gd name="connsiteY135" fmla="*/ 2335525 h 4643751"/>
                <a:gd name="connsiteX136" fmla="*/ 4606502 w 4606502"/>
                <a:gd name="connsiteY136" fmla="*/ 2277137 h 4643751"/>
                <a:gd name="connsiteX137" fmla="*/ 4565370 w 4606502"/>
                <a:gd name="connsiteY137"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77665 w 4578520"/>
                <a:gd name="connsiteY57" fmla="*/ 3269736 h 4643751"/>
                <a:gd name="connsiteX58" fmla="*/ 259925 w 4578520"/>
                <a:gd name="connsiteY58" fmla="*/ 3269735 h 4643751"/>
                <a:gd name="connsiteX59" fmla="*/ 301054 w 4578520"/>
                <a:gd name="connsiteY59" fmla="*/ 3328123 h 4643751"/>
                <a:gd name="connsiteX60" fmla="*/ 383313 w 4578520"/>
                <a:gd name="connsiteY60" fmla="*/ 3269735 h 4643751"/>
                <a:gd name="connsiteX61" fmla="*/ 465571 w 4578520"/>
                <a:gd name="connsiteY61" fmla="*/ 3328124 h 4643751"/>
                <a:gd name="connsiteX62" fmla="*/ 634964 w 4578520"/>
                <a:gd name="connsiteY62" fmla="*/ 3363824 h 4643751"/>
                <a:gd name="connsiteX63" fmla="*/ 753478 w 4578520"/>
                <a:gd name="connsiteY63" fmla="*/ 3386511 h 4643751"/>
                <a:gd name="connsiteX64" fmla="*/ 876867 w 4578520"/>
                <a:gd name="connsiteY64" fmla="*/ 3444899 h 4643751"/>
                <a:gd name="connsiteX65" fmla="*/ 917996 w 4578520"/>
                <a:gd name="connsiteY65" fmla="*/ 3503287 h 4643751"/>
                <a:gd name="connsiteX66" fmla="*/ 917996 w 4578520"/>
                <a:gd name="connsiteY66" fmla="*/ 3561675 h 4643751"/>
                <a:gd name="connsiteX67" fmla="*/ 917996 w 4578520"/>
                <a:gd name="connsiteY67" fmla="*/ 3620063 h 4643751"/>
                <a:gd name="connsiteX68" fmla="*/ 959125 w 4578520"/>
                <a:gd name="connsiteY68" fmla="*/ 3736841 h 4643751"/>
                <a:gd name="connsiteX69" fmla="*/ 1000255 w 4578520"/>
                <a:gd name="connsiteY69" fmla="*/ 3795228 h 4643751"/>
                <a:gd name="connsiteX70" fmla="*/ 1041385 w 4578520"/>
                <a:gd name="connsiteY70" fmla="*/ 3970392 h 4643751"/>
                <a:gd name="connsiteX71" fmla="*/ 1082514 w 4578520"/>
                <a:gd name="connsiteY71" fmla="*/ 4028780 h 4643751"/>
                <a:gd name="connsiteX72" fmla="*/ 1128687 w 4578520"/>
                <a:gd name="connsiteY72" fmla="*/ 4105271 h 4643751"/>
                <a:gd name="connsiteX73" fmla="*/ 1123643 w 4578520"/>
                <a:gd name="connsiteY73" fmla="*/ 4203946 h 4643751"/>
                <a:gd name="connsiteX74" fmla="*/ 1205902 w 4578520"/>
                <a:gd name="connsiteY74" fmla="*/ 4203946 h 4643751"/>
                <a:gd name="connsiteX75" fmla="*/ 1316384 w 4578520"/>
                <a:gd name="connsiteY75" fmla="*/ 4172850 h 4643751"/>
                <a:gd name="connsiteX76" fmla="*/ 1347667 w 4578520"/>
                <a:gd name="connsiteY76" fmla="*/ 4205675 h 4643751"/>
                <a:gd name="connsiteX77" fmla="*/ 1370420 w 4578520"/>
                <a:gd name="connsiteY77" fmla="*/ 4262334 h 4643751"/>
                <a:gd name="connsiteX78" fmla="*/ 1411550 w 4578520"/>
                <a:gd name="connsiteY78" fmla="*/ 4203945 h 4643751"/>
                <a:gd name="connsiteX79" fmla="*/ 1455116 w 4578520"/>
                <a:gd name="connsiteY79" fmla="*/ 4180574 h 4643751"/>
                <a:gd name="connsiteX80" fmla="*/ 1493809 w 4578520"/>
                <a:gd name="connsiteY80" fmla="*/ 4145558 h 4643751"/>
                <a:gd name="connsiteX81" fmla="*/ 1584328 w 4578520"/>
                <a:gd name="connsiteY81" fmla="*/ 4120718 h 4643751"/>
                <a:gd name="connsiteX82" fmla="*/ 1637373 w 4578520"/>
                <a:gd name="connsiteY82" fmla="*/ 4074377 h 4643751"/>
                <a:gd name="connsiteX83" fmla="*/ 1740586 w 4578520"/>
                <a:gd name="connsiteY83" fmla="*/ 4028782 h 4643751"/>
                <a:gd name="connsiteX84" fmla="*/ 1670015 w 4578520"/>
                <a:gd name="connsiteY84" fmla="*/ 3985558 h 4643751"/>
                <a:gd name="connsiteX85" fmla="*/ 1617197 w 4578520"/>
                <a:gd name="connsiteY85" fmla="*/ 3912004 h 4643751"/>
                <a:gd name="connsiteX86" fmla="*/ 1781715 w 4578520"/>
                <a:gd name="connsiteY86" fmla="*/ 3853617 h 4643751"/>
                <a:gd name="connsiteX87" fmla="*/ 1946233 w 4578520"/>
                <a:gd name="connsiteY87" fmla="*/ 3795228 h 4643751"/>
                <a:gd name="connsiteX88" fmla="*/ 1987363 w 4578520"/>
                <a:gd name="connsiteY88" fmla="*/ 3678452 h 4643751"/>
                <a:gd name="connsiteX89" fmla="*/ 2069621 w 4578520"/>
                <a:gd name="connsiteY89" fmla="*/ 3678453 h 4643751"/>
                <a:gd name="connsiteX90" fmla="*/ 2234140 w 4578520"/>
                <a:gd name="connsiteY90" fmla="*/ 3561675 h 4643751"/>
                <a:gd name="connsiteX91" fmla="*/ 2275269 w 4578520"/>
                <a:gd name="connsiteY91" fmla="*/ 3678452 h 4643751"/>
                <a:gd name="connsiteX92" fmla="*/ 2357528 w 4578520"/>
                <a:gd name="connsiteY92" fmla="*/ 3678452 h 4643751"/>
                <a:gd name="connsiteX93" fmla="*/ 2439787 w 4578520"/>
                <a:gd name="connsiteY93" fmla="*/ 3678452 h 4643751"/>
                <a:gd name="connsiteX94" fmla="*/ 2439787 w 4578520"/>
                <a:gd name="connsiteY94" fmla="*/ 3795229 h 4643751"/>
                <a:gd name="connsiteX95" fmla="*/ 2563175 w 4578520"/>
                <a:gd name="connsiteY95" fmla="*/ 3795228 h 4643751"/>
                <a:gd name="connsiteX96" fmla="*/ 2604305 w 4578520"/>
                <a:gd name="connsiteY96" fmla="*/ 3912005 h 4643751"/>
                <a:gd name="connsiteX97" fmla="*/ 2645434 w 4578520"/>
                <a:gd name="connsiteY97" fmla="*/ 4028780 h 4643751"/>
                <a:gd name="connsiteX98" fmla="*/ 2686564 w 4578520"/>
                <a:gd name="connsiteY98" fmla="*/ 4028780 h 4643751"/>
                <a:gd name="connsiteX99" fmla="*/ 2686564 w 4578520"/>
                <a:gd name="connsiteY99" fmla="*/ 3970392 h 4643751"/>
                <a:gd name="connsiteX100" fmla="*/ 2768823 w 4578520"/>
                <a:gd name="connsiteY100" fmla="*/ 4028780 h 4643751"/>
                <a:gd name="connsiteX101" fmla="*/ 2831558 w 4578520"/>
                <a:gd name="connsiteY101" fmla="*/ 4041552 h 4643751"/>
                <a:gd name="connsiteX102" fmla="*/ 2974467 w 4578520"/>
                <a:gd name="connsiteY102" fmla="*/ 4087172 h 4643751"/>
                <a:gd name="connsiteX103" fmla="*/ 3002934 w 4578520"/>
                <a:gd name="connsiteY103" fmla="*/ 4153542 h 4643751"/>
                <a:gd name="connsiteX104" fmla="*/ 2974470 w 4578520"/>
                <a:gd name="connsiteY104" fmla="*/ 4262333 h 4643751"/>
                <a:gd name="connsiteX105" fmla="*/ 3015600 w 4578520"/>
                <a:gd name="connsiteY105" fmla="*/ 4262333 h 4643751"/>
                <a:gd name="connsiteX106" fmla="*/ 3097856 w 4578520"/>
                <a:gd name="connsiteY106" fmla="*/ 4320724 h 4643751"/>
                <a:gd name="connsiteX107" fmla="*/ 3174309 w 4578520"/>
                <a:gd name="connsiteY107" fmla="*/ 4483718 h 4643751"/>
                <a:gd name="connsiteX108" fmla="*/ 3262377 w 4578520"/>
                <a:gd name="connsiteY108" fmla="*/ 4612662 h 4643751"/>
                <a:gd name="connsiteX109" fmla="*/ 3385765 w 4578520"/>
                <a:gd name="connsiteY109" fmla="*/ 4612662 h 4643751"/>
                <a:gd name="connsiteX110" fmla="*/ 3468024 w 4578520"/>
                <a:gd name="connsiteY110" fmla="*/ 4495887 h 4643751"/>
                <a:gd name="connsiteX111" fmla="*/ 3755930 w 4578520"/>
                <a:gd name="connsiteY111" fmla="*/ 4379111 h 4643751"/>
                <a:gd name="connsiteX112" fmla="*/ 3879319 w 4578520"/>
                <a:gd name="connsiteY112" fmla="*/ 4320723 h 4643751"/>
                <a:gd name="connsiteX113" fmla="*/ 4002707 w 4578520"/>
                <a:gd name="connsiteY113" fmla="*/ 4203946 h 4643751"/>
                <a:gd name="connsiteX114" fmla="*/ 4043837 w 4578520"/>
                <a:gd name="connsiteY114" fmla="*/ 4145558 h 4643751"/>
                <a:gd name="connsiteX115" fmla="*/ 4084966 w 4578520"/>
                <a:gd name="connsiteY115" fmla="*/ 4145558 h 4643751"/>
                <a:gd name="connsiteX116" fmla="*/ 4084966 w 4578520"/>
                <a:gd name="connsiteY116" fmla="*/ 4028782 h 4643751"/>
                <a:gd name="connsiteX117" fmla="*/ 4126096 w 4578520"/>
                <a:gd name="connsiteY117" fmla="*/ 3970394 h 4643751"/>
                <a:gd name="connsiteX118" fmla="*/ 4134554 w 4578520"/>
                <a:gd name="connsiteY118" fmla="*/ 3871639 h 4643751"/>
                <a:gd name="connsiteX119" fmla="*/ 4126096 w 4578520"/>
                <a:gd name="connsiteY119" fmla="*/ 3736841 h 4643751"/>
                <a:gd name="connsiteX120" fmla="*/ 4167225 w 4578520"/>
                <a:gd name="connsiteY120" fmla="*/ 3678453 h 4643751"/>
                <a:gd name="connsiteX121" fmla="*/ 4182159 w 4578520"/>
                <a:gd name="connsiteY121" fmla="*/ 3562702 h 4643751"/>
                <a:gd name="connsiteX122" fmla="*/ 4208355 w 4578520"/>
                <a:gd name="connsiteY122" fmla="*/ 3444900 h 4643751"/>
                <a:gd name="connsiteX123" fmla="*/ 4249481 w 4578520"/>
                <a:gd name="connsiteY123" fmla="*/ 3269739 h 4643751"/>
                <a:gd name="connsiteX124" fmla="*/ 4314090 w 4578520"/>
                <a:gd name="connsiteY124" fmla="*/ 3151431 h 4643751"/>
                <a:gd name="connsiteX125" fmla="*/ 4372873 w 4578520"/>
                <a:gd name="connsiteY125" fmla="*/ 3094571 h 4643751"/>
                <a:gd name="connsiteX126" fmla="*/ 4414002 w 4578520"/>
                <a:gd name="connsiteY126" fmla="*/ 2977795 h 4643751"/>
                <a:gd name="connsiteX127" fmla="*/ 4372873 w 4578520"/>
                <a:gd name="connsiteY127" fmla="*/ 2919407 h 4643751"/>
                <a:gd name="connsiteX128" fmla="*/ 4414002 w 4578520"/>
                <a:gd name="connsiteY128" fmla="*/ 2861018 h 4643751"/>
                <a:gd name="connsiteX129" fmla="*/ 4372873 w 4578520"/>
                <a:gd name="connsiteY129" fmla="*/ 2802630 h 4643751"/>
                <a:gd name="connsiteX130" fmla="*/ 4428340 w 4578520"/>
                <a:gd name="connsiteY130" fmla="*/ 2666787 h 4643751"/>
                <a:gd name="connsiteX131" fmla="*/ 4455132 w 4578520"/>
                <a:gd name="connsiteY131" fmla="*/ 2569078 h 4643751"/>
                <a:gd name="connsiteX132" fmla="*/ 4496261 w 4578520"/>
                <a:gd name="connsiteY132" fmla="*/ 2452301 h 4643751"/>
                <a:gd name="connsiteX133" fmla="*/ 4455132 w 4578520"/>
                <a:gd name="connsiteY133" fmla="*/ 2452301 h 4643751"/>
                <a:gd name="connsiteX134" fmla="*/ 4455132 w 4578520"/>
                <a:gd name="connsiteY134" fmla="*/ 2393913 h 4643751"/>
                <a:gd name="connsiteX135" fmla="*/ 4496261 w 4578520"/>
                <a:gd name="connsiteY135" fmla="*/ 2335525 h 4643751"/>
                <a:gd name="connsiteX136" fmla="*/ 4578520 w 4578520"/>
                <a:gd name="connsiteY136" fmla="*/ 2277137 h 4643751"/>
                <a:gd name="connsiteX137" fmla="*/ 4537388 w 4578520"/>
                <a:gd name="connsiteY137"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77665 w 4578520"/>
                <a:gd name="connsiteY57" fmla="*/ 3269736 h 4643751"/>
                <a:gd name="connsiteX58" fmla="*/ 259925 w 4578520"/>
                <a:gd name="connsiteY58" fmla="*/ 3269735 h 4643751"/>
                <a:gd name="connsiteX59" fmla="*/ 301054 w 4578520"/>
                <a:gd name="connsiteY59" fmla="*/ 3328123 h 4643751"/>
                <a:gd name="connsiteX60" fmla="*/ 383313 w 4578520"/>
                <a:gd name="connsiteY60" fmla="*/ 3269735 h 4643751"/>
                <a:gd name="connsiteX61" fmla="*/ 465571 w 4578520"/>
                <a:gd name="connsiteY61" fmla="*/ 3328124 h 4643751"/>
                <a:gd name="connsiteX62" fmla="*/ 634964 w 4578520"/>
                <a:gd name="connsiteY62" fmla="*/ 3363824 h 4643751"/>
                <a:gd name="connsiteX63" fmla="*/ 753478 w 4578520"/>
                <a:gd name="connsiteY63" fmla="*/ 3386511 h 4643751"/>
                <a:gd name="connsiteX64" fmla="*/ 876867 w 4578520"/>
                <a:gd name="connsiteY64" fmla="*/ 3444899 h 4643751"/>
                <a:gd name="connsiteX65" fmla="*/ 917996 w 4578520"/>
                <a:gd name="connsiteY65" fmla="*/ 3503287 h 4643751"/>
                <a:gd name="connsiteX66" fmla="*/ 917996 w 4578520"/>
                <a:gd name="connsiteY66" fmla="*/ 3561675 h 4643751"/>
                <a:gd name="connsiteX67" fmla="*/ 917996 w 4578520"/>
                <a:gd name="connsiteY67" fmla="*/ 3620063 h 4643751"/>
                <a:gd name="connsiteX68" fmla="*/ 959125 w 4578520"/>
                <a:gd name="connsiteY68" fmla="*/ 3736841 h 4643751"/>
                <a:gd name="connsiteX69" fmla="*/ 1000255 w 4578520"/>
                <a:gd name="connsiteY69" fmla="*/ 3795228 h 4643751"/>
                <a:gd name="connsiteX70" fmla="*/ 1041385 w 4578520"/>
                <a:gd name="connsiteY70" fmla="*/ 3970392 h 4643751"/>
                <a:gd name="connsiteX71" fmla="*/ 1082514 w 4578520"/>
                <a:gd name="connsiteY71" fmla="*/ 4028780 h 4643751"/>
                <a:gd name="connsiteX72" fmla="*/ 1128687 w 4578520"/>
                <a:gd name="connsiteY72" fmla="*/ 4105271 h 4643751"/>
                <a:gd name="connsiteX73" fmla="*/ 1123643 w 4578520"/>
                <a:gd name="connsiteY73" fmla="*/ 4203946 h 4643751"/>
                <a:gd name="connsiteX74" fmla="*/ 1205902 w 4578520"/>
                <a:gd name="connsiteY74" fmla="*/ 4203946 h 4643751"/>
                <a:gd name="connsiteX75" fmla="*/ 1316384 w 4578520"/>
                <a:gd name="connsiteY75" fmla="*/ 4172850 h 4643751"/>
                <a:gd name="connsiteX76" fmla="*/ 1347667 w 4578520"/>
                <a:gd name="connsiteY76" fmla="*/ 4205675 h 4643751"/>
                <a:gd name="connsiteX77" fmla="*/ 1370420 w 4578520"/>
                <a:gd name="connsiteY77" fmla="*/ 4262334 h 4643751"/>
                <a:gd name="connsiteX78" fmla="*/ 1411550 w 4578520"/>
                <a:gd name="connsiteY78" fmla="*/ 4203945 h 4643751"/>
                <a:gd name="connsiteX79" fmla="*/ 1455116 w 4578520"/>
                <a:gd name="connsiteY79" fmla="*/ 4180574 h 4643751"/>
                <a:gd name="connsiteX80" fmla="*/ 1493809 w 4578520"/>
                <a:gd name="connsiteY80" fmla="*/ 4145558 h 4643751"/>
                <a:gd name="connsiteX81" fmla="*/ 1584328 w 4578520"/>
                <a:gd name="connsiteY81" fmla="*/ 4120718 h 4643751"/>
                <a:gd name="connsiteX82" fmla="*/ 1637373 w 4578520"/>
                <a:gd name="connsiteY82" fmla="*/ 4074377 h 4643751"/>
                <a:gd name="connsiteX83" fmla="*/ 1740586 w 4578520"/>
                <a:gd name="connsiteY83" fmla="*/ 4028782 h 4643751"/>
                <a:gd name="connsiteX84" fmla="*/ 1670015 w 4578520"/>
                <a:gd name="connsiteY84" fmla="*/ 3985558 h 4643751"/>
                <a:gd name="connsiteX85" fmla="*/ 1617197 w 4578520"/>
                <a:gd name="connsiteY85" fmla="*/ 3912004 h 4643751"/>
                <a:gd name="connsiteX86" fmla="*/ 1781715 w 4578520"/>
                <a:gd name="connsiteY86" fmla="*/ 3853617 h 4643751"/>
                <a:gd name="connsiteX87" fmla="*/ 1946233 w 4578520"/>
                <a:gd name="connsiteY87" fmla="*/ 3795228 h 4643751"/>
                <a:gd name="connsiteX88" fmla="*/ 1987363 w 4578520"/>
                <a:gd name="connsiteY88" fmla="*/ 3678452 h 4643751"/>
                <a:gd name="connsiteX89" fmla="*/ 2069621 w 4578520"/>
                <a:gd name="connsiteY89" fmla="*/ 3678453 h 4643751"/>
                <a:gd name="connsiteX90" fmla="*/ 2234140 w 4578520"/>
                <a:gd name="connsiteY90" fmla="*/ 3561675 h 4643751"/>
                <a:gd name="connsiteX91" fmla="*/ 2275269 w 4578520"/>
                <a:gd name="connsiteY91" fmla="*/ 3678452 h 4643751"/>
                <a:gd name="connsiteX92" fmla="*/ 2357528 w 4578520"/>
                <a:gd name="connsiteY92" fmla="*/ 3678452 h 4643751"/>
                <a:gd name="connsiteX93" fmla="*/ 2439787 w 4578520"/>
                <a:gd name="connsiteY93" fmla="*/ 3678452 h 4643751"/>
                <a:gd name="connsiteX94" fmla="*/ 2439787 w 4578520"/>
                <a:gd name="connsiteY94" fmla="*/ 3795229 h 4643751"/>
                <a:gd name="connsiteX95" fmla="*/ 2563175 w 4578520"/>
                <a:gd name="connsiteY95" fmla="*/ 3795228 h 4643751"/>
                <a:gd name="connsiteX96" fmla="*/ 2604305 w 4578520"/>
                <a:gd name="connsiteY96" fmla="*/ 3912005 h 4643751"/>
                <a:gd name="connsiteX97" fmla="*/ 2645434 w 4578520"/>
                <a:gd name="connsiteY97" fmla="*/ 4028780 h 4643751"/>
                <a:gd name="connsiteX98" fmla="*/ 2686564 w 4578520"/>
                <a:gd name="connsiteY98" fmla="*/ 4028780 h 4643751"/>
                <a:gd name="connsiteX99" fmla="*/ 2686564 w 4578520"/>
                <a:gd name="connsiteY99" fmla="*/ 3970392 h 4643751"/>
                <a:gd name="connsiteX100" fmla="*/ 2768823 w 4578520"/>
                <a:gd name="connsiteY100" fmla="*/ 4028780 h 4643751"/>
                <a:gd name="connsiteX101" fmla="*/ 2831558 w 4578520"/>
                <a:gd name="connsiteY101" fmla="*/ 4041552 h 4643751"/>
                <a:gd name="connsiteX102" fmla="*/ 2974467 w 4578520"/>
                <a:gd name="connsiteY102" fmla="*/ 4087172 h 4643751"/>
                <a:gd name="connsiteX103" fmla="*/ 3002934 w 4578520"/>
                <a:gd name="connsiteY103" fmla="*/ 4153542 h 4643751"/>
                <a:gd name="connsiteX104" fmla="*/ 2974470 w 4578520"/>
                <a:gd name="connsiteY104" fmla="*/ 4262333 h 4643751"/>
                <a:gd name="connsiteX105" fmla="*/ 3015600 w 4578520"/>
                <a:gd name="connsiteY105" fmla="*/ 4262333 h 4643751"/>
                <a:gd name="connsiteX106" fmla="*/ 3097856 w 4578520"/>
                <a:gd name="connsiteY106" fmla="*/ 4320724 h 4643751"/>
                <a:gd name="connsiteX107" fmla="*/ 3174309 w 4578520"/>
                <a:gd name="connsiteY107" fmla="*/ 4483718 h 4643751"/>
                <a:gd name="connsiteX108" fmla="*/ 3262377 w 4578520"/>
                <a:gd name="connsiteY108" fmla="*/ 4612662 h 4643751"/>
                <a:gd name="connsiteX109" fmla="*/ 3385765 w 4578520"/>
                <a:gd name="connsiteY109" fmla="*/ 4612662 h 4643751"/>
                <a:gd name="connsiteX110" fmla="*/ 3468024 w 4578520"/>
                <a:gd name="connsiteY110" fmla="*/ 4495887 h 4643751"/>
                <a:gd name="connsiteX111" fmla="*/ 3755930 w 4578520"/>
                <a:gd name="connsiteY111" fmla="*/ 4379111 h 4643751"/>
                <a:gd name="connsiteX112" fmla="*/ 3879319 w 4578520"/>
                <a:gd name="connsiteY112" fmla="*/ 4320723 h 4643751"/>
                <a:gd name="connsiteX113" fmla="*/ 4002707 w 4578520"/>
                <a:gd name="connsiteY113" fmla="*/ 4203946 h 4643751"/>
                <a:gd name="connsiteX114" fmla="*/ 4043837 w 4578520"/>
                <a:gd name="connsiteY114" fmla="*/ 4145558 h 4643751"/>
                <a:gd name="connsiteX115" fmla="*/ 4084966 w 4578520"/>
                <a:gd name="connsiteY115" fmla="*/ 4145558 h 4643751"/>
                <a:gd name="connsiteX116" fmla="*/ 4084966 w 4578520"/>
                <a:gd name="connsiteY116" fmla="*/ 4028782 h 4643751"/>
                <a:gd name="connsiteX117" fmla="*/ 4126096 w 4578520"/>
                <a:gd name="connsiteY117" fmla="*/ 3970394 h 4643751"/>
                <a:gd name="connsiteX118" fmla="*/ 4134554 w 4578520"/>
                <a:gd name="connsiteY118" fmla="*/ 3871639 h 4643751"/>
                <a:gd name="connsiteX119" fmla="*/ 4126096 w 4578520"/>
                <a:gd name="connsiteY119" fmla="*/ 3736841 h 4643751"/>
                <a:gd name="connsiteX120" fmla="*/ 4167225 w 4578520"/>
                <a:gd name="connsiteY120" fmla="*/ 3678453 h 4643751"/>
                <a:gd name="connsiteX121" fmla="*/ 4182159 w 4578520"/>
                <a:gd name="connsiteY121" fmla="*/ 3562702 h 4643751"/>
                <a:gd name="connsiteX122" fmla="*/ 4208355 w 4578520"/>
                <a:gd name="connsiteY122" fmla="*/ 3444900 h 4643751"/>
                <a:gd name="connsiteX123" fmla="*/ 4249481 w 4578520"/>
                <a:gd name="connsiteY123" fmla="*/ 3269739 h 4643751"/>
                <a:gd name="connsiteX124" fmla="*/ 4314090 w 4578520"/>
                <a:gd name="connsiteY124" fmla="*/ 3151431 h 4643751"/>
                <a:gd name="connsiteX125" fmla="*/ 4372873 w 4578520"/>
                <a:gd name="connsiteY125" fmla="*/ 3094571 h 4643751"/>
                <a:gd name="connsiteX126" fmla="*/ 4414002 w 4578520"/>
                <a:gd name="connsiteY126" fmla="*/ 2977795 h 4643751"/>
                <a:gd name="connsiteX127" fmla="*/ 4372873 w 4578520"/>
                <a:gd name="connsiteY127" fmla="*/ 2919407 h 4643751"/>
                <a:gd name="connsiteX128" fmla="*/ 4414002 w 4578520"/>
                <a:gd name="connsiteY128" fmla="*/ 2861018 h 4643751"/>
                <a:gd name="connsiteX129" fmla="*/ 4372873 w 4578520"/>
                <a:gd name="connsiteY129" fmla="*/ 2802630 h 4643751"/>
                <a:gd name="connsiteX130" fmla="*/ 4428340 w 4578520"/>
                <a:gd name="connsiteY130" fmla="*/ 2666787 h 4643751"/>
                <a:gd name="connsiteX131" fmla="*/ 4455132 w 4578520"/>
                <a:gd name="connsiteY131" fmla="*/ 2569078 h 4643751"/>
                <a:gd name="connsiteX132" fmla="*/ 4496261 w 4578520"/>
                <a:gd name="connsiteY132" fmla="*/ 2452301 h 4643751"/>
                <a:gd name="connsiteX133" fmla="*/ 4455132 w 4578520"/>
                <a:gd name="connsiteY133" fmla="*/ 2452301 h 4643751"/>
                <a:gd name="connsiteX134" fmla="*/ 4455132 w 4578520"/>
                <a:gd name="connsiteY134" fmla="*/ 2393913 h 4643751"/>
                <a:gd name="connsiteX135" fmla="*/ 4496261 w 4578520"/>
                <a:gd name="connsiteY135" fmla="*/ 2335525 h 4643751"/>
                <a:gd name="connsiteX136" fmla="*/ 4578520 w 4578520"/>
                <a:gd name="connsiteY136" fmla="*/ 2277137 h 4643751"/>
                <a:gd name="connsiteX137" fmla="*/ 4537388 w 4578520"/>
                <a:gd name="connsiteY137"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77665 w 4578520"/>
                <a:gd name="connsiteY57" fmla="*/ 3269736 h 4643751"/>
                <a:gd name="connsiteX58" fmla="*/ 259925 w 4578520"/>
                <a:gd name="connsiteY58" fmla="*/ 3269735 h 4643751"/>
                <a:gd name="connsiteX59" fmla="*/ 301054 w 4578520"/>
                <a:gd name="connsiteY59" fmla="*/ 3328123 h 4643751"/>
                <a:gd name="connsiteX60" fmla="*/ 383313 w 4578520"/>
                <a:gd name="connsiteY60" fmla="*/ 3269735 h 4643751"/>
                <a:gd name="connsiteX61" fmla="*/ 465571 w 4578520"/>
                <a:gd name="connsiteY61" fmla="*/ 3328124 h 4643751"/>
                <a:gd name="connsiteX62" fmla="*/ 634964 w 4578520"/>
                <a:gd name="connsiteY62" fmla="*/ 3363824 h 4643751"/>
                <a:gd name="connsiteX63" fmla="*/ 753478 w 4578520"/>
                <a:gd name="connsiteY63" fmla="*/ 3386511 h 4643751"/>
                <a:gd name="connsiteX64" fmla="*/ 876867 w 4578520"/>
                <a:gd name="connsiteY64" fmla="*/ 3444899 h 4643751"/>
                <a:gd name="connsiteX65" fmla="*/ 917996 w 4578520"/>
                <a:gd name="connsiteY65" fmla="*/ 3503287 h 4643751"/>
                <a:gd name="connsiteX66" fmla="*/ 917996 w 4578520"/>
                <a:gd name="connsiteY66" fmla="*/ 3561675 h 4643751"/>
                <a:gd name="connsiteX67" fmla="*/ 917996 w 4578520"/>
                <a:gd name="connsiteY67" fmla="*/ 3620063 h 4643751"/>
                <a:gd name="connsiteX68" fmla="*/ 959125 w 4578520"/>
                <a:gd name="connsiteY68" fmla="*/ 3736841 h 4643751"/>
                <a:gd name="connsiteX69" fmla="*/ 1000255 w 4578520"/>
                <a:gd name="connsiteY69" fmla="*/ 3795228 h 4643751"/>
                <a:gd name="connsiteX70" fmla="*/ 1041385 w 4578520"/>
                <a:gd name="connsiteY70" fmla="*/ 3970392 h 4643751"/>
                <a:gd name="connsiteX71" fmla="*/ 1082514 w 4578520"/>
                <a:gd name="connsiteY71" fmla="*/ 4028780 h 4643751"/>
                <a:gd name="connsiteX72" fmla="*/ 1128687 w 4578520"/>
                <a:gd name="connsiteY72" fmla="*/ 4105271 h 4643751"/>
                <a:gd name="connsiteX73" fmla="*/ 1123643 w 4578520"/>
                <a:gd name="connsiteY73" fmla="*/ 4203946 h 4643751"/>
                <a:gd name="connsiteX74" fmla="*/ 1205902 w 4578520"/>
                <a:gd name="connsiteY74" fmla="*/ 4203946 h 4643751"/>
                <a:gd name="connsiteX75" fmla="*/ 1316384 w 4578520"/>
                <a:gd name="connsiteY75" fmla="*/ 4172850 h 4643751"/>
                <a:gd name="connsiteX76" fmla="*/ 1347667 w 4578520"/>
                <a:gd name="connsiteY76" fmla="*/ 4205675 h 4643751"/>
                <a:gd name="connsiteX77" fmla="*/ 1370420 w 4578520"/>
                <a:gd name="connsiteY77" fmla="*/ 4262334 h 4643751"/>
                <a:gd name="connsiteX78" fmla="*/ 1411550 w 4578520"/>
                <a:gd name="connsiteY78" fmla="*/ 4203945 h 4643751"/>
                <a:gd name="connsiteX79" fmla="*/ 1455116 w 4578520"/>
                <a:gd name="connsiteY79" fmla="*/ 4180574 h 4643751"/>
                <a:gd name="connsiteX80" fmla="*/ 1493809 w 4578520"/>
                <a:gd name="connsiteY80" fmla="*/ 4145558 h 4643751"/>
                <a:gd name="connsiteX81" fmla="*/ 1584328 w 4578520"/>
                <a:gd name="connsiteY81" fmla="*/ 4120718 h 4643751"/>
                <a:gd name="connsiteX82" fmla="*/ 1637373 w 4578520"/>
                <a:gd name="connsiteY82" fmla="*/ 4074377 h 4643751"/>
                <a:gd name="connsiteX83" fmla="*/ 1740586 w 4578520"/>
                <a:gd name="connsiteY83" fmla="*/ 4028782 h 4643751"/>
                <a:gd name="connsiteX84" fmla="*/ 1670015 w 4578520"/>
                <a:gd name="connsiteY84" fmla="*/ 3985558 h 4643751"/>
                <a:gd name="connsiteX85" fmla="*/ 1617197 w 4578520"/>
                <a:gd name="connsiteY85" fmla="*/ 3912004 h 4643751"/>
                <a:gd name="connsiteX86" fmla="*/ 1781715 w 4578520"/>
                <a:gd name="connsiteY86" fmla="*/ 3853617 h 4643751"/>
                <a:gd name="connsiteX87" fmla="*/ 1946233 w 4578520"/>
                <a:gd name="connsiteY87" fmla="*/ 3795228 h 4643751"/>
                <a:gd name="connsiteX88" fmla="*/ 1987363 w 4578520"/>
                <a:gd name="connsiteY88" fmla="*/ 3678452 h 4643751"/>
                <a:gd name="connsiteX89" fmla="*/ 2069621 w 4578520"/>
                <a:gd name="connsiteY89" fmla="*/ 3678453 h 4643751"/>
                <a:gd name="connsiteX90" fmla="*/ 2234140 w 4578520"/>
                <a:gd name="connsiteY90" fmla="*/ 3561675 h 4643751"/>
                <a:gd name="connsiteX91" fmla="*/ 2275269 w 4578520"/>
                <a:gd name="connsiteY91" fmla="*/ 3678452 h 4643751"/>
                <a:gd name="connsiteX92" fmla="*/ 2357528 w 4578520"/>
                <a:gd name="connsiteY92" fmla="*/ 3678452 h 4643751"/>
                <a:gd name="connsiteX93" fmla="*/ 2439787 w 4578520"/>
                <a:gd name="connsiteY93" fmla="*/ 3678452 h 4643751"/>
                <a:gd name="connsiteX94" fmla="*/ 2439787 w 4578520"/>
                <a:gd name="connsiteY94" fmla="*/ 3795229 h 4643751"/>
                <a:gd name="connsiteX95" fmla="*/ 2563175 w 4578520"/>
                <a:gd name="connsiteY95" fmla="*/ 3795228 h 4643751"/>
                <a:gd name="connsiteX96" fmla="*/ 2604305 w 4578520"/>
                <a:gd name="connsiteY96" fmla="*/ 3912005 h 4643751"/>
                <a:gd name="connsiteX97" fmla="*/ 2645434 w 4578520"/>
                <a:gd name="connsiteY97" fmla="*/ 4028780 h 4643751"/>
                <a:gd name="connsiteX98" fmla="*/ 2686564 w 4578520"/>
                <a:gd name="connsiteY98" fmla="*/ 4028780 h 4643751"/>
                <a:gd name="connsiteX99" fmla="*/ 2686564 w 4578520"/>
                <a:gd name="connsiteY99" fmla="*/ 3970392 h 4643751"/>
                <a:gd name="connsiteX100" fmla="*/ 2768823 w 4578520"/>
                <a:gd name="connsiteY100" fmla="*/ 4028780 h 4643751"/>
                <a:gd name="connsiteX101" fmla="*/ 2831558 w 4578520"/>
                <a:gd name="connsiteY101" fmla="*/ 4041552 h 4643751"/>
                <a:gd name="connsiteX102" fmla="*/ 2974467 w 4578520"/>
                <a:gd name="connsiteY102" fmla="*/ 4087172 h 4643751"/>
                <a:gd name="connsiteX103" fmla="*/ 3002934 w 4578520"/>
                <a:gd name="connsiteY103" fmla="*/ 4153542 h 4643751"/>
                <a:gd name="connsiteX104" fmla="*/ 2974470 w 4578520"/>
                <a:gd name="connsiteY104" fmla="*/ 4262333 h 4643751"/>
                <a:gd name="connsiteX105" fmla="*/ 3015600 w 4578520"/>
                <a:gd name="connsiteY105" fmla="*/ 4262333 h 4643751"/>
                <a:gd name="connsiteX106" fmla="*/ 3097856 w 4578520"/>
                <a:gd name="connsiteY106" fmla="*/ 4320724 h 4643751"/>
                <a:gd name="connsiteX107" fmla="*/ 3174309 w 4578520"/>
                <a:gd name="connsiteY107" fmla="*/ 4483718 h 4643751"/>
                <a:gd name="connsiteX108" fmla="*/ 3262377 w 4578520"/>
                <a:gd name="connsiteY108" fmla="*/ 4612662 h 4643751"/>
                <a:gd name="connsiteX109" fmla="*/ 3385765 w 4578520"/>
                <a:gd name="connsiteY109" fmla="*/ 4612662 h 4643751"/>
                <a:gd name="connsiteX110" fmla="*/ 3468024 w 4578520"/>
                <a:gd name="connsiteY110" fmla="*/ 4495887 h 4643751"/>
                <a:gd name="connsiteX111" fmla="*/ 3755930 w 4578520"/>
                <a:gd name="connsiteY111" fmla="*/ 4379111 h 4643751"/>
                <a:gd name="connsiteX112" fmla="*/ 3879319 w 4578520"/>
                <a:gd name="connsiteY112" fmla="*/ 4320723 h 4643751"/>
                <a:gd name="connsiteX113" fmla="*/ 4002707 w 4578520"/>
                <a:gd name="connsiteY113" fmla="*/ 4203946 h 4643751"/>
                <a:gd name="connsiteX114" fmla="*/ 4043837 w 4578520"/>
                <a:gd name="connsiteY114" fmla="*/ 4145558 h 4643751"/>
                <a:gd name="connsiteX115" fmla="*/ 4084966 w 4578520"/>
                <a:gd name="connsiteY115" fmla="*/ 4145558 h 4643751"/>
                <a:gd name="connsiteX116" fmla="*/ 4084966 w 4578520"/>
                <a:gd name="connsiteY116" fmla="*/ 4028782 h 4643751"/>
                <a:gd name="connsiteX117" fmla="*/ 4126096 w 4578520"/>
                <a:gd name="connsiteY117" fmla="*/ 3970394 h 4643751"/>
                <a:gd name="connsiteX118" fmla="*/ 4134554 w 4578520"/>
                <a:gd name="connsiteY118" fmla="*/ 3871639 h 4643751"/>
                <a:gd name="connsiteX119" fmla="*/ 4126096 w 4578520"/>
                <a:gd name="connsiteY119" fmla="*/ 3736841 h 4643751"/>
                <a:gd name="connsiteX120" fmla="*/ 4167225 w 4578520"/>
                <a:gd name="connsiteY120" fmla="*/ 3678453 h 4643751"/>
                <a:gd name="connsiteX121" fmla="*/ 4182159 w 4578520"/>
                <a:gd name="connsiteY121" fmla="*/ 3562702 h 4643751"/>
                <a:gd name="connsiteX122" fmla="*/ 4208355 w 4578520"/>
                <a:gd name="connsiteY122" fmla="*/ 3444900 h 4643751"/>
                <a:gd name="connsiteX123" fmla="*/ 4249481 w 4578520"/>
                <a:gd name="connsiteY123" fmla="*/ 3269739 h 4643751"/>
                <a:gd name="connsiteX124" fmla="*/ 4314090 w 4578520"/>
                <a:gd name="connsiteY124" fmla="*/ 3151431 h 4643751"/>
                <a:gd name="connsiteX125" fmla="*/ 4372873 w 4578520"/>
                <a:gd name="connsiteY125" fmla="*/ 3094571 h 4643751"/>
                <a:gd name="connsiteX126" fmla="*/ 4414002 w 4578520"/>
                <a:gd name="connsiteY126" fmla="*/ 2977795 h 4643751"/>
                <a:gd name="connsiteX127" fmla="*/ 4372873 w 4578520"/>
                <a:gd name="connsiteY127" fmla="*/ 2919407 h 4643751"/>
                <a:gd name="connsiteX128" fmla="*/ 4414002 w 4578520"/>
                <a:gd name="connsiteY128" fmla="*/ 2861018 h 4643751"/>
                <a:gd name="connsiteX129" fmla="*/ 4372873 w 4578520"/>
                <a:gd name="connsiteY129" fmla="*/ 2802630 h 4643751"/>
                <a:gd name="connsiteX130" fmla="*/ 4428340 w 4578520"/>
                <a:gd name="connsiteY130" fmla="*/ 2666787 h 4643751"/>
                <a:gd name="connsiteX131" fmla="*/ 4455132 w 4578520"/>
                <a:gd name="connsiteY131" fmla="*/ 2569078 h 4643751"/>
                <a:gd name="connsiteX132" fmla="*/ 4496261 w 4578520"/>
                <a:gd name="connsiteY132" fmla="*/ 2452301 h 4643751"/>
                <a:gd name="connsiteX133" fmla="*/ 4455132 w 4578520"/>
                <a:gd name="connsiteY133" fmla="*/ 2452301 h 4643751"/>
                <a:gd name="connsiteX134" fmla="*/ 4455132 w 4578520"/>
                <a:gd name="connsiteY134" fmla="*/ 2393913 h 4643751"/>
                <a:gd name="connsiteX135" fmla="*/ 4496261 w 4578520"/>
                <a:gd name="connsiteY135" fmla="*/ 2335525 h 4643751"/>
                <a:gd name="connsiteX136" fmla="*/ 4578520 w 4578520"/>
                <a:gd name="connsiteY136" fmla="*/ 2277137 h 4643751"/>
                <a:gd name="connsiteX137" fmla="*/ 4537388 w 4578520"/>
                <a:gd name="connsiteY137"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77665 w 4578520"/>
                <a:gd name="connsiteY58" fmla="*/ 3269736 h 4643751"/>
                <a:gd name="connsiteX59" fmla="*/ 259925 w 4578520"/>
                <a:gd name="connsiteY59" fmla="*/ 3269735 h 4643751"/>
                <a:gd name="connsiteX60" fmla="*/ 301054 w 4578520"/>
                <a:gd name="connsiteY60" fmla="*/ 3328123 h 4643751"/>
                <a:gd name="connsiteX61" fmla="*/ 383313 w 4578520"/>
                <a:gd name="connsiteY61" fmla="*/ 3269735 h 4643751"/>
                <a:gd name="connsiteX62" fmla="*/ 465571 w 4578520"/>
                <a:gd name="connsiteY62" fmla="*/ 3328124 h 4643751"/>
                <a:gd name="connsiteX63" fmla="*/ 634964 w 4578520"/>
                <a:gd name="connsiteY63" fmla="*/ 3363824 h 4643751"/>
                <a:gd name="connsiteX64" fmla="*/ 753478 w 4578520"/>
                <a:gd name="connsiteY64" fmla="*/ 3386511 h 4643751"/>
                <a:gd name="connsiteX65" fmla="*/ 876867 w 4578520"/>
                <a:gd name="connsiteY65" fmla="*/ 3444899 h 4643751"/>
                <a:gd name="connsiteX66" fmla="*/ 917996 w 4578520"/>
                <a:gd name="connsiteY66" fmla="*/ 3503287 h 4643751"/>
                <a:gd name="connsiteX67" fmla="*/ 917996 w 4578520"/>
                <a:gd name="connsiteY67" fmla="*/ 3561675 h 4643751"/>
                <a:gd name="connsiteX68" fmla="*/ 917996 w 4578520"/>
                <a:gd name="connsiteY68" fmla="*/ 3620063 h 4643751"/>
                <a:gd name="connsiteX69" fmla="*/ 959125 w 4578520"/>
                <a:gd name="connsiteY69" fmla="*/ 3736841 h 4643751"/>
                <a:gd name="connsiteX70" fmla="*/ 1000255 w 4578520"/>
                <a:gd name="connsiteY70" fmla="*/ 3795228 h 4643751"/>
                <a:gd name="connsiteX71" fmla="*/ 1041385 w 4578520"/>
                <a:gd name="connsiteY71" fmla="*/ 3970392 h 4643751"/>
                <a:gd name="connsiteX72" fmla="*/ 1082514 w 4578520"/>
                <a:gd name="connsiteY72" fmla="*/ 4028780 h 4643751"/>
                <a:gd name="connsiteX73" fmla="*/ 1128687 w 4578520"/>
                <a:gd name="connsiteY73" fmla="*/ 4105271 h 4643751"/>
                <a:gd name="connsiteX74" fmla="*/ 1123643 w 4578520"/>
                <a:gd name="connsiteY74" fmla="*/ 4203946 h 4643751"/>
                <a:gd name="connsiteX75" fmla="*/ 1205902 w 4578520"/>
                <a:gd name="connsiteY75" fmla="*/ 4203946 h 4643751"/>
                <a:gd name="connsiteX76" fmla="*/ 1316384 w 4578520"/>
                <a:gd name="connsiteY76" fmla="*/ 4172850 h 4643751"/>
                <a:gd name="connsiteX77" fmla="*/ 1347667 w 4578520"/>
                <a:gd name="connsiteY77" fmla="*/ 4205675 h 4643751"/>
                <a:gd name="connsiteX78" fmla="*/ 1370420 w 4578520"/>
                <a:gd name="connsiteY78" fmla="*/ 4262334 h 4643751"/>
                <a:gd name="connsiteX79" fmla="*/ 1411550 w 4578520"/>
                <a:gd name="connsiteY79" fmla="*/ 4203945 h 4643751"/>
                <a:gd name="connsiteX80" fmla="*/ 1455116 w 4578520"/>
                <a:gd name="connsiteY80" fmla="*/ 4180574 h 4643751"/>
                <a:gd name="connsiteX81" fmla="*/ 1493809 w 4578520"/>
                <a:gd name="connsiteY81" fmla="*/ 4145558 h 4643751"/>
                <a:gd name="connsiteX82" fmla="*/ 1584328 w 4578520"/>
                <a:gd name="connsiteY82" fmla="*/ 4120718 h 4643751"/>
                <a:gd name="connsiteX83" fmla="*/ 1637373 w 4578520"/>
                <a:gd name="connsiteY83" fmla="*/ 4074377 h 4643751"/>
                <a:gd name="connsiteX84" fmla="*/ 1740586 w 4578520"/>
                <a:gd name="connsiteY84" fmla="*/ 4028782 h 4643751"/>
                <a:gd name="connsiteX85" fmla="*/ 1670015 w 4578520"/>
                <a:gd name="connsiteY85" fmla="*/ 3985558 h 4643751"/>
                <a:gd name="connsiteX86" fmla="*/ 1617197 w 4578520"/>
                <a:gd name="connsiteY86" fmla="*/ 3912004 h 4643751"/>
                <a:gd name="connsiteX87" fmla="*/ 1781715 w 4578520"/>
                <a:gd name="connsiteY87" fmla="*/ 3853617 h 4643751"/>
                <a:gd name="connsiteX88" fmla="*/ 1946233 w 4578520"/>
                <a:gd name="connsiteY88" fmla="*/ 3795228 h 4643751"/>
                <a:gd name="connsiteX89" fmla="*/ 1987363 w 4578520"/>
                <a:gd name="connsiteY89" fmla="*/ 3678452 h 4643751"/>
                <a:gd name="connsiteX90" fmla="*/ 2069621 w 4578520"/>
                <a:gd name="connsiteY90" fmla="*/ 3678453 h 4643751"/>
                <a:gd name="connsiteX91" fmla="*/ 2234140 w 4578520"/>
                <a:gd name="connsiteY91" fmla="*/ 3561675 h 4643751"/>
                <a:gd name="connsiteX92" fmla="*/ 2275269 w 4578520"/>
                <a:gd name="connsiteY92" fmla="*/ 3678452 h 4643751"/>
                <a:gd name="connsiteX93" fmla="*/ 2357528 w 4578520"/>
                <a:gd name="connsiteY93" fmla="*/ 3678452 h 4643751"/>
                <a:gd name="connsiteX94" fmla="*/ 2439787 w 4578520"/>
                <a:gd name="connsiteY94" fmla="*/ 3678452 h 4643751"/>
                <a:gd name="connsiteX95" fmla="*/ 2439787 w 4578520"/>
                <a:gd name="connsiteY95" fmla="*/ 3795229 h 4643751"/>
                <a:gd name="connsiteX96" fmla="*/ 2563175 w 4578520"/>
                <a:gd name="connsiteY96" fmla="*/ 3795228 h 4643751"/>
                <a:gd name="connsiteX97" fmla="*/ 2604305 w 4578520"/>
                <a:gd name="connsiteY97" fmla="*/ 3912005 h 4643751"/>
                <a:gd name="connsiteX98" fmla="*/ 2645434 w 4578520"/>
                <a:gd name="connsiteY98" fmla="*/ 4028780 h 4643751"/>
                <a:gd name="connsiteX99" fmla="*/ 2686564 w 4578520"/>
                <a:gd name="connsiteY99" fmla="*/ 4028780 h 4643751"/>
                <a:gd name="connsiteX100" fmla="*/ 2686564 w 4578520"/>
                <a:gd name="connsiteY100" fmla="*/ 3970392 h 4643751"/>
                <a:gd name="connsiteX101" fmla="*/ 2768823 w 4578520"/>
                <a:gd name="connsiteY101" fmla="*/ 4028780 h 4643751"/>
                <a:gd name="connsiteX102" fmla="*/ 2831558 w 4578520"/>
                <a:gd name="connsiteY102" fmla="*/ 4041552 h 4643751"/>
                <a:gd name="connsiteX103" fmla="*/ 2974467 w 4578520"/>
                <a:gd name="connsiteY103" fmla="*/ 4087172 h 4643751"/>
                <a:gd name="connsiteX104" fmla="*/ 3002934 w 4578520"/>
                <a:gd name="connsiteY104" fmla="*/ 4153542 h 4643751"/>
                <a:gd name="connsiteX105" fmla="*/ 2974470 w 4578520"/>
                <a:gd name="connsiteY105" fmla="*/ 4262333 h 4643751"/>
                <a:gd name="connsiteX106" fmla="*/ 3015600 w 4578520"/>
                <a:gd name="connsiteY106" fmla="*/ 4262333 h 4643751"/>
                <a:gd name="connsiteX107" fmla="*/ 3097856 w 4578520"/>
                <a:gd name="connsiteY107" fmla="*/ 4320724 h 4643751"/>
                <a:gd name="connsiteX108" fmla="*/ 3174309 w 4578520"/>
                <a:gd name="connsiteY108" fmla="*/ 4483718 h 4643751"/>
                <a:gd name="connsiteX109" fmla="*/ 3262377 w 4578520"/>
                <a:gd name="connsiteY109" fmla="*/ 4612662 h 4643751"/>
                <a:gd name="connsiteX110" fmla="*/ 3385765 w 4578520"/>
                <a:gd name="connsiteY110" fmla="*/ 4612662 h 4643751"/>
                <a:gd name="connsiteX111" fmla="*/ 3468024 w 4578520"/>
                <a:gd name="connsiteY111" fmla="*/ 4495887 h 4643751"/>
                <a:gd name="connsiteX112" fmla="*/ 3755930 w 4578520"/>
                <a:gd name="connsiteY112" fmla="*/ 4379111 h 4643751"/>
                <a:gd name="connsiteX113" fmla="*/ 3879319 w 4578520"/>
                <a:gd name="connsiteY113" fmla="*/ 4320723 h 4643751"/>
                <a:gd name="connsiteX114" fmla="*/ 4002707 w 4578520"/>
                <a:gd name="connsiteY114" fmla="*/ 4203946 h 4643751"/>
                <a:gd name="connsiteX115" fmla="*/ 4043837 w 4578520"/>
                <a:gd name="connsiteY115" fmla="*/ 4145558 h 4643751"/>
                <a:gd name="connsiteX116" fmla="*/ 4084966 w 4578520"/>
                <a:gd name="connsiteY116" fmla="*/ 4145558 h 4643751"/>
                <a:gd name="connsiteX117" fmla="*/ 4084966 w 4578520"/>
                <a:gd name="connsiteY117" fmla="*/ 4028782 h 4643751"/>
                <a:gd name="connsiteX118" fmla="*/ 4126096 w 4578520"/>
                <a:gd name="connsiteY118" fmla="*/ 3970394 h 4643751"/>
                <a:gd name="connsiteX119" fmla="*/ 4134554 w 4578520"/>
                <a:gd name="connsiteY119" fmla="*/ 3871639 h 4643751"/>
                <a:gd name="connsiteX120" fmla="*/ 4126096 w 4578520"/>
                <a:gd name="connsiteY120" fmla="*/ 3736841 h 4643751"/>
                <a:gd name="connsiteX121" fmla="*/ 4167225 w 4578520"/>
                <a:gd name="connsiteY121" fmla="*/ 3678453 h 4643751"/>
                <a:gd name="connsiteX122" fmla="*/ 4182159 w 4578520"/>
                <a:gd name="connsiteY122" fmla="*/ 3562702 h 4643751"/>
                <a:gd name="connsiteX123" fmla="*/ 4208355 w 4578520"/>
                <a:gd name="connsiteY123" fmla="*/ 3444900 h 4643751"/>
                <a:gd name="connsiteX124" fmla="*/ 4249481 w 4578520"/>
                <a:gd name="connsiteY124" fmla="*/ 3269739 h 4643751"/>
                <a:gd name="connsiteX125" fmla="*/ 4314090 w 4578520"/>
                <a:gd name="connsiteY125" fmla="*/ 3151431 h 4643751"/>
                <a:gd name="connsiteX126" fmla="*/ 4372873 w 4578520"/>
                <a:gd name="connsiteY126" fmla="*/ 3094571 h 4643751"/>
                <a:gd name="connsiteX127" fmla="*/ 4414002 w 4578520"/>
                <a:gd name="connsiteY127" fmla="*/ 2977795 h 4643751"/>
                <a:gd name="connsiteX128" fmla="*/ 4372873 w 4578520"/>
                <a:gd name="connsiteY128" fmla="*/ 2919407 h 4643751"/>
                <a:gd name="connsiteX129" fmla="*/ 4414002 w 4578520"/>
                <a:gd name="connsiteY129" fmla="*/ 2861018 h 4643751"/>
                <a:gd name="connsiteX130" fmla="*/ 4372873 w 4578520"/>
                <a:gd name="connsiteY130" fmla="*/ 2802630 h 4643751"/>
                <a:gd name="connsiteX131" fmla="*/ 4428340 w 4578520"/>
                <a:gd name="connsiteY131" fmla="*/ 2666787 h 4643751"/>
                <a:gd name="connsiteX132" fmla="*/ 4455132 w 4578520"/>
                <a:gd name="connsiteY132" fmla="*/ 2569078 h 4643751"/>
                <a:gd name="connsiteX133" fmla="*/ 4496261 w 4578520"/>
                <a:gd name="connsiteY133" fmla="*/ 2452301 h 4643751"/>
                <a:gd name="connsiteX134" fmla="*/ 4455132 w 4578520"/>
                <a:gd name="connsiteY134" fmla="*/ 2452301 h 4643751"/>
                <a:gd name="connsiteX135" fmla="*/ 4455132 w 4578520"/>
                <a:gd name="connsiteY135" fmla="*/ 2393913 h 4643751"/>
                <a:gd name="connsiteX136" fmla="*/ 4496261 w 4578520"/>
                <a:gd name="connsiteY136" fmla="*/ 2335525 h 4643751"/>
                <a:gd name="connsiteX137" fmla="*/ 4578520 w 4578520"/>
                <a:gd name="connsiteY137" fmla="*/ 2277137 h 4643751"/>
                <a:gd name="connsiteX138" fmla="*/ 4537388 w 4578520"/>
                <a:gd name="connsiteY138"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77665 w 4578520"/>
                <a:gd name="connsiteY58" fmla="*/ 3269736 h 4643751"/>
                <a:gd name="connsiteX59" fmla="*/ 195644 w 4578520"/>
                <a:gd name="connsiteY59" fmla="*/ 3271143 h 4643751"/>
                <a:gd name="connsiteX60" fmla="*/ 259925 w 4578520"/>
                <a:gd name="connsiteY60" fmla="*/ 3269735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53478 w 4578520"/>
                <a:gd name="connsiteY65" fmla="*/ 3386511 h 4643751"/>
                <a:gd name="connsiteX66" fmla="*/ 876867 w 4578520"/>
                <a:gd name="connsiteY66" fmla="*/ 3444899 h 4643751"/>
                <a:gd name="connsiteX67" fmla="*/ 917996 w 4578520"/>
                <a:gd name="connsiteY67" fmla="*/ 3503287 h 4643751"/>
                <a:gd name="connsiteX68" fmla="*/ 917996 w 4578520"/>
                <a:gd name="connsiteY68" fmla="*/ 3561675 h 4643751"/>
                <a:gd name="connsiteX69" fmla="*/ 917996 w 4578520"/>
                <a:gd name="connsiteY69" fmla="*/ 3620063 h 4643751"/>
                <a:gd name="connsiteX70" fmla="*/ 959125 w 4578520"/>
                <a:gd name="connsiteY70" fmla="*/ 3736841 h 4643751"/>
                <a:gd name="connsiteX71" fmla="*/ 1000255 w 4578520"/>
                <a:gd name="connsiteY71" fmla="*/ 3795228 h 4643751"/>
                <a:gd name="connsiteX72" fmla="*/ 1041385 w 4578520"/>
                <a:gd name="connsiteY72" fmla="*/ 3970392 h 4643751"/>
                <a:gd name="connsiteX73" fmla="*/ 1082514 w 4578520"/>
                <a:gd name="connsiteY73" fmla="*/ 4028780 h 4643751"/>
                <a:gd name="connsiteX74" fmla="*/ 1128687 w 4578520"/>
                <a:gd name="connsiteY74" fmla="*/ 4105271 h 4643751"/>
                <a:gd name="connsiteX75" fmla="*/ 1123643 w 4578520"/>
                <a:gd name="connsiteY75" fmla="*/ 4203946 h 4643751"/>
                <a:gd name="connsiteX76" fmla="*/ 1205902 w 4578520"/>
                <a:gd name="connsiteY76" fmla="*/ 4203946 h 4643751"/>
                <a:gd name="connsiteX77" fmla="*/ 1316384 w 4578520"/>
                <a:gd name="connsiteY77" fmla="*/ 4172850 h 4643751"/>
                <a:gd name="connsiteX78" fmla="*/ 1347667 w 4578520"/>
                <a:gd name="connsiteY78" fmla="*/ 4205675 h 4643751"/>
                <a:gd name="connsiteX79" fmla="*/ 1370420 w 4578520"/>
                <a:gd name="connsiteY79" fmla="*/ 4262334 h 4643751"/>
                <a:gd name="connsiteX80" fmla="*/ 1411550 w 4578520"/>
                <a:gd name="connsiteY80" fmla="*/ 4203945 h 4643751"/>
                <a:gd name="connsiteX81" fmla="*/ 1455116 w 4578520"/>
                <a:gd name="connsiteY81" fmla="*/ 4180574 h 4643751"/>
                <a:gd name="connsiteX82" fmla="*/ 1493809 w 4578520"/>
                <a:gd name="connsiteY82" fmla="*/ 4145558 h 4643751"/>
                <a:gd name="connsiteX83" fmla="*/ 1584328 w 4578520"/>
                <a:gd name="connsiteY83" fmla="*/ 4120718 h 4643751"/>
                <a:gd name="connsiteX84" fmla="*/ 1637373 w 4578520"/>
                <a:gd name="connsiteY84" fmla="*/ 4074377 h 4643751"/>
                <a:gd name="connsiteX85" fmla="*/ 1740586 w 4578520"/>
                <a:gd name="connsiteY85" fmla="*/ 4028782 h 4643751"/>
                <a:gd name="connsiteX86" fmla="*/ 1670015 w 4578520"/>
                <a:gd name="connsiteY86" fmla="*/ 3985558 h 4643751"/>
                <a:gd name="connsiteX87" fmla="*/ 1617197 w 4578520"/>
                <a:gd name="connsiteY87" fmla="*/ 3912004 h 4643751"/>
                <a:gd name="connsiteX88" fmla="*/ 1781715 w 4578520"/>
                <a:gd name="connsiteY88" fmla="*/ 3853617 h 4643751"/>
                <a:gd name="connsiteX89" fmla="*/ 1946233 w 4578520"/>
                <a:gd name="connsiteY89" fmla="*/ 3795228 h 4643751"/>
                <a:gd name="connsiteX90" fmla="*/ 1987363 w 4578520"/>
                <a:gd name="connsiteY90" fmla="*/ 3678452 h 4643751"/>
                <a:gd name="connsiteX91" fmla="*/ 2069621 w 4578520"/>
                <a:gd name="connsiteY91" fmla="*/ 3678453 h 4643751"/>
                <a:gd name="connsiteX92" fmla="*/ 2234140 w 4578520"/>
                <a:gd name="connsiteY92" fmla="*/ 3561675 h 4643751"/>
                <a:gd name="connsiteX93" fmla="*/ 2275269 w 4578520"/>
                <a:gd name="connsiteY93" fmla="*/ 3678452 h 4643751"/>
                <a:gd name="connsiteX94" fmla="*/ 2357528 w 4578520"/>
                <a:gd name="connsiteY94" fmla="*/ 3678452 h 4643751"/>
                <a:gd name="connsiteX95" fmla="*/ 2439787 w 4578520"/>
                <a:gd name="connsiteY95" fmla="*/ 3678452 h 4643751"/>
                <a:gd name="connsiteX96" fmla="*/ 2439787 w 4578520"/>
                <a:gd name="connsiteY96" fmla="*/ 3795229 h 4643751"/>
                <a:gd name="connsiteX97" fmla="*/ 2563175 w 4578520"/>
                <a:gd name="connsiteY97" fmla="*/ 3795228 h 4643751"/>
                <a:gd name="connsiteX98" fmla="*/ 2604305 w 4578520"/>
                <a:gd name="connsiteY98" fmla="*/ 3912005 h 4643751"/>
                <a:gd name="connsiteX99" fmla="*/ 2645434 w 4578520"/>
                <a:gd name="connsiteY99" fmla="*/ 4028780 h 4643751"/>
                <a:gd name="connsiteX100" fmla="*/ 2686564 w 4578520"/>
                <a:gd name="connsiteY100" fmla="*/ 4028780 h 4643751"/>
                <a:gd name="connsiteX101" fmla="*/ 2686564 w 4578520"/>
                <a:gd name="connsiteY101" fmla="*/ 3970392 h 4643751"/>
                <a:gd name="connsiteX102" fmla="*/ 2768823 w 4578520"/>
                <a:gd name="connsiteY102" fmla="*/ 4028780 h 4643751"/>
                <a:gd name="connsiteX103" fmla="*/ 2831558 w 4578520"/>
                <a:gd name="connsiteY103" fmla="*/ 4041552 h 4643751"/>
                <a:gd name="connsiteX104" fmla="*/ 2974467 w 4578520"/>
                <a:gd name="connsiteY104" fmla="*/ 4087172 h 4643751"/>
                <a:gd name="connsiteX105" fmla="*/ 3002934 w 4578520"/>
                <a:gd name="connsiteY105" fmla="*/ 4153542 h 4643751"/>
                <a:gd name="connsiteX106" fmla="*/ 2974470 w 4578520"/>
                <a:gd name="connsiteY106" fmla="*/ 4262333 h 4643751"/>
                <a:gd name="connsiteX107" fmla="*/ 3015600 w 4578520"/>
                <a:gd name="connsiteY107" fmla="*/ 4262333 h 4643751"/>
                <a:gd name="connsiteX108" fmla="*/ 3097856 w 4578520"/>
                <a:gd name="connsiteY108" fmla="*/ 4320724 h 4643751"/>
                <a:gd name="connsiteX109" fmla="*/ 3174309 w 4578520"/>
                <a:gd name="connsiteY109" fmla="*/ 4483718 h 4643751"/>
                <a:gd name="connsiteX110" fmla="*/ 3262377 w 4578520"/>
                <a:gd name="connsiteY110" fmla="*/ 4612662 h 4643751"/>
                <a:gd name="connsiteX111" fmla="*/ 3385765 w 4578520"/>
                <a:gd name="connsiteY111" fmla="*/ 4612662 h 4643751"/>
                <a:gd name="connsiteX112" fmla="*/ 3468024 w 4578520"/>
                <a:gd name="connsiteY112" fmla="*/ 4495887 h 4643751"/>
                <a:gd name="connsiteX113" fmla="*/ 3755930 w 4578520"/>
                <a:gd name="connsiteY113" fmla="*/ 4379111 h 4643751"/>
                <a:gd name="connsiteX114" fmla="*/ 3879319 w 4578520"/>
                <a:gd name="connsiteY114" fmla="*/ 4320723 h 4643751"/>
                <a:gd name="connsiteX115" fmla="*/ 4002707 w 4578520"/>
                <a:gd name="connsiteY115" fmla="*/ 4203946 h 4643751"/>
                <a:gd name="connsiteX116" fmla="*/ 4043837 w 4578520"/>
                <a:gd name="connsiteY116" fmla="*/ 4145558 h 4643751"/>
                <a:gd name="connsiteX117" fmla="*/ 4084966 w 4578520"/>
                <a:gd name="connsiteY117" fmla="*/ 4145558 h 4643751"/>
                <a:gd name="connsiteX118" fmla="*/ 4084966 w 4578520"/>
                <a:gd name="connsiteY118" fmla="*/ 4028782 h 4643751"/>
                <a:gd name="connsiteX119" fmla="*/ 4126096 w 4578520"/>
                <a:gd name="connsiteY119" fmla="*/ 3970394 h 4643751"/>
                <a:gd name="connsiteX120" fmla="*/ 4134554 w 4578520"/>
                <a:gd name="connsiteY120" fmla="*/ 3871639 h 4643751"/>
                <a:gd name="connsiteX121" fmla="*/ 4126096 w 4578520"/>
                <a:gd name="connsiteY121" fmla="*/ 3736841 h 4643751"/>
                <a:gd name="connsiteX122" fmla="*/ 4167225 w 4578520"/>
                <a:gd name="connsiteY122" fmla="*/ 3678453 h 4643751"/>
                <a:gd name="connsiteX123" fmla="*/ 4182159 w 4578520"/>
                <a:gd name="connsiteY123" fmla="*/ 3562702 h 4643751"/>
                <a:gd name="connsiteX124" fmla="*/ 4208355 w 4578520"/>
                <a:gd name="connsiteY124" fmla="*/ 3444900 h 4643751"/>
                <a:gd name="connsiteX125" fmla="*/ 4249481 w 4578520"/>
                <a:gd name="connsiteY125" fmla="*/ 3269739 h 4643751"/>
                <a:gd name="connsiteX126" fmla="*/ 4314090 w 4578520"/>
                <a:gd name="connsiteY126" fmla="*/ 3151431 h 4643751"/>
                <a:gd name="connsiteX127" fmla="*/ 4372873 w 4578520"/>
                <a:gd name="connsiteY127" fmla="*/ 3094571 h 4643751"/>
                <a:gd name="connsiteX128" fmla="*/ 4414002 w 4578520"/>
                <a:gd name="connsiteY128" fmla="*/ 2977795 h 4643751"/>
                <a:gd name="connsiteX129" fmla="*/ 4372873 w 4578520"/>
                <a:gd name="connsiteY129" fmla="*/ 2919407 h 4643751"/>
                <a:gd name="connsiteX130" fmla="*/ 4414002 w 4578520"/>
                <a:gd name="connsiteY130" fmla="*/ 2861018 h 4643751"/>
                <a:gd name="connsiteX131" fmla="*/ 4372873 w 4578520"/>
                <a:gd name="connsiteY131" fmla="*/ 2802630 h 4643751"/>
                <a:gd name="connsiteX132" fmla="*/ 4428340 w 4578520"/>
                <a:gd name="connsiteY132" fmla="*/ 2666787 h 4643751"/>
                <a:gd name="connsiteX133" fmla="*/ 4455132 w 4578520"/>
                <a:gd name="connsiteY133" fmla="*/ 2569078 h 4643751"/>
                <a:gd name="connsiteX134" fmla="*/ 4496261 w 4578520"/>
                <a:gd name="connsiteY134" fmla="*/ 2452301 h 4643751"/>
                <a:gd name="connsiteX135" fmla="*/ 4455132 w 4578520"/>
                <a:gd name="connsiteY135" fmla="*/ 2452301 h 4643751"/>
                <a:gd name="connsiteX136" fmla="*/ 4455132 w 4578520"/>
                <a:gd name="connsiteY136" fmla="*/ 2393913 h 4643751"/>
                <a:gd name="connsiteX137" fmla="*/ 4496261 w 4578520"/>
                <a:gd name="connsiteY137" fmla="*/ 2335525 h 4643751"/>
                <a:gd name="connsiteX138" fmla="*/ 4578520 w 4578520"/>
                <a:gd name="connsiteY138" fmla="*/ 2277137 h 4643751"/>
                <a:gd name="connsiteX139" fmla="*/ 4537388 w 4578520"/>
                <a:gd name="connsiteY139"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59925 w 4578520"/>
                <a:gd name="connsiteY59" fmla="*/ 3269735 h 4643751"/>
                <a:gd name="connsiteX60" fmla="*/ 301054 w 4578520"/>
                <a:gd name="connsiteY60" fmla="*/ 3328123 h 4643751"/>
                <a:gd name="connsiteX61" fmla="*/ 383313 w 4578520"/>
                <a:gd name="connsiteY61" fmla="*/ 3269735 h 4643751"/>
                <a:gd name="connsiteX62" fmla="*/ 465571 w 4578520"/>
                <a:gd name="connsiteY62" fmla="*/ 3328124 h 4643751"/>
                <a:gd name="connsiteX63" fmla="*/ 634964 w 4578520"/>
                <a:gd name="connsiteY63" fmla="*/ 3363824 h 4643751"/>
                <a:gd name="connsiteX64" fmla="*/ 753478 w 4578520"/>
                <a:gd name="connsiteY64" fmla="*/ 3386511 h 4643751"/>
                <a:gd name="connsiteX65" fmla="*/ 876867 w 4578520"/>
                <a:gd name="connsiteY65" fmla="*/ 3444899 h 4643751"/>
                <a:gd name="connsiteX66" fmla="*/ 917996 w 4578520"/>
                <a:gd name="connsiteY66" fmla="*/ 3503287 h 4643751"/>
                <a:gd name="connsiteX67" fmla="*/ 917996 w 4578520"/>
                <a:gd name="connsiteY67" fmla="*/ 3561675 h 4643751"/>
                <a:gd name="connsiteX68" fmla="*/ 917996 w 4578520"/>
                <a:gd name="connsiteY68" fmla="*/ 3620063 h 4643751"/>
                <a:gd name="connsiteX69" fmla="*/ 959125 w 4578520"/>
                <a:gd name="connsiteY69" fmla="*/ 3736841 h 4643751"/>
                <a:gd name="connsiteX70" fmla="*/ 1000255 w 4578520"/>
                <a:gd name="connsiteY70" fmla="*/ 3795228 h 4643751"/>
                <a:gd name="connsiteX71" fmla="*/ 1041385 w 4578520"/>
                <a:gd name="connsiteY71" fmla="*/ 3970392 h 4643751"/>
                <a:gd name="connsiteX72" fmla="*/ 1082514 w 4578520"/>
                <a:gd name="connsiteY72" fmla="*/ 4028780 h 4643751"/>
                <a:gd name="connsiteX73" fmla="*/ 1128687 w 4578520"/>
                <a:gd name="connsiteY73" fmla="*/ 4105271 h 4643751"/>
                <a:gd name="connsiteX74" fmla="*/ 1123643 w 4578520"/>
                <a:gd name="connsiteY74" fmla="*/ 4203946 h 4643751"/>
                <a:gd name="connsiteX75" fmla="*/ 1205902 w 4578520"/>
                <a:gd name="connsiteY75" fmla="*/ 4203946 h 4643751"/>
                <a:gd name="connsiteX76" fmla="*/ 1316384 w 4578520"/>
                <a:gd name="connsiteY76" fmla="*/ 4172850 h 4643751"/>
                <a:gd name="connsiteX77" fmla="*/ 1347667 w 4578520"/>
                <a:gd name="connsiteY77" fmla="*/ 4205675 h 4643751"/>
                <a:gd name="connsiteX78" fmla="*/ 1370420 w 4578520"/>
                <a:gd name="connsiteY78" fmla="*/ 4262334 h 4643751"/>
                <a:gd name="connsiteX79" fmla="*/ 1411550 w 4578520"/>
                <a:gd name="connsiteY79" fmla="*/ 4203945 h 4643751"/>
                <a:gd name="connsiteX80" fmla="*/ 1455116 w 4578520"/>
                <a:gd name="connsiteY80" fmla="*/ 4180574 h 4643751"/>
                <a:gd name="connsiteX81" fmla="*/ 1493809 w 4578520"/>
                <a:gd name="connsiteY81" fmla="*/ 4145558 h 4643751"/>
                <a:gd name="connsiteX82" fmla="*/ 1584328 w 4578520"/>
                <a:gd name="connsiteY82" fmla="*/ 4120718 h 4643751"/>
                <a:gd name="connsiteX83" fmla="*/ 1637373 w 4578520"/>
                <a:gd name="connsiteY83" fmla="*/ 4074377 h 4643751"/>
                <a:gd name="connsiteX84" fmla="*/ 1740586 w 4578520"/>
                <a:gd name="connsiteY84" fmla="*/ 4028782 h 4643751"/>
                <a:gd name="connsiteX85" fmla="*/ 1670015 w 4578520"/>
                <a:gd name="connsiteY85" fmla="*/ 3985558 h 4643751"/>
                <a:gd name="connsiteX86" fmla="*/ 1617197 w 4578520"/>
                <a:gd name="connsiteY86" fmla="*/ 3912004 h 4643751"/>
                <a:gd name="connsiteX87" fmla="*/ 1781715 w 4578520"/>
                <a:gd name="connsiteY87" fmla="*/ 3853617 h 4643751"/>
                <a:gd name="connsiteX88" fmla="*/ 1946233 w 4578520"/>
                <a:gd name="connsiteY88" fmla="*/ 3795228 h 4643751"/>
                <a:gd name="connsiteX89" fmla="*/ 1987363 w 4578520"/>
                <a:gd name="connsiteY89" fmla="*/ 3678452 h 4643751"/>
                <a:gd name="connsiteX90" fmla="*/ 2069621 w 4578520"/>
                <a:gd name="connsiteY90" fmla="*/ 3678453 h 4643751"/>
                <a:gd name="connsiteX91" fmla="*/ 2234140 w 4578520"/>
                <a:gd name="connsiteY91" fmla="*/ 3561675 h 4643751"/>
                <a:gd name="connsiteX92" fmla="*/ 2275269 w 4578520"/>
                <a:gd name="connsiteY92" fmla="*/ 3678452 h 4643751"/>
                <a:gd name="connsiteX93" fmla="*/ 2357528 w 4578520"/>
                <a:gd name="connsiteY93" fmla="*/ 3678452 h 4643751"/>
                <a:gd name="connsiteX94" fmla="*/ 2439787 w 4578520"/>
                <a:gd name="connsiteY94" fmla="*/ 3678452 h 4643751"/>
                <a:gd name="connsiteX95" fmla="*/ 2439787 w 4578520"/>
                <a:gd name="connsiteY95" fmla="*/ 3795229 h 4643751"/>
                <a:gd name="connsiteX96" fmla="*/ 2563175 w 4578520"/>
                <a:gd name="connsiteY96" fmla="*/ 3795228 h 4643751"/>
                <a:gd name="connsiteX97" fmla="*/ 2604305 w 4578520"/>
                <a:gd name="connsiteY97" fmla="*/ 3912005 h 4643751"/>
                <a:gd name="connsiteX98" fmla="*/ 2645434 w 4578520"/>
                <a:gd name="connsiteY98" fmla="*/ 4028780 h 4643751"/>
                <a:gd name="connsiteX99" fmla="*/ 2686564 w 4578520"/>
                <a:gd name="connsiteY99" fmla="*/ 4028780 h 4643751"/>
                <a:gd name="connsiteX100" fmla="*/ 2686564 w 4578520"/>
                <a:gd name="connsiteY100" fmla="*/ 3970392 h 4643751"/>
                <a:gd name="connsiteX101" fmla="*/ 2768823 w 4578520"/>
                <a:gd name="connsiteY101" fmla="*/ 4028780 h 4643751"/>
                <a:gd name="connsiteX102" fmla="*/ 2831558 w 4578520"/>
                <a:gd name="connsiteY102" fmla="*/ 4041552 h 4643751"/>
                <a:gd name="connsiteX103" fmla="*/ 2974467 w 4578520"/>
                <a:gd name="connsiteY103" fmla="*/ 4087172 h 4643751"/>
                <a:gd name="connsiteX104" fmla="*/ 3002934 w 4578520"/>
                <a:gd name="connsiteY104" fmla="*/ 4153542 h 4643751"/>
                <a:gd name="connsiteX105" fmla="*/ 2974470 w 4578520"/>
                <a:gd name="connsiteY105" fmla="*/ 4262333 h 4643751"/>
                <a:gd name="connsiteX106" fmla="*/ 3015600 w 4578520"/>
                <a:gd name="connsiteY106" fmla="*/ 4262333 h 4643751"/>
                <a:gd name="connsiteX107" fmla="*/ 3097856 w 4578520"/>
                <a:gd name="connsiteY107" fmla="*/ 4320724 h 4643751"/>
                <a:gd name="connsiteX108" fmla="*/ 3174309 w 4578520"/>
                <a:gd name="connsiteY108" fmla="*/ 4483718 h 4643751"/>
                <a:gd name="connsiteX109" fmla="*/ 3262377 w 4578520"/>
                <a:gd name="connsiteY109" fmla="*/ 4612662 h 4643751"/>
                <a:gd name="connsiteX110" fmla="*/ 3385765 w 4578520"/>
                <a:gd name="connsiteY110" fmla="*/ 4612662 h 4643751"/>
                <a:gd name="connsiteX111" fmla="*/ 3468024 w 4578520"/>
                <a:gd name="connsiteY111" fmla="*/ 4495887 h 4643751"/>
                <a:gd name="connsiteX112" fmla="*/ 3755930 w 4578520"/>
                <a:gd name="connsiteY112" fmla="*/ 4379111 h 4643751"/>
                <a:gd name="connsiteX113" fmla="*/ 3879319 w 4578520"/>
                <a:gd name="connsiteY113" fmla="*/ 4320723 h 4643751"/>
                <a:gd name="connsiteX114" fmla="*/ 4002707 w 4578520"/>
                <a:gd name="connsiteY114" fmla="*/ 4203946 h 4643751"/>
                <a:gd name="connsiteX115" fmla="*/ 4043837 w 4578520"/>
                <a:gd name="connsiteY115" fmla="*/ 4145558 h 4643751"/>
                <a:gd name="connsiteX116" fmla="*/ 4084966 w 4578520"/>
                <a:gd name="connsiteY116" fmla="*/ 4145558 h 4643751"/>
                <a:gd name="connsiteX117" fmla="*/ 4084966 w 4578520"/>
                <a:gd name="connsiteY117" fmla="*/ 4028782 h 4643751"/>
                <a:gd name="connsiteX118" fmla="*/ 4126096 w 4578520"/>
                <a:gd name="connsiteY118" fmla="*/ 3970394 h 4643751"/>
                <a:gd name="connsiteX119" fmla="*/ 4134554 w 4578520"/>
                <a:gd name="connsiteY119" fmla="*/ 3871639 h 4643751"/>
                <a:gd name="connsiteX120" fmla="*/ 4126096 w 4578520"/>
                <a:gd name="connsiteY120" fmla="*/ 3736841 h 4643751"/>
                <a:gd name="connsiteX121" fmla="*/ 4167225 w 4578520"/>
                <a:gd name="connsiteY121" fmla="*/ 3678453 h 4643751"/>
                <a:gd name="connsiteX122" fmla="*/ 4182159 w 4578520"/>
                <a:gd name="connsiteY122" fmla="*/ 3562702 h 4643751"/>
                <a:gd name="connsiteX123" fmla="*/ 4208355 w 4578520"/>
                <a:gd name="connsiteY123" fmla="*/ 3444900 h 4643751"/>
                <a:gd name="connsiteX124" fmla="*/ 4249481 w 4578520"/>
                <a:gd name="connsiteY124" fmla="*/ 3269739 h 4643751"/>
                <a:gd name="connsiteX125" fmla="*/ 4314090 w 4578520"/>
                <a:gd name="connsiteY125" fmla="*/ 3151431 h 4643751"/>
                <a:gd name="connsiteX126" fmla="*/ 4372873 w 4578520"/>
                <a:gd name="connsiteY126" fmla="*/ 3094571 h 4643751"/>
                <a:gd name="connsiteX127" fmla="*/ 4414002 w 4578520"/>
                <a:gd name="connsiteY127" fmla="*/ 2977795 h 4643751"/>
                <a:gd name="connsiteX128" fmla="*/ 4372873 w 4578520"/>
                <a:gd name="connsiteY128" fmla="*/ 2919407 h 4643751"/>
                <a:gd name="connsiteX129" fmla="*/ 4414002 w 4578520"/>
                <a:gd name="connsiteY129" fmla="*/ 2861018 h 4643751"/>
                <a:gd name="connsiteX130" fmla="*/ 4372873 w 4578520"/>
                <a:gd name="connsiteY130" fmla="*/ 2802630 h 4643751"/>
                <a:gd name="connsiteX131" fmla="*/ 4428340 w 4578520"/>
                <a:gd name="connsiteY131" fmla="*/ 2666787 h 4643751"/>
                <a:gd name="connsiteX132" fmla="*/ 4455132 w 4578520"/>
                <a:gd name="connsiteY132" fmla="*/ 2569078 h 4643751"/>
                <a:gd name="connsiteX133" fmla="*/ 4496261 w 4578520"/>
                <a:gd name="connsiteY133" fmla="*/ 2452301 h 4643751"/>
                <a:gd name="connsiteX134" fmla="*/ 4455132 w 4578520"/>
                <a:gd name="connsiteY134" fmla="*/ 2452301 h 4643751"/>
                <a:gd name="connsiteX135" fmla="*/ 4455132 w 4578520"/>
                <a:gd name="connsiteY135" fmla="*/ 2393913 h 4643751"/>
                <a:gd name="connsiteX136" fmla="*/ 4496261 w 4578520"/>
                <a:gd name="connsiteY136" fmla="*/ 2335525 h 4643751"/>
                <a:gd name="connsiteX137" fmla="*/ 4578520 w 4578520"/>
                <a:gd name="connsiteY137" fmla="*/ 2277137 h 4643751"/>
                <a:gd name="connsiteX138" fmla="*/ 4537388 w 4578520"/>
                <a:gd name="connsiteY138"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59925 w 4578520"/>
                <a:gd name="connsiteY59" fmla="*/ 3269735 h 4643751"/>
                <a:gd name="connsiteX60" fmla="*/ 301054 w 4578520"/>
                <a:gd name="connsiteY60" fmla="*/ 3328123 h 4643751"/>
                <a:gd name="connsiteX61" fmla="*/ 383313 w 4578520"/>
                <a:gd name="connsiteY61" fmla="*/ 3269735 h 4643751"/>
                <a:gd name="connsiteX62" fmla="*/ 465571 w 4578520"/>
                <a:gd name="connsiteY62" fmla="*/ 3328124 h 4643751"/>
                <a:gd name="connsiteX63" fmla="*/ 634964 w 4578520"/>
                <a:gd name="connsiteY63" fmla="*/ 3363824 h 4643751"/>
                <a:gd name="connsiteX64" fmla="*/ 753478 w 4578520"/>
                <a:gd name="connsiteY64" fmla="*/ 3386511 h 4643751"/>
                <a:gd name="connsiteX65" fmla="*/ 876867 w 4578520"/>
                <a:gd name="connsiteY65" fmla="*/ 3444899 h 4643751"/>
                <a:gd name="connsiteX66" fmla="*/ 917996 w 4578520"/>
                <a:gd name="connsiteY66" fmla="*/ 3503287 h 4643751"/>
                <a:gd name="connsiteX67" fmla="*/ 917996 w 4578520"/>
                <a:gd name="connsiteY67" fmla="*/ 3561675 h 4643751"/>
                <a:gd name="connsiteX68" fmla="*/ 917996 w 4578520"/>
                <a:gd name="connsiteY68" fmla="*/ 3620063 h 4643751"/>
                <a:gd name="connsiteX69" fmla="*/ 959125 w 4578520"/>
                <a:gd name="connsiteY69" fmla="*/ 3736841 h 4643751"/>
                <a:gd name="connsiteX70" fmla="*/ 1000255 w 4578520"/>
                <a:gd name="connsiteY70" fmla="*/ 3795228 h 4643751"/>
                <a:gd name="connsiteX71" fmla="*/ 1041385 w 4578520"/>
                <a:gd name="connsiteY71" fmla="*/ 3970392 h 4643751"/>
                <a:gd name="connsiteX72" fmla="*/ 1082514 w 4578520"/>
                <a:gd name="connsiteY72" fmla="*/ 4028780 h 4643751"/>
                <a:gd name="connsiteX73" fmla="*/ 1128687 w 4578520"/>
                <a:gd name="connsiteY73" fmla="*/ 4105271 h 4643751"/>
                <a:gd name="connsiteX74" fmla="*/ 1123643 w 4578520"/>
                <a:gd name="connsiteY74" fmla="*/ 4203946 h 4643751"/>
                <a:gd name="connsiteX75" fmla="*/ 1205902 w 4578520"/>
                <a:gd name="connsiteY75" fmla="*/ 4203946 h 4643751"/>
                <a:gd name="connsiteX76" fmla="*/ 1316384 w 4578520"/>
                <a:gd name="connsiteY76" fmla="*/ 4172850 h 4643751"/>
                <a:gd name="connsiteX77" fmla="*/ 1347667 w 4578520"/>
                <a:gd name="connsiteY77" fmla="*/ 4205675 h 4643751"/>
                <a:gd name="connsiteX78" fmla="*/ 1370420 w 4578520"/>
                <a:gd name="connsiteY78" fmla="*/ 4262334 h 4643751"/>
                <a:gd name="connsiteX79" fmla="*/ 1411550 w 4578520"/>
                <a:gd name="connsiteY79" fmla="*/ 4203945 h 4643751"/>
                <a:gd name="connsiteX80" fmla="*/ 1455116 w 4578520"/>
                <a:gd name="connsiteY80" fmla="*/ 4180574 h 4643751"/>
                <a:gd name="connsiteX81" fmla="*/ 1493809 w 4578520"/>
                <a:gd name="connsiteY81" fmla="*/ 4145558 h 4643751"/>
                <a:gd name="connsiteX82" fmla="*/ 1584328 w 4578520"/>
                <a:gd name="connsiteY82" fmla="*/ 4120718 h 4643751"/>
                <a:gd name="connsiteX83" fmla="*/ 1637373 w 4578520"/>
                <a:gd name="connsiteY83" fmla="*/ 4074377 h 4643751"/>
                <a:gd name="connsiteX84" fmla="*/ 1740586 w 4578520"/>
                <a:gd name="connsiteY84" fmla="*/ 4028782 h 4643751"/>
                <a:gd name="connsiteX85" fmla="*/ 1670015 w 4578520"/>
                <a:gd name="connsiteY85" fmla="*/ 3985558 h 4643751"/>
                <a:gd name="connsiteX86" fmla="*/ 1617197 w 4578520"/>
                <a:gd name="connsiteY86" fmla="*/ 3912004 h 4643751"/>
                <a:gd name="connsiteX87" fmla="*/ 1781715 w 4578520"/>
                <a:gd name="connsiteY87" fmla="*/ 3853617 h 4643751"/>
                <a:gd name="connsiteX88" fmla="*/ 1946233 w 4578520"/>
                <a:gd name="connsiteY88" fmla="*/ 3795228 h 4643751"/>
                <a:gd name="connsiteX89" fmla="*/ 1987363 w 4578520"/>
                <a:gd name="connsiteY89" fmla="*/ 3678452 h 4643751"/>
                <a:gd name="connsiteX90" fmla="*/ 2069621 w 4578520"/>
                <a:gd name="connsiteY90" fmla="*/ 3678453 h 4643751"/>
                <a:gd name="connsiteX91" fmla="*/ 2234140 w 4578520"/>
                <a:gd name="connsiteY91" fmla="*/ 3561675 h 4643751"/>
                <a:gd name="connsiteX92" fmla="*/ 2275269 w 4578520"/>
                <a:gd name="connsiteY92" fmla="*/ 3678452 h 4643751"/>
                <a:gd name="connsiteX93" fmla="*/ 2357528 w 4578520"/>
                <a:gd name="connsiteY93" fmla="*/ 3678452 h 4643751"/>
                <a:gd name="connsiteX94" fmla="*/ 2439787 w 4578520"/>
                <a:gd name="connsiteY94" fmla="*/ 3678452 h 4643751"/>
                <a:gd name="connsiteX95" fmla="*/ 2439787 w 4578520"/>
                <a:gd name="connsiteY95" fmla="*/ 3795229 h 4643751"/>
                <a:gd name="connsiteX96" fmla="*/ 2563175 w 4578520"/>
                <a:gd name="connsiteY96" fmla="*/ 3795228 h 4643751"/>
                <a:gd name="connsiteX97" fmla="*/ 2604305 w 4578520"/>
                <a:gd name="connsiteY97" fmla="*/ 3912005 h 4643751"/>
                <a:gd name="connsiteX98" fmla="*/ 2645434 w 4578520"/>
                <a:gd name="connsiteY98" fmla="*/ 4028780 h 4643751"/>
                <a:gd name="connsiteX99" fmla="*/ 2686564 w 4578520"/>
                <a:gd name="connsiteY99" fmla="*/ 4028780 h 4643751"/>
                <a:gd name="connsiteX100" fmla="*/ 2686564 w 4578520"/>
                <a:gd name="connsiteY100" fmla="*/ 3970392 h 4643751"/>
                <a:gd name="connsiteX101" fmla="*/ 2768823 w 4578520"/>
                <a:gd name="connsiteY101" fmla="*/ 4028780 h 4643751"/>
                <a:gd name="connsiteX102" fmla="*/ 2831558 w 4578520"/>
                <a:gd name="connsiteY102" fmla="*/ 4041552 h 4643751"/>
                <a:gd name="connsiteX103" fmla="*/ 2974467 w 4578520"/>
                <a:gd name="connsiteY103" fmla="*/ 4087172 h 4643751"/>
                <a:gd name="connsiteX104" fmla="*/ 3002934 w 4578520"/>
                <a:gd name="connsiteY104" fmla="*/ 4153542 h 4643751"/>
                <a:gd name="connsiteX105" fmla="*/ 2974470 w 4578520"/>
                <a:gd name="connsiteY105" fmla="*/ 4262333 h 4643751"/>
                <a:gd name="connsiteX106" fmla="*/ 3015600 w 4578520"/>
                <a:gd name="connsiteY106" fmla="*/ 4262333 h 4643751"/>
                <a:gd name="connsiteX107" fmla="*/ 3097856 w 4578520"/>
                <a:gd name="connsiteY107" fmla="*/ 4320724 h 4643751"/>
                <a:gd name="connsiteX108" fmla="*/ 3174309 w 4578520"/>
                <a:gd name="connsiteY108" fmla="*/ 4483718 h 4643751"/>
                <a:gd name="connsiteX109" fmla="*/ 3262377 w 4578520"/>
                <a:gd name="connsiteY109" fmla="*/ 4612662 h 4643751"/>
                <a:gd name="connsiteX110" fmla="*/ 3385765 w 4578520"/>
                <a:gd name="connsiteY110" fmla="*/ 4612662 h 4643751"/>
                <a:gd name="connsiteX111" fmla="*/ 3468024 w 4578520"/>
                <a:gd name="connsiteY111" fmla="*/ 4495887 h 4643751"/>
                <a:gd name="connsiteX112" fmla="*/ 3755930 w 4578520"/>
                <a:gd name="connsiteY112" fmla="*/ 4379111 h 4643751"/>
                <a:gd name="connsiteX113" fmla="*/ 3879319 w 4578520"/>
                <a:gd name="connsiteY113" fmla="*/ 4320723 h 4643751"/>
                <a:gd name="connsiteX114" fmla="*/ 4002707 w 4578520"/>
                <a:gd name="connsiteY114" fmla="*/ 4203946 h 4643751"/>
                <a:gd name="connsiteX115" fmla="*/ 4043837 w 4578520"/>
                <a:gd name="connsiteY115" fmla="*/ 4145558 h 4643751"/>
                <a:gd name="connsiteX116" fmla="*/ 4084966 w 4578520"/>
                <a:gd name="connsiteY116" fmla="*/ 4145558 h 4643751"/>
                <a:gd name="connsiteX117" fmla="*/ 4084966 w 4578520"/>
                <a:gd name="connsiteY117" fmla="*/ 4028782 h 4643751"/>
                <a:gd name="connsiteX118" fmla="*/ 4126096 w 4578520"/>
                <a:gd name="connsiteY118" fmla="*/ 3970394 h 4643751"/>
                <a:gd name="connsiteX119" fmla="*/ 4134554 w 4578520"/>
                <a:gd name="connsiteY119" fmla="*/ 3871639 h 4643751"/>
                <a:gd name="connsiteX120" fmla="*/ 4126096 w 4578520"/>
                <a:gd name="connsiteY120" fmla="*/ 3736841 h 4643751"/>
                <a:gd name="connsiteX121" fmla="*/ 4167225 w 4578520"/>
                <a:gd name="connsiteY121" fmla="*/ 3678453 h 4643751"/>
                <a:gd name="connsiteX122" fmla="*/ 4182159 w 4578520"/>
                <a:gd name="connsiteY122" fmla="*/ 3562702 h 4643751"/>
                <a:gd name="connsiteX123" fmla="*/ 4208355 w 4578520"/>
                <a:gd name="connsiteY123" fmla="*/ 3444900 h 4643751"/>
                <a:gd name="connsiteX124" fmla="*/ 4249481 w 4578520"/>
                <a:gd name="connsiteY124" fmla="*/ 3269739 h 4643751"/>
                <a:gd name="connsiteX125" fmla="*/ 4314090 w 4578520"/>
                <a:gd name="connsiteY125" fmla="*/ 3151431 h 4643751"/>
                <a:gd name="connsiteX126" fmla="*/ 4372873 w 4578520"/>
                <a:gd name="connsiteY126" fmla="*/ 3094571 h 4643751"/>
                <a:gd name="connsiteX127" fmla="*/ 4414002 w 4578520"/>
                <a:gd name="connsiteY127" fmla="*/ 2977795 h 4643751"/>
                <a:gd name="connsiteX128" fmla="*/ 4372873 w 4578520"/>
                <a:gd name="connsiteY128" fmla="*/ 2919407 h 4643751"/>
                <a:gd name="connsiteX129" fmla="*/ 4414002 w 4578520"/>
                <a:gd name="connsiteY129" fmla="*/ 2861018 h 4643751"/>
                <a:gd name="connsiteX130" fmla="*/ 4372873 w 4578520"/>
                <a:gd name="connsiteY130" fmla="*/ 2802630 h 4643751"/>
                <a:gd name="connsiteX131" fmla="*/ 4428340 w 4578520"/>
                <a:gd name="connsiteY131" fmla="*/ 2666787 h 4643751"/>
                <a:gd name="connsiteX132" fmla="*/ 4455132 w 4578520"/>
                <a:gd name="connsiteY132" fmla="*/ 2569078 h 4643751"/>
                <a:gd name="connsiteX133" fmla="*/ 4496261 w 4578520"/>
                <a:gd name="connsiteY133" fmla="*/ 2452301 h 4643751"/>
                <a:gd name="connsiteX134" fmla="*/ 4455132 w 4578520"/>
                <a:gd name="connsiteY134" fmla="*/ 2452301 h 4643751"/>
                <a:gd name="connsiteX135" fmla="*/ 4455132 w 4578520"/>
                <a:gd name="connsiteY135" fmla="*/ 2393913 h 4643751"/>
                <a:gd name="connsiteX136" fmla="*/ 4496261 w 4578520"/>
                <a:gd name="connsiteY136" fmla="*/ 2335525 h 4643751"/>
                <a:gd name="connsiteX137" fmla="*/ 4578520 w 4578520"/>
                <a:gd name="connsiteY137" fmla="*/ 2277137 h 4643751"/>
                <a:gd name="connsiteX138" fmla="*/ 4537388 w 4578520"/>
                <a:gd name="connsiteY138"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59925 w 4578520"/>
                <a:gd name="connsiteY59" fmla="*/ 3269735 h 4643751"/>
                <a:gd name="connsiteX60" fmla="*/ 301054 w 4578520"/>
                <a:gd name="connsiteY60" fmla="*/ 3328123 h 4643751"/>
                <a:gd name="connsiteX61" fmla="*/ 383313 w 4578520"/>
                <a:gd name="connsiteY61" fmla="*/ 3269735 h 4643751"/>
                <a:gd name="connsiteX62" fmla="*/ 465571 w 4578520"/>
                <a:gd name="connsiteY62" fmla="*/ 3328124 h 4643751"/>
                <a:gd name="connsiteX63" fmla="*/ 634964 w 4578520"/>
                <a:gd name="connsiteY63" fmla="*/ 3363824 h 4643751"/>
                <a:gd name="connsiteX64" fmla="*/ 753478 w 4578520"/>
                <a:gd name="connsiteY64" fmla="*/ 3386511 h 4643751"/>
                <a:gd name="connsiteX65" fmla="*/ 876867 w 4578520"/>
                <a:gd name="connsiteY65" fmla="*/ 3444899 h 4643751"/>
                <a:gd name="connsiteX66" fmla="*/ 917996 w 4578520"/>
                <a:gd name="connsiteY66" fmla="*/ 3503287 h 4643751"/>
                <a:gd name="connsiteX67" fmla="*/ 917996 w 4578520"/>
                <a:gd name="connsiteY67" fmla="*/ 3561675 h 4643751"/>
                <a:gd name="connsiteX68" fmla="*/ 917996 w 4578520"/>
                <a:gd name="connsiteY68" fmla="*/ 3620063 h 4643751"/>
                <a:gd name="connsiteX69" fmla="*/ 959125 w 4578520"/>
                <a:gd name="connsiteY69" fmla="*/ 3736841 h 4643751"/>
                <a:gd name="connsiteX70" fmla="*/ 1000255 w 4578520"/>
                <a:gd name="connsiteY70" fmla="*/ 3795228 h 4643751"/>
                <a:gd name="connsiteX71" fmla="*/ 1041385 w 4578520"/>
                <a:gd name="connsiteY71" fmla="*/ 3970392 h 4643751"/>
                <a:gd name="connsiteX72" fmla="*/ 1082514 w 4578520"/>
                <a:gd name="connsiteY72" fmla="*/ 4028780 h 4643751"/>
                <a:gd name="connsiteX73" fmla="*/ 1128687 w 4578520"/>
                <a:gd name="connsiteY73" fmla="*/ 4105271 h 4643751"/>
                <a:gd name="connsiteX74" fmla="*/ 1123643 w 4578520"/>
                <a:gd name="connsiteY74" fmla="*/ 4203946 h 4643751"/>
                <a:gd name="connsiteX75" fmla="*/ 1205902 w 4578520"/>
                <a:gd name="connsiteY75" fmla="*/ 4203946 h 4643751"/>
                <a:gd name="connsiteX76" fmla="*/ 1316384 w 4578520"/>
                <a:gd name="connsiteY76" fmla="*/ 4172850 h 4643751"/>
                <a:gd name="connsiteX77" fmla="*/ 1347667 w 4578520"/>
                <a:gd name="connsiteY77" fmla="*/ 4205675 h 4643751"/>
                <a:gd name="connsiteX78" fmla="*/ 1370420 w 4578520"/>
                <a:gd name="connsiteY78" fmla="*/ 4262334 h 4643751"/>
                <a:gd name="connsiteX79" fmla="*/ 1411550 w 4578520"/>
                <a:gd name="connsiteY79" fmla="*/ 4203945 h 4643751"/>
                <a:gd name="connsiteX80" fmla="*/ 1455116 w 4578520"/>
                <a:gd name="connsiteY80" fmla="*/ 4180574 h 4643751"/>
                <a:gd name="connsiteX81" fmla="*/ 1493809 w 4578520"/>
                <a:gd name="connsiteY81" fmla="*/ 4145558 h 4643751"/>
                <a:gd name="connsiteX82" fmla="*/ 1584328 w 4578520"/>
                <a:gd name="connsiteY82" fmla="*/ 4120718 h 4643751"/>
                <a:gd name="connsiteX83" fmla="*/ 1637373 w 4578520"/>
                <a:gd name="connsiteY83" fmla="*/ 4074377 h 4643751"/>
                <a:gd name="connsiteX84" fmla="*/ 1740586 w 4578520"/>
                <a:gd name="connsiteY84" fmla="*/ 4028782 h 4643751"/>
                <a:gd name="connsiteX85" fmla="*/ 1670015 w 4578520"/>
                <a:gd name="connsiteY85" fmla="*/ 3985558 h 4643751"/>
                <a:gd name="connsiteX86" fmla="*/ 1617197 w 4578520"/>
                <a:gd name="connsiteY86" fmla="*/ 3912004 h 4643751"/>
                <a:gd name="connsiteX87" fmla="*/ 1781715 w 4578520"/>
                <a:gd name="connsiteY87" fmla="*/ 3853617 h 4643751"/>
                <a:gd name="connsiteX88" fmla="*/ 1946233 w 4578520"/>
                <a:gd name="connsiteY88" fmla="*/ 3795228 h 4643751"/>
                <a:gd name="connsiteX89" fmla="*/ 1987363 w 4578520"/>
                <a:gd name="connsiteY89" fmla="*/ 3678452 h 4643751"/>
                <a:gd name="connsiteX90" fmla="*/ 2069621 w 4578520"/>
                <a:gd name="connsiteY90" fmla="*/ 3678453 h 4643751"/>
                <a:gd name="connsiteX91" fmla="*/ 2234140 w 4578520"/>
                <a:gd name="connsiteY91" fmla="*/ 3561675 h 4643751"/>
                <a:gd name="connsiteX92" fmla="*/ 2275269 w 4578520"/>
                <a:gd name="connsiteY92" fmla="*/ 3678452 h 4643751"/>
                <a:gd name="connsiteX93" fmla="*/ 2357528 w 4578520"/>
                <a:gd name="connsiteY93" fmla="*/ 3678452 h 4643751"/>
                <a:gd name="connsiteX94" fmla="*/ 2439787 w 4578520"/>
                <a:gd name="connsiteY94" fmla="*/ 3678452 h 4643751"/>
                <a:gd name="connsiteX95" fmla="*/ 2439787 w 4578520"/>
                <a:gd name="connsiteY95" fmla="*/ 3795229 h 4643751"/>
                <a:gd name="connsiteX96" fmla="*/ 2563175 w 4578520"/>
                <a:gd name="connsiteY96" fmla="*/ 3795228 h 4643751"/>
                <a:gd name="connsiteX97" fmla="*/ 2604305 w 4578520"/>
                <a:gd name="connsiteY97" fmla="*/ 3912005 h 4643751"/>
                <a:gd name="connsiteX98" fmla="*/ 2645434 w 4578520"/>
                <a:gd name="connsiteY98" fmla="*/ 4028780 h 4643751"/>
                <a:gd name="connsiteX99" fmla="*/ 2686564 w 4578520"/>
                <a:gd name="connsiteY99" fmla="*/ 4028780 h 4643751"/>
                <a:gd name="connsiteX100" fmla="*/ 2686564 w 4578520"/>
                <a:gd name="connsiteY100" fmla="*/ 3970392 h 4643751"/>
                <a:gd name="connsiteX101" fmla="*/ 2768823 w 4578520"/>
                <a:gd name="connsiteY101" fmla="*/ 4028780 h 4643751"/>
                <a:gd name="connsiteX102" fmla="*/ 2831558 w 4578520"/>
                <a:gd name="connsiteY102" fmla="*/ 4041552 h 4643751"/>
                <a:gd name="connsiteX103" fmla="*/ 2974467 w 4578520"/>
                <a:gd name="connsiteY103" fmla="*/ 4087172 h 4643751"/>
                <a:gd name="connsiteX104" fmla="*/ 3002934 w 4578520"/>
                <a:gd name="connsiteY104" fmla="*/ 4153542 h 4643751"/>
                <a:gd name="connsiteX105" fmla="*/ 2974470 w 4578520"/>
                <a:gd name="connsiteY105" fmla="*/ 4262333 h 4643751"/>
                <a:gd name="connsiteX106" fmla="*/ 3015600 w 4578520"/>
                <a:gd name="connsiteY106" fmla="*/ 4262333 h 4643751"/>
                <a:gd name="connsiteX107" fmla="*/ 3097856 w 4578520"/>
                <a:gd name="connsiteY107" fmla="*/ 4320724 h 4643751"/>
                <a:gd name="connsiteX108" fmla="*/ 3174309 w 4578520"/>
                <a:gd name="connsiteY108" fmla="*/ 4483718 h 4643751"/>
                <a:gd name="connsiteX109" fmla="*/ 3262377 w 4578520"/>
                <a:gd name="connsiteY109" fmla="*/ 4612662 h 4643751"/>
                <a:gd name="connsiteX110" fmla="*/ 3385765 w 4578520"/>
                <a:gd name="connsiteY110" fmla="*/ 4612662 h 4643751"/>
                <a:gd name="connsiteX111" fmla="*/ 3468024 w 4578520"/>
                <a:gd name="connsiteY111" fmla="*/ 4495887 h 4643751"/>
                <a:gd name="connsiteX112" fmla="*/ 3755930 w 4578520"/>
                <a:gd name="connsiteY112" fmla="*/ 4379111 h 4643751"/>
                <a:gd name="connsiteX113" fmla="*/ 3879319 w 4578520"/>
                <a:gd name="connsiteY113" fmla="*/ 4320723 h 4643751"/>
                <a:gd name="connsiteX114" fmla="*/ 4002707 w 4578520"/>
                <a:gd name="connsiteY114" fmla="*/ 4203946 h 4643751"/>
                <a:gd name="connsiteX115" fmla="*/ 4043837 w 4578520"/>
                <a:gd name="connsiteY115" fmla="*/ 4145558 h 4643751"/>
                <a:gd name="connsiteX116" fmla="*/ 4084966 w 4578520"/>
                <a:gd name="connsiteY116" fmla="*/ 4145558 h 4643751"/>
                <a:gd name="connsiteX117" fmla="*/ 4084966 w 4578520"/>
                <a:gd name="connsiteY117" fmla="*/ 4028782 h 4643751"/>
                <a:gd name="connsiteX118" fmla="*/ 4126096 w 4578520"/>
                <a:gd name="connsiteY118" fmla="*/ 3970394 h 4643751"/>
                <a:gd name="connsiteX119" fmla="*/ 4134554 w 4578520"/>
                <a:gd name="connsiteY119" fmla="*/ 3871639 h 4643751"/>
                <a:gd name="connsiteX120" fmla="*/ 4126096 w 4578520"/>
                <a:gd name="connsiteY120" fmla="*/ 3736841 h 4643751"/>
                <a:gd name="connsiteX121" fmla="*/ 4167225 w 4578520"/>
                <a:gd name="connsiteY121" fmla="*/ 3678453 h 4643751"/>
                <a:gd name="connsiteX122" fmla="*/ 4182159 w 4578520"/>
                <a:gd name="connsiteY122" fmla="*/ 3562702 h 4643751"/>
                <a:gd name="connsiteX123" fmla="*/ 4208355 w 4578520"/>
                <a:gd name="connsiteY123" fmla="*/ 3444900 h 4643751"/>
                <a:gd name="connsiteX124" fmla="*/ 4249481 w 4578520"/>
                <a:gd name="connsiteY124" fmla="*/ 3269739 h 4643751"/>
                <a:gd name="connsiteX125" fmla="*/ 4314090 w 4578520"/>
                <a:gd name="connsiteY125" fmla="*/ 3151431 h 4643751"/>
                <a:gd name="connsiteX126" fmla="*/ 4372873 w 4578520"/>
                <a:gd name="connsiteY126" fmla="*/ 3094571 h 4643751"/>
                <a:gd name="connsiteX127" fmla="*/ 4414002 w 4578520"/>
                <a:gd name="connsiteY127" fmla="*/ 2977795 h 4643751"/>
                <a:gd name="connsiteX128" fmla="*/ 4372873 w 4578520"/>
                <a:gd name="connsiteY128" fmla="*/ 2919407 h 4643751"/>
                <a:gd name="connsiteX129" fmla="*/ 4414002 w 4578520"/>
                <a:gd name="connsiteY129" fmla="*/ 2861018 h 4643751"/>
                <a:gd name="connsiteX130" fmla="*/ 4372873 w 4578520"/>
                <a:gd name="connsiteY130" fmla="*/ 2802630 h 4643751"/>
                <a:gd name="connsiteX131" fmla="*/ 4428340 w 4578520"/>
                <a:gd name="connsiteY131" fmla="*/ 2666787 h 4643751"/>
                <a:gd name="connsiteX132" fmla="*/ 4455132 w 4578520"/>
                <a:gd name="connsiteY132" fmla="*/ 2569078 h 4643751"/>
                <a:gd name="connsiteX133" fmla="*/ 4496261 w 4578520"/>
                <a:gd name="connsiteY133" fmla="*/ 2452301 h 4643751"/>
                <a:gd name="connsiteX134" fmla="*/ 4455132 w 4578520"/>
                <a:gd name="connsiteY134" fmla="*/ 2452301 h 4643751"/>
                <a:gd name="connsiteX135" fmla="*/ 4455132 w 4578520"/>
                <a:gd name="connsiteY135" fmla="*/ 2393913 h 4643751"/>
                <a:gd name="connsiteX136" fmla="*/ 4496261 w 4578520"/>
                <a:gd name="connsiteY136" fmla="*/ 2335525 h 4643751"/>
                <a:gd name="connsiteX137" fmla="*/ 4578520 w 4578520"/>
                <a:gd name="connsiteY137" fmla="*/ 2277137 h 4643751"/>
                <a:gd name="connsiteX138" fmla="*/ 4537388 w 4578520"/>
                <a:gd name="connsiteY138"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59925 w 4578520"/>
                <a:gd name="connsiteY60" fmla="*/ 3269735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53478 w 4578520"/>
                <a:gd name="connsiteY65" fmla="*/ 3386511 h 4643751"/>
                <a:gd name="connsiteX66" fmla="*/ 876867 w 4578520"/>
                <a:gd name="connsiteY66" fmla="*/ 3444899 h 4643751"/>
                <a:gd name="connsiteX67" fmla="*/ 917996 w 4578520"/>
                <a:gd name="connsiteY67" fmla="*/ 3503287 h 4643751"/>
                <a:gd name="connsiteX68" fmla="*/ 917996 w 4578520"/>
                <a:gd name="connsiteY68" fmla="*/ 3561675 h 4643751"/>
                <a:gd name="connsiteX69" fmla="*/ 917996 w 4578520"/>
                <a:gd name="connsiteY69" fmla="*/ 3620063 h 4643751"/>
                <a:gd name="connsiteX70" fmla="*/ 959125 w 4578520"/>
                <a:gd name="connsiteY70" fmla="*/ 3736841 h 4643751"/>
                <a:gd name="connsiteX71" fmla="*/ 1000255 w 4578520"/>
                <a:gd name="connsiteY71" fmla="*/ 3795228 h 4643751"/>
                <a:gd name="connsiteX72" fmla="*/ 1041385 w 4578520"/>
                <a:gd name="connsiteY72" fmla="*/ 3970392 h 4643751"/>
                <a:gd name="connsiteX73" fmla="*/ 1082514 w 4578520"/>
                <a:gd name="connsiteY73" fmla="*/ 4028780 h 4643751"/>
                <a:gd name="connsiteX74" fmla="*/ 1128687 w 4578520"/>
                <a:gd name="connsiteY74" fmla="*/ 4105271 h 4643751"/>
                <a:gd name="connsiteX75" fmla="*/ 1123643 w 4578520"/>
                <a:gd name="connsiteY75" fmla="*/ 4203946 h 4643751"/>
                <a:gd name="connsiteX76" fmla="*/ 1205902 w 4578520"/>
                <a:gd name="connsiteY76" fmla="*/ 4203946 h 4643751"/>
                <a:gd name="connsiteX77" fmla="*/ 1316384 w 4578520"/>
                <a:gd name="connsiteY77" fmla="*/ 4172850 h 4643751"/>
                <a:gd name="connsiteX78" fmla="*/ 1347667 w 4578520"/>
                <a:gd name="connsiteY78" fmla="*/ 4205675 h 4643751"/>
                <a:gd name="connsiteX79" fmla="*/ 1370420 w 4578520"/>
                <a:gd name="connsiteY79" fmla="*/ 4262334 h 4643751"/>
                <a:gd name="connsiteX80" fmla="*/ 1411550 w 4578520"/>
                <a:gd name="connsiteY80" fmla="*/ 4203945 h 4643751"/>
                <a:gd name="connsiteX81" fmla="*/ 1455116 w 4578520"/>
                <a:gd name="connsiteY81" fmla="*/ 4180574 h 4643751"/>
                <a:gd name="connsiteX82" fmla="*/ 1493809 w 4578520"/>
                <a:gd name="connsiteY82" fmla="*/ 4145558 h 4643751"/>
                <a:gd name="connsiteX83" fmla="*/ 1584328 w 4578520"/>
                <a:gd name="connsiteY83" fmla="*/ 4120718 h 4643751"/>
                <a:gd name="connsiteX84" fmla="*/ 1637373 w 4578520"/>
                <a:gd name="connsiteY84" fmla="*/ 4074377 h 4643751"/>
                <a:gd name="connsiteX85" fmla="*/ 1740586 w 4578520"/>
                <a:gd name="connsiteY85" fmla="*/ 4028782 h 4643751"/>
                <a:gd name="connsiteX86" fmla="*/ 1670015 w 4578520"/>
                <a:gd name="connsiteY86" fmla="*/ 3985558 h 4643751"/>
                <a:gd name="connsiteX87" fmla="*/ 1617197 w 4578520"/>
                <a:gd name="connsiteY87" fmla="*/ 3912004 h 4643751"/>
                <a:gd name="connsiteX88" fmla="*/ 1781715 w 4578520"/>
                <a:gd name="connsiteY88" fmla="*/ 3853617 h 4643751"/>
                <a:gd name="connsiteX89" fmla="*/ 1946233 w 4578520"/>
                <a:gd name="connsiteY89" fmla="*/ 3795228 h 4643751"/>
                <a:gd name="connsiteX90" fmla="*/ 1987363 w 4578520"/>
                <a:gd name="connsiteY90" fmla="*/ 3678452 h 4643751"/>
                <a:gd name="connsiteX91" fmla="*/ 2069621 w 4578520"/>
                <a:gd name="connsiteY91" fmla="*/ 3678453 h 4643751"/>
                <a:gd name="connsiteX92" fmla="*/ 2234140 w 4578520"/>
                <a:gd name="connsiteY92" fmla="*/ 3561675 h 4643751"/>
                <a:gd name="connsiteX93" fmla="*/ 2275269 w 4578520"/>
                <a:gd name="connsiteY93" fmla="*/ 3678452 h 4643751"/>
                <a:gd name="connsiteX94" fmla="*/ 2357528 w 4578520"/>
                <a:gd name="connsiteY94" fmla="*/ 3678452 h 4643751"/>
                <a:gd name="connsiteX95" fmla="*/ 2439787 w 4578520"/>
                <a:gd name="connsiteY95" fmla="*/ 3678452 h 4643751"/>
                <a:gd name="connsiteX96" fmla="*/ 2439787 w 4578520"/>
                <a:gd name="connsiteY96" fmla="*/ 3795229 h 4643751"/>
                <a:gd name="connsiteX97" fmla="*/ 2563175 w 4578520"/>
                <a:gd name="connsiteY97" fmla="*/ 3795228 h 4643751"/>
                <a:gd name="connsiteX98" fmla="*/ 2604305 w 4578520"/>
                <a:gd name="connsiteY98" fmla="*/ 3912005 h 4643751"/>
                <a:gd name="connsiteX99" fmla="*/ 2645434 w 4578520"/>
                <a:gd name="connsiteY99" fmla="*/ 4028780 h 4643751"/>
                <a:gd name="connsiteX100" fmla="*/ 2686564 w 4578520"/>
                <a:gd name="connsiteY100" fmla="*/ 4028780 h 4643751"/>
                <a:gd name="connsiteX101" fmla="*/ 2686564 w 4578520"/>
                <a:gd name="connsiteY101" fmla="*/ 3970392 h 4643751"/>
                <a:gd name="connsiteX102" fmla="*/ 2768823 w 4578520"/>
                <a:gd name="connsiteY102" fmla="*/ 4028780 h 4643751"/>
                <a:gd name="connsiteX103" fmla="*/ 2831558 w 4578520"/>
                <a:gd name="connsiteY103" fmla="*/ 4041552 h 4643751"/>
                <a:gd name="connsiteX104" fmla="*/ 2974467 w 4578520"/>
                <a:gd name="connsiteY104" fmla="*/ 4087172 h 4643751"/>
                <a:gd name="connsiteX105" fmla="*/ 3002934 w 4578520"/>
                <a:gd name="connsiteY105" fmla="*/ 4153542 h 4643751"/>
                <a:gd name="connsiteX106" fmla="*/ 2974470 w 4578520"/>
                <a:gd name="connsiteY106" fmla="*/ 4262333 h 4643751"/>
                <a:gd name="connsiteX107" fmla="*/ 3015600 w 4578520"/>
                <a:gd name="connsiteY107" fmla="*/ 4262333 h 4643751"/>
                <a:gd name="connsiteX108" fmla="*/ 3097856 w 4578520"/>
                <a:gd name="connsiteY108" fmla="*/ 4320724 h 4643751"/>
                <a:gd name="connsiteX109" fmla="*/ 3174309 w 4578520"/>
                <a:gd name="connsiteY109" fmla="*/ 4483718 h 4643751"/>
                <a:gd name="connsiteX110" fmla="*/ 3262377 w 4578520"/>
                <a:gd name="connsiteY110" fmla="*/ 4612662 h 4643751"/>
                <a:gd name="connsiteX111" fmla="*/ 3385765 w 4578520"/>
                <a:gd name="connsiteY111" fmla="*/ 4612662 h 4643751"/>
                <a:gd name="connsiteX112" fmla="*/ 3468024 w 4578520"/>
                <a:gd name="connsiteY112" fmla="*/ 4495887 h 4643751"/>
                <a:gd name="connsiteX113" fmla="*/ 3755930 w 4578520"/>
                <a:gd name="connsiteY113" fmla="*/ 4379111 h 4643751"/>
                <a:gd name="connsiteX114" fmla="*/ 3879319 w 4578520"/>
                <a:gd name="connsiteY114" fmla="*/ 4320723 h 4643751"/>
                <a:gd name="connsiteX115" fmla="*/ 4002707 w 4578520"/>
                <a:gd name="connsiteY115" fmla="*/ 4203946 h 4643751"/>
                <a:gd name="connsiteX116" fmla="*/ 4043837 w 4578520"/>
                <a:gd name="connsiteY116" fmla="*/ 4145558 h 4643751"/>
                <a:gd name="connsiteX117" fmla="*/ 4084966 w 4578520"/>
                <a:gd name="connsiteY117" fmla="*/ 4145558 h 4643751"/>
                <a:gd name="connsiteX118" fmla="*/ 4084966 w 4578520"/>
                <a:gd name="connsiteY118" fmla="*/ 4028782 h 4643751"/>
                <a:gd name="connsiteX119" fmla="*/ 4126096 w 4578520"/>
                <a:gd name="connsiteY119" fmla="*/ 3970394 h 4643751"/>
                <a:gd name="connsiteX120" fmla="*/ 4134554 w 4578520"/>
                <a:gd name="connsiteY120" fmla="*/ 3871639 h 4643751"/>
                <a:gd name="connsiteX121" fmla="*/ 4126096 w 4578520"/>
                <a:gd name="connsiteY121" fmla="*/ 3736841 h 4643751"/>
                <a:gd name="connsiteX122" fmla="*/ 4167225 w 4578520"/>
                <a:gd name="connsiteY122" fmla="*/ 3678453 h 4643751"/>
                <a:gd name="connsiteX123" fmla="*/ 4182159 w 4578520"/>
                <a:gd name="connsiteY123" fmla="*/ 3562702 h 4643751"/>
                <a:gd name="connsiteX124" fmla="*/ 4208355 w 4578520"/>
                <a:gd name="connsiteY124" fmla="*/ 3444900 h 4643751"/>
                <a:gd name="connsiteX125" fmla="*/ 4249481 w 4578520"/>
                <a:gd name="connsiteY125" fmla="*/ 3269739 h 4643751"/>
                <a:gd name="connsiteX126" fmla="*/ 4314090 w 4578520"/>
                <a:gd name="connsiteY126" fmla="*/ 3151431 h 4643751"/>
                <a:gd name="connsiteX127" fmla="*/ 4372873 w 4578520"/>
                <a:gd name="connsiteY127" fmla="*/ 3094571 h 4643751"/>
                <a:gd name="connsiteX128" fmla="*/ 4414002 w 4578520"/>
                <a:gd name="connsiteY128" fmla="*/ 2977795 h 4643751"/>
                <a:gd name="connsiteX129" fmla="*/ 4372873 w 4578520"/>
                <a:gd name="connsiteY129" fmla="*/ 2919407 h 4643751"/>
                <a:gd name="connsiteX130" fmla="*/ 4414002 w 4578520"/>
                <a:gd name="connsiteY130" fmla="*/ 2861018 h 4643751"/>
                <a:gd name="connsiteX131" fmla="*/ 4372873 w 4578520"/>
                <a:gd name="connsiteY131" fmla="*/ 2802630 h 4643751"/>
                <a:gd name="connsiteX132" fmla="*/ 4428340 w 4578520"/>
                <a:gd name="connsiteY132" fmla="*/ 2666787 h 4643751"/>
                <a:gd name="connsiteX133" fmla="*/ 4455132 w 4578520"/>
                <a:gd name="connsiteY133" fmla="*/ 2569078 h 4643751"/>
                <a:gd name="connsiteX134" fmla="*/ 4496261 w 4578520"/>
                <a:gd name="connsiteY134" fmla="*/ 2452301 h 4643751"/>
                <a:gd name="connsiteX135" fmla="*/ 4455132 w 4578520"/>
                <a:gd name="connsiteY135" fmla="*/ 2452301 h 4643751"/>
                <a:gd name="connsiteX136" fmla="*/ 4455132 w 4578520"/>
                <a:gd name="connsiteY136" fmla="*/ 2393913 h 4643751"/>
                <a:gd name="connsiteX137" fmla="*/ 4496261 w 4578520"/>
                <a:gd name="connsiteY137" fmla="*/ 2335525 h 4643751"/>
                <a:gd name="connsiteX138" fmla="*/ 4578520 w 4578520"/>
                <a:gd name="connsiteY138" fmla="*/ 2277137 h 4643751"/>
                <a:gd name="connsiteX139" fmla="*/ 4537388 w 4578520"/>
                <a:gd name="connsiteY139"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59925 w 4578520"/>
                <a:gd name="connsiteY60" fmla="*/ 3269735 h 4643751"/>
                <a:gd name="connsiteX61" fmla="*/ 281332 w 4578520"/>
                <a:gd name="connsiteY61" fmla="*/ 3271143 h 4643751"/>
                <a:gd name="connsiteX62" fmla="*/ 301054 w 4578520"/>
                <a:gd name="connsiteY62" fmla="*/ 3328123 h 4643751"/>
                <a:gd name="connsiteX63" fmla="*/ 383313 w 4578520"/>
                <a:gd name="connsiteY63" fmla="*/ 3269735 h 4643751"/>
                <a:gd name="connsiteX64" fmla="*/ 465571 w 4578520"/>
                <a:gd name="connsiteY64" fmla="*/ 3328124 h 4643751"/>
                <a:gd name="connsiteX65" fmla="*/ 634964 w 4578520"/>
                <a:gd name="connsiteY65" fmla="*/ 3363824 h 4643751"/>
                <a:gd name="connsiteX66" fmla="*/ 753478 w 4578520"/>
                <a:gd name="connsiteY66" fmla="*/ 3386511 h 4643751"/>
                <a:gd name="connsiteX67" fmla="*/ 876867 w 4578520"/>
                <a:gd name="connsiteY67" fmla="*/ 3444899 h 4643751"/>
                <a:gd name="connsiteX68" fmla="*/ 917996 w 4578520"/>
                <a:gd name="connsiteY68" fmla="*/ 3503287 h 4643751"/>
                <a:gd name="connsiteX69" fmla="*/ 917996 w 4578520"/>
                <a:gd name="connsiteY69" fmla="*/ 3561675 h 4643751"/>
                <a:gd name="connsiteX70" fmla="*/ 917996 w 4578520"/>
                <a:gd name="connsiteY70" fmla="*/ 3620063 h 4643751"/>
                <a:gd name="connsiteX71" fmla="*/ 959125 w 4578520"/>
                <a:gd name="connsiteY71" fmla="*/ 3736841 h 4643751"/>
                <a:gd name="connsiteX72" fmla="*/ 1000255 w 4578520"/>
                <a:gd name="connsiteY72" fmla="*/ 3795228 h 4643751"/>
                <a:gd name="connsiteX73" fmla="*/ 1041385 w 4578520"/>
                <a:gd name="connsiteY73" fmla="*/ 3970392 h 4643751"/>
                <a:gd name="connsiteX74" fmla="*/ 1082514 w 4578520"/>
                <a:gd name="connsiteY74" fmla="*/ 4028780 h 4643751"/>
                <a:gd name="connsiteX75" fmla="*/ 1128687 w 4578520"/>
                <a:gd name="connsiteY75" fmla="*/ 4105271 h 4643751"/>
                <a:gd name="connsiteX76" fmla="*/ 1123643 w 4578520"/>
                <a:gd name="connsiteY76" fmla="*/ 4203946 h 4643751"/>
                <a:gd name="connsiteX77" fmla="*/ 1205902 w 4578520"/>
                <a:gd name="connsiteY77" fmla="*/ 4203946 h 4643751"/>
                <a:gd name="connsiteX78" fmla="*/ 1316384 w 4578520"/>
                <a:gd name="connsiteY78" fmla="*/ 4172850 h 4643751"/>
                <a:gd name="connsiteX79" fmla="*/ 1347667 w 4578520"/>
                <a:gd name="connsiteY79" fmla="*/ 4205675 h 4643751"/>
                <a:gd name="connsiteX80" fmla="*/ 1370420 w 4578520"/>
                <a:gd name="connsiteY80" fmla="*/ 4262334 h 4643751"/>
                <a:gd name="connsiteX81" fmla="*/ 1411550 w 4578520"/>
                <a:gd name="connsiteY81" fmla="*/ 4203945 h 4643751"/>
                <a:gd name="connsiteX82" fmla="*/ 1455116 w 4578520"/>
                <a:gd name="connsiteY82" fmla="*/ 4180574 h 4643751"/>
                <a:gd name="connsiteX83" fmla="*/ 1493809 w 4578520"/>
                <a:gd name="connsiteY83" fmla="*/ 4145558 h 4643751"/>
                <a:gd name="connsiteX84" fmla="*/ 1584328 w 4578520"/>
                <a:gd name="connsiteY84" fmla="*/ 4120718 h 4643751"/>
                <a:gd name="connsiteX85" fmla="*/ 1637373 w 4578520"/>
                <a:gd name="connsiteY85" fmla="*/ 4074377 h 4643751"/>
                <a:gd name="connsiteX86" fmla="*/ 1740586 w 4578520"/>
                <a:gd name="connsiteY86" fmla="*/ 4028782 h 4643751"/>
                <a:gd name="connsiteX87" fmla="*/ 1670015 w 4578520"/>
                <a:gd name="connsiteY87" fmla="*/ 3985558 h 4643751"/>
                <a:gd name="connsiteX88" fmla="*/ 1617197 w 4578520"/>
                <a:gd name="connsiteY88" fmla="*/ 3912004 h 4643751"/>
                <a:gd name="connsiteX89" fmla="*/ 1781715 w 4578520"/>
                <a:gd name="connsiteY89" fmla="*/ 3853617 h 4643751"/>
                <a:gd name="connsiteX90" fmla="*/ 1946233 w 4578520"/>
                <a:gd name="connsiteY90" fmla="*/ 3795228 h 4643751"/>
                <a:gd name="connsiteX91" fmla="*/ 1987363 w 4578520"/>
                <a:gd name="connsiteY91" fmla="*/ 3678452 h 4643751"/>
                <a:gd name="connsiteX92" fmla="*/ 2069621 w 4578520"/>
                <a:gd name="connsiteY92" fmla="*/ 3678453 h 4643751"/>
                <a:gd name="connsiteX93" fmla="*/ 2234140 w 4578520"/>
                <a:gd name="connsiteY93" fmla="*/ 3561675 h 4643751"/>
                <a:gd name="connsiteX94" fmla="*/ 2275269 w 4578520"/>
                <a:gd name="connsiteY94" fmla="*/ 3678452 h 4643751"/>
                <a:gd name="connsiteX95" fmla="*/ 2357528 w 4578520"/>
                <a:gd name="connsiteY95" fmla="*/ 3678452 h 4643751"/>
                <a:gd name="connsiteX96" fmla="*/ 2439787 w 4578520"/>
                <a:gd name="connsiteY96" fmla="*/ 3678452 h 4643751"/>
                <a:gd name="connsiteX97" fmla="*/ 2439787 w 4578520"/>
                <a:gd name="connsiteY97" fmla="*/ 3795229 h 4643751"/>
                <a:gd name="connsiteX98" fmla="*/ 2563175 w 4578520"/>
                <a:gd name="connsiteY98" fmla="*/ 3795228 h 4643751"/>
                <a:gd name="connsiteX99" fmla="*/ 2604305 w 4578520"/>
                <a:gd name="connsiteY99" fmla="*/ 3912005 h 4643751"/>
                <a:gd name="connsiteX100" fmla="*/ 2645434 w 4578520"/>
                <a:gd name="connsiteY100" fmla="*/ 4028780 h 4643751"/>
                <a:gd name="connsiteX101" fmla="*/ 2686564 w 4578520"/>
                <a:gd name="connsiteY101" fmla="*/ 4028780 h 4643751"/>
                <a:gd name="connsiteX102" fmla="*/ 2686564 w 4578520"/>
                <a:gd name="connsiteY102" fmla="*/ 3970392 h 4643751"/>
                <a:gd name="connsiteX103" fmla="*/ 2768823 w 4578520"/>
                <a:gd name="connsiteY103" fmla="*/ 4028780 h 4643751"/>
                <a:gd name="connsiteX104" fmla="*/ 2831558 w 4578520"/>
                <a:gd name="connsiteY104" fmla="*/ 4041552 h 4643751"/>
                <a:gd name="connsiteX105" fmla="*/ 2974467 w 4578520"/>
                <a:gd name="connsiteY105" fmla="*/ 4087172 h 4643751"/>
                <a:gd name="connsiteX106" fmla="*/ 3002934 w 4578520"/>
                <a:gd name="connsiteY106" fmla="*/ 4153542 h 4643751"/>
                <a:gd name="connsiteX107" fmla="*/ 2974470 w 4578520"/>
                <a:gd name="connsiteY107" fmla="*/ 4262333 h 4643751"/>
                <a:gd name="connsiteX108" fmla="*/ 3015600 w 4578520"/>
                <a:gd name="connsiteY108" fmla="*/ 4262333 h 4643751"/>
                <a:gd name="connsiteX109" fmla="*/ 3097856 w 4578520"/>
                <a:gd name="connsiteY109" fmla="*/ 4320724 h 4643751"/>
                <a:gd name="connsiteX110" fmla="*/ 3174309 w 4578520"/>
                <a:gd name="connsiteY110" fmla="*/ 4483718 h 4643751"/>
                <a:gd name="connsiteX111" fmla="*/ 3262377 w 4578520"/>
                <a:gd name="connsiteY111" fmla="*/ 4612662 h 4643751"/>
                <a:gd name="connsiteX112" fmla="*/ 3385765 w 4578520"/>
                <a:gd name="connsiteY112" fmla="*/ 4612662 h 4643751"/>
                <a:gd name="connsiteX113" fmla="*/ 3468024 w 4578520"/>
                <a:gd name="connsiteY113" fmla="*/ 4495887 h 4643751"/>
                <a:gd name="connsiteX114" fmla="*/ 3755930 w 4578520"/>
                <a:gd name="connsiteY114" fmla="*/ 4379111 h 4643751"/>
                <a:gd name="connsiteX115" fmla="*/ 3879319 w 4578520"/>
                <a:gd name="connsiteY115" fmla="*/ 4320723 h 4643751"/>
                <a:gd name="connsiteX116" fmla="*/ 4002707 w 4578520"/>
                <a:gd name="connsiteY116" fmla="*/ 4203946 h 4643751"/>
                <a:gd name="connsiteX117" fmla="*/ 4043837 w 4578520"/>
                <a:gd name="connsiteY117" fmla="*/ 4145558 h 4643751"/>
                <a:gd name="connsiteX118" fmla="*/ 4084966 w 4578520"/>
                <a:gd name="connsiteY118" fmla="*/ 4145558 h 4643751"/>
                <a:gd name="connsiteX119" fmla="*/ 4084966 w 4578520"/>
                <a:gd name="connsiteY119" fmla="*/ 4028782 h 4643751"/>
                <a:gd name="connsiteX120" fmla="*/ 4126096 w 4578520"/>
                <a:gd name="connsiteY120" fmla="*/ 3970394 h 4643751"/>
                <a:gd name="connsiteX121" fmla="*/ 4134554 w 4578520"/>
                <a:gd name="connsiteY121" fmla="*/ 3871639 h 4643751"/>
                <a:gd name="connsiteX122" fmla="*/ 4126096 w 4578520"/>
                <a:gd name="connsiteY122" fmla="*/ 3736841 h 4643751"/>
                <a:gd name="connsiteX123" fmla="*/ 4167225 w 4578520"/>
                <a:gd name="connsiteY123" fmla="*/ 3678453 h 4643751"/>
                <a:gd name="connsiteX124" fmla="*/ 4182159 w 4578520"/>
                <a:gd name="connsiteY124" fmla="*/ 3562702 h 4643751"/>
                <a:gd name="connsiteX125" fmla="*/ 4208355 w 4578520"/>
                <a:gd name="connsiteY125" fmla="*/ 3444900 h 4643751"/>
                <a:gd name="connsiteX126" fmla="*/ 4249481 w 4578520"/>
                <a:gd name="connsiteY126" fmla="*/ 3269739 h 4643751"/>
                <a:gd name="connsiteX127" fmla="*/ 4314090 w 4578520"/>
                <a:gd name="connsiteY127" fmla="*/ 3151431 h 4643751"/>
                <a:gd name="connsiteX128" fmla="*/ 4372873 w 4578520"/>
                <a:gd name="connsiteY128" fmla="*/ 3094571 h 4643751"/>
                <a:gd name="connsiteX129" fmla="*/ 4414002 w 4578520"/>
                <a:gd name="connsiteY129" fmla="*/ 2977795 h 4643751"/>
                <a:gd name="connsiteX130" fmla="*/ 4372873 w 4578520"/>
                <a:gd name="connsiteY130" fmla="*/ 2919407 h 4643751"/>
                <a:gd name="connsiteX131" fmla="*/ 4414002 w 4578520"/>
                <a:gd name="connsiteY131" fmla="*/ 2861018 h 4643751"/>
                <a:gd name="connsiteX132" fmla="*/ 4372873 w 4578520"/>
                <a:gd name="connsiteY132" fmla="*/ 2802630 h 4643751"/>
                <a:gd name="connsiteX133" fmla="*/ 4428340 w 4578520"/>
                <a:gd name="connsiteY133" fmla="*/ 2666787 h 4643751"/>
                <a:gd name="connsiteX134" fmla="*/ 4455132 w 4578520"/>
                <a:gd name="connsiteY134" fmla="*/ 2569078 h 4643751"/>
                <a:gd name="connsiteX135" fmla="*/ 4496261 w 4578520"/>
                <a:gd name="connsiteY135" fmla="*/ 2452301 h 4643751"/>
                <a:gd name="connsiteX136" fmla="*/ 4455132 w 4578520"/>
                <a:gd name="connsiteY136" fmla="*/ 2452301 h 4643751"/>
                <a:gd name="connsiteX137" fmla="*/ 4455132 w 4578520"/>
                <a:gd name="connsiteY137" fmla="*/ 2393913 h 4643751"/>
                <a:gd name="connsiteX138" fmla="*/ 4496261 w 4578520"/>
                <a:gd name="connsiteY138" fmla="*/ 2335525 h 4643751"/>
                <a:gd name="connsiteX139" fmla="*/ 4578520 w 4578520"/>
                <a:gd name="connsiteY139" fmla="*/ 2277137 h 4643751"/>
                <a:gd name="connsiteX140" fmla="*/ 4537388 w 4578520"/>
                <a:gd name="connsiteY14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53478 w 4578520"/>
                <a:gd name="connsiteY65" fmla="*/ 3386511 h 4643751"/>
                <a:gd name="connsiteX66" fmla="*/ 876867 w 4578520"/>
                <a:gd name="connsiteY66" fmla="*/ 3444899 h 4643751"/>
                <a:gd name="connsiteX67" fmla="*/ 917996 w 4578520"/>
                <a:gd name="connsiteY67" fmla="*/ 3503287 h 4643751"/>
                <a:gd name="connsiteX68" fmla="*/ 917996 w 4578520"/>
                <a:gd name="connsiteY68" fmla="*/ 3561675 h 4643751"/>
                <a:gd name="connsiteX69" fmla="*/ 917996 w 4578520"/>
                <a:gd name="connsiteY69" fmla="*/ 3620063 h 4643751"/>
                <a:gd name="connsiteX70" fmla="*/ 959125 w 4578520"/>
                <a:gd name="connsiteY70" fmla="*/ 3736841 h 4643751"/>
                <a:gd name="connsiteX71" fmla="*/ 1000255 w 4578520"/>
                <a:gd name="connsiteY71" fmla="*/ 3795228 h 4643751"/>
                <a:gd name="connsiteX72" fmla="*/ 1041385 w 4578520"/>
                <a:gd name="connsiteY72" fmla="*/ 3970392 h 4643751"/>
                <a:gd name="connsiteX73" fmla="*/ 1082514 w 4578520"/>
                <a:gd name="connsiteY73" fmla="*/ 4028780 h 4643751"/>
                <a:gd name="connsiteX74" fmla="*/ 1128687 w 4578520"/>
                <a:gd name="connsiteY74" fmla="*/ 4105271 h 4643751"/>
                <a:gd name="connsiteX75" fmla="*/ 1123643 w 4578520"/>
                <a:gd name="connsiteY75" fmla="*/ 4203946 h 4643751"/>
                <a:gd name="connsiteX76" fmla="*/ 1205902 w 4578520"/>
                <a:gd name="connsiteY76" fmla="*/ 4203946 h 4643751"/>
                <a:gd name="connsiteX77" fmla="*/ 1316384 w 4578520"/>
                <a:gd name="connsiteY77" fmla="*/ 4172850 h 4643751"/>
                <a:gd name="connsiteX78" fmla="*/ 1347667 w 4578520"/>
                <a:gd name="connsiteY78" fmla="*/ 4205675 h 4643751"/>
                <a:gd name="connsiteX79" fmla="*/ 1370420 w 4578520"/>
                <a:gd name="connsiteY79" fmla="*/ 4262334 h 4643751"/>
                <a:gd name="connsiteX80" fmla="*/ 1411550 w 4578520"/>
                <a:gd name="connsiteY80" fmla="*/ 4203945 h 4643751"/>
                <a:gd name="connsiteX81" fmla="*/ 1455116 w 4578520"/>
                <a:gd name="connsiteY81" fmla="*/ 4180574 h 4643751"/>
                <a:gd name="connsiteX82" fmla="*/ 1493809 w 4578520"/>
                <a:gd name="connsiteY82" fmla="*/ 4145558 h 4643751"/>
                <a:gd name="connsiteX83" fmla="*/ 1584328 w 4578520"/>
                <a:gd name="connsiteY83" fmla="*/ 4120718 h 4643751"/>
                <a:gd name="connsiteX84" fmla="*/ 1637373 w 4578520"/>
                <a:gd name="connsiteY84" fmla="*/ 4074377 h 4643751"/>
                <a:gd name="connsiteX85" fmla="*/ 1740586 w 4578520"/>
                <a:gd name="connsiteY85" fmla="*/ 4028782 h 4643751"/>
                <a:gd name="connsiteX86" fmla="*/ 1670015 w 4578520"/>
                <a:gd name="connsiteY86" fmla="*/ 3985558 h 4643751"/>
                <a:gd name="connsiteX87" fmla="*/ 1617197 w 4578520"/>
                <a:gd name="connsiteY87" fmla="*/ 3912004 h 4643751"/>
                <a:gd name="connsiteX88" fmla="*/ 1781715 w 4578520"/>
                <a:gd name="connsiteY88" fmla="*/ 3853617 h 4643751"/>
                <a:gd name="connsiteX89" fmla="*/ 1946233 w 4578520"/>
                <a:gd name="connsiteY89" fmla="*/ 3795228 h 4643751"/>
                <a:gd name="connsiteX90" fmla="*/ 1987363 w 4578520"/>
                <a:gd name="connsiteY90" fmla="*/ 3678452 h 4643751"/>
                <a:gd name="connsiteX91" fmla="*/ 2069621 w 4578520"/>
                <a:gd name="connsiteY91" fmla="*/ 3678453 h 4643751"/>
                <a:gd name="connsiteX92" fmla="*/ 2234140 w 4578520"/>
                <a:gd name="connsiteY92" fmla="*/ 3561675 h 4643751"/>
                <a:gd name="connsiteX93" fmla="*/ 2275269 w 4578520"/>
                <a:gd name="connsiteY93" fmla="*/ 3678452 h 4643751"/>
                <a:gd name="connsiteX94" fmla="*/ 2357528 w 4578520"/>
                <a:gd name="connsiteY94" fmla="*/ 3678452 h 4643751"/>
                <a:gd name="connsiteX95" fmla="*/ 2439787 w 4578520"/>
                <a:gd name="connsiteY95" fmla="*/ 3678452 h 4643751"/>
                <a:gd name="connsiteX96" fmla="*/ 2439787 w 4578520"/>
                <a:gd name="connsiteY96" fmla="*/ 3795229 h 4643751"/>
                <a:gd name="connsiteX97" fmla="*/ 2563175 w 4578520"/>
                <a:gd name="connsiteY97" fmla="*/ 3795228 h 4643751"/>
                <a:gd name="connsiteX98" fmla="*/ 2604305 w 4578520"/>
                <a:gd name="connsiteY98" fmla="*/ 3912005 h 4643751"/>
                <a:gd name="connsiteX99" fmla="*/ 2645434 w 4578520"/>
                <a:gd name="connsiteY99" fmla="*/ 4028780 h 4643751"/>
                <a:gd name="connsiteX100" fmla="*/ 2686564 w 4578520"/>
                <a:gd name="connsiteY100" fmla="*/ 4028780 h 4643751"/>
                <a:gd name="connsiteX101" fmla="*/ 2686564 w 4578520"/>
                <a:gd name="connsiteY101" fmla="*/ 3970392 h 4643751"/>
                <a:gd name="connsiteX102" fmla="*/ 2768823 w 4578520"/>
                <a:gd name="connsiteY102" fmla="*/ 4028780 h 4643751"/>
                <a:gd name="connsiteX103" fmla="*/ 2831558 w 4578520"/>
                <a:gd name="connsiteY103" fmla="*/ 4041552 h 4643751"/>
                <a:gd name="connsiteX104" fmla="*/ 2974467 w 4578520"/>
                <a:gd name="connsiteY104" fmla="*/ 4087172 h 4643751"/>
                <a:gd name="connsiteX105" fmla="*/ 3002934 w 4578520"/>
                <a:gd name="connsiteY105" fmla="*/ 4153542 h 4643751"/>
                <a:gd name="connsiteX106" fmla="*/ 2974470 w 4578520"/>
                <a:gd name="connsiteY106" fmla="*/ 4262333 h 4643751"/>
                <a:gd name="connsiteX107" fmla="*/ 3015600 w 4578520"/>
                <a:gd name="connsiteY107" fmla="*/ 4262333 h 4643751"/>
                <a:gd name="connsiteX108" fmla="*/ 3097856 w 4578520"/>
                <a:gd name="connsiteY108" fmla="*/ 4320724 h 4643751"/>
                <a:gd name="connsiteX109" fmla="*/ 3174309 w 4578520"/>
                <a:gd name="connsiteY109" fmla="*/ 4483718 h 4643751"/>
                <a:gd name="connsiteX110" fmla="*/ 3262377 w 4578520"/>
                <a:gd name="connsiteY110" fmla="*/ 4612662 h 4643751"/>
                <a:gd name="connsiteX111" fmla="*/ 3385765 w 4578520"/>
                <a:gd name="connsiteY111" fmla="*/ 4612662 h 4643751"/>
                <a:gd name="connsiteX112" fmla="*/ 3468024 w 4578520"/>
                <a:gd name="connsiteY112" fmla="*/ 4495887 h 4643751"/>
                <a:gd name="connsiteX113" fmla="*/ 3755930 w 4578520"/>
                <a:gd name="connsiteY113" fmla="*/ 4379111 h 4643751"/>
                <a:gd name="connsiteX114" fmla="*/ 3879319 w 4578520"/>
                <a:gd name="connsiteY114" fmla="*/ 4320723 h 4643751"/>
                <a:gd name="connsiteX115" fmla="*/ 4002707 w 4578520"/>
                <a:gd name="connsiteY115" fmla="*/ 4203946 h 4643751"/>
                <a:gd name="connsiteX116" fmla="*/ 4043837 w 4578520"/>
                <a:gd name="connsiteY116" fmla="*/ 4145558 h 4643751"/>
                <a:gd name="connsiteX117" fmla="*/ 4084966 w 4578520"/>
                <a:gd name="connsiteY117" fmla="*/ 4145558 h 4643751"/>
                <a:gd name="connsiteX118" fmla="*/ 4084966 w 4578520"/>
                <a:gd name="connsiteY118" fmla="*/ 4028782 h 4643751"/>
                <a:gd name="connsiteX119" fmla="*/ 4126096 w 4578520"/>
                <a:gd name="connsiteY119" fmla="*/ 3970394 h 4643751"/>
                <a:gd name="connsiteX120" fmla="*/ 4134554 w 4578520"/>
                <a:gd name="connsiteY120" fmla="*/ 3871639 h 4643751"/>
                <a:gd name="connsiteX121" fmla="*/ 4126096 w 4578520"/>
                <a:gd name="connsiteY121" fmla="*/ 3736841 h 4643751"/>
                <a:gd name="connsiteX122" fmla="*/ 4167225 w 4578520"/>
                <a:gd name="connsiteY122" fmla="*/ 3678453 h 4643751"/>
                <a:gd name="connsiteX123" fmla="*/ 4182159 w 4578520"/>
                <a:gd name="connsiteY123" fmla="*/ 3562702 h 4643751"/>
                <a:gd name="connsiteX124" fmla="*/ 4208355 w 4578520"/>
                <a:gd name="connsiteY124" fmla="*/ 3444900 h 4643751"/>
                <a:gd name="connsiteX125" fmla="*/ 4249481 w 4578520"/>
                <a:gd name="connsiteY125" fmla="*/ 3269739 h 4643751"/>
                <a:gd name="connsiteX126" fmla="*/ 4314090 w 4578520"/>
                <a:gd name="connsiteY126" fmla="*/ 3151431 h 4643751"/>
                <a:gd name="connsiteX127" fmla="*/ 4372873 w 4578520"/>
                <a:gd name="connsiteY127" fmla="*/ 3094571 h 4643751"/>
                <a:gd name="connsiteX128" fmla="*/ 4414002 w 4578520"/>
                <a:gd name="connsiteY128" fmla="*/ 2977795 h 4643751"/>
                <a:gd name="connsiteX129" fmla="*/ 4372873 w 4578520"/>
                <a:gd name="connsiteY129" fmla="*/ 2919407 h 4643751"/>
                <a:gd name="connsiteX130" fmla="*/ 4414002 w 4578520"/>
                <a:gd name="connsiteY130" fmla="*/ 2861018 h 4643751"/>
                <a:gd name="connsiteX131" fmla="*/ 4372873 w 4578520"/>
                <a:gd name="connsiteY131" fmla="*/ 2802630 h 4643751"/>
                <a:gd name="connsiteX132" fmla="*/ 4428340 w 4578520"/>
                <a:gd name="connsiteY132" fmla="*/ 2666787 h 4643751"/>
                <a:gd name="connsiteX133" fmla="*/ 4455132 w 4578520"/>
                <a:gd name="connsiteY133" fmla="*/ 2569078 h 4643751"/>
                <a:gd name="connsiteX134" fmla="*/ 4496261 w 4578520"/>
                <a:gd name="connsiteY134" fmla="*/ 2452301 h 4643751"/>
                <a:gd name="connsiteX135" fmla="*/ 4455132 w 4578520"/>
                <a:gd name="connsiteY135" fmla="*/ 2452301 h 4643751"/>
                <a:gd name="connsiteX136" fmla="*/ 4455132 w 4578520"/>
                <a:gd name="connsiteY136" fmla="*/ 2393913 h 4643751"/>
                <a:gd name="connsiteX137" fmla="*/ 4496261 w 4578520"/>
                <a:gd name="connsiteY137" fmla="*/ 2335525 h 4643751"/>
                <a:gd name="connsiteX138" fmla="*/ 4578520 w 4578520"/>
                <a:gd name="connsiteY138" fmla="*/ 2277137 h 4643751"/>
                <a:gd name="connsiteX139" fmla="*/ 4537388 w 4578520"/>
                <a:gd name="connsiteY139"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53478 w 4578520"/>
                <a:gd name="connsiteY66" fmla="*/ 3386511 h 4643751"/>
                <a:gd name="connsiteX67" fmla="*/ 876867 w 4578520"/>
                <a:gd name="connsiteY67" fmla="*/ 3444899 h 4643751"/>
                <a:gd name="connsiteX68" fmla="*/ 917996 w 4578520"/>
                <a:gd name="connsiteY68" fmla="*/ 3503287 h 4643751"/>
                <a:gd name="connsiteX69" fmla="*/ 917996 w 4578520"/>
                <a:gd name="connsiteY69" fmla="*/ 3561675 h 4643751"/>
                <a:gd name="connsiteX70" fmla="*/ 917996 w 4578520"/>
                <a:gd name="connsiteY70" fmla="*/ 3620063 h 4643751"/>
                <a:gd name="connsiteX71" fmla="*/ 959125 w 4578520"/>
                <a:gd name="connsiteY71" fmla="*/ 3736841 h 4643751"/>
                <a:gd name="connsiteX72" fmla="*/ 1000255 w 4578520"/>
                <a:gd name="connsiteY72" fmla="*/ 3795228 h 4643751"/>
                <a:gd name="connsiteX73" fmla="*/ 1041385 w 4578520"/>
                <a:gd name="connsiteY73" fmla="*/ 3970392 h 4643751"/>
                <a:gd name="connsiteX74" fmla="*/ 1082514 w 4578520"/>
                <a:gd name="connsiteY74" fmla="*/ 4028780 h 4643751"/>
                <a:gd name="connsiteX75" fmla="*/ 1128687 w 4578520"/>
                <a:gd name="connsiteY75" fmla="*/ 4105271 h 4643751"/>
                <a:gd name="connsiteX76" fmla="*/ 1123643 w 4578520"/>
                <a:gd name="connsiteY76" fmla="*/ 4203946 h 4643751"/>
                <a:gd name="connsiteX77" fmla="*/ 1205902 w 4578520"/>
                <a:gd name="connsiteY77" fmla="*/ 4203946 h 4643751"/>
                <a:gd name="connsiteX78" fmla="*/ 1316384 w 4578520"/>
                <a:gd name="connsiteY78" fmla="*/ 4172850 h 4643751"/>
                <a:gd name="connsiteX79" fmla="*/ 1347667 w 4578520"/>
                <a:gd name="connsiteY79" fmla="*/ 4205675 h 4643751"/>
                <a:gd name="connsiteX80" fmla="*/ 1370420 w 4578520"/>
                <a:gd name="connsiteY80" fmla="*/ 4262334 h 4643751"/>
                <a:gd name="connsiteX81" fmla="*/ 1411550 w 4578520"/>
                <a:gd name="connsiteY81" fmla="*/ 4203945 h 4643751"/>
                <a:gd name="connsiteX82" fmla="*/ 1455116 w 4578520"/>
                <a:gd name="connsiteY82" fmla="*/ 4180574 h 4643751"/>
                <a:gd name="connsiteX83" fmla="*/ 1493809 w 4578520"/>
                <a:gd name="connsiteY83" fmla="*/ 4145558 h 4643751"/>
                <a:gd name="connsiteX84" fmla="*/ 1584328 w 4578520"/>
                <a:gd name="connsiteY84" fmla="*/ 4120718 h 4643751"/>
                <a:gd name="connsiteX85" fmla="*/ 1637373 w 4578520"/>
                <a:gd name="connsiteY85" fmla="*/ 4074377 h 4643751"/>
                <a:gd name="connsiteX86" fmla="*/ 1740586 w 4578520"/>
                <a:gd name="connsiteY86" fmla="*/ 4028782 h 4643751"/>
                <a:gd name="connsiteX87" fmla="*/ 1670015 w 4578520"/>
                <a:gd name="connsiteY87" fmla="*/ 3985558 h 4643751"/>
                <a:gd name="connsiteX88" fmla="*/ 1617197 w 4578520"/>
                <a:gd name="connsiteY88" fmla="*/ 3912004 h 4643751"/>
                <a:gd name="connsiteX89" fmla="*/ 1781715 w 4578520"/>
                <a:gd name="connsiteY89" fmla="*/ 3853617 h 4643751"/>
                <a:gd name="connsiteX90" fmla="*/ 1946233 w 4578520"/>
                <a:gd name="connsiteY90" fmla="*/ 3795228 h 4643751"/>
                <a:gd name="connsiteX91" fmla="*/ 1987363 w 4578520"/>
                <a:gd name="connsiteY91" fmla="*/ 3678452 h 4643751"/>
                <a:gd name="connsiteX92" fmla="*/ 2069621 w 4578520"/>
                <a:gd name="connsiteY92" fmla="*/ 3678453 h 4643751"/>
                <a:gd name="connsiteX93" fmla="*/ 2234140 w 4578520"/>
                <a:gd name="connsiteY93" fmla="*/ 3561675 h 4643751"/>
                <a:gd name="connsiteX94" fmla="*/ 2275269 w 4578520"/>
                <a:gd name="connsiteY94" fmla="*/ 3678452 h 4643751"/>
                <a:gd name="connsiteX95" fmla="*/ 2357528 w 4578520"/>
                <a:gd name="connsiteY95" fmla="*/ 3678452 h 4643751"/>
                <a:gd name="connsiteX96" fmla="*/ 2439787 w 4578520"/>
                <a:gd name="connsiteY96" fmla="*/ 3678452 h 4643751"/>
                <a:gd name="connsiteX97" fmla="*/ 2439787 w 4578520"/>
                <a:gd name="connsiteY97" fmla="*/ 3795229 h 4643751"/>
                <a:gd name="connsiteX98" fmla="*/ 2563175 w 4578520"/>
                <a:gd name="connsiteY98" fmla="*/ 3795228 h 4643751"/>
                <a:gd name="connsiteX99" fmla="*/ 2604305 w 4578520"/>
                <a:gd name="connsiteY99" fmla="*/ 3912005 h 4643751"/>
                <a:gd name="connsiteX100" fmla="*/ 2645434 w 4578520"/>
                <a:gd name="connsiteY100" fmla="*/ 4028780 h 4643751"/>
                <a:gd name="connsiteX101" fmla="*/ 2686564 w 4578520"/>
                <a:gd name="connsiteY101" fmla="*/ 4028780 h 4643751"/>
                <a:gd name="connsiteX102" fmla="*/ 2686564 w 4578520"/>
                <a:gd name="connsiteY102" fmla="*/ 3970392 h 4643751"/>
                <a:gd name="connsiteX103" fmla="*/ 2768823 w 4578520"/>
                <a:gd name="connsiteY103" fmla="*/ 4028780 h 4643751"/>
                <a:gd name="connsiteX104" fmla="*/ 2831558 w 4578520"/>
                <a:gd name="connsiteY104" fmla="*/ 4041552 h 4643751"/>
                <a:gd name="connsiteX105" fmla="*/ 2974467 w 4578520"/>
                <a:gd name="connsiteY105" fmla="*/ 4087172 h 4643751"/>
                <a:gd name="connsiteX106" fmla="*/ 3002934 w 4578520"/>
                <a:gd name="connsiteY106" fmla="*/ 4153542 h 4643751"/>
                <a:gd name="connsiteX107" fmla="*/ 2974470 w 4578520"/>
                <a:gd name="connsiteY107" fmla="*/ 4262333 h 4643751"/>
                <a:gd name="connsiteX108" fmla="*/ 3015600 w 4578520"/>
                <a:gd name="connsiteY108" fmla="*/ 4262333 h 4643751"/>
                <a:gd name="connsiteX109" fmla="*/ 3097856 w 4578520"/>
                <a:gd name="connsiteY109" fmla="*/ 4320724 h 4643751"/>
                <a:gd name="connsiteX110" fmla="*/ 3174309 w 4578520"/>
                <a:gd name="connsiteY110" fmla="*/ 4483718 h 4643751"/>
                <a:gd name="connsiteX111" fmla="*/ 3262377 w 4578520"/>
                <a:gd name="connsiteY111" fmla="*/ 4612662 h 4643751"/>
                <a:gd name="connsiteX112" fmla="*/ 3385765 w 4578520"/>
                <a:gd name="connsiteY112" fmla="*/ 4612662 h 4643751"/>
                <a:gd name="connsiteX113" fmla="*/ 3468024 w 4578520"/>
                <a:gd name="connsiteY113" fmla="*/ 4495887 h 4643751"/>
                <a:gd name="connsiteX114" fmla="*/ 3755930 w 4578520"/>
                <a:gd name="connsiteY114" fmla="*/ 4379111 h 4643751"/>
                <a:gd name="connsiteX115" fmla="*/ 3879319 w 4578520"/>
                <a:gd name="connsiteY115" fmla="*/ 4320723 h 4643751"/>
                <a:gd name="connsiteX116" fmla="*/ 4002707 w 4578520"/>
                <a:gd name="connsiteY116" fmla="*/ 4203946 h 4643751"/>
                <a:gd name="connsiteX117" fmla="*/ 4043837 w 4578520"/>
                <a:gd name="connsiteY117" fmla="*/ 4145558 h 4643751"/>
                <a:gd name="connsiteX118" fmla="*/ 4084966 w 4578520"/>
                <a:gd name="connsiteY118" fmla="*/ 4145558 h 4643751"/>
                <a:gd name="connsiteX119" fmla="*/ 4084966 w 4578520"/>
                <a:gd name="connsiteY119" fmla="*/ 4028782 h 4643751"/>
                <a:gd name="connsiteX120" fmla="*/ 4126096 w 4578520"/>
                <a:gd name="connsiteY120" fmla="*/ 3970394 h 4643751"/>
                <a:gd name="connsiteX121" fmla="*/ 4134554 w 4578520"/>
                <a:gd name="connsiteY121" fmla="*/ 3871639 h 4643751"/>
                <a:gd name="connsiteX122" fmla="*/ 4126096 w 4578520"/>
                <a:gd name="connsiteY122" fmla="*/ 3736841 h 4643751"/>
                <a:gd name="connsiteX123" fmla="*/ 4167225 w 4578520"/>
                <a:gd name="connsiteY123" fmla="*/ 3678453 h 4643751"/>
                <a:gd name="connsiteX124" fmla="*/ 4182159 w 4578520"/>
                <a:gd name="connsiteY124" fmla="*/ 3562702 h 4643751"/>
                <a:gd name="connsiteX125" fmla="*/ 4208355 w 4578520"/>
                <a:gd name="connsiteY125" fmla="*/ 3444900 h 4643751"/>
                <a:gd name="connsiteX126" fmla="*/ 4249481 w 4578520"/>
                <a:gd name="connsiteY126" fmla="*/ 3269739 h 4643751"/>
                <a:gd name="connsiteX127" fmla="*/ 4314090 w 4578520"/>
                <a:gd name="connsiteY127" fmla="*/ 3151431 h 4643751"/>
                <a:gd name="connsiteX128" fmla="*/ 4372873 w 4578520"/>
                <a:gd name="connsiteY128" fmla="*/ 3094571 h 4643751"/>
                <a:gd name="connsiteX129" fmla="*/ 4414002 w 4578520"/>
                <a:gd name="connsiteY129" fmla="*/ 2977795 h 4643751"/>
                <a:gd name="connsiteX130" fmla="*/ 4372873 w 4578520"/>
                <a:gd name="connsiteY130" fmla="*/ 2919407 h 4643751"/>
                <a:gd name="connsiteX131" fmla="*/ 4414002 w 4578520"/>
                <a:gd name="connsiteY131" fmla="*/ 2861018 h 4643751"/>
                <a:gd name="connsiteX132" fmla="*/ 4372873 w 4578520"/>
                <a:gd name="connsiteY132" fmla="*/ 2802630 h 4643751"/>
                <a:gd name="connsiteX133" fmla="*/ 4428340 w 4578520"/>
                <a:gd name="connsiteY133" fmla="*/ 2666787 h 4643751"/>
                <a:gd name="connsiteX134" fmla="*/ 4455132 w 4578520"/>
                <a:gd name="connsiteY134" fmla="*/ 2569078 h 4643751"/>
                <a:gd name="connsiteX135" fmla="*/ 4496261 w 4578520"/>
                <a:gd name="connsiteY135" fmla="*/ 2452301 h 4643751"/>
                <a:gd name="connsiteX136" fmla="*/ 4455132 w 4578520"/>
                <a:gd name="connsiteY136" fmla="*/ 2452301 h 4643751"/>
                <a:gd name="connsiteX137" fmla="*/ 4455132 w 4578520"/>
                <a:gd name="connsiteY137" fmla="*/ 2393913 h 4643751"/>
                <a:gd name="connsiteX138" fmla="*/ 4496261 w 4578520"/>
                <a:gd name="connsiteY138" fmla="*/ 2335525 h 4643751"/>
                <a:gd name="connsiteX139" fmla="*/ 4578520 w 4578520"/>
                <a:gd name="connsiteY139" fmla="*/ 2277137 h 4643751"/>
                <a:gd name="connsiteX140" fmla="*/ 4537388 w 4578520"/>
                <a:gd name="connsiteY14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53478 w 4578520"/>
                <a:gd name="connsiteY66" fmla="*/ 3386511 h 4643751"/>
                <a:gd name="connsiteX67" fmla="*/ 787296 w 4578520"/>
                <a:gd name="connsiteY67" fmla="*/ 3379271 h 4643751"/>
                <a:gd name="connsiteX68" fmla="*/ 876867 w 4578520"/>
                <a:gd name="connsiteY68" fmla="*/ 3444899 h 4643751"/>
                <a:gd name="connsiteX69" fmla="*/ 917996 w 4578520"/>
                <a:gd name="connsiteY69" fmla="*/ 3503287 h 4643751"/>
                <a:gd name="connsiteX70" fmla="*/ 917996 w 4578520"/>
                <a:gd name="connsiteY70" fmla="*/ 3561675 h 4643751"/>
                <a:gd name="connsiteX71" fmla="*/ 917996 w 4578520"/>
                <a:gd name="connsiteY71" fmla="*/ 3620063 h 4643751"/>
                <a:gd name="connsiteX72" fmla="*/ 959125 w 4578520"/>
                <a:gd name="connsiteY72" fmla="*/ 3736841 h 4643751"/>
                <a:gd name="connsiteX73" fmla="*/ 1000255 w 4578520"/>
                <a:gd name="connsiteY73" fmla="*/ 3795228 h 4643751"/>
                <a:gd name="connsiteX74" fmla="*/ 1041385 w 4578520"/>
                <a:gd name="connsiteY74" fmla="*/ 3970392 h 4643751"/>
                <a:gd name="connsiteX75" fmla="*/ 1082514 w 4578520"/>
                <a:gd name="connsiteY75" fmla="*/ 4028780 h 4643751"/>
                <a:gd name="connsiteX76" fmla="*/ 1128687 w 4578520"/>
                <a:gd name="connsiteY76" fmla="*/ 4105271 h 4643751"/>
                <a:gd name="connsiteX77" fmla="*/ 1123643 w 4578520"/>
                <a:gd name="connsiteY77" fmla="*/ 4203946 h 4643751"/>
                <a:gd name="connsiteX78" fmla="*/ 1205902 w 4578520"/>
                <a:gd name="connsiteY78" fmla="*/ 4203946 h 4643751"/>
                <a:gd name="connsiteX79" fmla="*/ 1316384 w 4578520"/>
                <a:gd name="connsiteY79" fmla="*/ 4172850 h 4643751"/>
                <a:gd name="connsiteX80" fmla="*/ 1347667 w 4578520"/>
                <a:gd name="connsiteY80" fmla="*/ 4205675 h 4643751"/>
                <a:gd name="connsiteX81" fmla="*/ 1370420 w 4578520"/>
                <a:gd name="connsiteY81" fmla="*/ 4262334 h 4643751"/>
                <a:gd name="connsiteX82" fmla="*/ 1411550 w 4578520"/>
                <a:gd name="connsiteY82" fmla="*/ 4203945 h 4643751"/>
                <a:gd name="connsiteX83" fmla="*/ 1455116 w 4578520"/>
                <a:gd name="connsiteY83" fmla="*/ 4180574 h 4643751"/>
                <a:gd name="connsiteX84" fmla="*/ 1493809 w 4578520"/>
                <a:gd name="connsiteY84" fmla="*/ 4145558 h 4643751"/>
                <a:gd name="connsiteX85" fmla="*/ 1584328 w 4578520"/>
                <a:gd name="connsiteY85" fmla="*/ 4120718 h 4643751"/>
                <a:gd name="connsiteX86" fmla="*/ 1637373 w 4578520"/>
                <a:gd name="connsiteY86" fmla="*/ 4074377 h 4643751"/>
                <a:gd name="connsiteX87" fmla="*/ 1740586 w 4578520"/>
                <a:gd name="connsiteY87" fmla="*/ 4028782 h 4643751"/>
                <a:gd name="connsiteX88" fmla="*/ 1670015 w 4578520"/>
                <a:gd name="connsiteY88" fmla="*/ 3985558 h 4643751"/>
                <a:gd name="connsiteX89" fmla="*/ 1617197 w 4578520"/>
                <a:gd name="connsiteY89" fmla="*/ 3912004 h 4643751"/>
                <a:gd name="connsiteX90" fmla="*/ 1781715 w 4578520"/>
                <a:gd name="connsiteY90" fmla="*/ 3853617 h 4643751"/>
                <a:gd name="connsiteX91" fmla="*/ 1946233 w 4578520"/>
                <a:gd name="connsiteY91" fmla="*/ 3795228 h 4643751"/>
                <a:gd name="connsiteX92" fmla="*/ 1987363 w 4578520"/>
                <a:gd name="connsiteY92" fmla="*/ 3678452 h 4643751"/>
                <a:gd name="connsiteX93" fmla="*/ 2069621 w 4578520"/>
                <a:gd name="connsiteY93" fmla="*/ 3678453 h 4643751"/>
                <a:gd name="connsiteX94" fmla="*/ 2234140 w 4578520"/>
                <a:gd name="connsiteY94" fmla="*/ 3561675 h 4643751"/>
                <a:gd name="connsiteX95" fmla="*/ 2275269 w 4578520"/>
                <a:gd name="connsiteY95" fmla="*/ 3678452 h 4643751"/>
                <a:gd name="connsiteX96" fmla="*/ 2357528 w 4578520"/>
                <a:gd name="connsiteY96" fmla="*/ 3678452 h 4643751"/>
                <a:gd name="connsiteX97" fmla="*/ 2439787 w 4578520"/>
                <a:gd name="connsiteY97" fmla="*/ 3678452 h 4643751"/>
                <a:gd name="connsiteX98" fmla="*/ 2439787 w 4578520"/>
                <a:gd name="connsiteY98" fmla="*/ 3795229 h 4643751"/>
                <a:gd name="connsiteX99" fmla="*/ 2563175 w 4578520"/>
                <a:gd name="connsiteY99" fmla="*/ 3795228 h 4643751"/>
                <a:gd name="connsiteX100" fmla="*/ 2604305 w 4578520"/>
                <a:gd name="connsiteY100" fmla="*/ 3912005 h 4643751"/>
                <a:gd name="connsiteX101" fmla="*/ 2645434 w 4578520"/>
                <a:gd name="connsiteY101" fmla="*/ 4028780 h 4643751"/>
                <a:gd name="connsiteX102" fmla="*/ 2686564 w 4578520"/>
                <a:gd name="connsiteY102" fmla="*/ 4028780 h 4643751"/>
                <a:gd name="connsiteX103" fmla="*/ 2686564 w 4578520"/>
                <a:gd name="connsiteY103" fmla="*/ 3970392 h 4643751"/>
                <a:gd name="connsiteX104" fmla="*/ 2768823 w 4578520"/>
                <a:gd name="connsiteY104" fmla="*/ 4028780 h 4643751"/>
                <a:gd name="connsiteX105" fmla="*/ 2831558 w 4578520"/>
                <a:gd name="connsiteY105" fmla="*/ 4041552 h 4643751"/>
                <a:gd name="connsiteX106" fmla="*/ 2974467 w 4578520"/>
                <a:gd name="connsiteY106" fmla="*/ 4087172 h 4643751"/>
                <a:gd name="connsiteX107" fmla="*/ 3002934 w 4578520"/>
                <a:gd name="connsiteY107" fmla="*/ 4153542 h 4643751"/>
                <a:gd name="connsiteX108" fmla="*/ 2974470 w 4578520"/>
                <a:gd name="connsiteY108" fmla="*/ 4262333 h 4643751"/>
                <a:gd name="connsiteX109" fmla="*/ 3015600 w 4578520"/>
                <a:gd name="connsiteY109" fmla="*/ 4262333 h 4643751"/>
                <a:gd name="connsiteX110" fmla="*/ 3097856 w 4578520"/>
                <a:gd name="connsiteY110" fmla="*/ 4320724 h 4643751"/>
                <a:gd name="connsiteX111" fmla="*/ 3174309 w 4578520"/>
                <a:gd name="connsiteY111" fmla="*/ 4483718 h 4643751"/>
                <a:gd name="connsiteX112" fmla="*/ 3262377 w 4578520"/>
                <a:gd name="connsiteY112" fmla="*/ 4612662 h 4643751"/>
                <a:gd name="connsiteX113" fmla="*/ 3385765 w 4578520"/>
                <a:gd name="connsiteY113" fmla="*/ 4612662 h 4643751"/>
                <a:gd name="connsiteX114" fmla="*/ 3468024 w 4578520"/>
                <a:gd name="connsiteY114" fmla="*/ 4495887 h 4643751"/>
                <a:gd name="connsiteX115" fmla="*/ 3755930 w 4578520"/>
                <a:gd name="connsiteY115" fmla="*/ 4379111 h 4643751"/>
                <a:gd name="connsiteX116" fmla="*/ 3879319 w 4578520"/>
                <a:gd name="connsiteY116" fmla="*/ 4320723 h 4643751"/>
                <a:gd name="connsiteX117" fmla="*/ 4002707 w 4578520"/>
                <a:gd name="connsiteY117" fmla="*/ 4203946 h 4643751"/>
                <a:gd name="connsiteX118" fmla="*/ 4043837 w 4578520"/>
                <a:gd name="connsiteY118" fmla="*/ 4145558 h 4643751"/>
                <a:gd name="connsiteX119" fmla="*/ 4084966 w 4578520"/>
                <a:gd name="connsiteY119" fmla="*/ 4145558 h 4643751"/>
                <a:gd name="connsiteX120" fmla="*/ 4084966 w 4578520"/>
                <a:gd name="connsiteY120" fmla="*/ 4028782 h 4643751"/>
                <a:gd name="connsiteX121" fmla="*/ 4126096 w 4578520"/>
                <a:gd name="connsiteY121" fmla="*/ 3970394 h 4643751"/>
                <a:gd name="connsiteX122" fmla="*/ 4134554 w 4578520"/>
                <a:gd name="connsiteY122" fmla="*/ 3871639 h 4643751"/>
                <a:gd name="connsiteX123" fmla="*/ 4126096 w 4578520"/>
                <a:gd name="connsiteY123" fmla="*/ 3736841 h 4643751"/>
                <a:gd name="connsiteX124" fmla="*/ 4167225 w 4578520"/>
                <a:gd name="connsiteY124" fmla="*/ 3678453 h 4643751"/>
                <a:gd name="connsiteX125" fmla="*/ 4182159 w 4578520"/>
                <a:gd name="connsiteY125" fmla="*/ 3562702 h 4643751"/>
                <a:gd name="connsiteX126" fmla="*/ 4208355 w 4578520"/>
                <a:gd name="connsiteY126" fmla="*/ 3444900 h 4643751"/>
                <a:gd name="connsiteX127" fmla="*/ 4249481 w 4578520"/>
                <a:gd name="connsiteY127" fmla="*/ 3269739 h 4643751"/>
                <a:gd name="connsiteX128" fmla="*/ 4314090 w 4578520"/>
                <a:gd name="connsiteY128" fmla="*/ 3151431 h 4643751"/>
                <a:gd name="connsiteX129" fmla="*/ 4372873 w 4578520"/>
                <a:gd name="connsiteY129" fmla="*/ 3094571 h 4643751"/>
                <a:gd name="connsiteX130" fmla="*/ 4414002 w 4578520"/>
                <a:gd name="connsiteY130" fmla="*/ 2977795 h 4643751"/>
                <a:gd name="connsiteX131" fmla="*/ 4372873 w 4578520"/>
                <a:gd name="connsiteY131" fmla="*/ 2919407 h 4643751"/>
                <a:gd name="connsiteX132" fmla="*/ 4414002 w 4578520"/>
                <a:gd name="connsiteY132" fmla="*/ 2861018 h 4643751"/>
                <a:gd name="connsiteX133" fmla="*/ 4372873 w 4578520"/>
                <a:gd name="connsiteY133" fmla="*/ 2802630 h 4643751"/>
                <a:gd name="connsiteX134" fmla="*/ 4428340 w 4578520"/>
                <a:gd name="connsiteY134" fmla="*/ 2666787 h 4643751"/>
                <a:gd name="connsiteX135" fmla="*/ 4455132 w 4578520"/>
                <a:gd name="connsiteY135" fmla="*/ 2569078 h 4643751"/>
                <a:gd name="connsiteX136" fmla="*/ 4496261 w 4578520"/>
                <a:gd name="connsiteY136" fmla="*/ 2452301 h 4643751"/>
                <a:gd name="connsiteX137" fmla="*/ 4455132 w 4578520"/>
                <a:gd name="connsiteY137" fmla="*/ 2452301 h 4643751"/>
                <a:gd name="connsiteX138" fmla="*/ 4455132 w 4578520"/>
                <a:gd name="connsiteY138" fmla="*/ 2393913 h 4643751"/>
                <a:gd name="connsiteX139" fmla="*/ 4496261 w 4578520"/>
                <a:gd name="connsiteY139" fmla="*/ 2335525 h 4643751"/>
                <a:gd name="connsiteX140" fmla="*/ 4578520 w 4578520"/>
                <a:gd name="connsiteY140" fmla="*/ 2277137 h 4643751"/>
                <a:gd name="connsiteX141" fmla="*/ 4537388 w 4578520"/>
                <a:gd name="connsiteY141"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76867 w 4578520"/>
                <a:gd name="connsiteY67" fmla="*/ 3444899 h 4643751"/>
                <a:gd name="connsiteX68" fmla="*/ 917996 w 4578520"/>
                <a:gd name="connsiteY68" fmla="*/ 3503287 h 4643751"/>
                <a:gd name="connsiteX69" fmla="*/ 917996 w 4578520"/>
                <a:gd name="connsiteY69" fmla="*/ 3561675 h 4643751"/>
                <a:gd name="connsiteX70" fmla="*/ 917996 w 4578520"/>
                <a:gd name="connsiteY70" fmla="*/ 3620063 h 4643751"/>
                <a:gd name="connsiteX71" fmla="*/ 959125 w 4578520"/>
                <a:gd name="connsiteY71" fmla="*/ 3736841 h 4643751"/>
                <a:gd name="connsiteX72" fmla="*/ 1000255 w 4578520"/>
                <a:gd name="connsiteY72" fmla="*/ 3795228 h 4643751"/>
                <a:gd name="connsiteX73" fmla="*/ 1041385 w 4578520"/>
                <a:gd name="connsiteY73" fmla="*/ 3970392 h 4643751"/>
                <a:gd name="connsiteX74" fmla="*/ 1082514 w 4578520"/>
                <a:gd name="connsiteY74" fmla="*/ 4028780 h 4643751"/>
                <a:gd name="connsiteX75" fmla="*/ 1128687 w 4578520"/>
                <a:gd name="connsiteY75" fmla="*/ 4105271 h 4643751"/>
                <a:gd name="connsiteX76" fmla="*/ 1123643 w 4578520"/>
                <a:gd name="connsiteY76" fmla="*/ 4203946 h 4643751"/>
                <a:gd name="connsiteX77" fmla="*/ 1205902 w 4578520"/>
                <a:gd name="connsiteY77" fmla="*/ 4203946 h 4643751"/>
                <a:gd name="connsiteX78" fmla="*/ 1316384 w 4578520"/>
                <a:gd name="connsiteY78" fmla="*/ 4172850 h 4643751"/>
                <a:gd name="connsiteX79" fmla="*/ 1347667 w 4578520"/>
                <a:gd name="connsiteY79" fmla="*/ 4205675 h 4643751"/>
                <a:gd name="connsiteX80" fmla="*/ 1370420 w 4578520"/>
                <a:gd name="connsiteY80" fmla="*/ 4262334 h 4643751"/>
                <a:gd name="connsiteX81" fmla="*/ 1411550 w 4578520"/>
                <a:gd name="connsiteY81" fmla="*/ 4203945 h 4643751"/>
                <a:gd name="connsiteX82" fmla="*/ 1455116 w 4578520"/>
                <a:gd name="connsiteY82" fmla="*/ 4180574 h 4643751"/>
                <a:gd name="connsiteX83" fmla="*/ 1493809 w 4578520"/>
                <a:gd name="connsiteY83" fmla="*/ 4145558 h 4643751"/>
                <a:gd name="connsiteX84" fmla="*/ 1584328 w 4578520"/>
                <a:gd name="connsiteY84" fmla="*/ 4120718 h 4643751"/>
                <a:gd name="connsiteX85" fmla="*/ 1637373 w 4578520"/>
                <a:gd name="connsiteY85" fmla="*/ 4074377 h 4643751"/>
                <a:gd name="connsiteX86" fmla="*/ 1740586 w 4578520"/>
                <a:gd name="connsiteY86" fmla="*/ 4028782 h 4643751"/>
                <a:gd name="connsiteX87" fmla="*/ 1670015 w 4578520"/>
                <a:gd name="connsiteY87" fmla="*/ 3985558 h 4643751"/>
                <a:gd name="connsiteX88" fmla="*/ 1617197 w 4578520"/>
                <a:gd name="connsiteY88" fmla="*/ 3912004 h 4643751"/>
                <a:gd name="connsiteX89" fmla="*/ 1781715 w 4578520"/>
                <a:gd name="connsiteY89" fmla="*/ 3853617 h 4643751"/>
                <a:gd name="connsiteX90" fmla="*/ 1946233 w 4578520"/>
                <a:gd name="connsiteY90" fmla="*/ 3795228 h 4643751"/>
                <a:gd name="connsiteX91" fmla="*/ 1987363 w 4578520"/>
                <a:gd name="connsiteY91" fmla="*/ 3678452 h 4643751"/>
                <a:gd name="connsiteX92" fmla="*/ 2069621 w 4578520"/>
                <a:gd name="connsiteY92" fmla="*/ 3678453 h 4643751"/>
                <a:gd name="connsiteX93" fmla="*/ 2234140 w 4578520"/>
                <a:gd name="connsiteY93" fmla="*/ 3561675 h 4643751"/>
                <a:gd name="connsiteX94" fmla="*/ 2275269 w 4578520"/>
                <a:gd name="connsiteY94" fmla="*/ 3678452 h 4643751"/>
                <a:gd name="connsiteX95" fmla="*/ 2357528 w 4578520"/>
                <a:gd name="connsiteY95" fmla="*/ 3678452 h 4643751"/>
                <a:gd name="connsiteX96" fmla="*/ 2439787 w 4578520"/>
                <a:gd name="connsiteY96" fmla="*/ 3678452 h 4643751"/>
                <a:gd name="connsiteX97" fmla="*/ 2439787 w 4578520"/>
                <a:gd name="connsiteY97" fmla="*/ 3795229 h 4643751"/>
                <a:gd name="connsiteX98" fmla="*/ 2563175 w 4578520"/>
                <a:gd name="connsiteY98" fmla="*/ 3795228 h 4643751"/>
                <a:gd name="connsiteX99" fmla="*/ 2604305 w 4578520"/>
                <a:gd name="connsiteY99" fmla="*/ 3912005 h 4643751"/>
                <a:gd name="connsiteX100" fmla="*/ 2645434 w 4578520"/>
                <a:gd name="connsiteY100" fmla="*/ 4028780 h 4643751"/>
                <a:gd name="connsiteX101" fmla="*/ 2686564 w 4578520"/>
                <a:gd name="connsiteY101" fmla="*/ 4028780 h 4643751"/>
                <a:gd name="connsiteX102" fmla="*/ 2686564 w 4578520"/>
                <a:gd name="connsiteY102" fmla="*/ 3970392 h 4643751"/>
                <a:gd name="connsiteX103" fmla="*/ 2768823 w 4578520"/>
                <a:gd name="connsiteY103" fmla="*/ 4028780 h 4643751"/>
                <a:gd name="connsiteX104" fmla="*/ 2831558 w 4578520"/>
                <a:gd name="connsiteY104" fmla="*/ 4041552 h 4643751"/>
                <a:gd name="connsiteX105" fmla="*/ 2974467 w 4578520"/>
                <a:gd name="connsiteY105" fmla="*/ 4087172 h 4643751"/>
                <a:gd name="connsiteX106" fmla="*/ 3002934 w 4578520"/>
                <a:gd name="connsiteY106" fmla="*/ 4153542 h 4643751"/>
                <a:gd name="connsiteX107" fmla="*/ 2974470 w 4578520"/>
                <a:gd name="connsiteY107" fmla="*/ 4262333 h 4643751"/>
                <a:gd name="connsiteX108" fmla="*/ 3015600 w 4578520"/>
                <a:gd name="connsiteY108" fmla="*/ 4262333 h 4643751"/>
                <a:gd name="connsiteX109" fmla="*/ 3097856 w 4578520"/>
                <a:gd name="connsiteY109" fmla="*/ 4320724 h 4643751"/>
                <a:gd name="connsiteX110" fmla="*/ 3174309 w 4578520"/>
                <a:gd name="connsiteY110" fmla="*/ 4483718 h 4643751"/>
                <a:gd name="connsiteX111" fmla="*/ 3262377 w 4578520"/>
                <a:gd name="connsiteY111" fmla="*/ 4612662 h 4643751"/>
                <a:gd name="connsiteX112" fmla="*/ 3385765 w 4578520"/>
                <a:gd name="connsiteY112" fmla="*/ 4612662 h 4643751"/>
                <a:gd name="connsiteX113" fmla="*/ 3468024 w 4578520"/>
                <a:gd name="connsiteY113" fmla="*/ 4495887 h 4643751"/>
                <a:gd name="connsiteX114" fmla="*/ 3755930 w 4578520"/>
                <a:gd name="connsiteY114" fmla="*/ 4379111 h 4643751"/>
                <a:gd name="connsiteX115" fmla="*/ 3879319 w 4578520"/>
                <a:gd name="connsiteY115" fmla="*/ 4320723 h 4643751"/>
                <a:gd name="connsiteX116" fmla="*/ 4002707 w 4578520"/>
                <a:gd name="connsiteY116" fmla="*/ 4203946 h 4643751"/>
                <a:gd name="connsiteX117" fmla="*/ 4043837 w 4578520"/>
                <a:gd name="connsiteY117" fmla="*/ 4145558 h 4643751"/>
                <a:gd name="connsiteX118" fmla="*/ 4084966 w 4578520"/>
                <a:gd name="connsiteY118" fmla="*/ 4145558 h 4643751"/>
                <a:gd name="connsiteX119" fmla="*/ 4084966 w 4578520"/>
                <a:gd name="connsiteY119" fmla="*/ 4028782 h 4643751"/>
                <a:gd name="connsiteX120" fmla="*/ 4126096 w 4578520"/>
                <a:gd name="connsiteY120" fmla="*/ 3970394 h 4643751"/>
                <a:gd name="connsiteX121" fmla="*/ 4134554 w 4578520"/>
                <a:gd name="connsiteY121" fmla="*/ 3871639 h 4643751"/>
                <a:gd name="connsiteX122" fmla="*/ 4126096 w 4578520"/>
                <a:gd name="connsiteY122" fmla="*/ 3736841 h 4643751"/>
                <a:gd name="connsiteX123" fmla="*/ 4167225 w 4578520"/>
                <a:gd name="connsiteY123" fmla="*/ 3678453 h 4643751"/>
                <a:gd name="connsiteX124" fmla="*/ 4182159 w 4578520"/>
                <a:gd name="connsiteY124" fmla="*/ 3562702 h 4643751"/>
                <a:gd name="connsiteX125" fmla="*/ 4208355 w 4578520"/>
                <a:gd name="connsiteY125" fmla="*/ 3444900 h 4643751"/>
                <a:gd name="connsiteX126" fmla="*/ 4249481 w 4578520"/>
                <a:gd name="connsiteY126" fmla="*/ 3269739 h 4643751"/>
                <a:gd name="connsiteX127" fmla="*/ 4314090 w 4578520"/>
                <a:gd name="connsiteY127" fmla="*/ 3151431 h 4643751"/>
                <a:gd name="connsiteX128" fmla="*/ 4372873 w 4578520"/>
                <a:gd name="connsiteY128" fmla="*/ 3094571 h 4643751"/>
                <a:gd name="connsiteX129" fmla="*/ 4414002 w 4578520"/>
                <a:gd name="connsiteY129" fmla="*/ 2977795 h 4643751"/>
                <a:gd name="connsiteX130" fmla="*/ 4372873 w 4578520"/>
                <a:gd name="connsiteY130" fmla="*/ 2919407 h 4643751"/>
                <a:gd name="connsiteX131" fmla="*/ 4414002 w 4578520"/>
                <a:gd name="connsiteY131" fmla="*/ 2861018 h 4643751"/>
                <a:gd name="connsiteX132" fmla="*/ 4372873 w 4578520"/>
                <a:gd name="connsiteY132" fmla="*/ 2802630 h 4643751"/>
                <a:gd name="connsiteX133" fmla="*/ 4428340 w 4578520"/>
                <a:gd name="connsiteY133" fmla="*/ 2666787 h 4643751"/>
                <a:gd name="connsiteX134" fmla="*/ 4455132 w 4578520"/>
                <a:gd name="connsiteY134" fmla="*/ 2569078 h 4643751"/>
                <a:gd name="connsiteX135" fmla="*/ 4496261 w 4578520"/>
                <a:gd name="connsiteY135" fmla="*/ 2452301 h 4643751"/>
                <a:gd name="connsiteX136" fmla="*/ 4455132 w 4578520"/>
                <a:gd name="connsiteY136" fmla="*/ 2452301 h 4643751"/>
                <a:gd name="connsiteX137" fmla="*/ 4455132 w 4578520"/>
                <a:gd name="connsiteY137" fmla="*/ 2393913 h 4643751"/>
                <a:gd name="connsiteX138" fmla="*/ 4496261 w 4578520"/>
                <a:gd name="connsiteY138" fmla="*/ 2335525 h 4643751"/>
                <a:gd name="connsiteX139" fmla="*/ 4578520 w 4578520"/>
                <a:gd name="connsiteY139" fmla="*/ 2277137 h 4643751"/>
                <a:gd name="connsiteX140" fmla="*/ 4537388 w 4578520"/>
                <a:gd name="connsiteY14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7996 w 4578520"/>
                <a:gd name="connsiteY70" fmla="*/ 3561675 h 4643751"/>
                <a:gd name="connsiteX71" fmla="*/ 917996 w 4578520"/>
                <a:gd name="connsiteY71" fmla="*/ 3620063 h 4643751"/>
                <a:gd name="connsiteX72" fmla="*/ 959125 w 4578520"/>
                <a:gd name="connsiteY72" fmla="*/ 3736841 h 4643751"/>
                <a:gd name="connsiteX73" fmla="*/ 1000255 w 4578520"/>
                <a:gd name="connsiteY73" fmla="*/ 3795228 h 4643751"/>
                <a:gd name="connsiteX74" fmla="*/ 1041385 w 4578520"/>
                <a:gd name="connsiteY74" fmla="*/ 3970392 h 4643751"/>
                <a:gd name="connsiteX75" fmla="*/ 1082514 w 4578520"/>
                <a:gd name="connsiteY75" fmla="*/ 4028780 h 4643751"/>
                <a:gd name="connsiteX76" fmla="*/ 1128687 w 4578520"/>
                <a:gd name="connsiteY76" fmla="*/ 4105271 h 4643751"/>
                <a:gd name="connsiteX77" fmla="*/ 1123643 w 4578520"/>
                <a:gd name="connsiteY77" fmla="*/ 4203946 h 4643751"/>
                <a:gd name="connsiteX78" fmla="*/ 1205902 w 4578520"/>
                <a:gd name="connsiteY78" fmla="*/ 4203946 h 4643751"/>
                <a:gd name="connsiteX79" fmla="*/ 1316384 w 4578520"/>
                <a:gd name="connsiteY79" fmla="*/ 4172850 h 4643751"/>
                <a:gd name="connsiteX80" fmla="*/ 1347667 w 4578520"/>
                <a:gd name="connsiteY80" fmla="*/ 4205675 h 4643751"/>
                <a:gd name="connsiteX81" fmla="*/ 1370420 w 4578520"/>
                <a:gd name="connsiteY81" fmla="*/ 4262334 h 4643751"/>
                <a:gd name="connsiteX82" fmla="*/ 1411550 w 4578520"/>
                <a:gd name="connsiteY82" fmla="*/ 4203945 h 4643751"/>
                <a:gd name="connsiteX83" fmla="*/ 1455116 w 4578520"/>
                <a:gd name="connsiteY83" fmla="*/ 4180574 h 4643751"/>
                <a:gd name="connsiteX84" fmla="*/ 1493809 w 4578520"/>
                <a:gd name="connsiteY84" fmla="*/ 4145558 h 4643751"/>
                <a:gd name="connsiteX85" fmla="*/ 1584328 w 4578520"/>
                <a:gd name="connsiteY85" fmla="*/ 4120718 h 4643751"/>
                <a:gd name="connsiteX86" fmla="*/ 1637373 w 4578520"/>
                <a:gd name="connsiteY86" fmla="*/ 4074377 h 4643751"/>
                <a:gd name="connsiteX87" fmla="*/ 1740586 w 4578520"/>
                <a:gd name="connsiteY87" fmla="*/ 4028782 h 4643751"/>
                <a:gd name="connsiteX88" fmla="*/ 1670015 w 4578520"/>
                <a:gd name="connsiteY88" fmla="*/ 3985558 h 4643751"/>
                <a:gd name="connsiteX89" fmla="*/ 1617197 w 4578520"/>
                <a:gd name="connsiteY89" fmla="*/ 3912004 h 4643751"/>
                <a:gd name="connsiteX90" fmla="*/ 1781715 w 4578520"/>
                <a:gd name="connsiteY90" fmla="*/ 3853617 h 4643751"/>
                <a:gd name="connsiteX91" fmla="*/ 1946233 w 4578520"/>
                <a:gd name="connsiteY91" fmla="*/ 3795228 h 4643751"/>
                <a:gd name="connsiteX92" fmla="*/ 1987363 w 4578520"/>
                <a:gd name="connsiteY92" fmla="*/ 3678452 h 4643751"/>
                <a:gd name="connsiteX93" fmla="*/ 2069621 w 4578520"/>
                <a:gd name="connsiteY93" fmla="*/ 3678453 h 4643751"/>
                <a:gd name="connsiteX94" fmla="*/ 2234140 w 4578520"/>
                <a:gd name="connsiteY94" fmla="*/ 3561675 h 4643751"/>
                <a:gd name="connsiteX95" fmla="*/ 2275269 w 4578520"/>
                <a:gd name="connsiteY95" fmla="*/ 3678452 h 4643751"/>
                <a:gd name="connsiteX96" fmla="*/ 2357528 w 4578520"/>
                <a:gd name="connsiteY96" fmla="*/ 3678452 h 4643751"/>
                <a:gd name="connsiteX97" fmla="*/ 2439787 w 4578520"/>
                <a:gd name="connsiteY97" fmla="*/ 3678452 h 4643751"/>
                <a:gd name="connsiteX98" fmla="*/ 2439787 w 4578520"/>
                <a:gd name="connsiteY98" fmla="*/ 3795229 h 4643751"/>
                <a:gd name="connsiteX99" fmla="*/ 2563175 w 4578520"/>
                <a:gd name="connsiteY99" fmla="*/ 3795228 h 4643751"/>
                <a:gd name="connsiteX100" fmla="*/ 2604305 w 4578520"/>
                <a:gd name="connsiteY100" fmla="*/ 3912005 h 4643751"/>
                <a:gd name="connsiteX101" fmla="*/ 2645434 w 4578520"/>
                <a:gd name="connsiteY101" fmla="*/ 4028780 h 4643751"/>
                <a:gd name="connsiteX102" fmla="*/ 2686564 w 4578520"/>
                <a:gd name="connsiteY102" fmla="*/ 4028780 h 4643751"/>
                <a:gd name="connsiteX103" fmla="*/ 2686564 w 4578520"/>
                <a:gd name="connsiteY103" fmla="*/ 3970392 h 4643751"/>
                <a:gd name="connsiteX104" fmla="*/ 2768823 w 4578520"/>
                <a:gd name="connsiteY104" fmla="*/ 4028780 h 4643751"/>
                <a:gd name="connsiteX105" fmla="*/ 2831558 w 4578520"/>
                <a:gd name="connsiteY105" fmla="*/ 4041552 h 4643751"/>
                <a:gd name="connsiteX106" fmla="*/ 2974467 w 4578520"/>
                <a:gd name="connsiteY106" fmla="*/ 4087172 h 4643751"/>
                <a:gd name="connsiteX107" fmla="*/ 3002934 w 4578520"/>
                <a:gd name="connsiteY107" fmla="*/ 4153542 h 4643751"/>
                <a:gd name="connsiteX108" fmla="*/ 2974470 w 4578520"/>
                <a:gd name="connsiteY108" fmla="*/ 4262333 h 4643751"/>
                <a:gd name="connsiteX109" fmla="*/ 3015600 w 4578520"/>
                <a:gd name="connsiteY109" fmla="*/ 4262333 h 4643751"/>
                <a:gd name="connsiteX110" fmla="*/ 3097856 w 4578520"/>
                <a:gd name="connsiteY110" fmla="*/ 4320724 h 4643751"/>
                <a:gd name="connsiteX111" fmla="*/ 3174309 w 4578520"/>
                <a:gd name="connsiteY111" fmla="*/ 4483718 h 4643751"/>
                <a:gd name="connsiteX112" fmla="*/ 3262377 w 4578520"/>
                <a:gd name="connsiteY112" fmla="*/ 4612662 h 4643751"/>
                <a:gd name="connsiteX113" fmla="*/ 3385765 w 4578520"/>
                <a:gd name="connsiteY113" fmla="*/ 4612662 h 4643751"/>
                <a:gd name="connsiteX114" fmla="*/ 3468024 w 4578520"/>
                <a:gd name="connsiteY114" fmla="*/ 4495887 h 4643751"/>
                <a:gd name="connsiteX115" fmla="*/ 3755930 w 4578520"/>
                <a:gd name="connsiteY115" fmla="*/ 4379111 h 4643751"/>
                <a:gd name="connsiteX116" fmla="*/ 3879319 w 4578520"/>
                <a:gd name="connsiteY116" fmla="*/ 4320723 h 4643751"/>
                <a:gd name="connsiteX117" fmla="*/ 4002707 w 4578520"/>
                <a:gd name="connsiteY117" fmla="*/ 4203946 h 4643751"/>
                <a:gd name="connsiteX118" fmla="*/ 4043837 w 4578520"/>
                <a:gd name="connsiteY118" fmla="*/ 4145558 h 4643751"/>
                <a:gd name="connsiteX119" fmla="*/ 4084966 w 4578520"/>
                <a:gd name="connsiteY119" fmla="*/ 4145558 h 4643751"/>
                <a:gd name="connsiteX120" fmla="*/ 4084966 w 4578520"/>
                <a:gd name="connsiteY120" fmla="*/ 4028782 h 4643751"/>
                <a:gd name="connsiteX121" fmla="*/ 4126096 w 4578520"/>
                <a:gd name="connsiteY121" fmla="*/ 3970394 h 4643751"/>
                <a:gd name="connsiteX122" fmla="*/ 4134554 w 4578520"/>
                <a:gd name="connsiteY122" fmla="*/ 3871639 h 4643751"/>
                <a:gd name="connsiteX123" fmla="*/ 4126096 w 4578520"/>
                <a:gd name="connsiteY123" fmla="*/ 3736841 h 4643751"/>
                <a:gd name="connsiteX124" fmla="*/ 4167225 w 4578520"/>
                <a:gd name="connsiteY124" fmla="*/ 3678453 h 4643751"/>
                <a:gd name="connsiteX125" fmla="*/ 4182159 w 4578520"/>
                <a:gd name="connsiteY125" fmla="*/ 3562702 h 4643751"/>
                <a:gd name="connsiteX126" fmla="*/ 4208355 w 4578520"/>
                <a:gd name="connsiteY126" fmla="*/ 3444900 h 4643751"/>
                <a:gd name="connsiteX127" fmla="*/ 4249481 w 4578520"/>
                <a:gd name="connsiteY127" fmla="*/ 3269739 h 4643751"/>
                <a:gd name="connsiteX128" fmla="*/ 4314090 w 4578520"/>
                <a:gd name="connsiteY128" fmla="*/ 3151431 h 4643751"/>
                <a:gd name="connsiteX129" fmla="*/ 4372873 w 4578520"/>
                <a:gd name="connsiteY129" fmla="*/ 3094571 h 4643751"/>
                <a:gd name="connsiteX130" fmla="*/ 4414002 w 4578520"/>
                <a:gd name="connsiteY130" fmla="*/ 2977795 h 4643751"/>
                <a:gd name="connsiteX131" fmla="*/ 4372873 w 4578520"/>
                <a:gd name="connsiteY131" fmla="*/ 2919407 h 4643751"/>
                <a:gd name="connsiteX132" fmla="*/ 4414002 w 4578520"/>
                <a:gd name="connsiteY132" fmla="*/ 2861018 h 4643751"/>
                <a:gd name="connsiteX133" fmla="*/ 4372873 w 4578520"/>
                <a:gd name="connsiteY133" fmla="*/ 2802630 h 4643751"/>
                <a:gd name="connsiteX134" fmla="*/ 4428340 w 4578520"/>
                <a:gd name="connsiteY134" fmla="*/ 2666787 h 4643751"/>
                <a:gd name="connsiteX135" fmla="*/ 4455132 w 4578520"/>
                <a:gd name="connsiteY135" fmla="*/ 2569078 h 4643751"/>
                <a:gd name="connsiteX136" fmla="*/ 4496261 w 4578520"/>
                <a:gd name="connsiteY136" fmla="*/ 2452301 h 4643751"/>
                <a:gd name="connsiteX137" fmla="*/ 4455132 w 4578520"/>
                <a:gd name="connsiteY137" fmla="*/ 2452301 h 4643751"/>
                <a:gd name="connsiteX138" fmla="*/ 4455132 w 4578520"/>
                <a:gd name="connsiteY138" fmla="*/ 2393913 h 4643751"/>
                <a:gd name="connsiteX139" fmla="*/ 4496261 w 4578520"/>
                <a:gd name="connsiteY139" fmla="*/ 2335525 h 4643751"/>
                <a:gd name="connsiteX140" fmla="*/ 4578520 w 4578520"/>
                <a:gd name="connsiteY140" fmla="*/ 2277137 h 4643751"/>
                <a:gd name="connsiteX141" fmla="*/ 4537388 w 4578520"/>
                <a:gd name="connsiteY141"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7996 w 4578520"/>
                <a:gd name="connsiteY70" fmla="*/ 3561675 h 4643751"/>
                <a:gd name="connsiteX71" fmla="*/ 917996 w 4578520"/>
                <a:gd name="connsiteY71" fmla="*/ 3620063 h 4643751"/>
                <a:gd name="connsiteX72" fmla="*/ 959125 w 4578520"/>
                <a:gd name="connsiteY72" fmla="*/ 3736841 h 4643751"/>
                <a:gd name="connsiteX73" fmla="*/ 1000255 w 4578520"/>
                <a:gd name="connsiteY73" fmla="*/ 3795228 h 4643751"/>
                <a:gd name="connsiteX74" fmla="*/ 1041385 w 4578520"/>
                <a:gd name="connsiteY74" fmla="*/ 3970392 h 4643751"/>
                <a:gd name="connsiteX75" fmla="*/ 1082514 w 4578520"/>
                <a:gd name="connsiteY75" fmla="*/ 4028780 h 4643751"/>
                <a:gd name="connsiteX76" fmla="*/ 1128687 w 4578520"/>
                <a:gd name="connsiteY76" fmla="*/ 4105271 h 4643751"/>
                <a:gd name="connsiteX77" fmla="*/ 1123643 w 4578520"/>
                <a:gd name="connsiteY77" fmla="*/ 4203946 h 4643751"/>
                <a:gd name="connsiteX78" fmla="*/ 1205902 w 4578520"/>
                <a:gd name="connsiteY78" fmla="*/ 4203946 h 4643751"/>
                <a:gd name="connsiteX79" fmla="*/ 1316384 w 4578520"/>
                <a:gd name="connsiteY79" fmla="*/ 4172850 h 4643751"/>
                <a:gd name="connsiteX80" fmla="*/ 1347667 w 4578520"/>
                <a:gd name="connsiteY80" fmla="*/ 4205675 h 4643751"/>
                <a:gd name="connsiteX81" fmla="*/ 1370420 w 4578520"/>
                <a:gd name="connsiteY81" fmla="*/ 4262334 h 4643751"/>
                <a:gd name="connsiteX82" fmla="*/ 1411550 w 4578520"/>
                <a:gd name="connsiteY82" fmla="*/ 4203945 h 4643751"/>
                <a:gd name="connsiteX83" fmla="*/ 1455116 w 4578520"/>
                <a:gd name="connsiteY83" fmla="*/ 4180574 h 4643751"/>
                <a:gd name="connsiteX84" fmla="*/ 1493809 w 4578520"/>
                <a:gd name="connsiteY84" fmla="*/ 4145558 h 4643751"/>
                <a:gd name="connsiteX85" fmla="*/ 1584328 w 4578520"/>
                <a:gd name="connsiteY85" fmla="*/ 4120718 h 4643751"/>
                <a:gd name="connsiteX86" fmla="*/ 1637373 w 4578520"/>
                <a:gd name="connsiteY86" fmla="*/ 4074377 h 4643751"/>
                <a:gd name="connsiteX87" fmla="*/ 1740586 w 4578520"/>
                <a:gd name="connsiteY87" fmla="*/ 4028782 h 4643751"/>
                <a:gd name="connsiteX88" fmla="*/ 1670015 w 4578520"/>
                <a:gd name="connsiteY88" fmla="*/ 3985558 h 4643751"/>
                <a:gd name="connsiteX89" fmla="*/ 1617197 w 4578520"/>
                <a:gd name="connsiteY89" fmla="*/ 3912004 h 4643751"/>
                <a:gd name="connsiteX90" fmla="*/ 1781715 w 4578520"/>
                <a:gd name="connsiteY90" fmla="*/ 3853617 h 4643751"/>
                <a:gd name="connsiteX91" fmla="*/ 1946233 w 4578520"/>
                <a:gd name="connsiteY91" fmla="*/ 3795228 h 4643751"/>
                <a:gd name="connsiteX92" fmla="*/ 1987363 w 4578520"/>
                <a:gd name="connsiteY92" fmla="*/ 3678452 h 4643751"/>
                <a:gd name="connsiteX93" fmla="*/ 2069621 w 4578520"/>
                <a:gd name="connsiteY93" fmla="*/ 3678453 h 4643751"/>
                <a:gd name="connsiteX94" fmla="*/ 2234140 w 4578520"/>
                <a:gd name="connsiteY94" fmla="*/ 3561675 h 4643751"/>
                <a:gd name="connsiteX95" fmla="*/ 2275269 w 4578520"/>
                <a:gd name="connsiteY95" fmla="*/ 3678452 h 4643751"/>
                <a:gd name="connsiteX96" fmla="*/ 2357528 w 4578520"/>
                <a:gd name="connsiteY96" fmla="*/ 3678452 h 4643751"/>
                <a:gd name="connsiteX97" fmla="*/ 2439787 w 4578520"/>
                <a:gd name="connsiteY97" fmla="*/ 3678452 h 4643751"/>
                <a:gd name="connsiteX98" fmla="*/ 2439787 w 4578520"/>
                <a:gd name="connsiteY98" fmla="*/ 3795229 h 4643751"/>
                <a:gd name="connsiteX99" fmla="*/ 2563175 w 4578520"/>
                <a:gd name="connsiteY99" fmla="*/ 3795228 h 4643751"/>
                <a:gd name="connsiteX100" fmla="*/ 2604305 w 4578520"/>
                <a:gd name="connsiteY100" fmla="*/ 3912005 h 4643751"/>
                <a:gd name="connsiteX101" fmla="*/ 2645434 w 4578520"/>
                <a:gd name="connsiteY101" fmla="*/ 4028780 h 4643751"/>
                <a:gd name="connsiteX102" fmla="*/ 2686564 w 4578520"/>
                <a:gd name="connsiteY102" fmla="*/ 4028780 h 4643751"/>
                <a:gd name="connsiteX103" fmla="*/ 2686564 w 4578520"/>
                <a:gd name="connsiteY103" fmla="*/ 3970392 h 4643751"/>
                <a:gd name="connsiteX104" fmla="*/ 2768823 w 4578520"/>
                <a:gd name="connsiteY104" fmla="*/ 4028780 h 4643751"/>
                <a:gd name="connsiteX105" fmla="*/ 2831558 w 4578520"/>
                <a:gd name="connsiteY105" fmla="*/ 4041552 h 4643751"/>
                <a:gd name="connsiteX106" fmla="*/ 2974467 w 4578520"/>
                <a:gd name="connsiteY106" fmla="*/ 4087172 h 4643751"/>
                <a:gd name="connsiteX107" fmla="*/ 3002934 w 4578520"/>
                <a:gd name="connsiteY107" fmla="*/ 4153542 h 4643751"/>
                <a:gd name="connsiteX108" fmla="*/ 2974470 w 4578520"/>
                <a:gd name="connsiteY108" fmla="*/ 4262333 h 4643751"/>
                <a:gd name="connsiteX109" fmla="*/ 3015600 w 4578520"/>
                <a:gd name="connsiteY109" fmla="*/ 4262333 h 4643751"/>
                <a:gd name="connsiteX110" fmla="*/ 3097856 w 4578520"/>
                <a:gd name="connsiteY110" fmla="*/ 4320724 h 4643751"/>
                <a:gd name="connsiteX111" fmla="*/ 3174309 w 4578520"/>
                <a:gd name="connsiteY111" fmla="*/ 4483718 h 4643751"/>
                <a:gd name="connsiteX112" fmla="*/ 3262377 w 4578520"/>
                <a:gd name="connsiteY112" fmla="*/ 4612662 h 4643751"/>
                <a:gd name="connsiteX113" fmla="*/ 3385765 w 4578520"/>
                <a:gd name="connsiteY113" fmla="*/ 4612662 h 4643751"/>
                <a:gd name="connsiteX114" fmla="*/ 3468024 w 4578520"/>
                <a:gd name="connsiteY114" fmla="*/ 4495887 h 4643751"/>
                <a:gd name="connsiteX115" fmla="*/ 3755930 w 4578520"/>
                <a:gd name="connsiteY115" fmla="*/ 4379111 h 4643751"/>
                <a:gd name="connsiteX116" fmla="*/ 3879319 w 4578520"/>
                <a:gd name="connsiteY116" fmla="*/ 4320723 h 4643751"/>
                <a:gd name="connsiteX117" fmla="*/ 4002707 w 4578520"/>
                <a:gd name="connsiteY117" fmla="*/ 4203946 h 4643751"/>
                <a:gd name="connsiteX118" fmla="*/ 4043837 w 4578520"/>
                <a:gd name="connsiteY118" fmla="*/ 4145558 h 4643751"/>
                <a:gd name="connsiteX119" fmla="*/ 4084966 w 4578520"/>
                <a:gd name="connsiteY119" fmla="*/ 4145558 h 4643751"/>
                <a:gd name="connsiteX120" fmla="*/ 4084966 w 4578520"/>
                <a:gd name="connsiteY120" fmla="*/ 4028782 h 4643751"/>
                <a:gd name="connsiteX121" fmla="*/ 4126096 w 4578520"/>
                <a:gd name="connsiteY121" fmla="*/ 3970394 h 4643751"/>
                <a:gd name="connsiteX122" fmla="*/ 4134554 w 4578520"/>
                <a:gd name="connsiteY122" fmla="*/ 3871639 h 4643751"/>
                <a:gd name="connsiteX123" fmla="*/ 4126096 w 4578520"/>
                <a:gd name="connsiteY123" fmla="*/ 3736841 h 4643751"/>
                <a:gd name="connsiteX124" fmla="*/ 4167225 w 4578520"/>
                <a:gd name="connsiteY124" fmla="*/ 3678453 h 4643751"/>
                <a:gd name="connsiteX125" fmla="*/ 4182159 w 4578520"/>
                <a:gd name="connsiteY125" fmla="*/ 3562702 h 4643751"/>
                <a:gd name="connsiteX126" fmla="*/ 4208355 w 4578520"/>
                <a:gd name="connsiteY126" fmla="*/ 3444900 h 4643751"/>
                <a:gd name="connsiteX127" fmla="*/ 4249481 w 4578520"/>
                <a:gd name="connsiteY127" fmla="*/ 3269739 h 4643751"/>
                <a:gd name="connsiteX128" fmla="*/ 4314090 w 4578520"/>
                <a:gd name="connsiteY128" fmla="*/ 3151431 h 4643751"/>
                <a:gd name="connsiteX129" fmla="*/ 4372873 w 4578520"/>
                <a:gd name="connsiteY129" fmla="*/ 3094571 h 4643751"/>
                <a:gd name="connsiteX130" fmla="*/ 4414002 w 4578520"/>
                <a:gd name="connsiteY130" fmla="*/ 2977795 h 4643751"/>
                <a:gd name="connsiteX131" fmla="*/ 4372873 w 4578520"/>
                <a:gd name="connsiteY131" fmla="*/ 2919407 h 4643751"/>
                <a:gd name="connsiteX132" fmla="*/ 4414002 w 4578520"/>
                <a:gd name="connsiteY132" fmla="*/ 2861018 h 4643751"/>
                <a:gd name="connsiteX133" fmla="*/ 4372873 w 4578520"/>
                <a:gd name="connsiteY133" fmla="*/ 2802630 h 4643751"/>
                <a:gd name="connsiteX134" fmla="*/ 4428340 w 4578520"/>
                <a:gd name="connsiteY134" fmla="*/ 2666787 h 4643751"/>
                <a:gd name="connsiteX135" fmla="*/ 4455132 w 4578520"/>
                <a:gd name="connsiteY135" fmla="*/ 2569078 h 4643751"/>
                <a:gd name="connsiteX136" fmla="*/ 4496261 w 4578520"/>
                <a:gd name="connsiteY136" fmla="*/ 2452301 h 4643751"/>
                <a:gd name="connsiteX137" fmla="*/ 4455132 w 4578520"/>
                <a:gd name="connsiteY137" fmla="*/ 2452301 h 4643751"/>
                <a:gd name="connsiteX138" fmla="*/ 4455132 w 4578520"/>
                <a:gd name="connsiteY138" fmla="*/ 2393913 h 4643751"/>
                <a:gd name="connsiteX139" fmla="*/ 4496261 w 4578520"/>
                <a:gd name="connsiteY139" fmla="*/ 2335525 h 4643751"/>
                <a:gd name="connsiteX140" fmla="*/ 4578520 w 4578520"/>
                <a:gd name="connsiteY140" fmla="*/ 2277137 h 4643751"/>
                <a:gd name="connsiteX141" fmla="*/ 4537388 w 4578520"/>
                <a:gd name="connsiteY141"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7996 w 4578520"/>
                <a:gd name="connsiteY70" fmla="*/ 3561675 h 4643751"/>
                <a:gd name="connsiteX71" fmla="*/ 898826 w 4578520"/>
                <a:gd name="connsiteY71" fmla="*/ 3595526 h 4643751"/>
                <a:gd name="connsiteX72" fmla="*/ 917996 w 4578520"/>
                <a:gd name="connsiteY72" fmla="*/ 362006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316384 w 4578520"/>
                <a:gd name="connsiteY80" fmla="*/ 4172850 h 4643751"/>
                <a:gd name="connsiteX81" fmla="*/ 1347667 w 4578520"/>
                <a:gd name="connsiteY81" fmla="*/ 4205675 h 4643751"/>
                <a:gd name="connsiteX82" fmla="*/ 1370420 w 4578520"/>
                <a:gd name="connsiteY82" fmla="*/ 4262334 h 4643751"/>
                <a:gd name="connsiteX83" fmla="*/ 1411550 w 4578520"/>
                <a:gd name="connsiteY83" fmla="*/ 4203945 h 4643751"/>
                <a:gd name="connsiteX84" fmla="*/ 1455116 w 4578520"/>
                <a:gd name="connsiteY84" fmla="*/ 4180574 h 4643751"/>
                <a:gd name="connsiteX85" fmla="*/ 1493809 w 4578520"/>
                <a:gd name="connsiteY85" fmla="*/ 4145558 h 4643751"/>
                <a:gd name="connsiteX86" fmla="*/ 1584328 w 4578520"/>
                <a:gd name="connsiteY86" fmla="*/ 4120718 h 4643751"/>
                <a:gd name="connsiteX87" fmla="*/ 1637373 w 4578520"/>
                <a:gd name="connsiteY87" fmla="*/ 4074377 h 4643751"/>
                <a:gd name="connsiteX88" fmla="*/ 1740586 w 4578520"/>
                <a:gd name="connsiteY88" fmla="*/ 4028782 h 4643751"/>
                <a:gd name="connsiteX89" fmla="*/ 1670015 w 4578520"/>
                <a:gd name="connsiteY89" fmla="*/ 3985558 h 4643751"/>
                <a:gd name="connsiteX90" fmla="*/ 1617197 w 4578520"/>
                <a:gd name="connsiteY90" fmla="*/ 3912004 h 4643751"/>
                <a:gd name="connsiteX91" fmla="*/ 1781715 w 4578520"/>
                <a:gd name="connsiteY91" fmla="*/ 3853617 h 4643751"/>
                <a:gd name="connsiteX92" fmla="*/ 1946233 w 4578520"/>
                <a:gd name="connsiteY92" fmla="*/ 3795228 h 4643751"/>
                <a:gd name="connsiteX93" fmla="*/ 1987363 w 4578520"/>
                <a:gd name="connsiteY93" fmla="*/ 3678452 h 4643751"/>
                <a:gd name="connsiteX94" fmla="*/ 2069621 w 4578520"/>
                <a:gd name="connsiteY94" fmla="*/ 3678453 h 4643751"/>
                <a:gd name="connsiteX95" fmla="*/ 2234140 w 4578520"/>
                <a:gd name="connsiteY95" fmla="*/ 3561675 h 4643751"/>
                <a:gd name="connsiteX96" fmla="*/ 2275269 w 4578520"/>
                <a:gd name="connsiteY96" fmla="*/ 3678452 h 4643751"/>
                <a:gd name="connsiteX97" fmla="*/ 2357528 w 4578520"/>
                <a:gd name="connsiteY97" fmla="*/ 3678452 h 4643751"/>
                <a:gd name="connsiteX98" fmla="*/ 2439787 w 4578520"/>
                <a:gd name="connsiteY98" fmla="*/ 3678452 h 4643751"/>
                <a:gd name="connsiteX99" fmla="*/ 2439787 w 4578520"/>
                <a:gd name="connsiteY99" fmla="*/ 3795229 h 4643751"/>
                <a:gd name="connsiteX100" fmla="*/ 2563175 w 4578520"/>
                <a:gd name="connsiteY100" fmla="*/ 3795228 h 4643751"/>
                <a:gd name="connsiteX101" fmla="*/ 2604305 w 4578520"/>
                <a:gd name="connsiteY101" fmla="*/ 3912005 h 4643751"/>
                <a:gd name="connsiteX102" fmla="*/ 2645434 w 4578520"/>
                <a:gd name="connsiteY102" fmla="*/ 4028780 h 4643751"/>
                <a:gd name="connsiteX103" fmla="*/ 2686564 w 4578520"/>
                <a:gd name="connsiteY103" fmla="*/ 4028780 h 4643751"/>
                <a:gd name="connsiteX104" fmla="*/ 2686564 w 4578520"/>
                <a:gd name="connsiteY104" fmla="*/ 3970392 h 4643751"/>
                <a:gd name="connsiteX105" fmla="*/ 2768823 w 4578520"/>
                <a:gd name="connsiteY105" fmla="*/ 4028780 h 4643751"/>
                <a:gd name="connsiteX106" fmla="*/ 2831558 w 4578520"/>
                <a:gd name="connsiteY106" fmla="*/ 4041552 h 4643751"/>
                <a:gd name="connsiteX107" fmla="*/ 2974467 w 4578520"/>
                <a:gd name="connsiteY107" fmla="*/ 4087172 h 4643751"/>
                <a:gd name="connsiteX108" fmla="*/ 3002934 w 4578520"/>
                <a:gd name="connsiteY108" fmla="*/ 4153542 h 4643751"/>
                <a:gd name="connsiteX109" fmla="*/ 2974470 w 4578520"/>
                <a:gd name="connsiteY109" fmla="*/ 4262333 h 4643751"/>
                <a:gd name="connsiteX110" fmla="*/ 3015600 w 4578520"/>
                <a:gd name="connsiteY110" fmla="*/ 4262333 h 4643751"/>
                <a:gd name="connsiteX111" fmla="*/ 3097856 w 4578520"/>
                <a:gd name="connsiteY111" fmla="*/ 4320724 h 4643751"/>
                <a:gd name="connsiteX112" fmla="*/ 3174309 w 4578520"/>
                <a:gd name="connsiteY112" fmla="*/ 4483718 h 4643751"/>
                <a:gd name="connsiteX113" fmla="*/ 3262377 w 4578520"/>
                <a:gd name="connsiteY113" fmla="*/ 4612662 h 4643751"/>
                <a:gd name="connsiteX114" fmla="*/ 3385765 w 4578520"/>
                <a:gd name="connsiteY114" fmla="*/ 4612662 h 4643751"/>
                <a:gd name="connsiteX115" fmla="*/ 3468024 w 4578520"/>
                <a:gd name="connsiteY115" fmla="*/ 4495887 h 4643751"/>
                <a:gd name="connsiteX116" fmla="*/ 3755930 w 4578520"/>
                <a:gd name="connsiteY116" fmla="*/ 4379111 h 4643751"/>
                <a:gd name="connsiteX117" fmla="*/ 3879319 w 4578520"/>
                <a:gd name="connsiteY117" fmla="*/ 4320723 h 4643751"/>
                <a:gd name="connsiteX118" fmla="*/ 4002707 w 4578520"/>
                <a:gd name="connsiteY118" fmla="*/ 4203946 h 4643751"/>
                <a:gd name="connsiteX119" fmla="*/ 4043837 w 4578520"/>
                <a:gd name="connsiteY119" fmla="*/ 4145558 h 4643751"/>
                <a:gd name="connsiteX120" fmla="*/ 4084966 w 4578520"/>
                <a:gd name="connsiteY120" fmla="*/ 4145558 h 4643751"/>
                <a:gd name="connsiteX121" fmla="*/ 4084966 w 4578520"/>
                <a:gd name="connsiteY121" fmla="*/ 4028782 h 4643751"/>
                <a:gd name="connsiteX122" fmla="*/ 4126096 w 4578520"/>
                <a:gd name="connsiteY122" fmla="*/ 3970394 h 4643751"/>
                <a:gd name="connsiteX123" fmla="*/ 4134554 w 4578520"/>
                <a:gd name="connsiteY123" fmla="*/ 3871639 h 4643751"/>
                <a:gd name="connsiteX124" fmla="*/ 4126096 w 4578520"/>
                <a:gd name="connsiteY124" fmla="*/ 3736841 h 4643751"/>
                <a:gd name="connsiteX125" fmla="*/ 4167225 w 4578520"/>
                <a:gd name="connsiteY125" fmla="*/ 3678453 h 4643751"/>
                <a:gd name="connsiteX126" fmla="*/ 4182159 w 4578520"/>
                <a:gd name="connsiteY126" fmla="*/ 3562702 h 4643751"/>
                <a:gd name="connsiteX127" fmla="*/ 4208355 w 4578520"/>
                <a:gd name="connsiteY127" fmla="*/ 3444900 h 4643751"/>
                <a:gd name="connsiteX128" fmla="*/ 4249481 w 4578520"/>
                <a:gd name="connsiteY128" fmla="*/ 3269739 h 4643751"/>
                <a:gd name="connsiteX129" fmla="*/ 4314090 w 4578520"/>
                <a:gd name="connsiteY129" fmla="*/ 3151431 h 4643751"/>
                <a:gd name="connsiteX130" fmla="*/ 4372873 w 4578520"/>
                <a:gd name="connsiteY130" fmla="*/ 3094571 h 4643751"/>
                <a:gd name="connsiteX131" fmla="*/ 4414002 w 4578520"/>
                <a:gd name="connsiteY131" fmla="*/ 2977795 h 4643751"/>
                <a:gd name="connsiteX132" fmla="*/ 4372873 w 4578520"/>
                <a:gd name="connsiteY132" fmla="*/ 2919407 h 4643751"/>
                <a:gd name="connsiteX133" fmla="*/ 4414002 w 4578520"/>
                <a:gd name="connsiteY133" fmla="*/ 2861018 h 4643751"/>
                <a:gd name="connsiteX134" fmla="*/ 4372873 w 4578520"/>
                <a:gd name="connsiteY134" fmla="*/ 2802630 h 4643751"/>
                <a:gd name="connsiteX135" fmla="*/ 4428340 w 4578520"/>
                <a:gd name="connsiteY135" fmla="*/ 2666787 h 4643751"/>
                <a:gd name="connsiteX136" fmla="*/ 4455132 w 4578520"/>
                <a:gd name="connsiteY136" fmla="*/ 2569078 h 4643751"/>
                <a:gd name="connsiteX137" fmla="*/ 4496261 w 4578520"/>
                <a:gd name="connsiteY137" fmla="*/ 2452301 h 4643751"/>
                <a:gd name="connsiteX138" fmla="*/ 4455132 w 4578520"/>
                <a:gd name="connsiteY138" fmla="*/ 2452301 h 4643751"/>
                <a:gd name="connsiteX139" fmla="*/ 4455132 w 4578520"/>
                <a:gd name="connsiteY139" fmla="*/ 2393913 h 4643751"/>
                <a:gd name="connsiteX140" fmla="*/ 4496261 w 4578520"/>
                <a:gd name="connsiteY140" fmla="*/ 2335525 h 4643751"/>
                <a:gd name="connsiteX141" fmla="*/ 4578520 w 4578520"/>
                <a:gd name="connsiteY141" fmla="*/ 2277137 h 4643751"/>
                <a:gd name="connsiteX142" fmla="*/ 4537388 w 4578520"/>
                <a:gd name="connsiteY142"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7996 w 4578520"/>
                <a:gd name="connsiteY70" fmla="*/ 3561675 h 4643751"/>
                <a:gd name="connsiteX71" fmla="*/ 898826 w 4578520"/>
                <a:gd name="connsiteY71" fmla="*/ 3595526 h 4643751"/>
                <a:gd name="connsiteX72" fmla="*/ 917996 w 4578520"/>
                <a:gd name="connsiteY72" fmla="*/ 3620063 h 4643751"/>
                <a:gd name="connsiteX73" fmla="*/ 916508 w 4578520"/>
                <a:gd name="connsiteY73" fmla="*/ 3657313 h 4643751"/>
                <a:gd name="connsiteX74" fmla="*/ 959125 w 4578520"/>
                <a:gd name="connsiteY74" fmla="*/ 3736841 h 4643751"/>
                <a:gd name="connsiteX75" fmla="*/ 1000255 w 4578520"/>
                <a:gd name="connsiteY75" fmla="*/ 3795228 h 4643751"/>
                <a:gd name="connsiteX76" fmla="*/ 1041385 w 4578520"/>
                <a:gd name="connsiteY76" fmla="*/ 3970392 h 4643751"/>
                <a:gd name="connsiteX77" fmla="*/ 1082514 w 4578520"/>
                <a:gd name="connsiteY77" fmla="*/ 4028780 h 4643751"/>
                <a:gd name="connsiteX78" fmla="*/ 1128687 w 4578520"/>
                <a:gd name="connsiteY78" fmla="*/ 4105271 h 4643751"/>
                <a:gd name="connsiteX79" fmla="*/ 1123643 w 4578520"/>
                <a:gd name="connsiteY79" fmla="*/ 4203946 h 4643751"/>
                <a:gd name="connsiteX80" fmla="*/ 1205902 w 4578520"/>
                <a:gd name="connsiteY80" fmla="*/ 4203946 h 4643751"/>
                <a:gd name="connsiteX81" fmla="*/ 1316384 w 4578520"/>
                <a:gd name="connsiteY81" fmla="*/ 4172850 h 4643751"/>
                <a:gd name="connsiteX82" fmla="*/ 1347667 w 4578520"/>
                <a:gd name="connsiteY82" fmla="*/ 4205675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17197 w 4578520"/>
                <a:gd name="connsiteY91" fmla="*/ 3912004 h 4643751"/>
                <a:gd name="connsiteX92" fmla="*/ 1781715 w 4578520"/>
                <a:gd name="connsiteY92" fmla="*/ 3853617 h 4643751"/>
                <a:gd name="connsiteX93" fmla="*/ 1946233 w 4578520"/>
                <a:gd name="connsiteY93" fmla="*/ 3795228 h 4643751"/>
                <a:gd name="connsiteX94" fmla="*/ 1987363 w 4578520"/>
                <a:gd name="connsiteY94" fmla="*/ 3678452 h 4643751"/>
                <a:gd name="connsiteX95" fmla="*/ 2069621 w 4578520"/>
                <a:gd name="connsiteY95" fmla="*/ 3678453 h 4643751"/>
                <a:gd name="connsiteX96" fmla="*/ 2234140 w 4578520"/>
                <a:gd name="connsiteY96" fmla="*/ 3561675 h 4643751"/>
                <a:gd name="connsiteX97" fmla="*/ 2275269 w 4578520"/>
                <a:gd name="connsiteY97" fmla="*/ 3678452 h 4643751"/>
                <a:gd name="connsiteX98" fmla="*/ 2357528 w 4578520"/>
                <a:gd name="connsiteY98" fmla="*/ 3678452 h 4643751"/>
                <a:gd name="connsiteX99" fmla="*/ 2439787 w 4578520"/>
                <a:gd name="connsiteY99" fmla="*/ 3678452 h 4643751"/>
                <a:gd name="connsiteX100" fmla="*/ 2439787 w 4578520"/>
                <a:gd name="connsiteY100" fmla="*/ 3795229 h 4643751"/>
                <a:gd name="connsiteX101" fmla="*/ 2563175 w 4578520"/>
                <a:gd name="connsiteY101" fmla="*/ 3795228 h 4643751"/>
                <a:gd name="connsiteX102" fmla="*/ 2604305 w 4578520"/>
                <a:gd name="connsiteY102" fmla="*/ 3912005 h 4643751"/>
                <a:gd name="connsiteX103" fmla="*/ 2645434 w 4578520"/>
                <a:gd name="connsiteY103" fmla="*/ 4028780 h 4643751"/>
                <a:gd name="connsiteX104" fmla="*/ 2686564 w 4578520"/>
                <a:gd name="connsiteY104" fmla="*/ 4028780 h 4643751"/>
                <a:gd name="connsiteX105" fmla="*/ 2686564 w 4578520"/>
                <a:gd name="connsiteY105" fmla="*/ 3970392 h 4643751"/>
                <a:gd name="connsiteX106" fmla="*/ 2768823 w 4578520"/>
                <a:gd name="connsiteY106" fmla="*/ 4028780 h 4643751"/>
                <a:gd name="connsiteX107" fmla="*/ 2831558 w 4578520"/>
                <a:gd name="connsiteY107" fmla="*/ 4041552 h 4643751"/>
                <a:gd name="connsiteX108" fmla="*/ 2974467 w 4578520"/>
                <a:gd name="connsiteY108" fmla="*/ 4087172 h 4643751"/>
                <a:gd name="connsiteX109" fmla="*/ 3002934 w 4578520"/>
                <a:gd name="connsiteY109" fmla="*/ 4153542 h 4643751"/>
                <a:gd name="connsiteX110" fmla="*/ 2974470 w 4578520"/>
                <a:gd name="connsiteY110" fmla="*/ 4262333 h 4643751"/>
                <a:gd name="connsiteX111" fmla="*/ 3015600 w 4578520"/>
                <a:gd name="connsiteY111" fmla="*/ 4262333 h 4643751"/>
                <a:gd name="connsiteX112" fmla="*/ 3097856 w 4578520"/>
                <a:gd name="connsiteY112" fmla="*/ 4320724 h 4643751"/>
                <a:gd name="connsiteX113" fmla="*/ 3174309 w 4578520"/>
                <a:gd name="connsiteY113" fmla="*/ 4483718 h 4643751"/>
                <a:gd name="connsiteX114" fmla="*/ 3262377 w 4578520"/>
                <a:gd name="connsiteY114" fmla="*/ 4612662 h 4643751"/>
                <a:gd name="connsiteX115" fmla="*/ 3385765 w 4578520"/>
                <a:gd name="connsiteY115" fmla="*/ 4612662 h 4643751"/>
                <a:gd name="connsiteX116" fmla="*/ 3468024 w 4578520"/>
                <a:gd name="connsiteY116" fmla="*/ 4495887 h 4643751"/>
                <a:gd name="connsiteX117" fmla="*/ 3755930 w 4578520"/>
                <a:gd name="connsiteY117" fmla="*/ 4379111 h 4643751"/>
                <a:gd name="connsiteX118" fmla="*/ 3879319 w 4578520"/>
                <a:gd name="connsiteY118" fmla="*/ 4320723 h 4643751"/>
                <a:gd name="connsiteX119" fmla="*/ 4002707 w 4578520"/>
                <a:gd name="connsiteY119" fmla="*/ 4203946 h 4643751"/>
                <a:gd name="connsiteX120" fmla="*/ 4043837 w 4578520"/>
                <a:gd name="connsiteY120" fmla="*/ 4145558 h 4643751"/>
                <a:gd name="connsiteX121" fmla="*/ 4084966 w 4578520"/>
                <a:gd name="connsiteY121" fmla="*/ 4145558 h 4643751"/>
                <a:gd name="connsiteX122" fmla="*/ 4084966 w 4578520"/>
                <a:gd name="connsiteY122" fmla="*/ 4028782 h 4643751"/>
                <a:gd name="connsiteX123" fmla="*/ 4126096 w 4578520"/>
                <a:gd name="connsiteY123" fmla="*/ 3970394 h 4643751"/>
                <a:gd name="connsiteX124" fmla="*/ 4134554 w 4578520"/>
                <a:gd name="connsiteY124" fmla="*/ 3871639 h 4643751"/>
                <a:gd name="connsiteX125" fmla="*/ 4126096 w 4578520"/>
                <a:gd name="connsiteY125" fmla="*/ 3736841 h 4643751"/>
                <a:gd name="connsiteX126" fmla="*/ 4167225 w 4578520"/>
                <a:gd name="connsiteY126" fmla="*/ 3678453 h 4643751"/>
                <a:gd name="connsiteX127" fmla="*/ 4182159 w 4578520"/>
                <a:gd name="connsiteY127" fmla="*/ 3562702 h 4643751"/>
                <a:gd name="connsiteX128" fmla="*/ 4208355 w 4578520"/>
                <a:gd name="connsiteY128" fmla="*/ 3444900 h 4643751"/>
                <a:gd name="connsiteX129" fmla="*/ 4249481 w 4578520"/>
                <a:gd name="connsiteY129" fmla="*/ 3269739 h 4643751"/>
                <a:gd name="connsiteX130" fmla="*/ 4314090 w 4578520"/>
                <a:gd name="connsiteY130" fmla="*/ 3151431 h 4643751"/>
                <a:gd name="connsiteX131" fmla="*/ 4372873 w 4578520"/>
                <a:gd name="connsiteY131" fmla="*/ 3094571 h 4643751"/>
                <a:gd name="connsiteX132" fmla="*/ 4414002 w 4578520"/>
                <a:gd name="connsiteY132" fmla="*/ 2977795 h 4643751"/>
                <a:gd name="connsiteX133" fmla="*/ 4372873 w 4578520"/>
                <a:gd name="connsiteY133" fmla="*/ 2919407 h 4643751"/>
                <a:gd name="connsiteX134" fmla="*/ 4414002 w 4578520"/>
                <a:gd name="connsiteY134" fmla="*/ 2861018 h 4643751"/>
                <a:gd name="connsiteX135" fmla="*/ 4372873 w 4578520"/>
                <a:gd name="connsiteY135" fmla="*/ 2802630 h 4643751"/>
                <a:gd name="connsiteX136" fmla="*/ 4428340 w 4578520"/>
                <a:gd name="connsiteY136" fmla="*/ 2666787 h 4643751"/>
                <a:gd name="connsiteX137" fmla="*/ 4455132 w 4578520"/>
                <a:gd name="connsiteY137" fmla="*/ 2569078 h 4643751"/>
                <a:gd name="connsiteX138" fmla="*/ 4496261 w 4578520"/>
                <a:gd name="connsiteY138" fmla="*/ 2452301 h 4643751"/>
                <a:gd name="connsiteX139" fmla="*/ 4455132 w 4578520"/>
                <a:gd name="connsiteY139" fmla="*/ 2452301 h 4643751"/>
                <a:gd name="connsiteX140" fmla="*/ 4455132 w 4578520"/>
                <a:gd name="connsiteY140" fmla="*/ 2393913 h 4643751"/>
                <a:gd name="connsiteX141" fmla="*/ 4496261 w 4578520"/>
                <a:gd name="connsiteY141" fmla="*/ 2335525 h 4643751"/>
                <a:gd name="connsiteX142" fmla="*/ 4578520 w 4578520"/>
                <a:gd name="connsiteY142" fmla="*/ 2277137 h 4643751"/>
                <a:gd name="connsiteX143" fmla="*/ 4537388 w 4578520"/>
                <a:gd name="connsiteY143"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7996 w 4578520"/>
                <a:gd name="connsiteY70" fmla="*/ 3561675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316384 w 4578520"/>
                <a:gd name="connsiteY80" fmla="*/ 4172850 h 4643751"/>
                <a:gd name="connsiteX81" fmla="*/ 1347667 w 4578520"/>
                <a:gd name="connsiteY81" fmla="*/ 4205675 h 4643751"/>
                <a:gd name="connsiteX82" fmla="*/ 1370420 w 4578520"/>
                <a:gd name="connsiteY82" fmla="*/ 4262334 h 4643751"/>
                <a:gd name="connsiteX83" fmla="*/ 1411550 w 4578520"/>
                <a:gd name="connsiteY83" fmla="*/ 4203945 h 4643751"/>
                <a:gd name="connsiteX84" fmla="*/ 1455116 w 4578520"/>
                <a:gd name="connsiteY84" fmla="*/ 4180574 h 4643751"/>
                <a:gd name="connsiteX85" fmla="*/ 1493809 w 4578520"/>
                <a:gd name="connsiteY85" fmla="*/ 4145558 h 4643751"/>
                <a:gd name="connsiteX86" fmla="*/ 1584328 w 4578520"/>
                <a:gd name="connsiteY86" fmla="*/ 4120718 h 4643751"/>
                <a:gd name="connsiteX87" fmla="*/ 1637373 w 4578520"/>
                <a:gd name="connsiteY87" fmla="*/ 4074377 h 4643751"/>
                <a:gd name="connsiteX88" fmla="*/ 1740586 w 4578520"/>
                <a:gd name="connsiteY88" fmla="*/ 4028782 h 4643751"/>
                <a:gd name="connsiteX89" fmla="*/ 1670015 w 4578520"/>
                <a:gd name="connsiteY89" fmla="*/ 3985558 h 4643751"/>
                <a:gd name="connsiteX90" fmla="*/ 1617197 w 4578520"/>
                <a:gd name="connsiteY90" fmla="*/ 3912004 h 4643751"/>
                <a:gd name="connsiteX91" fmla="*/ 1781715 w 4578520"/>
                <a:gd name="connsiteY91" fmla="*/ 3853617 h 4643751"/>
                <a:gd name="connsiteX92" fmla="*/ 1946233 w 4578520"/>
                <a:gd name="connsiteY92" fmla="*/ 3795228 h 4643751"/>
                <a:gd name="connsiteX93" fmla="*/ 1987363 w 4578520"/>
                <a:gd name="connsiteY93" fmla="*/ 3678452 h 4643751"/>
                <a:gd name="connsiteX94" fmla="*/ 2069621 w 4578520"/>
                <a:gd name="connsiteY94" fmla="*/ 3678453 h 4643751"/>
                <a:gd name="connsiteX95" fmla="*/ 2234140 w 4578520"/>
                <a:gd name="connsiteY95" fmla="*/ 3561675 h 4643751"/>
                <a:gd name="connsiteX96" fmla="*/ 2275269 w 4578520"/>
                <a:gd name="connsiteY96" fmla="*/ 3678452 h 4643751"/>
                <a:gd name="connsiteX97" fmla="*/ 2357528 w 4578520"/>
                <a:gd name="connsiteY97" fmla="*/ 3678452 h 4643751"/>
                <a:gd name="connsiteX98" fmla="*/ 2439787 w 4578520"/>
                <a:gd name="connsiteY98" fmla="*/ 3678452 h 4643751"/>
                <a:gd name="connsiteX99" fmla="*/ 2439787 w 4578520"/>
                <a:gd name="connsiteY99" fmla="*/ 3795229 h 4643751"/>
                <a:gd name="connsiteX100" fmla="*/ 2563175 w 4578520"/>
                <a:gd name="connsiteY100" fmla="*/ 3795228 h 4643751"/>
                <a:gd name="connsiteX101" fmla="*/ 2604305 w 4578520"/>
                <a:gd name="connsiteY101" fmla="*/ 3912005 h 4643751"/>
                <a:gd name="connsiteX102" fmla="*/ 2645434 w 4578520"/>
                <a:gd name="connsiteY102" fmla="*/ 4028780 h 4643751"/>
                <a:gd name="connsiteX103" fmla="*/ 2686564 w 4578520"/>
                <a:gd name="connsiteY103" fmla="*/ 4028780 h 4643751"/>
                <a:gd name="connsiteX104" fmla="*/ 2686564 w 4578520"/>
                <a:gd name="connsiteY104" fmla="*/ 3970392 h 4643751"/>
                <a:gd name="connsiteX105" fmla="*/ 2768823 w 4578520"/>
                <a:gd name="connsiteY105" fmla="*/ 4028780 h 4643751"/>
                <a:gd name="connsiteX106" fmla="*/ 2831558 w 4578520"/>
                <a:gd name="connsiteY106" fmla="*/ 4041552 h 4643751"/>
                <a:gd name="connsiteX107" fmla="*/ 2974467 w 4578520"/>
                <a:gd name="connsiteY107" fmla="*/ 4087172 h 4643751"/>
                <a:gd name="connsiteX108" fmla="*/ 3002934 w 4578520"/>
                <a:gd name="connsiteY108" fmla="*/ 4153542 h 4643751"/>
                <a:gd name="connsiteX109" fmla="*/ 2974470 w 4578520"/>
                <a:gd name="connsiteY109" fmla="*/ 4262333 h 4643751"/>
                <a:gd name="connsiteX110" fmla="*/ 3015600 w 4578520"/>
                <a:gd name="connsiteY110" fmla="*/ 4262333 h 4643751"/>
                <a:gd name="connsiteX111" fmla="*/ 3097856 w 4578520"/>
                <a:gd name="connsiteY111" fmla="*/ 4320724 h 4643751"/>
                <a:gd name="connsiteX112" fmla="*/ 3174309 w 4578520"/>
                <a:gd name="connsiteY112" fmla="*/ 4483718 h 4643751"/>
                <a:gd name="connsiteX113" fmla="*/ 3262377 w 4578520"/>
                <a:gd name="connsiteY113" fmla="*/ 4612662 h 4643751"/>
                <a:gd name="connsiteX114" fmla="*/ 3385765 w 4578520"/>
                <a:gd name="connsiteY114" fmla="*/ 4612662 h 4643751"/>
                <a:gd name="connsiteX115" fmla="*/ 3468024 w 4578520"/>
                <a:gd name="connsiteY115" fmla="*/ 4495887 h 4643751"/>
                <a:gd name="connsiteX116" fmla="*/ 3755930 w 4578520"/>
                <a:gd name="connsiteY116" fmla="*/ 4379111 h 4643751"/>
                <a:gd name="connsiteX117" fmla="*/ 3879319 w 4578520"/>
                <a:gd name="connsiteY117" fmla="*/ 4320723 h 4643751"/>
                <a:gd name="connsiteX118" fmla="*/ 4002707 w 4578520"/>
                <a:gd name="connsiteY118" fmla="*/ 4203946 h 4643751"/>
                <a:gd name="connsiteX119" fmla="*/ 4043837 w 4578520"/>
                <a:gd name="connsiteY119" fmla="*/ 4145558 h 4643751"/>
                <a:gd name="connsiteX120" fmla="*/ 4084966 w 4578520"/>
                <a:gd name="connsiteY120" fmla="*/ 4145558 h 4643751"/>
                <a:gd name="connsiteX121" fmla="*/ 4084966 w 4578520"/>
                <a:gd name="connsiteY121" fmla="*/ 4028782 h 4643751"/>
                <a:gd name="connsiteX122" fmla="*/ 4126096 w 4578520"/>
                <a:gd name="connsiteY122" fmla="*/ 3970394 h 4643751"/>
                <a:gd name="connsiteX123" fmla="*/ 4134554 w 4578520"/>
                <a:gd name="connsiteY123" fmla="*/ 3871639 h 4643751"/>
                <a:gd name="connsiteX124" fmla="*/ 4126096 w 4578520"/>
                <a:gd name="connsiteY124" fmla="*/ 3736841 h 4643751"/>
                <a:gd name="connsiteX125" fmla="*/ 4167225 w 4578520"/>
                <a:gd name="connsiteY125" fmla="*/ 3678453 h 4643751"/>
                <a:gd name="connsiteX126" fmla="*/ 4182159 w 4578520"/>
                <a:gd name="connsiteY126" fmla="*/ 3562702 h 4643751"/>
                <a:gd name="connsiteX127" fmla="*/ 4208355 w 4578520"/>
                <a:gd name="connsiteY127" fmla="*/ 3444900 h 4643751"/>
                <a:gd name="connsiteX128" fmla="*/ 4249481 w 4578520"/>
                <a:gd name="connsiteY128" fmla="*/ 3269739 h 4643751"/>
                <a:gd name="connsiteX129" fmla="*/ 4314090 w 4578520"/>
                <a:gd name="connsiteY129" fmla="*/ 3151431 h 4643751"/>
                <a:gd name="connsiteX130" fmla="*/ 4372873 w 4578520"/>
                <a:gd name="connsiteY130" fmla="*/ 3094571 h 4643751"/>
                <a:gd name="connsiteX131" fmla="*/ 4414002 w 4578520"/>
                <a:gd name="connsiteY131" fmla="*/ 2977795 h 4643751"/>
                <a:gd name="connsiteX132" fmla="*/ 4372873 w 4578520"/>
                <a:gd name="connsiteY132" fmla="*/ 2919407 h 4643751"/>
                <a:gd name="connsiteX133" fmla="*/ 4414002 w 4578520"/>
                <a:gd name="connsiteY133" fmla="*/ 2861018 h 4643751"/>
                <a:gd name="connsiteX134" fmla="*/ 4372873 w 4578520"/>
                <a:gd name="connsiteY134" fmla="*/ 2802630 h 4643751"/>
                <a:gd name="connsiteX135" fmla="*/ 4428340 w 4578520"/>
                <a:gd name="connsiteY135" fmla="*/ 2666787 h 4643751"/>
                <a:gd name="connsiteX136" fmla="*/ 4455132 w 4578520"/>
                <a:gd name="connsiteY136" fmla="*/ 2569078 h 4643751"/>
                <a:gd name="connsiteX137" fmla="*/ 4496261 w 4578520"/>
                <a:gd name="connsiteY137" fmla="*/ 2452301 h 4643751"/>
                <a:gd name="connsiteX138" fmla="*/ 4455132 w 4578520"/>
                <a:gd name="connsiteY138" fmla="*/ 2452301 h 4643751"/>
                <a:gd name="connsiteX139" fmla="*/ 4455132 w 4578520"/>
                <a:gd name="connsiteY139" fmla="*/ 2393913 h 4643751"/>
                <a:gd name="connsiteX140" fmla="*/ 4496261 w 4578520"/>
                <a:gd name="connsiteY140" fmla="*/ 2335525 h 4643751"/>
                <a:gd name="connsiteX141" fmla="*/ 4578520 w 4578520"/>
                <a:gd name="connsiteY141" fmla="*/ 2277137 h 4643751"/>
                <a:gd name="connsiteX142" fmla="*/ 4537388 w 4578520"/>
                <a:gd name="connsiteY142"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917996 w 4578520"/>
                <a:gd name="connsiteY71" fmla="*/ 3561675 h 4643751"/>
                <a:gd name="connsiteX72" fmla="*/ 898826 w 4578520"/>
                <a:gd name="connsiteY72" fmla="*/ 3595526 h 4643751"/>
                <a:gd name="connsiteX73" fmla="*/ 916508 w 4578520"/>
                <a:gd name="connsiteY73" fmla="*/ 3657313 h 4643751"/>
                <a:gd name="connsiteX74" fmla="*/ 959125 w 4578520"/>
                <a:gd name="connsiteY74" fmla="*/ 3736841 h 4643751"/>
                <a:gd name="connsiteX75" fmla="*/ 1000255 w 4578520"/>
                <a:gd name="connsiteY75" fmla="*/ 3795228 h 4643751"/>
                <a:gd name="connsiteX76" fmla="*/ 1041385 w 4578520"/>
                <a:gd name="connsiteY76" fmla="*/ 3970392 h 4643751"/>
                <a:gd name="connsiteX77" fmla="*/ 1082514 w 4578520"/>
                <a:gd name="connsiteY77" fmla="*/ 4028780 h 4643751"/>
                <a:gd name="connsiteX78" fmla="*/ 1128687 w 4578520"/>
                <a:gd name="connsiteY78" fmla="*/ 4105271 h 4643751"/>
                <a:gd name="connsiteX79" fmla="*/ 1123643 w 4578520"/>
                <a:gd name="connsiteY79" fmla="*/ 4203946 h 4643751"/>
                <a:gd name="connsiteX80" fmla="*/ 1205902 w 4578520"/>
                <a:gd name="connsiteY80" fmla="*/ 4203946 h 4643751"/>
                <a:gd name="connsiteX81" fmla="*/ 1316384 w 4578520"/>
                <a:gd name="connsiteY81" fmla="*/ 4172850 h 4643751"/>
                <a:gd name="connsiteX82" fmla="*/ 1347667 w 4578520"/>
                <a:gd name="connsiteY82" fmla="*/ 4205675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17197 w 4578520"/>
                <a:gd name="connsiteY91" fmla="*/ 3912004 h 4643751"/>
                <a:gd name="connsiteX92" fmla="*/ 1781715 w 4578520"/>
                <a:gd name="connsiteY92" fmla="*/ 3853617 h 4643751"/>
                <a:gd name="connsiteX93" fmla="*/ 1946233 w 4578520"/>
                <a:gd name="connsiteY93" fmla="*/ 3795228 h 4643751"/>
                <a:gd name="connsiteX94" fmla="*/ 1987363 w 4578520"/>
                <a:gd name="connsiteY94" fmla="*/ 3678452 h 4643751"/>
                <a:gd name="connsiteX95" fmla="*/ 2069621 w 4578520"/>
                <a:gd name="connsiteY95" fmla="*/ 3678453 h 4643751"/>
                <a:gd name="connsiteX96" fmla="*/ 2234140 w 4578520"/>
                <a:gd name="connsiteY96" fmla="*/ 3561675 h 4643751"/>
                <a:gd name="connsiteX97" fmla="*/ 2275269 w 4578520"/>
                <a:gd name="connsiteY97" fmla="*/ 3678452 h 4643751"/>
                <a:gd name="connsiteX98" fmla="*/ 2357528 w 4578520"/>
                <a:gd name="connsiteY98" fmla="*/ 3678452 h 4643751"/>
                <a:gd name="connsiteX99" fmla="*/ 2439787 w 4578520"/>
                <a:gd name="connsiteY99" fmla="*/ 3678452 h 4643751"/>
                <a:gd name="connsiteX100" fmla="*/ 2439787 w 4578520"/>
                <a:gd name="connsiteY100" fmla="*/ 3795229 h 4643751"/>
                <a:gd name="connsiteX101" fmla="*/ 2563175 w 4578520"/>
                <a:gd name="connsiteY101" fmla="*/ 3795228 h 4643751"/>
                <a:gd name="connsiteX102" fmla="*/ 2604305 w 4578520"/>
                <a:gd name="connsiteY102" fmla="*/ 3912005 h 4643751"/>
                <a:gd name="connsiteX103" fmla="*/ 2645434 w 4578520"/>
                <a:gd name="connsiteY103" fmla="*/ 4028780 h 4643751"/>
                <a:gd name="connsiteX104" fmla="*/ 2686564 w 4578520"/>
                <a:gd name="connsiteY104" fmla="*/ 4028780 h 4643751"/>
                <a:gd name="connsiteX105" fmla="*/ 2686564 w 4578520"/>
                <a:gd name="connsiteY105" fmla="*/ 3970392 h 4643751"/>
                <a:gd name="connsiteX106" fmla="*/ 2768823 w 4578520"/>
                <a:gd name="connsiteY106" fmla="*/ 4028780 h 4643751"/>
                <a:gd name="connsiteX107" fmla="*/ 2831558 w 4578520"/>
                <a:gd name="connsiteY107" fmla="*/ 4041552 h 4643751"/>
                <a:gd name="connsiteX108" fmla="*/ 2974467 w 4578520"/>
                <a:gd name="connsiteY108" fmla="*/ 4087172 h 4643751"/>
                <a:gd name="connsiteX109" fmla="*/ 3002934 w 4578520"/>
                <a:gd name="connsiteY109" fmla="*/ 4153542 h 4643751"/>
                <a:gd name="connsiteX110" fmla="*/ 2974470 w 4578520"/>
                <a:gd name="connsiteY110" fmla="*/ 4262333 h 4643751"/>
                <a:gd name="connsiteX111" fmla="*/ 3015600 w 4578520"/>
                <a:gd name="connsiteY111" fmla="*/ 4262333 h 4643751"/>
                <a:gd name="connsiteX112" fmla="*/ 3097856 w 4578520"/>
                <a:gd name="connsiteY112" fmla="*/ 4320724 h 4643751"/>
                <a:gd name="connsiteX113" fmla="*/ 3174309 w 4578520"/>
                <a:gd name="connsiteY113" fmla="*/ 4483718 h 4643751"/>
                <a:gd name="connsiteX114" fmla="*/ 3262377 w 4578520"/>
                <a:gd name="connsiteY114" fmla="*/ 4612662 h 4643751"/>
                <a:gd name="connsiteX115" fmla="*/ 3385765 w 4578520"/>
                <a:gd name="connsiteY115" fmla="*/ 4612662 h 4643751"/>
                <a:gd name="connsiteX116" fmla="*/ 3468024 w 4578520"/>
                <a:gd name="connsiteY116" fmla="*/ 4495887 h 4643751"/>
                <a:gd name="connsiteX117" fmla="*/ 3755930 w 4578520"/>
                <a:gd name="connsiteY117" fmla="*/ 4379111 h 4643751"/>
                <a:gd name="connsiteX118" fmla="*/ 3879319 w 4578520"/>
                <a:gd name="connsiteY118" fmla="*/ 4320723 h 4643751"/>
                <a:gd name="connsiteX119" fmla="*/ 4002707 w 4578520"/>
                <a:gd name="connsiteY119" fmla="*/ 4203946 h 4643751"/>
                <a:gd name="connsiteX120" fmla="*/ 4043837 w 4578520"/>
                <a:gd name="connsiteY120" fmla="*/ 4145558 h 4643751"/>
                <a:gd name="connsiteX121" fmla="*/ 4084966 w 4578520"/>
                <a:gd name="connsiteY121" fmla="*/ 4145558 h 4643751"/>
                <a:gd name="connsiteX122" fmla="*/ 4084966 w 4578520"/>
                <a:gd name="connsiteY122" fmla="*/ 4028782 h 4643751"/>
                <a:gd name="connsiteX123" fmla="*/ 4126096 w 4578520"/>
                <a:gd name="connsiteY123" fmla="*/ 3970394 h 4643751"/>
                <a:gd name="connsiteX124" fmla="*/ 4134554 w 4578520"/>
                <a:gd name="connsiteY124" fmla="*/ 3871639 h 4643751"/>
                <a:gd name="connsiteX125" fmla="*/ 4126096 w 4578520"/>
                <a:gd name="connsiteY125" fmla="*/ 3736841 h 4643751"/>
                <a:gd name="connsiteX126" fmla="*/ 4167225 w 4578520"/>
                <a:gd name="connsiteY126" fmla="*/ 3678453 h 4643751"/>
                <a:gd name="connsiteX127" fmla="*/ 4182159 w 4578520"/>
                <a:gd name="connsiteY127" fmla="*/ 3562702 h 4643751"/>
                <a:gd name="connsiteX128" fmla="*/ 4208355 w 4578520"/>
                <a:gd name="connsiteY128" fmla="*/ 3444900 h 4643751"/>
                <a:gd name="connsiteX129" fmla="*/ 4249481 w 4578520"/>
                <a:gd name="connsiteY129" fmla="*/ 3269739 h 4643751"/>
                <a:gd name="connsiteX130" fmla="*/ 4314090 w 4578520"/>
                <a:gd name="connsiteY130" fmla="*/ 3151431 h 4643751"/>
                <a:gd name="connsiteX131" fmla="*/ 4372873 w 4578520"/>
                <a:gd name="connsiteY131" fmla="*/ 3094571 h 4643751"/>
                <a:gd name="connsiteX132" fmla="*/ 4414002 w 4578520"/>
                <a:gd name="connsiteY132" fmla="*/ 2977795 h 4643751"/>
                <a:gd name="connsiteX133" fmla="*/ 4372873 w 4578520"/>
                <a:gd name="connsiteY133" fmla="*/ 2919407 h 4643751"/>
                <a:gd name="connsiteX134" fmla="*/ 4414002 w 4578520"/>
                <a:gd name="connsiteY134" fmla="*/ 2861018 h 4643751"/>
                <a:gd name="connsiteX135" fmla="*/ 4372873 w 4578520"/>
                <a:gd name="connsiteY135" fmla="*/ 2802630 h 4643751"/>
                <a:gd name="connsiteX136" fmla="*/ 4428340 w 4578520"/>
                <a:gd name="connsiteY136" fmla="*/ 2666787 h 4643751"/>
                <a:gd name="connsiteX137" fmla="*/ 4455132 w 4578520"/>
                <a:gd name="connsiteY137" fmla="*/ 2569078 h 4643751"/>
                <a:gd name="connsiteX138" fmla="*/ 4496261 w 4578520"/>
                <a:gd name="connsiteY138" fmla="*/ 2452301 h 4643751"/>
                <a:gd name="connsiteX139" fmla="*/ 4455132 w 4578520"/>
                <a:gd name="connsiteY139" fmla="*/ 2452301 h 4643751"/>
                <a:gd name="connsiteX140" fmla="*/ 4455132 w 4578520"/>
                <a:gd name="connsiteY140" fmla="*/ 2393913 h 4643751"/>
                <a:gd name="connsiteX141" fmla="*/ 4496261 w 4578520"/>
                <a:gd name="connsiteY141" fmla="*/ 2335525 h 4643751"/>
                <a:gd name="connsiteX142" fmla="*/ 4578520 w 4578520"/>
                <a:gd name="connsiteY142" fmla="*/ 2277137 h 4643751"/>
                <a:gd name="connsiteX143" fmla="*/ 4537388 w 4578520"/>
                <a:gd name="connsiteY143"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316384 w 4578520"/>
                <a:gd name="connsiteY80" fmla="*/ 4172850 h 4643751"/>
                <a:gd name="connsiteX81" fmla="*/ 1347667 w 4578520"/>
                <a:gd name="connsiteY81" fmla="*/ 4205675 h 4643751"/>
                <a:gd name="connsiteX82" fmla="*/ 1370420 w 4578520"/>
                <a:gd name="connsiteY82" fmla="*/ 4262334 h 4643751"/>
                <a:gd name="connsiteX83" fmla="*/ 1411550 w 4578520"/>
                <a:gd name="connsiteY83" fmla="*/ 4203945 h 4643751"/>
                <a:gd name="connsiteX84" fmla="*/ 1455116 w 4578520"/>
                <a:gd name="connsiteY84" fmla="*/ 4180574 h 4643751"/>
                <a:gd name="connsiteX85" fmla="*/ 1493809 w 4578520"/>
                <a:gd name="connsiteY85" fmla="*/ 4145558 h 4643751"/>
                <a:gd name="connsiteX86" fmla="*/ 1584328 w 4578520"/>
                <a:gd name="connsiteY86" fmla="*/ 4120718 h 4643751"/>
                <a:gd name="connsiteX87" fmla="*/ 1637373 w 4578520"/>
                <a:gd name="connsiteY87" fmla="*/ 4074377 h 4643751"/>
                <a:gd name="connsiteX88" fmla="*/ 1740586 w 4578520"/>
                <a:gd name="connsiteY88" fmla="*/ 4028782 h 4643751"/>
                <a:gd name="connsiteX89" fmla="*/ 1670015 w 4578520"/>
                <a:gd name="connsiteY89" fmla="*/ 3985558 h 4643751"/>
                <a:gd name="connsiteX90" fmla="*/ 1617197 w 4578520"/>
                <a:gd name="connsiteY90" fmla="*/ 3912004 h 4643751"/>
                <a:gd name="connsiteX91" fmla="*/ 1781715 w 4578520"/>
                <a:gd name="connsiteY91" fmla="*/ 3853617 h 4643751"/>
                <a:gd name="connsiteX92" fmla="*/ 1946233 w 4578520"/>
                <a:gd name="connsiteY92" fmla="*/ 3795228 h 4643751"/>
                <a:gd name="connsiteX93" fmla="*/ 1987363 w 4578520"/>
                <a:gd name="connsiteY93" fmla="*/ 3678452 h 4643751"/>
                <a:gd name="connsiteX94" fmla="*/ 2069621 w 4578520"/>
                <a:gd name="connsiteY94" fmla="*/ 3678453 h 4643751"/>
                <a:gd name="connsiteX95" fmla="*/ 2234140 w 4578520"/>
                <a:gd name="connsiteY95" fmla="*/ 3561675 h 4643751"/>
                <a:gd name="connsiteX96" fmla="*/ 2275269 w 4578520"/>
                <a:gd name="connsiteY96" fmla="*/ 3678452 h 4643751"/>
                <a:gd name="connsiteX97" fmla="*/ 2357528 w 4578520"/>
                <a:gd name="connsiteY97" fmla="*/ 3678452 h 4643751"/>
                <a:gd name="connsiteX98" fmla="*/ 2439787 w 4578520"/>
                <a:gd name="connsiteY98" fmla="*/ 3678452 h 4643751"/>
                <a:gd name="connsiteX99" fmla="*/ 2439787 w 4578520"/>
                <a:gd name="connsiteY99" fmla="*/ 3795229 h 4643751"/>
                <a:gd name="connsiteX100" fmla="*/ 2563175 w 4578520"/>
                <a:gd name="connsiteY100" fmla="*/ 3795228 h 4643751"/>
                <a:gd name="connsiteX101" fmla="*/ 2604305 w 4578520"/>
                <a:gd name="connsiteY101" fmla="*/ 3912005 h 4643751"/>
                <a:gd name="connsiteX102" fmla="*/ 2645434 w 4578520"/>
                <a:gd name="connsiteY102" fmla="*/ 4028780 h 4643751"/>
                <a:gd name="connsiteX103" fmla="*/ 2686564 w 4578520"/>
                <a:gd name="connsiteY103" fmla="*/ 4028780 h 4643751"/>
                <a:gd name="connsiteX104" fmla="*/ 2686564 w 4578520"/>
                <a:gd name="connsiteY104" fmla="*/ 3970392 h 4643751"/>
                <a:gd name="connsiteX105" fmla="*/ 2768823 w 4578520"/>
                <a:gd name="connsiteY105" fmla="*/ 4028780 h 4643751"/>
                <a:gd name="connsiteX106" fmla="*/ 2831558 w 4578520"/>
                <a:gd name="connsiteY106" fmla="*/ 4041552 h 4643751"/>
                <a:gd name="connsiteX107" fmla="*/ 2974467 w 4578520"/>
                <a:gd name="connsiteY107" fmla="*/ 4087172 h 4643751"/>
                <a:gd name="connsiteX108" fmla="*/ 3002934 w 4578520"/>
                <a:gd name="connsiteY108" fmla="*/ 4153542 h 4643751"/>
                <a:gd name="connsiteX109" fmla="*/ 2974470 w 4578520"/>
                <a:gd name="connsiteY109" fmla="*/ 4262333 h 4643751"/>
                <a:gd name="connsiteX110" fmla="*/ 3015600 w 4578520"/>
                <a:gd name="connsiteY110" fmla="*/ 4262333 h 4643751"/>
                <a:gd name="connsiteX111" fmla="*/ 3097856 w 4578520"/>
                <a:gd name="connsiteY111" fmla="*/ 4320724 h 4643751"/>
                <a:gd name="connsiteX112" fmla="*/ 3174309 w 4578520"/>
                <a:gd name="connsiteY112" fmla="*/ 4483718 h 4643751"/>
                <a:gd name="connsiteX113" fmla="*/ 3262377 w 4578520"/>
                <a:gd name="connsiteY113" fmla="*/ 4612662 h 4643751"/>
                <a:gd name="connsiteX114" fmla="*/ 3385765 w 4578520"/>
                <a:gd name="connsiteY114" fmla="*/ 4612662 h 4643751"/>
                <a:gd name="connsiteX115" fmla="*/ 3468024 w 4578520"/>
                <a:gd name="connsiteY115" fmla="*/ 4495887 h 4643751"/>
                <a:gd name="connsiteX116" fmla="*/ 3755930 w 4578520"/>
                <a:gd name="connsiteY116" fmla="*/ 4379111 h 4643751"/>
                <a:gd name="connsiteX117" fmla="*/ 3879319 w 4578520"/>
                <a:gd name="connsiteY117" fmla="*/ 4320723 h 4643751"/>
                <a:gd name="connsiteX118" fmla="*/ 4002707 w 4578520"/>
                <a:gd name="connsiteY118" fmla="*/ 4203946 h 4643751"/>
                <a:gd name="connsiteX119" fmla="*/ 4043837 w 4578520"/>
                <a:gd name="connsiteY119" fmla="*/ 4145558 h 4643751"/>
                <a:gd name="connsiteX120" fmla="*/ 4084966 w 4578520"/>
                <a:gd name="connsiteY120" fmla="*/ 4145558 h 4643751"/>
                <a:gd name="connsiteX121" fmla="*/ 4084966 w 4578520"/>
                <a:gd name="connsiteY121" fmla="*/ 4028782 h 4643751"/>
                <a:gd name="connsiteX122" fmla="*/ 4126096 w 4578520"/>
                <a:gd name="connsiteY122" fmla="*/ 3970394 h 4643751"/>
                <a:gd name="connsiteX123" fmla="*/ 4134554 w 4578520"/>
                <a:gd name="connsiteY123" fmla="*/ 3871639 h 4643751"/>
                <a:gd name="connsiteX124" fmla="*/ 4126096 w 4578520"/>
                <a:gd name="connsiteY124" fmla="*/ 3736841 h 4643751"/>
                <a:gd name="connsiteX125" fmla="*/ 4167225 w 4578520"/>
                <a:gd name="connsiteY125" fmla="*/ 3678453 h 4643751"/>
                <a:gd name="connsiteX126" fmla="*/ 4182159 w 4578520"/>
                <a:gd name="connsiteY126" fmla="*/ 3562702 h 4643751"/>
                <a:gd name="connsiteX127" fmla="*/ 4208355 w 4578520"/>
                <a:gd name="connsiteY127" fmla="*/ 3444900 h 4643751"/>
                <a:gd name="connsiteX128" fmla="*/ 4249481 w 4578520"/>
                <a:gd name="connsiteY128" fmla="*/ 3269739 h 4643751"/>
                <a:gd name="connsiteX129" fmla="*/ 4314090 w 4578520"/>
                <a:gd name="connsiteY129" fmla="*/ 3151431 h 4643751"/>
                <a:gd name="connsiteX130" fmla="*/ 4372873 w 4578520"/>
                <a:gd name="connsiteY130" fmla="*/ 3094571 h 4643751"/>
                <a:gd name="connsiteX131" fmla="*/ 4414002 w 4578520"/>
                <a:gd name="connsiteY131" fmla="*/ 2977795 h 4643751"/>
                <a:gd name="connsiteX132" fmla="*/ 4372873 w 4578520"/>
                <a:gd name="connsiteY132" fmla="*/ 2919407 h 4643751"/>
                <a:gd name="connsiteX133" fmla="*/ 4414002 w 4578520"/>
                <a:gd name="connsiteY133" fmla="*/ 2861018 h 4643751"/>
                <a:gd name="connsiteX134" fmla="*/ 4372873 w 4578520"/>
                <a:gd name="connsiteY134" fmla="*/ 2802630 h 4643751"/>
                <a:gd name="connsiteX135" fmla="*/ 4428340 w 4578520"/>
                <a:gd name="connsiteY135" fmla="*/ 2666787 h 4643751"/>
                <a:gd name="connsiteX136" fmla="*/ 4455132 w 4578520"/>
                <a:gd name="connsiteY136" fmla="*/ 2569078 h 4643751"/>
                <a:gd name="connsiteX137" fmla="*/ 4496261 w 4578520"/>
                <a:gd name="connsiteY137" fmla="*/ 2452301 h 4643751"/>
                <a:gd name="connsiteX138" fmla="*/ 4455132 w 4578520"/>
                <a:gd name="connsiteY138" fmla="*/ 2452301 h 4643751"/>
                <a:gd name="connsiteX139" fmla="*/ 4455132 w 4578520"/>
                <a:gd name="connsiteY139" fmla="*/ 2393913 h 4643751"/>
                <a:gd name="connsiteX140" fmla="*/ 4496261 w 4578520"/>
                <a:gd name="connsiteY140" fmla="*/ 2335525 h 4643751"/>
                <a:gd name="connsiteX141" fmla="*/ 4578520 w 4578520"/>
                <a:gd name="connsiteY141" fmla="*/ 2277137 h 4643751"/>
                <a:gd name="connsiteX142" fmla="*/ 4537388 w 4578520"/>
                <a:gd name="connsiteY142"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316384 w 4578520"/>
                <a:gd name="connsiteY80" fmla="*/ 4172850 h 4643751"/>
                <a:gd name="connsiteX81" fmla="*/ 1347667 w 4578520"/>
                <a:gd name="connsiteY81" fmla="*/ 4205675 h 4643751"/>
                <a:gd name="connsiteX82" fmla="*/ 1370420 w 4578520"/>
                <a:gd name="connsiteY82" fmla="*/ 4262334 h 4643751"/>
                <a:gd name="connsiteX83" fmla="*/ 1411550 w 4578520"/>
                <a:gd name="connsiteY83" fmla="*/ 4203945 h 4643751"/>
                <a:gd name="connsiteX84" fmla="*/ 1455116 w 4578520"/>
                <a:gd name="connsiteY84" fmla="*/ 4180574 h 4643751"/>
                <a:gd name="connsiteX85" fmla="*/ 1493809 w 4578520"/>
                <a:gd name="connsiteY85" fmla="*/ 4145558 h 4643751"/>
                <a:gd name="connsiteX86" fmla="*/ 1584328 w 4578520"/>
                <a:gd name="connsiteY86" fmla="*/ 4120718 h 4643751"/>
                <a:gd name="connsiteX87" fmla="*/ 1637373 w 4578520"/>
                <a:gd name="connsiteY87" fmla="*/ 4074377 h 4643751"/>
                <a:gd name="connsiteX88" fmla="*/ 1740586 w 4578520"/>
                <a:gd name="connsiteY88" fmla="*/ 4028782 h 4643751"/>
                <a:gd name="connsiteX89" fmla="*/ 1670015 w 4578520"/>
                <a:gd name="connsiteY89" fmla="*/ 3985558 h 4643751"/>
                <a:gd name="connsiteX90" fmla="*/ 1617197 w 4578520"/>
                <a:gd name="connsiteY90" fmla="*/ 3912004 h 4643751"/>
                <a:gd name="connsiteX91" fmla="*/ 1781715 w 4578520"/>
                <a:gd name="connsiteY91" fmla="*/ 3853617 h 4643751"/>
                <a:gd name="connsiteX92" fmla="*/ 1946233 w 4578520"/>
                <a:gd name="connsiteY92" fmla="*/ 3795228 h 4643751"/>
                <a:gd name="connsiteX93" fmla="*/ 1987363 w 4578520"/>
                <a:gd name="connsiteY93" fmla="*/ 3678452 h 4643751"/>
                <a:gd name="connsiteX94" fmla="*/ 2069621 w 4578520"/>
                <a:gd name="connsiteY94" fmla="*/ 3678453 h 4643751"/>
                <a:gd name="connsiteX95" fmla="*/ 2234140 w 4578520"/>
                <a:gd name="connsiteY95" fmla="*/ 3561675 h 4643751"/>
                <a:gd name="connsiteX96" fmla="*/ 2275269 w 4578520"/>
                <a:gd name="connsiteY96" fmla="*/ 3678452 h 4643751"/>
                <a:gd name="connsiteX97" fmla="*/ 2357528 w 4578520"/>
                <a:gd name="connsiteY97" fmla="*/ 3678452 h 4643751"/>
                <a:gd name="connsiteX98" fmla="*/ 2439787 w 4578520"/>
                <a:gd name="connsiteY98" fmla="*/ 3678452 h 4643751"/>
                <a:gd name="connsiteX99" fmla="*/ 2439787 w 4578520"/>
                <a:gd name="connsiteY99" fmla="*/ 3795229 h 4643751"/>
                <a:gd name="connsiteX100" fmla="*/ 2563175 w 4578520"/>
                <a:gd name="connsiteY100" fmla="*/ 3795228 h 4643751"/>
                <a:gd name="connsiteX101" fmla="*/ 2604305 w 4578520"/>
                <a:gd name="connsiteY101" fmla="*/ 3912005 h 4643751"/>
                <a:gd name="connsiteX102" fmla="*/ 2645434 w 4578520"/>
                <a:gd name="connsiteY102" fmla="*/ 4028780 h 4643751"/>
                <a:gd name="connsiteX103" fmla="*/ 2686564 w 4578520"/>
                <a:gd name="connsiteY103" fmla="*/ 4028780 h 4643751"/>
                <a:gd name="connsiteX104" fmla="*/ 2686564 w 4578520"/>
                <a:gd name="connsiteY104" fmla="*/ 3970392 h 4643751"/>
                <a:gd name="connsiteX105" fmla="*/ 2768823 w 4578520"/>
                <a:gd name="connsiteY105" fmla="*/ 4028780 h 4643751"/>
                <a:gd name="connsiteX106" fmla="*/ 2831558 w 4578520"/>
                <a:gd name="connsiteY106" fmla="*/ 4041552 h 4643751"/>
                <a:gd name="connsiteX107" fmla="*/ 2974467 w 4578520"/>
                <a:gd name="connsiteY107" fmla="*/ 4087172 h 4643751"/>
                <a:gd name="connsiteX108" fmla="*/ 3002934 w 4578520"/>
                <a:gd name="connsiteY108" fmla="*/ 4153542 h 4643751"/>
                <a:gd name="connsiteX109" fmla="*/ 2974470 w 4578520"/>
                <a:gd name="connsiteY109" fmla="*/ 4262333 h 4643751"/>
                <a:gd name="connsiteX110" fmla="*/ 3015600 w 4578520"/>
                <a:gd name="connsiteY110" fmla="*/ 4262333 h 4643751"/>
                <a:gd name="connsiteX111" fmla="*/ 3097856 w 4578520"/>
                <a:gd name="connsiteY111" fmla="*/ 4320724 h 4643751"/>
                <a:gd name="connsiteX112" fmla="*/ 3174309 w 4578520"/>
                <a:gd name="connsiteY112" fmla="*/ 4483718 h 4643751"/>
                <a:gd name="connsiteX113" fmla="*/ 3262377 w 4578520"/>
                <a:gd name="connsiteY113" fmla="*/ 4612662 h 4643751"/>
                <a:gd name="connsiteX114" fmla="*/ 3385765 w 4578520"/>
                <a:gd name="connsiteY114" fmla="*/ 4612662 h 4643751"/>
                <a:gd name="connsiteX115" fmla="*/ 3468024 w 4578520"/>
                <a:gd name="connsiteY115" fmla="*/ 4495887 h 4643751"/>
                <a:gd name="connsiteX116" fmla="*/ 3755930 w 4578520"/>
                <a:gd name="connsiteY116" fmla="*/ 4379111 h 4643751"/>
                <a:gd name="connsiteX117" fmla="*/ 3879319 w 4578520"/>
                <a:gd name="connsiteY117" fmla="*/ 4320723 h 4643751"/>
                <a:gd name="connsiteX118" fmla="*/ 4002707 w 4578520"/>
                <a:gd name="connsiteY118" fmla="*/ 4203946 h 4643751"/>
                <a:gd name="connsiteX119" fmla="*/ 4043837 w 4578520"/>
                <a:gd name="connsiteY119" fmla="*/ 4145558 h 4643751"/>
                <a:gd name="connsiteX120" fmla="*/ 4084966 w 4578520"/>
                <a:gd name="connsiteY120" fmla="*/ 4145558 h 4643751"/>
                <a:gd name="connsiteX121" fmla="*/ 4084966 w 4578520"/>
                <a:gd name="connsiteY121" fmla="*/ 4028782 h 4643751"/>
                <a:gd name="connsiteX122" fmla="*/ 4126096 w 4578520"/>
                <a:gd name="connsiteY122" fmla="*/ 3970394 h 4643751"/>
                <a:gd name="connsiteX123" fmla="*/ 4134554 w 4578520"/>
                <a:gd name="connsiteY123" fmla="*/ 3871639 h 4643751"/>
                <a:gd name="connsiteX124" fmla="*/ 4126096 w 4578520"/>
                <a:gd name="connsiteY124" fmla="*/ 3736841 h 4643751"/>
                <a:gd name="connsiteX125" fmla="*/ 4167225 w 4578520"/>
                <a:gd name="connsiteY125" fmla="*/ 3678453 h 4643751"/>
                <a:gd name="connsiteX126" fmla="*/ 4182159 w 4578520"/>
                <a:gd name="connsiteY126" fmla="*/ 3562702 h 4643751"/>
                <a:gd name="connsiteX127" fmla="*/ 4208355 w 4578520"/>
                <a:gd name="connsiteY127" fmla="*/ 3444900 h 4643751"/>
                <a:gd name="connsiteX128" fmla="*/ 4249481 w 4578520"/>
                <a:gd name="connsiteY128" fmla="*/ 3269739 h 4643751"/>
                <a:gd name="connsiteX129" fmla="*/ 4314090 w 4578520"/>
                <a:gd name="connsiteY129" fmla="*/ 3151431 h 4643751"/>
                <a:gd name="connsiteX130" fmla="*/ 4372873 w 4578520"/>
                <a:gd name="connsiteY130" fmla="*/ 3094571 h 4643751"/>
                <a:gd name="connsiteX131" fmla="*/ 4414002 w 4578520"/>
                <a:gd name="connsiteY131" fmla="*/ 2977795 h 4643751"/>
                <a:gd name="connsiteX132" fmla="*/ 4372873 w 4578520"/>
                <a:gd name="connsiteY132" fmla="*/ 2919407 h 4643751"/>
                <a:gd name="connsiteX133" fmla="*/ 4414002 w 4578520"/>
                <a:gd name="connsiteY133" fmla="*/ 2861018 h 4643751"/>
                <a:gd name="connsiteX134" fmla="*/ 4372873 w 4578520"/>
                <a:gd name="connsiteY134" fmla="*/ 2802630 h 4643751"/>
                <a:gd name="connsiteX135" fmla="*/ 4428340 w 4578520"/>
                <a:gd name="connsiteY135" fmla="*/ 2666787 h 4643751"/>
                <a:gd name="connsiteX136" fmla="*/ 4455132 w 4578520"/>
                <a:gd name="connsiteY136" fmla="*/ 2569078 h 4643751"/>
                <a:gd name="connsiteX137" fmla="*/ 4496261 w 4578520"/>
                <a:gd name="connsiteY137" fmla="*/ 2452301 h 4643751"/>
                <a:gd name="connsiteX138" fmla="*/ 4455132 w 4578520"/>
                <a:gd name="connsiteY138" fmla="*/ 2452301 h 4643751"/>
                <a:gd name="connsiteX139" fmla="*/ 4455132 w 4578520"/>
                <a:gd name="connsiteY139" fmla="*/ 2393913 h 4643751"/>
                <a:gd name="connsiteX140" fmla="*/ 4496261 w 4578520"/>
                <a:gd name="connsiteY140" fmla="*/ 2335525 h 4643751"/>
                <a:gd name="connsiteX141" fmla="*/ 4578520 w 4578520"/>
                <a:gd name="connsiteY141" fmla="*/ 2277137 h 4643751"/>
                <a:gd name="connsiteX142" fmla="*/ 4537388 w 4578520"/>
                <a:gd name="connsiteY142"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316384 w 4578520"/>
                <a:gd name="connsiteY80" fmla="*/ 4172850 h 4643751"/>
                <a:gd name="connsiteX81" fmla="*/ 1347667 w 4578520"/>
                <a:gd name="connsiteY81" fmla="*/ 4205675 h 4643751"/>
                <a:gd name="connsiteX82" fmla="*/ 1370420 w 4578520"/>
                <a:gd name="connsiteY82" fmla="*/ 4262334 h 4643751"/>
                <a:gd name="connsiteX83" fmla="*/ 1411550 w 4578520"/>
                <a:gd name="connsiteY83" fmla="*/ 4203945 h 4643751"/>
                <a:gd name="connsiteX84" fmla="*/ 1455116 w 4578520"/>
                <a:gd name="connsiteY84" fmla="*/ 4180574 h 4643751"/>
                <a:gd name="connsiteX85" fmla="*/ 1493809 w 4578520"/>
                <a:gd name="connsiteY85" fmla="*/ 4145558 h 4643751"/>
                <a:gd name="connsiteX86" fmla="*/ 1584328 w 4578520"/>
                <a:gd name="connsiteY86" fmla="*/ 4120718 h 4643751"/>
                <a:gd name="connsiteX87" fmla="*/ 1637373 w 4578520"/>
                <a:gd name="connsiteY87" fmla="*/ 4074377 h 4643751"/>
                <a:gd name="connsiteX88" fmla="*/ 1740586 w 4578520"/>
                <a:gd name="connsiteY88" fmla="*/ 4028782 h 4643751"/>
                <a:gd name="connsiteX89" fmla="*/ 1670015 w 4578520"/>
                <a:gd name="connsiteY89" fmla="*/ 3985558 h 4643751"/>
                <a:gd name="connsiteX90" fmla="*/ 1617197 w 4578520"/>
                <a:gd name="connsiteY90" fmla="*/ 3912004 h 4643751"/>
                <a:gd name="connsiteX91" fmla="*/ 1781715 w 4578520"/>
                <a:gd name="connsiteY91" fmla="*/ 3853617 h 4643751"/>
                <a:gd name="connsiteX92" fmla="*/ 1946233 w 4578520"/>
                <a:gd name="connsiteY92" fmla="*/ 3795228 h 4643751"/>
                <a:gd name="connsiteX93" fmla="*/ 1987363 w 4578520"/>
                <a:gd name="connsiteY93" fmla="*/ 3678452 h 4643751"/>
                <a:gd name="connsiteX94" fmla="*/ 2069621 w 4578520"/>
                <a:gd name="connsiteY94" fmla="*/ 3678453 h 4643751"/>
                <a:gd name="connsiteX95" fmla="*/ 2234140 w 4578520"/>
                <a:gd name="connsiteY95" fmla="*/ 3561675 h 4643751"/>
                <a:gd name="connsiteX96" fmla="*/ 2275269 w 4578520"/>
                <a:gd name="connsiteY96" fmla="*/ 3678452 h 4643751"/>
                <a:gd name="connsiteX97" fmla="*/ 2357528 w 4578520"/>
                <a:gd name="connsiteY97" fmla="*/ 3678452 h 4643751"/>
                <a:gd name="connsiteX98" fmla="*/ 2439787 w 4578520"/>
                <a:gd name="connsiteY98" fmla="*/ 3678452 h 4643751"/>
                <a:gd name="connsiteX99" fmla="*/ 2439787 w 4578520"/>
                <a:gd name="connsiteY99" fmla="*/ 3795229 h 4643751"/>
                <a:gd name="connsiteX100" fmla="*/ 2563175 w 4578520"/>
                <a:gd name="connsiteY100" fmla="*/ 3795228 h 4643751"/>
                <a:gd name="connsiteX101" fmla="*/ 2604305 w 4578520"/>
                <a:gd name="connsiteY101" fmla="*/ 3912005 h 4643751"/>
                <a:gd name="connsiteX102" fmla="*/ 2645434 w 4578520"/>
                <a:gd name="connsiteY102" fmla="*/ 4028780 h 4643751"/>
                <a:gd name="connsiteX103" fmla="*/ 2686564 w 4578520"/>
                <a:gd name="connsiteY103" fmla="*/ 4028780 h 4643751"/>
                <a:gd name="connsiteX104" fmla="*/ 2686564 w 4578520"/>
                <a:gd name="connsiteY104" fmla="*/ 3970392 h 4643751"/>
                <a:gd name="connsiteX105" fmla="*/ 2768823 w 4578520"/>
                <a:gd name="connsiteY105" fmla="*/ 4028780 h 4643751"/>
                <a:gd name="connsiteX106" fmla="*/ 2831558 w 4578520"/>
                <a:gd name="connsiteY106" fmla="*/ 4041552 h 4643751"/>
                <a:gd name="connsiteX107" fmla="*/ 2974467 w 4578520"/>
                <a:gd name="connsiteY107" fmla="*/ 4087172 h 4643751"/>
                <a:gd name="connsiteX108" fmla="*/ 3002934 w 4578520"/>
                <a:gd name="connsiteY108" fmla="*/ 4153542 h 4643751"/>
                <a:gd name="connsiteX109" fmla="*/ 2974470 w 4578520"/>
                <a:gd name="connsiteY109" fmla="*/ 4262333 h 4643751"/>
                <a:gd name="connsiteX110" fmla="*/ 3015600 w 4578520"/>
                <a:gd name="connsiteY110" fmla="*/ 4262333 h 4643751"/>
                <a:gd name="connsiteX111" fmla="*/ 3097856 w 4578520"/>
                <a:gd name="connsiteY111" fmla="*/ 4320724 h 4643751"/>
                <a:gd name="connsiteX112" fmla="*/ 3174309 w 4578520"/>
                <a:gd name="connsiteY112" fmla="*/ 4483718 h 4643751"/>
                <a:gd name="connsiteX113" fmla="*/ 3262377 w 4578520"/>
                <a:gd name="connsiteY113" fmla="*/ 4612662 h 4643751"/>
                <a:gd name="connsiteX114" fmla="*/ 3385765 w 4578520"/>
                <a:gd name="connsiteY114" fmla="*/ 4612662 h 4643751"/>
                <a:gd name="connsiteX115" fmla="*/ 3468024 w 4578520"/>
                <a:gd name="connsiteY115" fmla="*/ 4495887 h 4643751"/>
                <a:gd name="connsiteX116" fmla="*/ 3755930 w 4578520"/>
                <a:gd name="connsiteY116" fmla="*/ 4379111 h 4643751"/>
                <a:gd name="connsiteX117" fmla="*/ 3879319 w 4578520"/>
                <a:gd name="connsiteY117" fmla="*/ 4320723 h 4643751"/>
                <a:gd name="connsiteX118" fmla="*/ 4002707 w 4578520"/>
                <a:gd name="connsiteY118" fmla="*/ 4203946 h 4643751"/>
                <a:gd name="connsiteX119" fmla="*/ 4043837 w 4578520"/>
                <a:gd name="connsiteY119" fmla="*/ 4145558 h 4643751"/>
                <a:gd name="connsiteX120" fmla="*/ 4084966 w 4578520"/>
                <a:gd name="connsiteY120" fmla="*/ 4145558 h 4643751"/>
                <a:gd name="connsiteX121" fmla="*/ 4084966 w 4578520"/>
                <a:gd name="connsiteY121" fmla="*/ 4028782 h 4643751"/>
                <a:gd name="connsiteX122" fmla="*/ 4126096 w 4578520"/>
                <a:gd name="connsiteY122" fmla="*/ 3970394 h 4643751"/>
                <a:gd name="connsiteX123" fmla="*/ 4134554 w 4578520"/>
                <a:gd name="connsiteY123" fmla="*/ 3871639 h 4643751"/>
                <a:gd name="connsiteX124" fmla="*/ 4126096 w 4578520"/>
                <a:gd name="connsiteY124" fmla="*/ 3736841 h 4643751"/>
                <a:gd name="connsiteX125" fmla="*/ 4167225 w 4578520"/>
                <a:gd name="connsiteY125" fmla="*/ 3678453 h 4643751"/>
                <a:gd name="connsiteX126" fmla="*/ 4182159 w 4578520"/>
                <a:gd name="connsiteY126" fmla="*/ 3562702 h 4643751"/>
                <a:gd name="connsiteX127" fmla="*/ 4208355 w 4578520"/>
                <a:gd name="connsiteY127" fmla="*/ 3444900 h 4643751"/>
                <a:gd name="connsiteX128" fmla="*/ 4249481 w 4578520"/>
                <a:gd name="connsiteY128" fmla="*/ 3269739 h 4643751"/>
                <a:gd name="connsiteX129" fmla="*/ 4314090 w 4578520"/>
                <a:gd name="connsiteY129" fmla="*/ 3151431 h 4643751"/>
                <a:gd name="connsiteX130" fmla="*/ 4372873 w 4578520"/>
                <a:gd name="connsiteY130" fmla="*/ 3094571 h 4643751"/>
                <a:gd name="connsiteX131" fmla="*/ 4414002 w 4578520"/>
                <a:gd name="connsiteY131" fmla="*/ 2977795 h 4643751"/>
                <a:gd name="connsiteX132" fmla="*/ 4372873 w 4578520"/>
                <a:gd name="connsiteY132" fmla="*/ 2919407 h 4643751"/>
                <a:gd name="connsiteX133" fmla="*/ 4414002 w 4578520"/>
                <a:gd name="connsiteY133" fmla="*/ 2861018 h 4643751"/>
                <a:gd name="connsiteX134" fmla="*/ 4372873 w 4578520"/>
                <a:gd name="connsiteY134" fmla="*/ 2802630 h 4643751"/>
                <a:gd name="connsiteX135" fmla="*/ 4428340 w 4578520"/>
                <a:gd name="connsiteY135" fmla="*/ 2666787 h 4643751"/>
                <a:gd name="connsiteX136" fmla="*/ 4455132 w 4578520"/>
                <a:gd name="connsiteY136" fmla="*/ 2569078 h 4643751"/>
                <a:gd name="connsiteX137" fmla="*/ 4496261 w 4578520"/>
                <a:gd name="connsiteY137" fmla="*/ 2452301 h 4643751"/>
                <a:gd name="connsiteX138" fmla="*/ 4455132 w 4578520"/>
                <a:gd name="connsiteY138" fmla="*/ 2452301 h 4643751"/>
                <a:gd name="connsiteX139" fmla="*/ 4455132 w 4578520"/>
                <a:gd name="connsiteY139" fmla="*/ 2393913 h 4643751"/>
                <a:gd name="connsiteX140" fmla="*/ 4496261 w 4578520"/>
                <a:gd name="connsiteY140" fmla="*/ 2335525 h 4643751"/>
                <a:gd name="connsiteX141" fmla="*/ 4578520 w 4578520"/>
                <a:gd name="connsiteY141" fmla="*/ 2277137 h 4643751"/>
                <a:gd name="connsiteX142" fmla="*/ 4537388 w 4578520"/>
                <a:gd name="connsiteY142"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16384 w 4578520"/>
                <a:gd name="connsiteY81" fmla="*/ 4172850 h 4643751"/>
                <a:gd name="connsiteX82" fmla="*/ 1347667 w 4578520"/>
                <a:gd name="connsiteY82" fmla="*/ 4205675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17197 w 4578520"/>
                <a:gd name="connsiteY91" fmla="*/ 3912004 h 4643751"/>
                <a:gd name="connsiteX92" fmla="*/ 1781715 w 4578520"/>
                <a:gd name="connsiteY92" fmla="*/ 3853617 h 4643751"/>
                <a:gd name="connsiteX93" fmla="*/ 1946233 w 4578520"/>
                <a:gd name="connsiteY93" fmla="*/ 3795228 h 4643751"/>
                <a:gd name="connsiteX94" fmla="*/ 1987363 w 4578520"/>
                <a:gd name="connsiteY94" fmla="*/ 3678452 h 4643751"/>
                <a:gd name="connsiteX95" fmla="*/ 2069621 w 4578520"/>
                <a:gd name="connsiteY95" fmla="*/ 3678453 h 4643751"/>
                <a:gd name="connsiteX96" fmla="*/ 2234140 w 4578520"/>
                <a:gd name="connsiteY96" fmla="*/ 3561675 h 4643751"/>
                <a:gd name="connsiteX97" fmla="*/ 2275269 w 4578520"/>
                <a:gd name="connsiteY97" fmla="*/ 3678452 h 4643751"/>
                <a:gd name="connsiteX98" fmla="*/ 2357528 w 4578520"/>
                <a:gd name="connsiteY98" fmla="*/ 3678452 h 4643751"/>
                <a:gd name="connsiteX99" fmla="*/ 2439787 w 4578520"/>
                <a:gd name="connsiteY99" fmla="*/ 3678452 h 4643751"/>
                <a:gd name="connsiteX100" fmla="*/ 2439787 w 4578520"/>
                <a:gd name="connsiteY100" fmla="*/ 3795229 h 4643751"/>
                <a:gd name="connsiteX101" fmla="*/ 2563175 w 4578520"/>
                <a:gd name="connsiteY101" fmla="*/ 3795228 h 4643751"/>
                <a:gd name="connsiteX102" fmla="*/ 2604305 w 4578520"/>
                <a:gd name="connsiteY102" fmla="*/ 3912005 h 4643751"/>
                <a:gd name="connsiteX103" fmla="*/ 2645434 w 4578520"/>
                <a:gd name="connsiteY103" fmla="*/ 4028780 h 4643751"/>
                <a:gd name="connsiteX104" fmla="*/ 2686564 w 4578520"/>
                <a:gd name="connsiteY104" fmla="*/ 4028780 h 4643751"/>
                <a:gd name="connsiteX105" fmla="*/ 2686564 w 4578520"/>
                <a:gd name="connsiteY105" fmla="*/ 3970392 h 4643751"/>
                <a:gd name="connsiteX106" fmla="*/ 2768823 w 4578520"/>
                <a:gd name="connsiteY106" fmla="*/ 4028780 h 4643751"/>
                <a:gd name="connsiteX107" fmla="*/ 2831558 w 4578520"/>
                <a:gd name="connsiteY107" fmla="*/ 4041552 h 4643751"/>
                <a:gd name="connsiteX108" fmla="*/ 2974467 w 4578520"/>
                <a:gd name="connsiteY108" fmla="*/ 4087172 h 4643751"/>
                <a:gd name="connsiteX109" fmla="*/ 3002934 w 4578520"/>
                <a:gd name="connsiteY109" fmla="*/ 4153542 h 4643751"/>
                <a:gd name="connsiteX110" fmla="*/ 2974470 w 4578520"/>
                <a:gd name="connsiteY110" fmla="*/ 4262333 h 4643751"/>
                <a:gd name="connsiteX111" fmla="*/ 3015600 w 4578520"/>
                <a:gd name="connsiteY111" fmla="*/ 4262333 h 4643751"/>
                <a:gd name="connsiteX112" fmla="*/ 3097856 w 4578520"/>
                <a:gd name="connsiteY112" fmla="*/ 4320724 h 4643751"/>
                <a:gd name="connsiteX113" fmla="*/ 3174309 w 4578520"/>
                <a:gd name="connsiteY113" fmla="*/ 4483718 h 4643751"/>
                <a:gd name="connsiteX114" fmla="*/ 3262377 w 4578520"/>
                <a:gd name="connsiteY114" fmla="*/ 4612662 h 4643751"/>
                <a:gd name="connsiteX115" fmla="*/ 3385765 w 4578520"/>
                <a:gd name="connsiteY115" fmla="*/ 4612662 h 4643751"/>
                <a:gd name="connsiteX116" fmla="*/ 3468024 w 4578520"/>
                <a:gd name="connsiteY116" fmla="*/ 4495887 h 4643751"/>
                <a:gd name="connsiteX117" fmla="*/ 3755930 w 4578520"/>
                <a:gd name="connsiteY117" fmla="*/ 4379111 h 4643751"/>
                <a:gd name="connsiteX118" fmla="*/ 3879319 w 4578520"/>
                <a:gd name="connsiteY118" fmla="*/ 4320723 h 4643751"/>
                <a:gd name="connsiteX119" fmla="*/ 4002707 w 4578520"/>
                <a:gd name="connsiteY119" fmla="*/ 4203946 h 4643751"/>
                <a:gd name="connsiteX120" fmla="*/ 4043837 w 4578520"/>
                <a:gd name="connsiteY120" fmla="*/ 4145558 h 4643751"/>
                <a:gd name="connsiteX121" fmla="*/ 4084966 w 4578520"/>
                <a:gd name="connsiteY121" fmla="*/ 4145558 h 4643751"/>
                <a:gd name="connsiteX122" fmla="*/ 4084966 w 4578520"/>
                <a:gd name="connsiteY122" fmla="*/ 4028782 h 4643751"/>
                <a:gd name="connsiteX123" fmla="*/ 4126096 w 4578520"/>
                <a:gd name="connsiteY123" fmla="*/ 3970394 h 4643751"/>
                <a:gd name="connsiteX124" fmla="*/ 4134554 w 4578520"/>
                <a:gd name="connsiteY124" fmla="*/ 3871639 h 4643751"/>
                <a:gd name="connsiteX125" fmla="*/ 4126096 w 4578520"/>
                <a:gd name="connsiteY125" fmla="*/ 3736841 h 4643751"/>
                <a:gd name="connsiteX126" fmla="*/ 4167225 w 4578520"/>
                <a:gd name="connsiteY126" fmla="*/ 3678453 h 4643751"/>
                <a:gd name="connsiteX127" fmla="*/ 4182159 w 4578520"/>
                <a:gd name="connsiteY127" fmla="*/ 3562702 h 4643751"/>
                <a:gd name="connsiteX128" fmla="*/ 4208355 w 4578520"/>
                <a:gd name="connsiteY128" fmla="*/ 3444900 h 4643751"/>
                <a:gd name="connsiteX129" fmla="*/ 4249481 w 4578520"/>
                <a:gd name="connsiteY129" fmla="*/ 3269739 h 4643751"/>
                <a:gd name="connsiteX130" fmla="*/ 4314090 w 4578520"/>
                <a:gd name="connsiteY130" fmla="*/ 3151431 h 4643751"/>
                <a:gd name="connsiteX131" fmla="*/ 4372873 w 4578520"/>
                <a:gd name="connsiteY131" fmla="*/ 3094571 h 4643751"/>
                <a:gd name="connsiteX132" fmla="*/ 4414002 w 4578520"/>
                <a:gd name="connsiteY132" fmla="*/ 2977795 h 4643751"/>
                <a:gd name="connsiteX133" fmla="*/ 4372873 w 4578520"/>
                <a:gd name="connsiteY133" fmla="*/ 2919407 h 4643751"/>
                <a:gd name="connsiteX134" fmla="*/ 4414002 w 4578520"/>
                <a:gd name="connsiteY134" fmla="*/ 2861018 h 4643751"/>
                <a:gd name="connsiteX135" fmla="*/ 4372873 w 4578520"/>
                <a:gd name="connsiteY135" fmla="*/ 2802630 h 4643751"/>
                <a:gd name="connsiteX136" fmla="*/ 4428340 w 4578520"/>
                <a:gd name="connsiteY136" fmla="*/ 2666787 h 4643751"/>
                <a:gd name="connsiteX137" fmla="*/ 4455132 w 4578520"/>
                <a:gd name="connsiteY137" fmla="*/ 2569078 h 4643751"/>
                <a:gd name="connsiteX138" fmla="*/ 4496261 w 4578520"/>
                <a:gd name="connsiteY138" fmla="*/ 2452301 h 4643751"/>
                <a:gd name="connsiteX139" fmla="*/ 4455132 w 4578520"/>
                <a:gd name="connsiteY139" fmla="*/ 2452301 h 4643751"/>
                <a:gd name="connsiteX140" fmla="*/ 4455132 w 4578520"/>
                <a:gd name="connsiteY140" fmla="*/ 2393913 h 4643751"/>
                <a:gd name="connsiteX141" fmla="*/ 4496261 w 4578520"/>
                <a:gd name="connsiteY141" fmla="*/ 2335525 h 4643751"/>
                <a:gd name="connsiteX142" fmla="*/ 4578520 w 4578520"/>
                <a:gd name="connsiteY142" fmla="*/ 2277137 h 4643751"/>
                <a:gd name="connsiteX143" fmla="*/ 4537388 w 4578520"/>
                <a:gd name="connsiteY143"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16384 w 4578520"/>
                <a:gd name="connsiteY81" fmla="*/ 4172850 h 4643751"/>
                <a:gd name="connsiteX82" fmla="*/ 1325904 w 4578520"/>
                <a:gd name="connsiteY82" fmla="*/ 4201813 h 4643751"/>
                <a:gd name="connsiteX83" fmla="*/ 1347667 w 4578520"/>
                <a:gd name="connsiteY83" fmla="*/ 4205675 h 4643751"/>
                <a:gd name="connsiteX84" fmla="*/ 1370420 w 4578520"/>
                <a:gd name="connsiteY84" fmla="*/ 4262334 h 4643751"/>
                <a:gd name="connsiteX85" fmla="*/ 1411550 w 4578520"/>
                <a:gd name="connsiteY85" fmla="*/ 4203945 h 4643751"/>
                <a:gd name="connsiteX86" fmla="*/ 1455116 w 4578520"/>
                <a:gd name="connsiteY86" fmla="*/ 4180574 h 4643751"/>
                <a:gd name="connsiteX87" fmla="*/ 1493809 w 4578520"/>
                <a:gd name="connsiteY87" fmla="*/ 4145558 h 4643751"/>
                <a:gd name="connsiteX88" fmla="*/ 1584328 w 4578520"/>
                <a:gd name="connsiteY88" fmla="*/ 4120718 h 4643751"/>
                <a:gd name="connsiteX89" fmla="*/ 1637373 w 4578520"/>
                <a:gd name="connsiteY89" fmla="*/ 4074377 h 4643751"/>
                <a:gd name="connsiteX90" fmla="*/ 1740586 w 4578520"/>
                <a:gd name="connsiteY90" fmla="*/ 4028782 h 4643751"/>
                <a:gd name="connsiteX91" fmla="*/ 1670015 w 4578520"/>
                <a:gd name="connsiteY91" fmla="*/ 3985558 h 4643751"/>
                <a:gd name="connsiteX92" fmla="*/ 1617197 w 4578520"/>
                <a:gd name="connsiteY92" fmla="*/ 3912004 h 4643751"/>
                <a:gd name="connsiteX93" fmla="*/ 1781715 w 4578520"/>
                <a:gd name="connsiteY93" fmla="*/ 3853617 h 4643751"/>
                <a:gd name="connsiteX94" fmla="*/ 1946233 w 4578520"/>
                <a:gd name="connsiteY94" fmla="*/ 3795228 h 4643751"/>
                <a:gd name="connsiteX95" fmla="*/ 1987363 w 4578520"/>
                <a:gd name="connsiteY95" fmla="*/ 3678452 h 4643751"/>
                <a:gd name="connsiteX96" fmla="*/ 2069621 w 4578520"/>
                <a:gd name="connsiteY96" fmla="*/ 3678453 h 4643751"/>
                <a:gd name="connsiteX97" fmla="*/ 2234140 w 4578520"/>
                <a:gd name="connsiteY97" fmla="*/ 3561675 h 4643751"/>
                <a:gd name="connsiteX98" fmla="*/ 2275269 w 4578520"/>
                <a:gd name="connsiteY98" fmla="*/ 3678452 h 4643751"/>
                <a:gd name="connsiteX99" fmla="*/ 2357528 w 4578520"/>
                <a:gd name="connsiteY99" fmla="*/ 3678452 h 4643751"/>
                <a:gd name="connsiteX100" fmla="*/ 2439787 w 4578520"/>
                <a:gd name="connsiteY100" fmla="*/ 3678452 h 4643751"/>
                <a:gd name="connsiteX101" fmla="*/ 2439787 w 4578520"/>
                <a:gd name="connsiteY101" fmla="*/ 3795229 h 4643751"/>
                <a:gd name="connsiteX102" fmla="*/ 2563175 w 4578520"/>
                <a:gd name="connsiteY102" fmla="*/ 3795228 h 4643751"/>
                <a:gd name="connsiteX103" fmla="*/ 2604305 w 4578520"/>
                <a:gd name="connsiteY103" fmla="*/ 3912005 h 4643751"/>
                <a:gd name="connsiteX104" fmla="*/ 2645434 w 4578520"/>
                <a:gd name="connsiteY104" fmla="*/ 4028780 h 4643751"/>
                <a:gd name="connsiteX105" fmla="*/ 2686564 w 4578520"/>
                <a:gd name="connsiteY105" fmla="*/ 4028780 h 4643751"/>
                <a:gd name="connsiteX106" fmla="*/ 2686564 w 4578520"/>
                <a:gd name="connsiteY106" fmla="*/ 3970392 h 4643751"/>
                <a:gd name="connsiteX107" fmla="*/ 2768823 w 4578520"/>
                <a:gd name="connsiteY107" fmla="*/ 4028780 h 4643751"/>
                <a:gd name="connsiteX108" fmla="*/ 2831558 w 4578520"/>
                <a:gd name="connsiteY108" fmla="*/ 4041552 h 4643751"/>
                <a:gd name="connsiteX109" fmla="*/ 2974467 w 4578520"/>
                <a:gd name="connsiteY109" fmla="*/ 4087172 h 4643751"/>
                <a:gd name="connsiteX110" fmla="*/ 3002934 w 4578520"/>
                <a:gd name="connsiteY110" fmla="*/ 4153542 h 4643751"/>
                <a:gd name="connsiteX111" fmla="*/ 2974470 w 4578520"/>
                <a:gd name="connsiteY111" fmla="*/ 4262333 h 4643751"/>
                <a:gd name="connsiteX112" fmla="*/ 3015600 w 4578520"/>
                <a:gd name="connsiteY112" fmla="*/ 4262333 h 4643751"/>
                <a:gd name="connsiteX113" fmla="*/ 3097856 w 4578520"/>
                <a:gd name="connsiteY113" fmla="*/ 4320724 h 4643751"/>
                <a:gd name="connsiteX114" fmla="*/ 3174309 w 4578520"/>
                <a:gd name="connsiteY114" fmla="*/ 4483718 h 4643751"/>
                <a:gd name="connsiteX115" fmla="*/ 3262377 w 4578520"/>
                <a:gd name="connsiteY115" fmla="*/ 4612662 h 4643751"/>
                <a:gd name="connsiteX116" fmla="*/ 3385765 w 4578520"/>
                <a:gd name="connsiteY116" fmla="*/ 4612662 h 4643751"/>
                <a:gd name="connsiteX117" fmla="*/ 3468024 w 4578520"/>
                <a:gd name="connsiteY117" fmla="*/ 4495887 h 4643751"/>
                <a:gd name="connsiteX118" fmla="*/ 3755930 w 4578520"/>
                <a:gd name="connsiteY118" fmla="*/ 4379111 h 4643751"/>
                <a:gd name="connsiteX119" fmla="*/ 3879319 w 4578520"/>
                <a:gd name="connsiteY119" fmla="*/ 4320723 h 4643751"/>
                <a:gd name="connsiteX120" fmla="*/ 4002707 w 4578520"/>
                <a:gd name="connsiteY120" fmla="*/ 4203946 h 4643751"/>
                <a:gd name="connsiteX121" fmla="*/ 4043837 w 4578520"/>
                <a:gd name="connsiteY121" fmla="*/ 4145558 h 4643751"/>
                <a:gd name="connsiteX122" fmla="*/ 4084966 w 4578520"/>
                <a:gd name="connsiteY122" fmla="*/ 4145558 h 4643751"/>
                <a:gd name="connsiteX123" fmla="*/ 4084966 w 4578520"/>
                <a:gd name="connsiteY123" fmla="*/ 4028782 h 4643751"/>
                <a:gd name="connsiteX124" fmla="*/ 4126096 w 4578520"/>
                <a:gd name="connsiteY124" fmla="*/ 3970394 h 4643751"/>
                <a:gd name="connsiteX125" fmla="*/ 4134554 w 4578520"/>
                <a:gd name="connsiteY125" fmla="*/ 3871639 h 4643751"/>
                <a:gd name="connsiteX126" fmla="*/ 4126096 w 4578520"/>
                <a:gd name="connsiteY126" fmla="*/ 3736841 h 4643751"/>
                <a:gd name="connsiteX127" fmla="*/ 4167225 w 4578520"/>
                <a:gd name="connsiteY127" fmla="*/ 3678453 h 4643751"/>
                <a:gd name="connsiteX128" fmla="*/ 4182159 w 4578520"/>
                <a:gd name="connsiteY128" fmla="*/ 3562702 h 4643751"/>
                <a:gd name="connsiteX129" fmla="*/ 4208355 w 4578520"/>
                <a:gd name="connsiteY129" fmla="*/ 3444900 h 4643751"/>
                <a:gd name="connsiteX130" fmla="*/ 4249481 w 4578520"/>
                <a:gd name="connsiteY130" fmla="*/ 3269739 h 4643751"/>
                <a:gd name="connsiteX131" fmla="*/ 4314090 w 4578520"/>
                <a:gd name="connsiteY131" fmla="*/ 3151431 h 4643751"/>
                <a:gd name="connsiteX132" fmla="*/ 4372873 w 4578520"/>
                <a:gd name="connsiteY132" fmla="*/ 3094571 h 4643751"/>
                <a:gd name="connsiteX133" fmla="*/ 4414002 w 4578520"/>
                <a:gd name="connsiteY133" fmla="*/ 2977795 h 4643751"/>
                <a:gd name="connsiteX134" fmla="*/ 4372873 w 4578520"/>
                <a:gd name="connsiteY134" fmla="*/ 2919407 h 4643751"/>
                <a:gd name="connsiteX135" fmla="*/ 4414002 w 4578520"/>
                <a:gd name="connsiteY135" fmla="*/ 2861018 h 4643751"/>
                <a:gd name="connsiteX136" fmla="*/ 4372873 w 4578520"/>
                <a:gd name="connsiteY136" fmla="*/ 2802630 h 4643751"/>
                <a:gd name="connsiteX137" fmla="*/ 4428340 w 4578520"/>
                <a:gd name="connsiteY137" fmla="*/ 2666787 h 4643751"/>
                <a:gd name="connsiteX138" fmla="*/ 4455132 w 4578520"/>
                <a:gd name="connsiteY138" fmla="*/ 2569078 h 4643751"/>
                <a:gd name="connsiteX139" fmla="*/ 4496261 w 4578520"/>
                <a:gd name="connsiteY139" fmla="*/ 2452301 h 4643751"/>
                <a:gd name="connsiteX140" fmla="*/ 4455132 w 4578520"/>
                <a:gd name="connsiteY140" fmla="*/ 2452301 h 4643751"/>
                <a:gd name="connsiteX141" fmla="*/ 4455132 w 4578520"/>
                <a:gd name="connsiteY141" fmla="*/ 2393913 h 4643751"/>
                <a:gd name="connsiteX142" fmla="*/ 4496261 w 4578520"/>
                <a:gd name="connsiteY142" fmla="*/ 2335525 h 4643751"/>
                <a:gd name="connsiteX143" fmla="*/ 4578520 w 4578520"/>
                <a:gd name="connsiteY143" fmla="*/ 2277137 h 4643751"/>
                <a:gd name="connsiteX144" fmla="*/ 4537388 w 4578520"/>
                <a:gd name="connsiteY144"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47667 w 4578520"/>
                <a:gd name="connsiteY82" fmla="*/ 4205675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17197 w 4578520"/>
                <a:gd name="connsiteY91" fmla="*/ 3912004 h 4643751"/>
                <a:gd name="connsiteX92" fmla="*/ 1781715 w 4578520"/>
                <a:gd name="connsiteY92" fmla="*/ 3853617 h 4643751"/>
                <a:gd name="connsiteX93" fmla="*/ 1946233 w 4578520"/>
                <a:gd name="connsiteY93" fmla="*/ 3795228 h 4643751"/>
                <a:gd name="connsiteX94" fmla="*/ 1987363 w 4578520"/>
                <a:gd name="connsiteY94" fmla="*/ 3678452 h 4643751"/>
                <a:gd name="connsiteX95" fmla="*/ 2069621 w 4578520"/>
                <a:gd name="connsiteY95" fmla="*/ 3678453 h 4643751"/>
                <a:gd name="connsiteX96" fmla="*/ 2234140 w 4578520"/>
                <a:gd name="connsiteY96" fmla="*/ 3561675 h 4643751"/>
                <a:gd name="connsiteX97" fmla="*/ 2275269 w 4578520"/>
                <a:gd name="connsiteY97" fmla="*/ 3678452 h 4643751"/>
                <a:gd name="connsiteX98" fmla="*/ 2357528 w 4578520"/>
                <a:gd name="connsiteY98" fmla="*/ 3678452 h 4643751"/>
                <a:gd name="connsiteX99" fmla="*/ 2439787 w 4578520"/>
                <a:gd name="connsiteY99" fmla="*/ 3678452 h 4643751"/>
                <a:gd name="connsiteX100" fmla="*/ 2439787 w 4578520"/>
                <a:gd name="connsiteY100" fmla="*/ 3795229 h 4643751"/>
                <a:gd name="connsiteX101" fmla="*/ 2563175 w 4578520"/>
                <a:gd name="connsiteY101" fmla="*/ 3795228 h 4643751"/>
                <a:gd name="connsiteX102" fmla="*/ 2604305 w 4578520"/>
                <a:gd name="connsiteY102" fmla="*/ 3912005 h 4643751"/>
                <a:gd name="connsiteX103" fmla="*/ 2645434 w 4578520"/>
                <a:gd name="connsiteY103" fmla="*/ 4028780 h 4643751"/>
                <a:gd name="connsiteX104" fmla="*/ 2686564 w 4578520"/>
                <a:gd name="connsiteY104" fmla="*/ 4028780 h 4643751"/>
                <a:gd name="connsiteX105" fmla="*/ 2686564 w 4578520"/>
                <a:gd name="connsiteY105" fmla="*/ 3970392 h 4643751"/>
                <a:gd name="connsiteX106" fmla="*/ 2768823 w 4578520"/>
                <a:gd name="connsiteY106" fmla="*/ 4028780 h 4643751"/>
                <a:gd name="connsiteX107" fmla="*/ 2831558 w 4578520"/>
                <a:gd name="connsiteY107" fmla="*/ 4041552 h 4643751"/>
                <a:gd name="connsiteX108" fmla="*/ 2974467 w 4578520"/>
                <a:gd name="connsiteY108" fmla="*/ 4087172 h 4643751"/>
                <a:gd name="connsiteX109" fmla="*/ 3002934 w 4578520"/>
                <a:gd name="connsiteY109" fmla="*/ 4153542 h 4643751"/>
                <a:gd name="connsiteX110" fmla="*/ 2974470 w 4578520"/>
                <a:gd name="connsiteY110" fmla="*/ 4262333 h 4643751"/>
                <a:gd name="connsiteX111" fmla="*/ 3015600 w 4578520"/>
                <a:gd name="connsiteY111" fmla="*/ 4262333 h 4643751"/>
                <a:gd name="connsiteX112" fmla="*/ 3097856 w 4578520"/>
                <a:gd name="connsiteY112" fmla="*/ 4320724 h 4643751"/>
                <a:gd name="connsiteX113" fmla="*/ 3174309 w 4578520"/>
                <a:gd name="connsiteY113" fmla="*/ 4483718 h 4643751"/>
                <a:gd name="connsiteX114" fmla="*/ 3262377 w 4578520"/>
                <a:gd name="connsiteY114" fmla="*/ 4612662 h 4643751"/>
                <a:gd name="connsiteX115" fmla="*/ 3385765 w 4578520"/>
                <a:gd name="connsiteY115" fmla="*/ 4612662 h 4643751"/>
                <a:gd name="connsiteX116" fmla="*/ 3468024 w 4578520"/>
                <a:gd name="connsiteY116" fmla="*/ 4495887 h 4643751"/>
                <a:gd name="connsiteX117" fmla="*/ 3755930 w 4578520"/>
                <a:gd name="connsiteY117" fmla="*/ 4379111 h 4643751"/>
                <a:gd name="connsiteX118" fmla="*/ 3879319 w 4578520"/>
                <a:gd name="connsiteY118" fmla="*/ 4320723 h 4643751"/>
                <a:gd name="connsiteX119" fmla="*/ 4002707 w 4578520"/>
                <a:gd name="connsiteY119" fmla="*/ 4203946 h 4643751"/>
                <a:gd name="connsiteX120" fmla="*/ 4043837 w 4578520"/>
                <a:gd name="connsiteY120" fmla="*/ 4145558 h 4643751"/>
                <a:gd name="connsiteX121" fmla="*/ 4084966 w 4578520"/>
                <a:gd name="connsiteY121" fmla="*/ 4145558 h 4643751"/>
                <a:gd name="connsiteX122" fmla="*/ 4084966 w 4578520"/>
                <a:gd name="connsiteY122" fmla="*/ 4028782 h 4643751"/>
                <a:gd name="connsiteX123" fmla="*/ 4126096 w 4578520"/>
                <a:gd name="connsiteY123" fmla="*/ 3970394 h 4643751"/>
                <a:gd name="connsiteX124" fmla="*/ 4134554 w 4578520"/>
                <a:gd name="connsiteY124" fmla="*/ 3871639 h 4643751"/>
                <a:gd name="connsiteX125" fmla="*/ 4126096 w 4578520"/>
                <a:gd name="connsiteY125" fmla="*/ 3736841 h 4643751"/>
                <a:gd name="connsiteX126" fmla="*/ 4167225 w 4578520"/>
                <a:gd name="connsiteY126" fmla="*/ 3678453 h 4643751"/>
                <a:gd name="connsiteX127" fmla="*/ 4182159 w 4578520"/>
                <a:gd name="connsiteY127" fmla="*/ 3562702 h 4643751"/>
                <a:gd name="connsiteX128" fmla="*/ 4208355 w 4578520"/>
                <a:gd name="connsiteY128" fmla="*/ 3444900 h 4643751"/>
                <a:gd name="connsiteX129" fmla="*/ 4249481 w 4578520"/>
                <a:gd name="connsiteY129" fmla="*/ 3269739 h 4643751"/>
                <a:gd name="connsiteX130" fmla="*/ 4314090 w 4578520"/>
                <a:gd name="connsiteY130" fmla="*/ 3151431 h 4643751"/>
                <a:gd name="connsiteX131" fmla="*/ 4372873 w 4578520"/>
                <a:gd name="connsiteY131" fmla="*/ 3094571 h 4643751"/>
                <a:gd name="connsiteX132" fmla="*/ 4414002 w 4578520"/>
                <a:gd name="connsiteY132" fmla="*/ 2977795 h 4643751"/>
                <a:gd name="connsiteX133" fmla="*/ 4372873 w 4578520"/>
                <a:gd name="connsiteY133" fmla="*/ 2919407 h 4643751"/>
                <a:gd name="connsiteX134" fmla="*/ 4414002 w 4578520"/>
                <a:gd name="connsiteY134" fmla="*/ 2861018 h 4643751"/>
                <a:gd name="connsiteX135" fmla="*/ 4372873 w 4578520"/>
                <a:gd name="connsiteY135" fmla="*/ 2802630 h 4643751"/>
                <a:gd name="connsiteX136" fmla="*/ 4428340 w 4578520"/>
                <a:gd name="connsiteY136" fmla="*/ 2666787 h 4643751"/>
                <a:gd name="connsiteX137" fmla="*/ 4455132 w 4578520"/>
                <a:gd name="connsiteY137" fmla="*/ 2569078 h 4643751"/>
                <a:gd name="connsiteX138" fmla="*/ 4496261 w 4578520"/>
                <a:gd name="connsiteY138" fmla="*/ 2452301 h 4643751"/>
                <a:gd name="connsiteX139" fmla="*/ 4455132 w 4578520"/>
                <a:gd name="connsiteY139" fmla="*/ 2452301 h 4643751"/>
                <a:gd name="connsiteX140" fmla="*/ 4455132 w 4578520"/>
                <a:gd name="connsiteY140" fmla="*/ 2393913 h 4643751"/>
                <a:gd name="connsiteX141" fmla="*/ 4496261 w 4578520"/>
                <a:gd name="connsiteY141" fmla="*/ 2335525 h 4643751"/>
                <a:gd name="connsiteX142" fmla="*/ 4578520 w 4578520"/>
                <a:gd name="connsiteY142" fmla="*/ 2277137 h 4643751"/>
                <a:gd name="connsiteX143" fmla="*/ 4537388 w 4578520"/>
                <a:gd name="connsiteY143"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47667 w 4578520"/>
                <a:gd name="connsiteY82" fmla="*/ 4205675 h 4643751"/>
                <a:gd name="connsiteX83" fmla="*/ 1355827 w 4578520"/>
                <a:gd name="connsiteY83" fmla="*/ 4228846 h 4643751"/>
                <a:gd name="connsiteX84" fmla="*/ 1370420 w 4578520"/>
                <a:gd name="connsiteY84" fmla="*/ 4262334 h 4643751"/>
                <a:gd name="connsiteX85" fmla="*/ 1411550 w 4578520"/>
                <a:gd name="connsiteY85" fmla="*/ 4203945 h 4643751"/>
                <a:gd name="connsiteX86" fmla="*/ 1455116 w 4578520"/>
                <a:gd name="connsiteY86" fmla="*/ 4180574 h 4643751"/>
                <a:gd name="connsiteX87" fmla="*/ 1493809 w 4578520"/>
                <a:gd name="connsiteY87" fmla="*/ 4145558 h 4643751"/>
                <a:gd name="connsiteX88" fmla="*/ 1584328 w 4578520"/>
                <a:gd name="connsiteY88" fmla="*/ 4120718 h 4643751"/>
                <a:gd name="connsiteX89" fmla="*/ 1637373 w 4578520"/>
                <a:gd name="connsiteY89" fmla="*/ 4074377 h 4643751"/>
                <a:gd name="connsiteX90" fmla="*/ 1740586 w 4578520"/>
                <a:gd name="connsiteY90" fmla="*/ 4028782 h 4643751"/>
                <a:gd name="connsiteX91" fmla="*/ 1670015 w 4578520"/>
                <a:gd name="connsiteY91" fmla="*/ 3985558 h 4643751"/>
                <a:gd name="connsiteX92" fmla="*/ 1617197 w 4578520"/>
                <a:gd name="connsiteY92" fmla="*/ 3912004 h 4643751"/>
                <a:gd name="connsiteX93" fmla="*/ 1781715 w 4578520"/>
                <a:gd name="connsiteY93" fmla="*/ 3853617 h 4643751"/>
                <a:gd name="connsiteX94" fmla="*/ 1946233 w 4578520"/>
                <a:gd name="connsiteY94" fmla="*/ 3795228 h 4643751"/>
                <a:gd name="connsiteX95" fmla="*/ 1987363 w 4578520"/>
                <a:gd name="connsiteY95" fmla="*/ 3678452 h 4643751"/>
                <a:gd name="connsiteX96" fmla="*/ 2069621 w 4578520"/>
                <a:gd name="connsiteY96" fmla="*/ 3678453 h 4643751"/>
                <a:gd name="connsiteX97" fmla="*/ 2234140 w 4578520"/>
                <a:gd name="connsiteY97" fmla="*/ 3561675 h 4643751"/>
                <a:gd name="connsiteX98" fmla="*/ 2275269 w 4578520"/>
                <a:gd name="connsiteY98" fmla="*/ 3678452 h 4643751"/>
                <a:gd name="connsiteX99" fmla="*/ 2357528 w 4578520"/>
                <a:gd name="connsiteY99" fmla="*/ 3678452 h 4643751"/>
                <a:gd name="connsiteX100" fmla="*/ 2439787 w 4578520"/>
                <a:gd name="connsiteY100" fmla="*/ 3678452 h 4643751"/>
                <a:gd name="connsiteX101" fmla="*/ 2439787 w 4578520"/>
                <a:gd name="connsiteY101" fmla="*/ 3795229 h 4643751"/>
                <a:gd name="connsiteX102" fmla="*/ 2563175 w 4578520"/>
                <a:gd name="connsiteY102" fmla="*/ 3795228 h 4643751"/>
                <a:gd name="connsiteX103" fmla="*/ 2604305 w 4578520"/>
                <a:gd name="connsiteY103" fmla="*/ 3912005 h 4643751"/>
                <a:gd name="connsiteX104" fmla="*/ 2645434 w 4578520"/>
                <a:gd name="connsiteY104" fmla="*/ 4028780 h 4643751"/>
                <a:gd name="connsiteX105" fmla="*/ 2686564 w 4578520"/>
                <a:gd name="connsiteY105" fmla="*/ 4028780 h 4643751"/>
                <a:gd name="connsiteX106" fmla="*/ 2686564 w 4578520"/>
                <a:gd name="connsiteY106" fmla="*/ 3970392 h 4643751"/>
                <a:gd name="connsiteX107" fmla="*/ 2768823 w 4578520"/>
                <a:gd name="connsiteY107" fmla="*/ 4028780 h 4643751"/>
                <a:gd name="connsiteX108" fmla="*/ 2831558 w 4578520"/>
                <a:gd name="connsiteY108" fmla="*/ 4041552 h 4643751"/>
                <a:gd name="connsiteX109" fmla="*/ 2974467 w 4578520"/>
                <a:gd name="connsiteY109" fmla="*/ 4087172 h 4643751"/>
                <a:gd name="connsiteX110" fmla="*/ 3002934 w 4578520"/>
                <a:gd name="connsiteY110" fmla="*/ 4153542 h 4643751"/>
                <a:gd name="connsiteX111" fmla="*/ 2974470 w 4578520"/>
                <a:gd name="connsiteY111" fmla="*/ 4262333 h 4643751"/>
                <a:gd name="connsiteX112" fmla="*/ 3015600 w 4578520"/>
                <a:gd name="connsiteY112" fmla="*/ 4262333 h 4643751"/>
                <a:gd name="connsiteX113" fmla="*/ 3097856 w 4578520"/>
                <a:gd name="connsiteY113" fmla="*/ 4320724 h 4643751"/>
                <a:gd name="connsiteX114" fmla="*/ 3174309 w 4578520"/>
                <a:gd name="connsiteY114" fmla="*/ 4483718 h 4643751"/>
                <a:gd name="connsiteX115" fmla="*/ 3262377 w 4578520"/>
                <a:gd name="connsiteY115" fmla="*/ 4612662 h 4643751"/>
                <a:gd name="connsiteX116" fmla="*/ 3385765 w 4578520"/>
                <a:gd name="connsiteY116" fmla="*/ 4612662 h 4643751"/>
                <a:gd name="connsiteX117" fmla="*/ 3468024 w 4578520"/>
                <a:gd name="connsiteY117" fmla="*/ 4495887 h 4643751"/>
                <a:gd name="connsiteX118" fmla="*/ 3755930 w 4578520"/>
                <a:gd name="connsiteY118" fmla="*/ 4379111 h 4643751"/>
                <a:gd name="connsiteX119" fmla="*/ 3879319 w 4578520"/>
                <a:gd name="connsiteY119" fmla="*/ 4320723 h 4643751"/>
                <a:gd name="connsiteX120" fmla="*/ 4002707 w 4578520"/>
                <a:gd name="connsiteY120" fmla="*/ 4203946 h 4643751"/>
                <a:gd name="connsiteX121" fmla="*/ 4043837 w 4578520"/>
                <a:gd name="connsiteY121" fmla="*/ 4145558 h 4643751"/>
                <a:gd name="connsiteX122" fmla="*/ 4084966 w 4578520"/>
                <a:gd name="connsiteY122" fmla="*/ 4145558 h 4643751"/>
                <a:gd name="connsiteX123" fmla="*/ 4084966 w 4578520"/>
                <a:gd name="connsiteY123" fmla="*/ 4028782 h 4643751"/>
                <a:gd name="connsiteX124" fmla="*/ 4126096 w 4578520"/>
                <a:gd name="connsiteY124" fmla="*/ 3970394 h 4643751"/>
                <a:gd name="connsiteX125" fmla="*/ 4134554 w 4578520"/>
                <a:gd name="connsiteY125" fmla="*/ 3871639 h 4643751"/>
                <a:gd name="connsiteX126" fmla="*/ 4126096 w 4578520"/>
                <a:gd name="connsiteY126" fmla="*/ 3736841 h 4643751"/>
                <a:gd name="connsiteX127" fmla="*/ 4167225 w 4578520"/>
                <a:gd name="connsiteY127" fmla="*/ 3678453 h 4643751"/>
                <a:gd name="connsiteX128" fmla="*/ 4182159 w 4578520"/>
                <a:gd name="connsiteY128" fmla="*/ 3562702 h 4643751"/>
                <a:gd name="connsiteX129" fmla="*/ 4208355 w 4578520"/>
                <a:gd name="connsiteY129" fmla="*/ 3444900 h 4643751"/>
                <a:gd name="connsiteX130" fmla="*/ 4249481 w 4578520"/>
                <a:gd name="connsiteY130" fmla="*/ 3269739 h 4643751"/>
                <a:gd name="connsiteX131" fmla="*/ 4314090 w 4578520"/>
                <a:gd name="connsiteY131" fmla="*/ 3151431 h 4643751"/>
                <a:gd name="connsiteX132" fmla="*/ 4372873 w 4578520"/>
                <a:gd name="connsiteY132" fmla="*/ 3094571 h 4643751"/>
                <a:gd name="connsiteX133" fmla="*/ 4414002 w 4578520"/>
                <a:gd name="connsiteY133" fmla="*/ 2977795 h 4643751"/>
                <a:gd name="connsiteX134" fmla="*/ 4372873 w 4578520"/>
                <a:gd name="connsiteY134" fmla="*/ 2919407 h 4643751"/>
                <a:gd name="connsiteX135" fmla="*/ 4414002 w 4578520"/>
                <a:gd name="connsiteY135" fmla="*/ 2861018 h 4643751"/>
                <a:gd name="connsiteX136" fmla="*/ 4372873 w 4578520"/>
                <a:gd name="connsiteY136" fmla="*/ 2802630 h 4643751"/>
                <a:gd name="connsiteX137" fmla="*/ 4428340 w 4578520"/>
                <a:gd name="connsiteY137" fmla="*/ 2666787 h 4643751"/>
                <a:gd name="connsiteX138" fmla="*/ 4455132 w 4578520"/>
                <a:gd name="connsiteY138" fmla="*/ 2569078 h 4643751"/>
                <a:gd name="connsiteX139" fmla="*/ 4496261 w 4578520"/>
                <a:gd name="connsiteY139" fmla="*/ 2452301 h 4643751"/>
                <a:gd name="connsiteX140" fmla="*/ 4455132 w 4578520"/>
                <a:gd name="connsiteY140" fmla="*/ 2452301 h 4643751"/>
                <a:gd name="connsiteX141" fmla="*/ 4455132 w 4578520"/>
                <a:gd name="connsiteY141" fmla="*/ 2393913 h 4643751"/>
                <a:gd name="connsiteX142" fmla="*/ 4496261 w 4578520"/>
                <a:gd name="connsiteY142" fmla="*/ 2335525 h 4643751"/>
                <a:gd name="connsiteX143" fmla="*/ 4578520 w 4578520"/>
                <a:gd name="connsiteY143" fmla="*/ 2277137 h 4643751"/>
                <a:gd name="connsiteX144" fmla="*/ 4537388 w 4578520"/>
                <a:gd name="connsiteY144"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17197 w 4578520"/>
                <a:gd name="connsiteY91" fmla="*/ 3912004 h 4643751"/>
                <a:gd name="connsiteX92" fmla="*/ 1781715 w 4578520"/>
                <a:gd name="connsiteY92" fmla="*/ 3853617 h 4643751"/>
                <a:gd name="connsiteX93" fmla="*/ 1946233 w 4578520"/>
                <a:gd name="connsiteY93" fmla="*/ 3795228 h 4643751"/>
                <a:gd name="connsiteX94" fmla="*/ 1987363 w 4578520"/>
                <a:gd name="connsiteY94" fmla="*/ 3678452 h 4643751"/>
                <a:gd name="connsiteX95" fmla="*/ 2069621 w 4578520"/>
                <a:gd name="connsiteY95" fmla="*/ 3678453 h 4643751"/>
                <a:gd name="connsiteX96" fmla="*/ 2234140 w 4578520"/>
                <a:gd name="connsiteY96" fmla="*/ 3561675 h 4643751"/>
                <a:gd name="connsiteX97" fmla="*/ 2275269 w 4578520"/>
                <a:gd name="connsiteY97" fmla="*/ 3678452 h 4643751"/>
                <a:gd name="connsiteX98" fmla="*/ 2357528 w 4578520"/>
                <a:gd name="connsiteY98" fmla="*/ 3678452 h 4643751"/>
                <a:gd name="connsiteX99" fmla="*/ 2439787 w 4578520"/>
                <a:gd name="connsiteY99" fmla="*/ 3678452 h 4643751"/>
                <a:gd name="connsiteX100" fmla="*/ 2439787 w 4578520"/>
                <a:gd name="connsiteY100" fmla="*/ 3795229 h 4643751"/>
                <a:gd name="connsiteX101" fmla="*/ 2563175 w 4578520"/>
                <a:gd name="connsiteY101" fmla="*/ 3795228 h 4643751"/>
                <a:gd name="connsiteX102" fmla="*/ 2604305 w 4578520"/>
                <a:gd name="connsiteY102" fmla="*/ 3912005 h 4643751"/>
                <a:gd name="connsiteX103" fmla="*/ 2645434 w 4578520"/>
                <a:gd name="connsiteY103" fmla="*/ 4028780 h 4643751"/>
                <a:gd name="connsiteX104" fmla="*/ 2686564 w 4578520"/>
                <a:gd name="connsiteY104" fmla="*/ 4028780 h 4643751"/>
                <a:gd name="connsiteX105" fmla="*/ 2686564 w 4578520"/>
                <a:gd name="connsiteY105" fmla="*/ 3970392 h 4643751"/>
                <a:gd name="connsiteX106" fmla="*/ 2768823 w 4578520"/>
                <a:gd name="connsiteY106" fmla="*/ 4028780 h 4643751"/>
                <a:gd name="connsiteX107" fmla="*/ 2831558 w 4578520"/>
                <a:gd name="connsiteY107" fmla="*/ 4041552 h 4643751"/>
                <a:gd name="connsiteX108" fmla="*/ 2974467 w 4578520"/>
                <a:gd name="connsiteY108" fmla="*/ 4087172 h 4643751"/>
                <a:gd name="connsiteX109" fmla="*/ 3002934 w 4578520"/>
                <a:gd name="connsiteY109" fmla="*/ 4153542 h 4643751"/>
                <a:gd name="connsiteX110" fmla="*/ 2974470 w 4578520"/>
                <a:gd name="connsiteY110" fmla="*/ 4262333 h 4643751"/>
                <a:gd name="connsiteX111" fmla="*/ 3015600 w 4578520"/>
                <a:gd name="connsiteY111" fmla="*/ 4262333 h 4643751"/>
                <a:gd name="connsiteX112" fmla="*/ 3097856 w 4578520"/>
                <a:gd name="connsiteY112" fmla="*/ 4320724 h 4643751"/>
                <a:gd name="connsiteX113" fmla="*/ 3174309 w 4578520"/>
                <a:gd name="connsiteY113" fmla="*/ 4483718 h 4643751"/>
                <a:gd name="connsiteX114" fmla="*/ 3262377 w 4578520"/>
                <a:gd name="connsiteY114" fmla="*/ 4612662 h 4643751"/>
                <a:gd name="connsiteX115" fmla="*/ 3385765 w 4578520"/>
                <a:gd name="connsiteY115" fmla="*/ 4612662 h 4643751"/>
                <a:gd name="connsiteX116" fmla="*/ 3468024 w 4578520"/>
                <a:gd name="connsiteY116" fmla="*/ 4495887 h 4643751"/>
                <a:gd name="connsiteX117" fmla="*/ 3755930 w 4578520"/>
                <a:gd name="connsiteY117" fmla="*/ 4379111 h 4643751"/>
                <a:gd name="connsiteX118" fmla="*/ 3879319 w 4578520"/>
                <a:gd name="connsiteY118" fmla="*/ 4320723 h 4643751"/>
                <a:gd name="connsiteX119" fmla="*/ 4002707 w 4578520"/>
                <a:gd name="connsiteY119" fmla="*/ 4203946 h 4643751"/>
                <a:gd name="connsiteX120" fmla="*/ 4043837 w 4578520"/>
                <a:gd name="connsiteY120" fmla="*/ 4145558 h 4643751"/>
                <a:gd name="connsiteX121" fmla="*/ 4084966 w 4578520"/>
                <a:gd name="connsiteY121" fmla="*/ 4145558 h 4643751"/>
                <a:gd name="connsiteX122" fmla="*/ 4084966 w 4578520"/>
                <a:gd name="connsiteY122" fmla="*/ 4028782 h 4643751"/>
                <a:gd name="connsiteX123" fmla="*/ 4126096 w 4578520"/>
                <a:gd name="connsiteY123" fmla="*/ 3970394 h 4643751"/>
                <a:gd name="connsiteX124" fmla="*/ 4134554 w 4578520"/>
                <a:gd name="connsiteY124" fmla="*/ 3871639 h 4643751"/>
                <a:gd name="connsiteX125" fmla="*/ 4126096 w 4578520"/>
                <a:gd name="connsiteY125" fmla="*/ 3736841 h 4643751"/>
                <a:gd name="connsiteX126" fmla="*/ 4167225 w 4578520"/>
                <a:gd name="connsiteY126" fmla="*/ 3678453 h 4643751"/>
                <a:gd name="connsiteX127" fmla="*/ 4182159 w 4578520"/>
                <a:gd name="connsiteY127" fmla="*/ 3562702 h 4643751"/>
                <a:gd name="connsiteX128" fmla="*/ 4208355 w 4578520"/>
                <a:gd name="connsiteY128" fmla="*/ 3444900 h 4643751"/>
                <a:gd name="connsiteX129" fmla="*/ 4249481 w 4578520"/>
                <a:gd name="connsiteY129" fmla="*/ 3269739 h 4643751"/>
                <a:gd name="connsiteX130" fmla="*/ 4314090 w 4578520"/>
                <a:gd name="connsiteY130" fmla="*/ 3151431 h 4643751"/>
                <a:gd name="connsiteX131" fmla="*/ 4372873 w 4578520"/>
                <a:gd name="connsiteY131" fmla="*/ 3094571 h 4643751"/>
                <a:gd name="connsiteX132" fmla="*/ 4414002 w 4578520"/>
                <a:gd name="connsiteY132" fmla="*/ 2977795 h 4643751"/>
                <a:gd name="connsiteX133" fmla="*/ 4372873 w 4578520"/>
                <a:gd name="connsiteY133" fmla="*/ 2919407 h 4643751"/>
                <a:gd name="connsiteX134" fmla="*/ 4414002 w 4578520"/>
                <a:gd name="connsiteY134" fmla="*/ 2861018 h 4643751"/>
                <a:gd name="connsiteX135" fmla="*/ 4372873 w 4578520"/>
                <a:gd name="connsiteY135" fmla="*/ 2802630 h 4643751"/>
                <a:gd name="connsiteX136" fmla="*/ 4428340 w 4578520"/>
                <a:gd name="connsiteY136" fmla="*/ 2666787 h 4643751"/>
                <a:gd name="connsiteX137" fmla="*/ 4455132 w 4578520"/>
                <a:gd name="connsiteY137" fmla="*/ 2569078 h 4643751"/>
                <a:gd name="connsiteX138" fmla="*/ 4496261 w 4578520"/>
                <a:gd name="connsiteY138" fmla="*/ 2452301 h 4643751"/>
                <a:gd name="connsiteX139" fmla="*/ 4455132 w 4578520"/>
                <a:gd name="connsiteY139" fmla="*/ 2452301 h 4643751"/>
                <a:gd name="connsiteX140" fmla="*/ 4455132 w 4578520"/>
                <a:gd name="connsiteY140" fmla="*/ 2393913 h 4643751"/>
                <a:gd name="connsiteX141" fmla="*/ 4496261 w 4578520"/>
                <a:gd name="connsiteY141" fmla="*/ 2335525 h 4643751"/>
                <a:gd name="connsiteX142" fmla="*/ 4578520 w 4578520"/>
                <a:gd name="connsiteY142" fmla="*/ 2277137 h 4643751"/>
                <a:gd name="connsiteX143" fmla="*/ 4537388 w 4578520"/>
                <a:gd name="connsiteY143"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17197 w 4578520"/>
                <a:gd name="connsiteY91" fmla="*/ 3912004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87363 w 4578520"/>
                <a:gd name="connsiteY95" fmla="*/ 3678452 h 4643751"/>
                <a:gd name="connsiteX96" fmla="*/ 2069621 w 4578520"/>
                <a:gd name="connsiteY96" fmla="*/ 3678453 h 4643751"/>
                <a:gd name="connsiteX97" fmla="*/ 2234140 w 4578520"/>
                <a:gd name="connsiteY97" fmla="*/ 3561675 h 4643751"/>
                <a:gd name="connsiteX98" fmla="*/ 2275269 w 4578520"/>
                <a:gd name="connsiteY98" fmla="*/ 3678452 h 4643751"/>
                <a:gd name="connsiteX99" fmla="*/ 2357528 w 4578520"/>
                <a:gd name="connsiteY99" fmla="*/ 3678452 h 4643751"/>
                <a:gd name="connsiteX100" fmla="*/ 2439787 w 4578520"/>
                <a:gd name="connsiteY100" fmla="*/ 3678452 h 4643751"/>
                <a:gd name="connsiteX101" fmla="*/ 2439787 w 4578520"/>
                <a:gd name="connsiteY101" fmla="*/ 3795229 h 4643751"/>
                <a:gd name="connsiteX102" fmla="*/ 2563175 w 4578520"/>
                <a:gd name="connsiteY102" fmla="*/ 3795228 h 4643751"/>
                <a:gd name="connsiteX103" fmla="*/ 2604305 w 4578520"/>
                <a:gd name="connsiteY103" fmla="*/ 3912005 h 4643751"/>
                <a:gd name="connsiteX104" fmla="*/ 2645434 w 4578520"/>
                <a:gd name="connsiteY104" fmla="*/ 4028780 h 4643751"/>
                <a:gd name="connsiteX105" fmla="*/ 2686564 w 4578520"/>
                <a:gd name="connsiteY105" fmla="*/ 4028780 h 4643751"/>
                <a:gd name="connsiteX106" fmla="*/ 2686564 w 4578520"/>
                <a:gd name="connsiteY106" fmla="*/ 3970392 h 4643751"/>
                <a:gd name="connsiteX107" fmla="*/ 2768823 w 4578520"/>
                <a:gd name="connsiteY107" fmla="*/ 4028780 h 4643751"/>
                <a:gd name="connsiteX108" fmla="*/ 2831558 w 4578520"/>
                <a:gd name="connsiteY108" fmla="*/ 4041552 h 4643751"/>
                <a:gd name="connsiteX109" fmla="*/ 2974467 w 4578520"/>
                <a:gd name="connsiteY109" fmla="*/ 4087172 h 4643751"/>
                <a:gd name="connsiteX110" fmla="*/ 3002934 w 4578520"/>
                <a:gd name="connsiteY110" fmla="*/ 4153542 h 4643751"/>
                <a:gd name="connsiteX111" fmla="*/ 2974470 w 4578520"/>
                <a:gd name="connsiteY111" fmla="*/ 4262333 h 4643751"/>
                <a:gd name="connsiteX112" fmla="*/ 3015600 w 4578520"/>
                <a:gd name="connsiteY112" fmla="*/ 4262333 h 4643751"/>
                <a:gd name="connsiteX113" fmla="*/ 3097856 w 4578520"/>
                <a:gd name="connsiteY113" fmla="*/ 4320724 h 4643751"/>
                <a:gd name="connsiteX114" fmla="*/ 3174309 w 4578520"/>
                <a:gd name="connsiteY114" fmla="*/ 4483718 h 4643751"/>
                <a:gd name="connsiteX115" fmla="*/ 3262377 w 4578520"/>
                <a:gd name="connsiteY115" fmla="*/ 4612662 h 4643751"/>
                <a:gd name="connsiteX116" fmla="*/ 3385765 w 4578520"/>
                <a:gd name="connsiteY116" fmla="*/ 4612662 h 4643751"/>
                <a:gd name="connsiteX117" fmla="*/ 3468024 w 4578520"/>
                <a:gd name="connsiteY117" fmla="*/ 4495887 h 4643751"/>
                <a:gd name="connsiteX118" fmla="*/ 3755930 w 4578520"/>
                <a:gd name="connsiteY118" fmla="*/ 4379111 h 4643751"/>
                <a:gd name="connsiteX119" fmla="*/ 3879319 w 4578520"/>
                <a:gd name="connsiteY119" fmla="*/ 4320723 h 4643751"/>
                <a:gd name="connsiteX120" fmla="*/ 4002707 w 4578520"/>
                <a:gd name="connsiteY120" fmla="*/ 4203946 h 4643751"/>
                <a:gd name="connsiteX121" fmla="*/ 4043837 w 4578520"/>
                <a:gd name="connsiteY121" fmla="*/ 4145558 h 4643751"/>
                <a:gd name="connsiteX122" fmla="*/ 4084966 w 4578520"/>
                <a:gd name="connsiteY122" fmla="*/ 4145558 h 4643751"/>
                <a:gd name="connsiteX123" fmla="*/ 4084966 w 4578520"/>
                <a:gd name="connsiteY123" fmla="*/ 4028782 h 4643751"/>
                <a:gd name="connsiteX124" fmla="*/ 4126096 w 4578520"/>
                <a:gd name="connsiteY124" fmla="*/ 3970394 h 4643751"/>
                <a:gd name="connsiteX125" fmla="*/ 4134554 w 4578520"/>
                <a:gd name="connsiteY125" fmla="*/ 3871639 h 4643751"/>
                <a:gd name="connsiteX126" fmla="*/ 4126096 w 4578520"/>
                <a:gd name="connsiteY126" fmla="*/ 3736841 h 4643751"/>
                <a:gd name="connsiteX127" fmla="*/ 4167225 w 4578520"/>
                <a:gd name="connsiteY127" fmla="*/ 3678453 h 4643751"/>
                <a:gd name="connsiteX128" fmla="*/ 4182159 w 4578520"/>
                <a:gd name="connsiteY128" fmla="*/ 3562702 h 4643751"/>
                <a:gd name="connsiteX129" fmla="*/ 4208355 w 4578520"/>
                <a:gd name="connsiteY129" fmla="*/ 3444900 h 4643751"/>
                <a:gd name="connsiteX130" fmla="*/ 4249481 w 4578520"/>
                <a:gd name="connsiteY130" fmla="*/ 3269739 h 4643751"/>
                <a:gd name="connsiteX131" fmla="*/ 4314090 w 4578520"/>
                <a:gd name="connsiteY131" fmla="*/ 3151431 h 4643751"/>
                <a:gd name="connsiteX132" fmla="*/ 4372873 w 4578520"/>
                <a:gd name="connsiteY132" fmla="*/ 3094571 h 4643751"/>
                <a:gd name="connsiteX133" fmla="*/ 4414002 w 4578520"/>
                <a:gd name="connsiteY133" fmla="*/ 2977795 h 4643751"/>
                <a:gd name="connsiteX134" fmla="*/ 4372873 w 4578520"/>
                <a:gd name="connsiteY134" fmla="*/ 2919407 h 4643751"/>
                <a:gd name="connsiteX135" fmla="*/ 4414002 w 4578520"/>
                <a:gd name="connsiteY135" fmla="*/ 2861018 h 4643751"/>
                <a:gd name="connsiteX136" fmla="*/ 4372873 w 4578520"/>
                <a:gd name="connsiteY136" fmla="*/ 2802630 h 4643751"/>
                <a:gd name="connsiteX137" fmla="*/ 4428340 w 4578520"/>
                <a:gd name="connsiteY137" fmla="*/ 2666787 h 4643751"/>
                <a:gd name="connsiteX138" fmla="*/ 4455132 w 4578520"/>
                <a:gd name="connsiteY138" fmla="*/ 2569078 h 4643751"/>
                <a:gd name="connsiteX139" fmla="*/ 4496261 w 4578520"/>
                <a:gd name="connsiteY139" fmla="*/ 2452301 h 4643751"/>
                <a:gd name="connsiteX140" fmla="*/ 4455132 w 4578520"/>
                <a:gd name="connsiteY140" fmla="*/ 2452301 h 4643751"/>
                <a:gd name="connsiteX141" fmla="*/ 4455132 w 4578520"/>
                <a:gd name="connsiteY141" fmla="*/ 2393913 h 4643751"/>
                <a:gd name="connsiteX142" fmla="*/ 4496261 w 4578520"/>
                <a:gd name="connsiteY142" fmla="*/ 2335525 h 4643751"/>
                <a:gd name="connsiteX143" fmla="*/ 4578520 w 4578520"/>
                <a:gd name="connsiteY143" fmla="*/ 2277137 h 4643751"/>
                <a:gd name="connsiteX144" fmla="*/ 4537388 w 4578520"/>
                <a:gd name="connsiteY144"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17197 w 4578520"/>
                <a:gd name="connsiteY91" fmla="*/ 3912004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87363 w 4578520"/>
                <a:gd name="connsiteY95" fmla="*/ 3678452 h 4643751"/>
                <a:gd name="connsiteX96" fmla="*/ 2069621 w 4578520"/>
                <a:gd name="connsiteY96" fmla="*/ 3678453 h 4643751"/>
                <a:gd name="connsiteX97" fmla="*/ 2234140 w 4578520"/>
                <a:gd name="connsiteY97" fmla="*/ 3561675 h 4643751"/>
                <a:gd name="connsiteX98" fmla="*/ 2275269 w 4578520"/>
                <a:gd name="connsiteY98" fmla="*/ 3678452 h 4643751"/>
                <a:gd name="connsiteX99" fmla="*/ 2357528 w 4578520"/>
                <a:gd name="connsiteY99" fmla="*/ 3678452 h 4643751"/>
                <a:gd name="connsiteX100" fmla="*/ 2439787 w 4578520"/>
                <a:gd name="connsiteY100" fmla="*/ 3678452 h 4643751"/>
                <a:gd name="connsiteX101" fmla="*/ 2439787 w 4578520"/>
                <a:gd name="connsiteY101" fmla="*/ 3795229 h 4643751"/>
                <a:gd name="connsiteX102" fmla="*/ 2563175 w 4578520"/>
                <a:gd name="connsiteY102" fmla="*/ 3795228 h 4643751"/>
                <a:gd name="connsiteX103" fmla="*/ 2604305 w 4578520"/>
                <a:gd name="connsiteY103" fmla="*/ 3912005 h 4643751"/>
                <a:gd name="connsiteX104" fmla="*/ 2645434 w 4578520"/>
                <a:gd name="connsiteY104" fmla="*/ 4028780 h 4643751"/>
                <a:gd name="connsiteX105" fmla="*/ 2686564 w 4578520"/>
                <a:gd name="connsiteY105" fmla="*/ 4028780 h 4643751"/>
                <a:gd name="connsiteX106" fmla="*/ 2686564 w 4578520"/>
                <a:gd name="connsiteY106" fmla="*/ 3970392 h 4643751"/>
                <a:gd name="connsiteX107" fmla="*/ 2768823 w 4578520"/>
                <a:gd name="connsiteY107" fmla="*/ 4028780 h 4643751"/>
                <a:gd name="connsiteX108" fmla="*/ 2831558 w 4578520"/>
                <a:gd name="connsiteY108" fmla="*/ 4041552 h 4643751"/>
                <a:gd name="connsiteX109" fmla="*/ 2974467 w 4578520"/>
                <a:gd name="connsiteY109" fmla="*/ 4087172 h 4643751"/>
                <a:gd name="connsiteX110" fmla="*/ 3002934 w 4578520"/>
                <a:gd name="connsiteY110" fmla="*/ 4153542 h 4643751"/>
                <a:gd name="connsiteX111" fmla="*/ 2974470 w 4578520"/>
                <a:gd name="connsiteY111" fmla="*/ 4262333 h 4643751"/>
                <a:gd name="connsiteX112" fmla="*/ 3015600 w 4578520"/>
                <a:gd name="connsiteY112" fmla="*/ 4262333 h 4643751"/>
                <a:gd name="connsiteX113" fmla="*/ 3097856 w 4578520"/>
                <a:gd name="connsiteY113" fmla="*/ 4320724 h 4643751"/>
                <a:gd name="connsiteX114" fmla="*/ 3174309 w 4578520"/>
                <a:gd name="connsiteY114" fmla="*/ 4483718 h 4643751"/>
                <a:gd name="connsiteX115" fmla="*/ 3262377 w 4578520"/>
                <a:gd name="connsiteY115" fmla="*/ 4612662 h 4643751"/>
                <a:gd name="connsiteX116" fmla="*/ 3385765 w 4578520"/>
                <a:gd name="connsiteY116" fmla="*/ 4612662 h 4643751"/>
                <a:gd name="connsiteX117" fmla="*/ 3468024 w 4578520"/>
                <a:gd name="connsiteY117" fmla="*/ 4495887 h 4643751"/>
                <a:gd name="connsiteX118" fmla="*/ 3755930 w 4578520"/>
                <a:gd name="connsiteY118" fmla="*/ 4379111 h 4643751"/>
                <a:gd name="connsiteX119" fmla="*/ 3879319 w 4578520"/>
                <a:gd name="connsiteY119" fmla="*/ 4320723 h 4643751"/>
                <a:gd name="connsiteX120" fmla="*/ 4002707 w 4578520"/>
                <a:gd name="connsiteY120" fmla="*/ 4203946 h 4643751"/>
                <a:gd name="connsiteX121" fmla="*/ 4043837 w 4578520"/>
                <a:gd name="connsiteY121" fmla="*/ 4145558 h 4643751"/>
                <a:gd name="connsiteX122" fmla="*/ 4084966 w 4578520"/>
                <a:gd name="connsiteY122" fmla="*/ 4145558 h 4643751"/>
                <a:gd name="connsiteX123" fmla="*/ 4084966 w 4578520"/>
                <a:gd name="connsiteY123" fmla="*/ 4028782 h 4643751"/>
                <a:gd name="connsiteX124" fmla="*/ 4126096 w 4578520"/>
                <a:gd name="connsiteY124" fmla="*/ 3970394 h 4643751"/>
                <a:gd name="connsiteX125" fmla="*/ 4134554 w 4578520"/>
                <a:gd name="connsiteY125" fmla="*/ 3871639 h 4643751"/>
                <a:gd name="connsiteX126" fmla="*/ 4126096 w 4578520"/>
                <a:gd name="connsiteY126" fmla="*/ 3736841 h 4643751"/>
                <a:gd name="connsiteX127" fmla="*/ 4167225 w 4578520"/>
                <a:gd name="connsiteY127" fmla="*/ 3678453 h 4643751"/>
                <a:gd name="connsiteX128" fmla="*/ 4182159 w 4578520"/>
                <a:gd name="connsiteY128" fmla="*/ 3562702 h 4643751"/>
                <a:gd name="connsiteX129" fmla="*/ 4208355 w 4578520"/>
                <a:gd name="connsiteY129" fmla="*/ 3444900 h 4643751"/>
                <a:gd name="connsiteX130" fmla="*/ 4249481 w 4578520"/>
                <a:gd name="connsiteY130" fmla="*/ 3269739 h 4643751"/>
                <a:gd name="connsiteX131" fmla="*/ 4314090 w 4578520"/>
                <a:gd name="connsiteY131" fmla="*/ 3151431 h 4643751"/>
                <a:gd name="connsiteX132" fmla="*/ 4372873 w 4578520"/>
                <a:gd name="connsiteY132" fmla="*/ 3094571 h 4643751"/>
                <a:gd name="connsiteX133" fmla="*/ 4414002 w 4578520"/>
                <a:gd name="connsiteY133" fmla="*/ 2977795 h 4643751"/>
                <a:gd name="connsiteX134" fmla="*/ 4372873 w 4578520"/>
                <a:gd name="connsiteY134" fmla="*/ 2919407 h 4643751"/>
                <a:gd name="connsiteX135" fmla="*/ 4414002 w 4578520"/>
                <a:gd name="connsiteY135" fmla="*/ 2861018 h 4643751"/>
                <a:gd name="connsiteX136" fmla="*/ 4372873 w 4578520"/>
                <a:gd name="connsiteY136" fmla="*/ 2802630 h 4643751"/>
                <a:gd name="connsiteX137" fmla="*/ 4428340 w 4578520"/>
                <a:gd name="connsiteY137" fmla="*/ 2666787 h 4643751"/>
                <a:gd name="connsiteX138" fmla="*/ 4455132 w 4578520"/>
                <a:gd name="connsiteY138" fmla="*/ 2569078 h 4643751"/>
                <a:gd name="connsiteX139" fmla="*/ 4496261 w 4578520"/>
                <a:gd name="connsiteY139" fmla="*/ 2452301 h 4643751"/>
                <a:gd name="connsiteX140" fmla="*/ 4455132 w 4578520"/>
                <a:gd name="connsiteY140" fmla="*/ 2452301 h 4643751"/>
                <a:gd name="connsiteX141" fmla="*/ 4455132 w 4578520"/>
                <a:gd name="connsiteY141" fmla="*/ 2393913 h 4643751"/>
                <a:gd name="connsiteX142" fmla="*/ 4496261 w 4578520"/>
                <a:gd name="connsiteY142" fmla="*/ 2335525 h 4643751"/>
                <a:gd name="connsiteX143" fmla="*/ 4578520 w 4578520"/>
                <a:gd name="connsiteY143" fmla="*/ 2277137 h 4643751"/>
                <a:gd name="connsiteX144" fmla="*/ 4537388 w 4578520"/>
                <a:gd name="connsiteY144"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17197 w 4578520"/>
                <a:gd name="connsiteY92" fmla="*/ 3912004 h 4643751"/>
                <a:gd name="connsiteX93" fmla="*/ 1693137 w 4578520"/>
                <a:gd name="connsiteY93" fmla="*/ 3889016 h 4643751"/>
                <a:gd name="connsiteX94" fmla="*/ 1781715 w 4578520"/>
                <a:gd name="connsiteY94" fmla="*/ 3853617 h 4643751"/>
                <a:gd name="connsiteX95" fmla="*/ 1946233 w 4578520"/>
                <a:gd name="connsiteY95" fmla="*/ 3795228 h 4643751"/>
                <a:gd name="connsiteX96" fmla="*/ 1987363 w 4578520"/>
                <a:gd name="connsiteY96" fmla="*/ 3678452 h 4643751"/>
                <a:gd name="connsiteX97" fmla="*/ 2069621 w 4578520"/>
                <a:gd name="connsiteY97" fmla="*/ 3678453 h 4643751"/>
                <a:gd name="connsiteX98" fmla="*/ 2234140 w 4578520"/>
                <a:gd name="connsiteY98" fmla="*/ 3561675 h 4643751"/>
                <a:gd name="connsiteX99" fmla="*/ 2275269 w 4578520"/>
                <a:gd name="connsiteY99" fmla="*/ 3678452 h 4643751"/>
                <a:gd name="connsiteX100" fmla="*/ 2357528 w 4578520"/>
                <a:gd name="connsiteY100" fmla="*/ 3678452 h 4643751"/>
                <a:gd name="connsiteX101" fmla="*/ 2439787 w 4578520"/>
                <a:gd name="connsiteY101" fmla="*/ 3678452 h 4643751"/>
                <a:gd name="connsiteX102" fmla="*/ 2439787 w 4578520"/>
                <a:gd name="connsiteY102" fmla="*/ 3795229 h 4643751"/>
                <a:gd name="connsiteX103" fmla="*/ 2563175 w 4578520"/>
                <a:gd name="connsiteY103" fmla="*/ 3795228 h 4643751"/>
                <a:gd name="connsiteX104" fmla="*/ 2604305 w 4578520"/>
                <a:gd name="connsiteY104" fmla="*/ 3912005 h 4643751"/>
                <a:gd name="connsiteX105" fmla="*/ 2645434 w 4578520"/>
                <a:gd name="connsiteY105" fmla="*/ 4028780 h 4643751"/>
                <a:gd name="connsiteX106" fmla="*/ 2686564 w 4578520"/>
                <a:gd name="connsiteY106" fmla="*/ 4028780 h 4643751"/>
                <a:gd name="connsiteX107" fmla="*/ 2686564 w 4578520"/>
                <a:gd name="connsiteY107" fmla="*/ 3970392 h 4643751"/>
                <a:gd name="connsiteX108" fmla="*/ 2768823 w 4578520"/>
                <a:gd name="connsiteY108" fmla="*/ 4028780 h 4643751"/>
                <a:gd name="connsiteX109" fmla="*/ 2831558 w 4578520"/>
                <a:gd name="connsiteY109" fmla="*/ 4041552 h 4643751"/>
                <a:gd name="connsiteX110" fmla="*/ 2974467 w 4578520"/>
                <a:gd name="connsiteY110" fmla="*/ 4087172 h 4643751"/>
                <a:gd name="connsiteX111" fmla="*/ 3002934 w 4578520"/>
                <a:gd name="connsiteY111" fmla="*/ 4153542 h 4643751"/>
                <a:gd name="connsiteX112" fmla="*/ 2974470 w 4578520"/>
                <a:gd name="connsiteY112" fmla="*/ 4262333 h 4643751"/>
                <a:gd name="connsiteX113" fmla="*/ 3015600 w 4578520"/>
                <a:gd name="connsiteY113" fmla="*/ 4262333 h 4643751"/>
                <a:gd name="connsiteX114" fmla="*/ 3097856 w 4578520"/>
                <a:gd name="connsiteY114" fmla="*/ 4320724 h 4643751"/>
                <a:gd name="connsiteX115" fmla="*/ 3174309 w 4578520"/>
                <a:gd name="connsiteY115" fmla="*/ 4483718 h 4643751"/>
                <a:gd name="connsiteX116" fmla="*/ 3262377 w 4578520"/>
                <a:gd name="connsiteY116" fmla="*/ 4612662 h 4643751"/>
                <a:gd name="connsiteX117" fmla="*/ 3385765 w 4578520"/>
                <a:gd name="connsiteY117" fmla="*/ 4612662 h 4643751"/>
                <a:gd name="connsiteX118" fmla="*/ 3468024 w 4578520"/>
                <a:gd name="connsiteY118" fmla="*/ 4495887 h 4643751"/>
                <a:gd name="connsiteX119" fmla="*/ 3755930 w 4578520"/>
                <a:gd name="connsiteY119" fmla="*/ 4379111 h 4643751"/>
                <a:gd name="connsiteX120" fmla="*/ 3879319 w 4578520"/>
                <a:gd name="connsiteY120" fmla="*/ 4320723 h 4643751"/>
                <a:gd name="connsiteX121" fmla="*/ 4002707 w 4578520"/>
                <a:gd name="connsiteY121" fmla="*/ 4203946 h 4643751"/>
                <a:gd name="connsiteX122" fmla="*/ 4043837 w 4578520"/>
                <a:gd name="connsiteY122" fmla="*/ 4145558 h 4643751"/>
                <a:gd name="connsiteX123" fmla="*/ 4084966 w 4578520"/>
                <a:gd name="connsiteY123" fmla="*/ 4145558 h 4643751"/>
                <a:gd name="connsiteX124" fmla="*/ 4084966 w 4578520"/>
                <a:gd name="connsiteY124" fmla="*/ 4028782 h 4643751"/>
                <a:gd name="connsiteX125" fmla="*/ 4126096 w 4578520"/>
                <a:gd name="connsiteY125" fmla="*/ 3970394 h 4643751"/>
                <a:gd name="connsiteX126" fmla="*/ 4134554 w 4578520"/>
                <a:gd name="connsiteY126" fmla="*/ 3871639 h 4643751"/>
                <a:gd name="connsiteX127" fmla="*/ 4126096 w 4578520"/>
                <a:gd name="connsiteY127" fmla="*/ 3736841 h 4643751"/>
                <a:gd name="connsiteX128" fmla="*/ 4167225 w 4578520"/>
                <a:gd name="connsiteY128" fmla="*/ 3678453 h 4643751"/>
                <a:gd name="connsiteX129" fmla="*/ 4182159 w 4578520"/>
                <a:gd name="connsiteY129" fmla="*/ 3562702 h 4643751"/>
                <a:gd name="connsiteX130" fmla="*/ 4208355 w 4578520"/>
                <a:gd name="connsiteY130" fmla="*/ 3444900 h 4643751"/>
                <a:gd name="connsiteX131" fmla="*/ 4249481 w 4578520"/>
                <a:gd name="connsiteY131" fmla="*/ 3269739 h 4643751"/>
                <a:gd name="connsiteX132" fmla="*/ 4314090 w 4578520"/>
                <a:gd name="connsiteY132" fmla="*/ 3151431 h 4643751"/>
                <a:gd name="connsiteX133" fmla="*/ 4372873 w 4578520"/>
                <a:gd name="connsiteY133" fmla="*/ 3094571 h 4643751"/>
                <a:gd name="connsiteX134" fmla="*/ 4414002 w 4578520"/>
                <a:gd name="connsiteY134" fmla="*/ 2977795 h 4643751"/>
                <a:gd name="connsiteX135" fmla="*/ 4372873 w 4578520"/>
                <a:gd name="connsiteY135" fmla="*/ 2919407 h 4643751"/>
                <a:gd name="connsiteX136" fmla="*/ 4414002 w 4578520"/>
                <a:gd name="connsiteY136" fmla="*/ 2861018 h 4643751"/>
                <a:gd name="connsiteX137" fmla="*/ 4372873 w 4578520"/>
                <a:gd name="connsiteY137" fmla="*/ 2802630 h 4643751"/>
                <a:gd name="connsiteX138" fmla="*/ 4428340 w 4578520"/>
                <a:gd name="connsiteY138" fmla="*/ 2666787 h 4643751"/>
                <a:gd name="connsiteX139" fmla="*/ 4455132 w 4578520"/>
                <a:gd name="connsiteY139" fmla="*/ 2569078 h 4643751"/>
                <a:gd name="connsiteX140" fmla="*/ 4496261 w 4578520"/>
                <a:gd name="connsiteY140" fmla="*/ 2452301 h 4643751"/>
                <a:gd name="connsiteX141" fmla="*/ 4455132 w 4578520"/>
                <a:gd name="connsiteY141" fmla="*/ 2452301 h 4643751"/>
                <a:gd name="connsiteX142" fmla="*/ 4455132 w 4578520"/>
                <a:gd name="connsiteY142" fmla="*/ 2393913 h 4643751"/>
                <a:gd name="connsiteX143" fmla="*/ 4496261 w 4578520"/>
                <a:gd name="connsiteY143" fmla="*/ 2335525 h 4643751"/>
                <a:gd name="connsiteX144" fmla="*/ 4578520 w 4578520"/>
                <a:gd name="connsiteY144" fmla="*/ 2277137 h 4643751"/>
                <a:gd name="connsiteX145" fmla="*/ 4537388 w 4578520"/>
                <a:gd name="connsiteY145"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87363 w 4578520"/>
                <a:gd name="connsiteY95" fmla="*/ 3678452 h 4643751"/>
                <a:gd name="connsiteX96" fmla="*/ 2069621 w 4578520"/>
                <a:gd name="connsiteY96" fmla="*/ 3678453 h 4643751"/>
                <a:gd name="connsiteX97" fmla="*/ 2234140 w 4578520"/>
                <a:gd name="connsiteY97" fmla="*/ 3561675 h 4643751"/>
                <a:gd name="connsiteX98" fmla="*/ 2275269 w 4578520"/>
                <a:gd name="connsiteY98" fmla="*/ 3678452 h 4643751"/>
                <a:gd name="connsiteX99" fmla="*/ 2357528 w 4578520"/>
                <a:gd name="connsiteY99" fmla="*/ 3678452 h 4643751"/>
                <a:gd name="connsiteX100" fmla="*/ 2439787 w 4578520"/>
                <a:gd name="connsiteY100" fmla="*/ 3678452 h 4643751"/>
                <a:gd name="connsiteX101" fmla="*/ 2439787 w 4578520"/>
                <a:gd name="connsiteY101" fmla="*/ 3795229 h 4643751"/>
                <a:gd name="connsiteX102" fmla="*/ 2563175 w 4578520"/>
                <a:gd name="connsiteY102" fmla="*/ 3795228 h 4643751"/>
                <a:gd name="connsiteX103" fmla="*/ 2604305 w 4578520"/>
                <a:gd name="connsiteY103" fmla="*/ 3912005 h 4643751"/>
                <a:gd name="connsiteX104" fmla="*/ 2645434 w 4578520"/>
                <a:gd name="connsiteY104" fmla="*/ 4028780 h 4643751"/>
                <a:gd name="connsiteX105" fmla="*/ 2686564 w 4578520"/>
                <a:gd name="connsiteY105" fmla="*/ 4028780 h 4643751"/>
                <a:gd name="connsiteX106" fmla="*/ 2686564 w 4578520"/>
                <a:gd name="connsiteY106" fmla="*/ 3970392 h 4643751"/>
                <a:gd name="connsiteX107" fmla="*/ 2768823 w 4578520"/>
                <a:gd name="connsiteY107" fmla="*/ 4028780 h 4643751"/>
                <a:gd name="connsiteX108" fmla="*/ 2831558 w 4578520"/>
                <a:gd name="connsiteY108" fmla="*/ 4041552 h 4643751"/>
                <a:gd name="connsiteX109" fmla="*/ 2974467 w 4578520"/>
                <a:gd name="connsiteY109" fmla="*/ 4087172 h 4643751"/>
                <a:gd name="connsiteX110" fmla="*/ 3002934 w 4578520"/>
                <a:gd name="connsiteY110" fmla="*/ 4153542 h 4643751"/>
                <a:gd name="connsiteX111" fmla="*/ 2974470 w 4578520"/>
                <a:gd name="connsiteY111" fmla="*/ 4262333 h 4643751"/>
                <a:gd name="connsiteX112" fmla="*/ 3015600 w 4578520"/>
                <a:gd name="connsiteY112" fmla="*/ 4262333 h 4643751"/>
                <a:gd name="connsiteX113" fmla="*/ 3097856 w 4578520"/>
                <a:gd name="connsiteY113" fmla="*/ 4320724 h 4643751"/>
                <a:gd name="connsiteX114" fmla="*/ 3174309 w 4578520"/>
                <a:gd name="connsiteY114" fmla="*/ 4483718 h 4643751"/>
                <a:gd name="connsiteX115" fmla="*/ 3262377 w 4578520"/>
                <a:gd name="connsiteY115" fmla="*/ 4612662 h 4643751"/>
                <a:gd name="connsiteX116" fmla="*/ 3385765 w 4578520"/>
                <a:gd name="connsiteY116" fmla="*/ 4612662 h 4643751"/>
                <a:gd name="connsiteX117" fmla="*/ 3468024 w 4578520"/>
                <a:gd name="connsiteY117" fmla="*/ 4495887 h 4643751"/>
                <a:gd name="connsiteX118" fmla="*/ 3755930 w 4578520"/>
                <a:gd name="connsiteY118" fmla="*/ 4379111 h 4643751"/>
                <a:gd name="connsiteX119" fmla="*/ 3879319 w 4578520"/>
                <a:gd name="connsiteY119" fmla="*/ 4320723 h 4643751"/>
                <a:gd name="connsiteX120" fmla="*/ 4002707 w 4578520"/>
                <a:gd name="connsiteY120" fmla="*/ 4203946 h 4643751"/>
                <a:gd name="connsiteX121" fmla="*/ 4043837 w 4578520"/>
                <a:gd name="connsiteY121" fmla="*/ 4145558 h 4643751"/>
                <a:gd name="connsiteX122" fmla="*/ 4084966 w 4578520"/>
                <a:gd name="connsiteY122" fmla="*/ 4145558 h 4643751"/>
                <a:gd name="connsiteX123" fmla="*/ 4084966 w 4578520"/>
                <a:gd name="connsiteY123" fmla="*/ 4028782 h 4643751"/>
                <a:gd name="connsiteX124" fmla="*/ 4126096 w 4578520"/>
                <a:gd name="connsiteY124" fmla="*/ 3970394 h 4643751"/>
                <a:gd name="connsiteX125" fmla="*/ 4134554 w 4578520"/>
                <a:gd name="connsiteY125" fmla="*/ 3871639 h 4643751"/>
                <a:gd name="connsiteX126" fmla="*/ 4126096 w 4578520"/>
                <a:gd name="connsiteY126" fmla="*/ 3736841 h 4643751"/>
                <a:gd name="connsiteX127" fmla="*/ 4167225 w 4578520"/>
                <a:gd name="connsiteY127" fmla="*/ 3678453 h 4643751"/>
                <a:gd name="connsiteX128" fmla="*/ 4182159 w 4578520"/>
                <a:gd name="connsiteY128" fmla="*/ 3562702 h 4643751"/>
                <a:gd name="connsiteX129" fmla="*/ 4208355 w 4578520"/>
                <a:gd name="connsiteY129" fmla="*/ 3444900 h 4643751"/>
                <a:gd name="connsiteX130" fmla="*/ 4249481 w 4578520"/>
                <a:gd name="connsiteY130" fmla="*/ 3269739 h 4643751"/>
                <a:gd name="connsiteX131" fmla="*/ 4314090 w 4578520"/>
                <a:gd name="connsiteY131" fmla="*/ 3151431 h 4643751"/>
                <a:gd name="connsiteX132" fmla="*/ 4372873 w 4578520"/>
                <a:gd name="connsiteY132" fmla="*/ 3094571 h 4643751"/>
                <a:gd name="connsiteX133" fmla="*/ 4414002 w 4578520"/>
                <a:gd name="connsiteY133" fmla="*/ 2977795 h 4643751"/>
                <a:gd name="connsiteX134" fmla="*/ 4372873 w 4578520"/>
                <a:gd name="connsiteY134" fmla="*/ 2919407 h 4643751"/>
                <a:gd name="connsiteX135" fmla="*/ 4414002 w 4578520"/>
                <a:gd name="connsiteY135" fmla="*/ 2861018 h 4643751"/>
                <a:gd name="connsiteX136" fmla="*/ 4372873 w 4578520"/>
                <a:gd name="connsiteY136" fmla="*/ 2802630 h 4643751"/>
                <a:gd name="connsiteX137" fmla="*/ 4428340 w 4578520"/>
                <a:gd name="connsiteY137" fmla="*/ 2666787 h 4643751"/>
                <a:gd name="connsiteX138" fmla="*/ 4455132 w 4578520"/>
                <a:gd name="connsiteY138" fmla="*/ 2569078 h 4643751"/>
                <a:gd name="connsiteX139" fmla="*/ 4496261 w 4578520"/>
                <a:gd name="connsiteY139" fmla="*/ 2452301 h 4643751"/>
                <a:gd name="connsiteX140" fmla="*/ 4455132 w 4578520"/>
                <a:gd name="connsiteY140" fmla="*/ 2452301 h 4643751"/>
                <a:gd name="connsiteX141" fmla="*/ 4455132 w 4578520"/>
                <a:gd name="connsiteY141" fmla="*/ 2393913 h 4643751"/>
                <a:gd name="connsiteX142" fmla="*/ 4496261 w 4578520"/>
                <a:gd name="connsiteY142" fmla="*/ 2335525 h 4643751"/>
                <a:gd name="connsiteX143" fmla="*/ 4578520 w 4578520"/>
                <a:gd name="connsiteY143" fmla="*/ 2277137 h 4643751"/>
                <a:gd name="connsiteX144" fmla="*/ 4537388 w 4578520"/>
                <a:gd name="connsiteY144"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234140 w 4578520"/>
                <a:gd name="connsiteY98" fmla="*/ 3561675 h 4643751"/>
                <a:gd name="connsiteX99" fmla="*/ 2275269 w 4578520"/>
                <a:gd name="connsiteY99" fmla="*/ 3678452 h 4643751"/>
                <a:gd name="connsiteX100" fmla="*/ 2357528 w 4578520"/>
                <a:gd name="connsiteY100" fmla="*/ 3678452 h 4643751"/>
                <a:gd name="connsiteX101" fmla="*/ 2439787 w 4578520"/>
                <a:gd name="connsiteY101" fmla="*/ 3678452 h 4643751"/>
                <a:gd name="connsiteX102" fmla="*/ 2439787 w 4578520"/>
                <a:gd name="connsiteY102" fmla="*/ 3795229 h 4643751"/>
                <a:gd name="connsiteX103" fmla="*/ 2563175 w 4578520"/>
                <a:gd name="connsiteY103" fmla="*/ 3795228 h 4643751"/>
                <a:gd name="connsiteX104" fmla="*/ 2604305 w 4578520"/>
                <a:gd name="connsiteY104" fmla="*/ 3912005 h 4643751"/>
                <a:gd name="connsiteX105" fmla="*/ 2645434 w 4578520"/>
                <a:gd name="connsiteY105" fmla="*/ 4028780 h 4643751"/>
                <a:gd name="connsiteX106" fmla="*/ 2686564 w 4578520"/>
                <a:gd name="connsiteY106" fmla="*/ 4028780 h 4643751"/>
                <a:gd name="connsiteX107" fmla="*/ 2686564 w 4578520"/>
                <a:gd name="connsiteY107" fmla="*/ 3970392 h 4643751"/>
                <a:gd name="connsiteX108" fmla="*/ 2768823 w 4578520"/>
                <a:gd name="connsiteY108" fmla="*/ 4028780 h 4643751"/>
                <a:gd name="connsiteX109" fmla="*/ 2831558 w 4578520"/>
                <a:gd name="connsiteY109" fmla="*/ 4041552 h 4643751"/>
                <a:gd name="connsiteX110" fmla="*/ 2974467 w 4578520"/>
                <a:gd name="connsiteY110" fmla="*/ 4087172 h 4643751"/>
                <a:gd name="connsiteX111" fmla="*/ 3002934 w 4578520"/>
                <a:gd name="connsiteY111" fmla="*/ 4153542 h 4643751"/>
                <a:gd name="connsiteX112" fmla="*/ 2974470 w 4578520"/>
                <a:gd name="connsiteY112" fmla="*/ 4262333 h 4643751"/>
                <a:gd name="connsiteX113" fmla="*/ 3015600 w 4578520"/>
                <a:gd name="connsiteY113" fmla="*/ 4262333 h 4643751"/>
                <a:gd name="connsiteX114" fmla="*/ 3097856 w 4578520"/>
                <a:gd name="connsiteY114" fmla="*/ 4320724 h 4643751"/>
                <a:gd name="connsiteX115" fmla="*/ 3174309 w 4578520"/>
                <a:gd name="connsiteY115" fmla="*/ 4483718 h 4643751"/>
                <a:gd name="connsiteX116" fmla="*/ 3262377 w 4578520"/>
                <a:gd name="connsiteY116" fmla="*/ 4612662 h 4643751"/>
                <a:gd name="connsiteX117" fmla="*/ 3385765 w 4578520"/>
                <a:gd name="connsiteY117" fmla="*/ 4612662 h 4643751"/>
                <a:gd name="connsiteX118" fmla="*/ 3468024 w 4578520"/>
                <a:gd name="connsiteY118" fmla="*/ 4495887 h 4643751"/>
                <a:gd name="connsiteX119" fmla="*/ 3755930 w 4578520"/>
                <a:gd name="connsiteY119" fmla="*/ 4379111 h 4643751"/>
                <a:gd name="connsiteX120" fmla="*/ 3879319 w 4578520"/>
                <a:gd name="connsiteY120" fmla="*/ 4320723 h 4643751"/>
                <a:gd name="connsiteX121" fmla="*/ 4002707 w 4578520"/>
                <a:gd name="connsiteY121" fmla="*/ 4203946 h 4643751"/>
                <a:gd name="connsiteX122" fmla="*/ 4043837 w 4578520"/>
                <a:gd name="connsiteY122" fmla="*/ 4145558 h 4643751"/>
                <a:gd name="connsiteX123" fmla="*/ 4084966 w 4578520"/>
                <a:gd name="connsiteY123" fmla="*/ 4145558 h 4643751"/>
                <a:gd name="connsiteX124" fmla="*/ 4084966 w 4578520"/>
                <a:gd name="connsiteY124" fmla="*/ 4028782 h 4643751"/>
                <a:gd name="connsiteX125" fmla="*/ 4126096 w 4578520"/>
                <a:gd name="connsiteY125" fmla="*/ 3970394 h 4643751"/>
                <a:gd name="connsiteX126" fmla="*/ 4134554 w 4578520"/>
                <a:gd name="connsiteY126" fmla="*/ 3871639 h 4643751"/>
                <a:gd name="connsiteX127" fmla="*/ 4126096 w 4578520"/>
                <a:gd name="connsiteY127" fmla="*/ 3736841 h 4643751"/>
                <a:gd name="connsiteX128" fmla="*/ 4167225 w 4578520"/>
                <a:gd name="connsiteY128" fmla="*/ 3678453 h 4643751"/>
                <a:gd name="connsiteX129" fmla="*/ 4182159 w 4578520"/>
                <a:gd name="connsiteY129" fmla="*/ 3562702 h 4643751"/>
                <a:gd name="connsiteX130" fmla="*/ 4208355 w 4578520"/>
                <a:gd name="connsiteY130" fmla="*/ 3444900 h 4643751"/>
                <a:gd name="connsiteX131" fmla="*/ 4249481 w 4578520"/>
                <a:gd name="connsiteY131" fmla="*/ 3269739 h 4643751"/>
                <a:gd name="connsiteX132" fmla="*/ 4314090 w 4578520"/>
                <a:gd name="connsiteY132" fmla="*/ 3151431 h 4643751"/>
                <a:gd name="connsiteX133" fmla="*/ 4372873 w 4578520"/>
                <a:gd name="connsiteY133" fmla="*/ 3094571 h 4643751"/>
                <a:gd name="connsiteX134" fmla="*/ 4414002 w 4578520"/>
                <a:gd name="connsiteY134" fmla="*/ 2977795 h 4643751"/>
                <a:gd name="connsiteX135" fmla="*/ 4372873 w 4578520"/>
                <a:gd name="connsiteY135" fmla="*/ 2919407 h 4643751"/>
                <a:gd name="connsiteX136" fmla="*/ 4414002 w 4578520"/>
                <a:gd name="connsiteY136" fmla="*/ 2861018 h 4643751"/>
                <a:gd name="connsiteX137" fmla="*/ 4372873 w 4578520"/>
                <a:gd name="connsiteY137" fmla="*/ 2802630 h 4643751"/>
                <a:gd name="connsiteX138" fmla="*/ 4428340 w 4578520"/>
                <a:gd name="connsiteY138" fmla="*/ 2666787 h 4643751"/>
                <a:gd name="connsiteX139" fmla="*/ 4455132 w 4578520"/>
                <a:gd name="connsiteY139" fmla="*/ 2569078 h 4643751"/>
                <a:gd name="connsiteX140" fmla="*/ 4496261 w 4578520"/>
                <a:gd name="connsiteY140" fmla="*/ 2452301 h 4643751"/>
                <a:gd name="connsiteX141" fmla="*/ 4455132 w 4578520"/>
                <a:gd name="connsiteY141" fmla="*/ 2452301 h 4643751"/>
                <a:gd name="connsiteX142" fmla="*/ 4455132 w 4578520"/>
                <a:gd name="connsiteY142" fmla="*/ 2393913 h 4643751"/>
                <a:gd name="connsiteX143" fmla="*/ 4496261 w 4578520"/>
                <a:gd name="connsiteY143" fmla="*/ 2335525 h 4643751"/>
                <a:gd name="connsiteX144" fmla="*/ 4578520 w 4578520"/>
                <a:gd name="connsiteY144" fmla="*/ 2277137 h 4643751"/>
                <a:gd name="connsiteX145" fmla="*/ 4537388 w 4578520"/>
                <a:gd name="connsiteY145"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234140 w 4578520"/>
                <a:gd name="connsiteY98" fmla="*/ 3561675 h 4643751"/>
                <a:gd name="connsiteX99" fmla="*/ 2275269 w 4578520"/>
                <a:gd name="connsiteY99" fmla="*/ 3678452 h 4643751"/>
                <a:gd name="connsiteX100" fmla="*/ 2357528 w 4578520"/>
                <a:gd name="connsiteY100" fmla="*/ 3678452 h 4643751"/>
                <a:gd name="connsiteX101" fmla="*/ 2439787 w 4578520"/>
                <a:gd name="connsiteY101" fmla="*/ 3678452 h 4643751"/>
                <a:gd name="connsiteX102" fmla="*/ 2439787 w 4578520"/>
                <a:gd name="connsiteY102" fmla="*/ 3795229 h 4643751"/>
                <a:gd name="connsiteX103" fmla="*/ 2563175 w 4578520"/>
                <a:gd name="connsiteY103" fmla="*/ 3795228 h 4643751"/>
                <a:gd name="connsiteX104" fmla="*/ 2604305 w 4578520"/>
                <a:gd name="connsiteY104" fmla="*/ 3912005 h 4643751"/>
                <a:gd name="connsiteX105" fmla="*/ 2645434 w 4578520"/>
                <a:gd name="connsiteY105" fmla="*/ 4028780 h 4643751"/>
                <a:gd name="connsiteX106" fmla="*/ 2686564 w 4578520"/>
                <a:gd name="connsiteY106" fmla="*/ 4028780 h 4643751"/>
                <a:gd name="connsiteX107" fmla="*/ 2686564 w 4578520"/>
                <a:gd name="connsiteY107" fmla="*/ 3970392 h 4643751"/>
                <a:gd name="connsiteX108" fmla="*/ 2768823 w 4578520"/>
                <a:gd name="connsiteY108" fmla="*/ 4028780 h 4643751"/>
                <a:gd name="connsiteX109" fmla="*/ 2831558 w 4578520"/>
                <a:gd name="connsiteY109" fmla="*/ 4041552 h 4643751"/>
                <a:gd name="connsiteX110" fmla="*/ 2974467 w 4578520"/>
                <a:gd name="connsiteY110" fmla="*/ 4087172 h 4643751"/>
                <a:gd name="connsiteX111" fmla="*/ 3002934 w 4578520"/>
                <a:gd name="connsiteY111" fmla="*/ 4153542 h 4643751"/>
                <a:gd name="connsiteX112" fmla="*/ 2974470 w 4578520"/>
                <a:gd name="connsiteY112" fmla="*/ 4262333 h 4643751"/>
                <a:gd name="connsiteX113" fmla="*/ 3015600 w 4578520"/>
                <a:gd name="connsiteY113" fmla="*/ 4262333 h 4643751"/>
                <a:gd name="connsiteX114" fmla="*/ 3097856 w 4578520"/>
                <a:gd name="connsiteY114" fmla="*/ 4320724 h 4643751"/>
                <a:gd name="connsiteX115" fmla="*/ 3174309 w 4578520"/>
                <a:gd name="connsiteY115" fmla="*/ 4483718 h 4643751"/>
                <a:gd name="connsiteX116" fmla="*/ 3262377 w 4578520"/>
                <a:gd name="connsiteY116" fmla="*/ 4612662 h 4643751"/>
                <a:gd name="connsiteX117" fmla="*/ 3385765 w 4578520"/>
                <a:gd name="connsiteY117" fmla="*/ 4612662 h 4643751"/>
                <a:gd name="connsiteX118" fmla="*/ 3468024 w 4578520"/>
                <a:gd name="connsiteY118" fmla="*/ 4495887 h 4643751"/>
                <a:gd name="connsiteX119" fmla="*/ 3755930 w 4578520"/>
                <a:gd name="connsiteY119" fmla="*/ 4379111 h 4643751"/>
                <a:gd name="connsiteX120" fmla="*/ 3879319 w 4578520"/>
                <a:gd name="connsiteY120" fmla="*/ 4320723 h 4643751"/>
                <a:gd name="connsiteX121" fmla="*/ 4002707 w 4578520"/>
                <a:gd name="connsiteY121" fmla="*/ 4203946 h 4643751"/>
                <a:gd name="connsiteX122" fmla="*/ 4043837 w 4578520"/>
                <a:gd name="connsiteY122" fmla="*/ 4145558 h 4643751"/>
                <a:gd name="connsiteX123" fmla="*/ 4084966 w 4578520"/>
                <a:gd name="connsiteY123" fmla="*/ 4145558 h 4643751"/>
                <a:gd name="connsiteX124" fmla="*/ 4084966 w 4578520"/>
                <a:gd name="connsiteY124" fmla="*/ 4028782 h 4643751"/>
                <a:gd name="connsiteX125" fmla="*/ 4126096 w 4578520"/>
                <a:gd name="connsiteY125" fmla="*/ 3970394 h 4643751"/>
                <a:gd name="connsiteX126" fmla="*/ 4134554 w 4578520"/>
                <a:gd name="connsiteY126" fmla="*/ 3871639 h 4643751"/>
                <a:gd name="connsiteX127" fmla="*/ 4126096 w 4578520"/>
                <a:gd name="connsiteY127" fmla="*/ 3736841 h 4643751"/>
                <a:gd name="connsiteX128" fmla="*/ 4167225 w 4578520"/>
                <a:gd name="connsiteY128" fmla="*/ 3678453 h 4643751"/>
                <a:gd name="connsiteX129" fmla="*/ 4182159 w 4578520"/>
                <a:gd name="connsiteY129" fmla="*/ 3562702 h 4643751"/>
                <a:gd name="connsiteX130" fmla="*/ 4208355 w 4578520"/>
                <a:gd name="connsiteY130" fmla="*/ 3444900 h 4643751"/>
                <a:gd name="connsiteX131" fmla="*/ 4249481 w 4578520"/>
                <a:gd name="connsiteY131" fmla="*/ 3269739 h 4643751"/>
                <a:gd name="connsiteX132" fmla="*/ 4314090 w 4578520"/>
                <a:gd name="connsiteY132" fmla="*/ 3151431 h 4643751"/>
                <a:gd name="connsiteX133" fmla="*/ 4372873 w 4578520"/>
                <a:gd name="connsiteY133" fmla="*/ 3094571 h 4643751"/>
                <a:gd name="connsiteX134" fmla="*/ 4414002 w 4578520"/>
                <a:gd name="connsiteY134" fmla="*/ 2977795 h 4643751"/>
                <a:gd name="connsiteX135" fmla="*/ 4372873 w 4578520"/>
                <a:gd name="connsiteY135" fmla="*/ 2919407 h 4643751"/>
                <a:gd name="connsiteX136" fmla="*/ 4414002 w 4578520"/>
                <a:gd name="connsiteY136" fmla="*/ 2861018 h 4643751"/>
                <a:gd name="connsiteX137" fmla="*/ 4372873 w 4578520"/>
                <a:gd name="connsiteY137" fmla="*/ 2802630 h 4643751"/>
                <a:gd name="connsiteX138" fmla="*/ 4428340 w 4578520"/>
                <a:gd name="connsiteY138" fmla="*/ 2666787 h 4643751"/>
                <a:gd name="connsiteX139" fmla="*/ 4455132 w 4578520"/>
                <a:gd name="connsiteY139" fmla="*/ 2569078 h 4643751"/>
                <a:gd name="connsiteX140" fmla="*/ 4496261 w 4578520"/>
                <a:gd name="connsiteY140" fmla="*/ 2452301 h 4643751"/>
                <a:gd name="connsiteX141" fmla="*/ 4455132 w 4578520"/>
                <a:gd name="connsiteY141" fmla="*/ 2452301 h 4643751"/>
                <a:gd name="connsiteX142" fmla="*/ 4455132 w 4578520"/>
                <a:gd name="connsiteY142" fmla="*/ 2393913 h 4643751"/>
                <a:gd name="connsiteX143" fmla="*/ 4496261 w 4578520"/>
                <a:gd name="connsiteY143" fmla="*/ 2335525 h 4643751"/>
                <a:gd name="connsiteX144" fmla="*/ 4578520 w 4578520"/>
                <a:gd name="connsiteY144" fmla="*/ 2277137 h 4643751"/>
                <a:gd name="connsiteX145" fmla="*/ 4537388 w 4578520"/>
                <a:gd name="connsiteY145"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234140 w 4578520"/>
                <a:gd name="connsiteY98" fmla="*/ 3561675 h 4643751"/>
                <a:gd name="connsiteX99" fmla="*/ 2275269 w 4578520"/>
                <a:gd name="connsiteY99" fmla="*/ 3678452 h 4643751"/>
                <a:gd name="connsiteX100" fmla="*/ 2357528 w 4578520"/>
                <a:gd name="connsiteY100" fmla="*/ 3678452 h 4643751"/>
                <a:gd name="connsiteX101" fmla="*/ 2439787 w 4578520"/>
                <a:gd name="connsiteY101" fmla="*/ 3678452 h 4643751"/>
                <a:gd name="connsiteX102" fmla="*/ 2439787 w 4578520"/>
                <a:gd name="connsiteY102" fmla="*/ 3795229 h 4643751"/>
                <a:gd name="connsiteX103" fmla="*/ 2563175 w 4578520"/>
                <a:gd name="connsiteY103" fmla="*/ 3795228 h 4643751"/>
                <a:gd name="connsiteX104" fmla="*/ 2604305 w 4578520"/>
                <a:gd name="connsiteY104" fmla="*/ 3912005 h 4643751"/>
                <a:gd name="connsiteX105" fmla="*/ 2645434 w 4578520"/>
                <a:gd name="connsiteY105" fmla="*/ 4028780 h 4643751"/>
                <a:gd name="connsiteX106" fmla="*/ 2686564 w 4578520"/>
                <a:gd name="connsiteY106" fmla="*/ 4028780 h 4643751"/>
                <a:gd name="connsiteX107" fmla="*/ 2686564 w 4578520"/>
                <a:gd name="connsiteY107" fmla="*/ 3970392 h 4643751"/>
                <a:gd name="connsiteX108" fmla="*/ 2768823 w 4578520"/>
                <a:gd name="connsiteY108" fmla="*/ 4028780 h 4643751"/>
                <a:gd name="connsiteX109" fmla="*/ 2831558 w 4578520"/>
                <a:gd name="connsiteY109" fmla="*/ 4041552 h 4643751"/>
                <a:gd name="connsiteX110" fmla="*/ 2974467 w 4578520"/>
                <a:gd name="connsiteY110" fmla="*/ 4087172 h 4643751"/>
                <a:gd name="connsiteX111" fmla="*/ 3002934 w 4578520"/>
                <a:gd name="connsiteY111" fmla="*/ 4153542 h 4643751"/>
                <a:gd name="connsiteX112" fmla="*/ 2974470 w 4578520"/>
                <a:gd name="connsiteY112" fmla="*/ 4262333 h 4643751"/>
                <a:gd name="connsiteX113" fmla="*/ 3015600 w 4578520"/>
                <a:gd name="connsiteY113" fmla="*/ 4262333 h 4643751"/>
                <a:gd name="connsiteX114" fmla="*/ 3097856 w 4578520"/>
                <a:gd name="connsiteY114" fmla="*/ 4320724 h 4643751"/>
                <a:gd name="connsiteX115" fmla="*/ 3174309 w 4578520"/>
                <a:gd name="connsiteY115" fmla="*/ 4483718 h 4643751"/>
                <a:gd name="connsiteX116" fmla="*/ 3262377 w 4578520"/>
                <a:gd name="connsiteY116" fmla="*/ 4612662 h 4643751"/>
                <a:gd name="connsiteX117" fmla="*/ 3385765 w 4578520"/>
                <a:gd name="connsiteY117" fmla="*/ 4612662 h 4643751"/>
                <a:gd name="connsiteX118" fmla="*/ 3468024 w 4578520"/>
                <a:gd name="connsiteY118" fmla="*/ 4495887 h 4643751"/>
                <a:gd name="connsiteX119" fmla="*/ 3755930 w 4578520"/>
                <a:gd name="connsiteY119" fmla="*/ 4379111 h 4643751"/>
                <a:gd name="connsiteX120" fmla="*/ 3879319 w 4578520"/>
                <a:gd name="connsiteY120" fmla="*/ 4320723 h 4643751"/>
                <a:gd name="connsiteX121" fmla="*/ 4002707 w 4578520"/>
                <a:gd name="connsiteY121" fmla="*/ 4203946 h 4643751"/>
                <a:gd name="connsiteX122" fmla="*/ 4043837 w 4578520"/>
                <a:gd name="connsiteY122" fmla="*/ 4145558 h 4643751"/>
                <a:gd name="connsiteX123" fmla="*/ 4084966 w 4578520"/>
                <a:gd name="connsiteY123" fmla="*/ 4145558 h 4643751"/>
                <a:gd name="connsiteX124" fmla="*/ 4084966 w 4578520"/>
                <a:gd name="connsiteY124" fmla="*/ 4028782 h 4643751"/>
                <a:gd name="connsiteX125" fmla="*/ 4126096 w 4578520"/>
                <a:gd name="connsiteY125" fmla="*/ 3970394 h 4643751"/>
                <a:gd name="connsiteX126" fmla="*/ 4134554 w 4578520"/>
                <a:gd name="connsiteY126" fmla="*/ 3871639 h 4643751"/>
                <a:gd name="connsiteX127" fmla="*/ 4126096 w 4578520"/>
                <a:gd name="connsiteY127" fmla="*/ 3736841 h 4643751"/>
                <a:gd name="connsiteX128" fmla="*/ 4167225 w 4578520"/>
                <a:gd name="connsiteY128" fmla="*/ 3678453 h 4643751"/>
                <a:gd name="connsiteX129" fmla="*/ 4182159 w 4578520"/>
                <a:gd name="connsiteY129" fmla="*/ 3562702 h 4643751"/>
                <a:gd name="connsiteX130" fmla="*/ 4208355 w 4578520"/>
                <a:gd name="connsiteY130" fmla="*/ 3444900 h 4643751"/>
                <a:gd name="connsiteX131" fmla="*/ 4249481 w 4578520"/>
                <a:gd name="connsiteY131" fmla="*/ 3269739 h 4643751"/>
                <a:gd name="connsiteX132" fmla="*/ 4314090 w 4578520"/>
                <a:gd name="connsiteY132" fmla="*/ 3151431 h 4643751"/>
                <a:gd name="connsiteX133" fmla="*/ 4372873 w 4578520"/>
                <a:gd name="connsiteY133" fmla="*/ 3094571 h 4643751"/>
                <a:gd name="connsiteX134" fmla="*/ 4414002 w 4578520"/>
                <a:gd name="connsiteY134" fmla="*/ 2977795 h 4643751"/>
                <a:gd name="connsiteX135" fmla="*/ 4372873 w 4578520"/>
                <a:gd name="connsiteY135" fmla="*/ 2919407 h 4643751"/>
                <a:gd name="connsiteX136" fmla="*/ 4414002 w 4578520"/>
                <a:gd name="connsiteY136" fmla="*/ 2861018 h 4643751"/>
                <a:gd name="connsiteX137" fmla="*/ 4372873 w 4578520"/>
                <a:gd name="connsiteY137" fmla="*/ 2802630 h 4643751"/>
                <a:gd name="connsiteX138" fmla="*/ 4428340 w 4578520"/>
                <a:gd name="connsiteY138" fmla="*/ 2666787 h 4643751"/>
                <a:gd name="connsiteX139" fmla="*/ 4455132 w 4578520"/>
                <a:gd name="connsiteY139" fmla="*/ 2569078 h 4643751"/>
                <a:gd name="connsiteX140" fmla="*/ 4496261 w 4578520"/>
                <a:gd name="connsiteY140" fmla="*/ 2452301 h 4643751"/>
                <a:gd name="connsiteX141" fmla="*/ 4455132 w 4578520"/>
                <a:gd name="connsiteY141" fmla="*/ 2452301 h 4643751"/>
                <a:gd name="connsiteX142" fmla="*/ 4455132 w 4578520"/>
                <a:gd name="connsiteY142" fmla="*/ 2393913 h 4643751"/>
                <a:gd name="connsiteX143" fmla="*/ 4496261 w 4578520"/>
                <a:gd name="connsiteY143" fmla="*/ 2335525 h 4643751"/>
                <a:gd name="connsiteX144" fmla="*/ 4578520 w 4578520"/>
                <a:gd name="connsiteY144" fmla="*/ 2277137 h 4643751"/>
                <a:gd name="connsiteX145" fmla="*/ 4537388 w 4578520"/>
                <a:gd name="connsiteY145"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234140 w 4578520"/>
                <a:gd name="connsiteY98" fmla="*/ 3561675 h 4643751"/>
                <a:gd name="connsiteX99" fmla="*/ 2275269 w 4578520"/>
                <a:gd name="connsiteY99" fmla="*/ 3678452 h 4643751"/>
                <a:gd name="connsiteX100" fmla="*/ 2357528 w 4578520"/>
                <a:gd name="connsiteY100" fmla="*/ 3678452 h 4643751"/>
                <a:gd name="connsiteX101" fmla="*/ 2439787 w 4578520"/>
                <a:gd name="connsiteY101" fmla="*/ 3678452 h 4643751"/>
                <a:gd name="connsiteX102" fmla="*/ 2439787 w 4578520"/>
                <a:gd name="connsiteY102" fmla="*/ 3795229 h 4643751"/>
                <a:gd name="connsiteX103" fmla="*/ 2563175 w 4578520"/>
                <a:gd name="connsiteY103" fmla="*/ 3795228 h 4643751"/>
                <a:gd name="connsiteX104" fmla="*/ 2604305 w 4578520"/>
                <a:gd name="connsiteY104" fmla="*/ 3912005 h 4643751"/>
                <a:gd name="connsiteX105" fmla="*/ 2645434 w 4578520"/>
                <a:gd name="connsiteY105" fmla="*/ 4028780 h 4643751"/>
                <a:gd name="connsiteX106" fmla="*/ 2686564 w 4578520"/>
                <a:gd name="connsiteY106" fmla="*/ 4028780 h 4643751"/>
                <a:gd name="connsiteX107" fmla="*/ 2686564 w 4578520"/>
                <a:gd name="connsiteY107" fmla="*/ 3970392 h 4643751"/>
                <a:gd name="connsiteX108" fmla="*/ 2768823 w 4578520"/>
                <a:gd name="connsiteY108" fmla="*/ 4028780 h 4643751"/>
                <a:gd name="connsiteX109" fmla="*/ 2831558 w 4578520"/>
                <a:gd name="connsiteY109" fmla="*/ 4041552 h 4643751"/>
                <a:gd name="connsiteX110" fmla="*/ 2974467 w 4578520"/>
                <a:gd name="connsiteY110" fmla="*/ 4087172 h 4643751"/>
                <a:gd name="connsiteX111" fmla="*/ 3002934 w 4578520"/>
                <a:gd name="connsiteY111" fmla="*/ 4153542 h 4643751"/>
                <a:gd name="connsiteX112" fmla="*/ 2974470 w 4578520"/>
                <a:gd name="connsiteY112" fmla="*/ 4262333 h 4643751"/>
                <a:gd name="connsiteX113" fmla="*/ 3015600 w 4578520"/>
                <a:gd name="connsiteY113" fmla="*/ 4262333 h 4643751"/>
                <a:gd name="connsiteX114" fmla="*/ 3097856 w 4578520"/>
                <a:gd name="connsiteY114" fmla="*/ 4320724 h 4643751"/>
                <a:gd name="connsiteX115" fmla="*/ 3174309 w 4578520"/>
                <a:gd name="connsiteY115" fmla="*/ 4483718 h 4643751"/>
                <a:gd name="connsiteX116" fmla="*/ 3262377 w 4578520"/>
                <a:gd name="connsiteY116" fmla="*/ 4612662 h 4643751"/>
                <a:gd name="connsiteX117" fmla="*/ 3385765 w 4578520"/>
                <a:gd name="connsiteY117" fmla="*/ 4612662 h 4643751"/>
                <a:gd name="connsiteX118" fmla="*/ 3468024 w 4578520"/>
                <a:gd name="connsiteY118" fmla="*/ 4495887 h 4643751"/>
                <a:gd name="connsiteX119" fmla="*/ 3755930 w 4578520"/>
                <a:gd name="connsiteY119" fmla="*/ 4379111 h 4643751"/>
                <a:gd name="connsiteX120" fmla="*/ 3879319 w 4578520"/>
                <a:gd name="connsiteY120" fmla="*/ 4320723 h 4643751"/>
                <a:gd name="connsiteX121" fmla="*/ 4002707 w 4578520"/>
                <a:gd name="connsiteY121" fmla="*/ 4203946 h 4643751"/>
                <a:gd name="connsiteX122" fmla="*/ 4043837 w 4578520"/>
                <a:gd name="connsiteY122" fmla="*/ 4145558 h 4643751"/>
                <a:gd name="connsiteX123" fmla="*/ 4084966 w 4578520"/>
                <a:gd name="connsiteY123" fmla="*/ 4145558 h 4643751"/>
                <a:gd name="connsiteX124" fmla="*/ 4084966 w 4578520"/>
                <a:gd name="connsiteY124" fmla="*/ 4028782 h 4643751"/>
                <a:gd name="connsiteX125" fmla="*/ 4126096 w 4578520"/>
                <a:gd name="connsiteY125" fmla="*/ 3970394 h 4643751"/>
                <a:gd name="connsiteX126" fmla="*/ 4134554 w 4578520"/>
                <a:gd name="connsiteY126" fmla="*/ 3871639 h 4643751"/>
                <a:gd name="connsiteX127" fmla="*/ 4126096 w 4578520"/>
                <a:gd name="connsiteY127" fmla="*/ 3736841 h 4643751"/>
                <a:gd name="connsiteX128" fmla="*/ 4167225 w 4578520"/>
                <a:gd name="connsiteY128" fmla="*/ 3678453 h 4643751"/>
                <a:gd name="connsiteX129" fmla="*/ 4182159 w 4578520"/>
                <a:gd name="connsiteY129" fmla="*/ 3562702 h 4643751"/>
                <a:gd name="connsiteX130" fmla="*/ 4208355 w 4578520"/>
                <a:gd name="connsiteY130" fmla="*/ 3444900 h 4643751"/>
                <a:gd name="connsiteX131" fmla="*/ 4249481 w 4578520"/>
                <a:gd name="connsiteY131" fmla="*/ 3269739 h 4643751"/>
                <a:gd name="connsiteX132" fmla="*/ 4314090 w 4578520"/>
                <a:gd name="connsiteY132" fmla="*/ 3151431 h 4643751"/>
                <a:gd name="connsiteX133" fmla="*/ 4372873 w 4578520"/>
                <a:gd name="connsiteY133" fmla="*/ 3094571 h 4643751"/>
                <a:gd name="connsiteX134" fmla="*/ 4414002 w 4578520"/>
                <a:gd name="connsiteY134" fmla="*/ 2977795 h 4643751"/>
                <a:gd name="connsiteX135" fmla="*/ 4372873 w 4578520"/>
                <a:gd name="connsiteY135" fmla="*/ 2919407 h 4643751"/>
                <a:gd name="connsiteX136" fmla="*/ 4414002 w 4578520"/>
                <a:gd name="connsiteY136" fmla="*/ 2861018 h 4643751"/>
                <a:gd name="connsiteX137" fmla="*/ 4372873 w 4578520"/>
                <a:gd name="connsiteY137" fmla="*/ 2802630 h 4643751"/>
                <a:gd name="connsiteX138" fmla="*/ 4428340 w 4578520"/>
                <a:gd name="connsiteY138" fmla="*/ 2666787 h 4643751"/>
                <a:gd name="connsiteX139" fmla="*/ 4455132 w 4578520"/>
                <a:gd name="connsiteY139" fmla="*/ 2569078 h 4643751"/>
                <a:gd name="connsiteX140" fmla="*/ 4496261 w 4578520"/>
                <a:gd name="connsiteY140" fmla="*/ 2452301 h 4643751"/>
                <a:gd name="connsiteX141" fmla="*/ 4455132 w 4578520"/>
                <a:gd name="connsiteY141" fmla="*/ 2452301 h 4643751"/>
                <a:gd name="connsiteX142" fmla="*/ 4455132 w 4578520"/>
                <a:gd name="connsiteY142" fmla="*/ 2393913 h 4643751"/>
                <a:gd name="connsiteX143" fmla="*/ 4496261 w 4578520"/>
                <a:gd name="connsiteY143" fmla="*/ 2335525 h 4643751"/>
                <a:gd name="connsiteX144" fmla="*/ 4578520 w 4578520"/>
                <a:gd name="connsiteY144" fmla="*/ 2277137 h 4643751"/>
                <a:gd name="connsiteX145" fmla="*/ 4537388 w 4578520"/>
                <a:gd name="connsiteY145"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201822 w 4578520"/>
                <a:gd name="connsiteY98" fmla="*/ 3580079 h 4643751"/>
                <a:gd name="connsiteX99" fmla="*/ 2234140 w 4578520"/>
                <a:gd name="connsiteY99" fmla="*/ 3561675 h 4643751"/>
                <a:gd name="connsiteX100" fmla="*/ 2275269 w 4578520"/>
                <a:gd name="connsiteY100" fmla="*/ 3678452 h 4643751"/>
                <a:gd name="connsiteX101" fmla="*/ 2357528 w 4578520"/>
                <a:gd name="connsiteY101" fmla="*/ 3678452 h 4643751"/>
                <a:gd name="connsiteX102" fmla="*/ 2439787 w 4578520"/>
                <a:gd name="connsiteY102" fmla="*/ 3678452 h 4643751"/>
                <a:gd name="connsiteX103" fmla="*/ 2439787 w 4578520"/>
                <a:gd name="connsiteY103" fmla="*/ 3795229 h 4643751"/>
                <a:gd name="connsiteX104" fmla="*/ 2563175 w 4578520"/>
                <a:gd name="connsiteY104" fmla="*/ 3795228 h 4643751"/>
                <a:gd name="connsiteX105" fmla="*/ 2604305 w 4578520"/>
                <a:gd name="connsiteY105" fmla="*/ 3912005 h 4643751"/>
                <a:gd name="connsiteX106" fmla="*/ 2645434 w 4578520"/>
                <a:gd name="connsiteY106" fmla="*/ 4028780 h 4643751"/>
                <a:gd name="connsiteX107" fmla="*/ 2686564 w 4578520"/>
                <a:gd name="connsiteY107" fmla="*/ 4028780 h 4643751"/>
                <a:gd name="connsiteX108" fmla="*/ 2686564 w 4578520"/>
                <a:gd name="connsiteY108" fmla="*/ 3970392 h 4643751"/>
                <a:gd name="connsiteX109" fmla="*/ 2768823 w 4578520"/>
                <a:gd name="connsiteY109" fmla="*/ 4028780 h 4643751"/>
                <a:gd name="connsiteX110" fmla="*/ 2831558 w 4578520"/>
                <a:gd name="connsiteY110" fmla="*/ 4041552 h 4643751"/>
                <a:gd name="connsiteX111" fmla="*/ 2974467 w 4578520"/>
                <a:gd name="connsiteY111" fmla="*/ 4087172 h 4643751"/>
                <a:gd name="connsiteX112" fmla="*/ 3002934 w 4578520"/>
                <a:gd name="connsiteY112" fmla="*/ 4153542 h 4643751"/>
                <a:gd name="connsiteX113" fmla="*/ 2974470 w 4578520"/>
                <a:gd name="connsiteY113" fmla="*/ 4262333 h 4643751"/>
                <a:gd name="connsiteX114" fmla="*/ 3015600 w 4578520"/>
                <a:gd name="connsiteY114" fmla="*/ 4262333 h 4643751"/>
                <a:gd name="connsiteX115" fmla="*/ 3097856 w 4578520"/>
                <a:gd name="connsiteY115" fmla="*/ 4320724 h 4643751"/>
                <a:gd name="connsiteX116" fmla="*/ 3174309 w 4578520"/>
                <a:gd name="connsiteY116" fmla="*/ 4483718 h 4643751"/>
                <a:gd name="connsiteX117" fmla="*/ 3262377 w 4578520"/>
                <a:gd name="connsiteY117" fmla="*/ 4612662 h 4643751"/>
                <a:gd name="connsiteX118" fmla="*/ 3385765 w 4578520"/>
                <a:gd name="connsiteY118" fmla="*/ 4612662 h 4643751"/>
                <a:gd name="connsiteX119" fmla="*/ 3468024 w 4578520"/>
                <a:gd name="connsiteY119" fmla="*/ 4495887 h 4643751"/>
                <a:gd name="connsiteX120" fmla="*/ 3755930 w 4578520"/>
                <a:gd name="connsiteY120" fmla="*/ 4379111 h 4643751"/>
                <a:gd name="connsiteX121" fmla="*/ 3879319 w 4578520"/>
                <a:gd name="connsiteY121" fmla="*/ 4320723 h 4643751"/>
                <a:gd name="connsiteX122" fmla="*/ 4002707 w 4578520"/>
                <a:gd name="connsiteY122" fmla="*/ 4203946 h 4643751"/>
                <a:gd name="connsiteX123" fmla="*/ 4043837 w 4578520"/>
                <a:gd name="connsiteY123" fmla="*/ 4145558 h 4643751"/>
                <a:gd name="connsiteX124" fmla="*/ 4084966 w 4578520"/>
                <a:gd name="connsiteY124" fmla="*/ 4145558 h 4643751"/>
                <a:gd name="connsiteX125" fmla="*/ 4084966 w 4578520"/>
                <a:gd name="connsiteY125" fmla="*/ 4028782 h 4643751"/>
                <a:gd name="connsiteX126" fmla="*/ 4126096 w 4578520"/>
                <a:gd name="connsiteY126" fmla="*/ 3970394 h 4643751"/>
                <a:gd name="connsiteX127" fmla="*/ 4134554 w 4578520"/>
                <a:gd name="connsiteY127" fmla="*/ 3871639 h 4643751"/>
                <a:gd name="connsiteX128" fmla="*/ 4126096 w 4578520"/>
                <a:gd name="connsiteY128" fmla="*/ 3736841 h 4643751"/>
                <a:gd name="connsiteX129" fmla="*/ 4167225 w 4578520"/>
                <a:gd name="connsiteY129" fmla="*/ 3678453 h 4643751"/>
                <a:gd name="connsiteX130" fmla="*/ 4182159 w 4578520"/>
                <a:gd name="connsiteY130" fmla="*/ 3562702 h 4643751"/>
                <a:gd name="connsiteX131" fmla="*/ 4208355 w 4578520"/>
                <a:gd name="connsiteY131" fmla="*/ 3444900 h 4643751"/>
                <a:gd name="connsiteX132" fmla="*/ 4249481 w 4578520"/>
                <a:gd name="connsiteY132" fmla="*/ 3269739 h 4643751"/>
                <a:gd name="connsiteX133" fmla="*/ 4314090 w 4578520"/>
                <a:gd name="connsiteY133" fmla="*/ 3151431 h 4643751"/>
                <a:gd name="connsiteX134" fmla="*/ 4372873 w 4578520"/>
                <a:gd name="connsiteY134" fmla="*/ 3094571 h 4643751"/>
                <a:gd name="connsiteX135" fmla="*/ 4414002 w 4578520"/>
                <a:gd name="connsiteY135" fmla="*/ 2977795 h 4643751"/>
                <a:gd name="connsiteX136" fmla="*/ 4372873 w 4578520"/>
                <a:gd name="connsiteY136" fmla="*/ 2919407 h 4643751"/>
                <a:gd name="connsiteX137" fmla="*/ 4414002 w 4578520"/>
                <a:gd name="connsiteY137" fmla="*/ 2861018 h 4643751"/>
                <a:gd name="connsiteX138" fmla="*/ 4372873 w 4578520"/>
                <a:gd name="connsiteY138" fmla="*/ 2802630 h 4643751"/>
                <a:gd name="connsiteX139" fmla="*/ 4428340 w 4578520"/>
                <a:gd name="connsiteY139" fmla="*/ 2666787 h 4643751"/>
                <a:gd name="connsiteX140" fmla="*/ 4455132 w 4578520"/>
                <a:gd name="connsiteY140" fmla="*/ 2569078 h 4643751"/>
                <a:gd name="connsiteX141" fmla="*/ 4496261 w 4578520"/>
                <a:gd name="connsiteY141" fmla="*/ 2452301 h 4643751"/>
                <a:gd name="connsiteX142" fmla="*/ 4455132 w 4578520"/>
                <a:gd name="connsiteY142" fmla="*/ 2452301 h 4643751"/>
                <a:gd name="connsiteX143" fmla="*/ 4455132 w 4578520"/>
                <a:gd name="connsiteY143" fmla="*/ 2393913 h 4643751"/>
                <a:gd name="connsiteX144" fmla="*/ 4496261 w 4578520"/>
                <a:gd name="connsiteY144" fmla="*/ 2335525 h 4643751"/>
                <a:gd name="connsiteX145" fmla="*/ 4578520 w 4578520"/>
                <a:gd name="connsiteY145" fmla="*/ 2277137 h 4643751"/>
                <a:gd name="connsiteX146" fmla="*/ 4537388 w 4578520"/>
                <a:gd name="connsiteY146"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201822 w 4578520"/>
                <a:gd name="connsiteY98" fmla="*/ 3580079 h 4643751"/>
                <a:gd name="connsiteX99" fmla="*/ 2234140 w 4578520"/>
                <a:gd name="connsiteY99" fmla="*/ 3561675 h 4643751"/>
                <a:gd name="connsiteX100" fmla="*/ 2263027 w 4578520"/>
                <a:gd name="connsiteY100" fmla="*/ 3605180 h 4643751"/>
                <a:gd name="connsiteX101" fmla="*/ 2275269 w 4578520"/>
                <a:gd name="connsiteY101" fmla="*/ 3678452 h 4643751"/>
                <a:gd name="connsiteX102" fmla="*/ 2357528 w 4578520"/>
                <a:gd name="connsiteY102" fmla="*/ 3678452 h 4643751"/>
                <a:gd name="connsiteX103" fmla="*/ 2439787 w 4578520"/>
                <a:gd name="connsiteY103" fmla="*/ 3678452 h 4643751"/>
                <a:gd name="connsiteX104" fmla="*/ 2439787 w 4578520"/>
                <a:gd name="connsiteY104" fmla="*/ 3795229 h 4643751"/>
                <a:gd name="connsiteX105" fmla="*/ 2563175 w 4578520"/>
                <a:gd name="connsiteY105" fmla="*/ 3795228 h 4643751"/>
                <a:gd name="connsiteX106" fmla="*/ 2604305 w 4578520"/>
                <a:gd name="connsiteY106" fmla="*/ 3912005 h 4643751"/>
                <a:gd name="connsiteX107" fmla="*/ 2645434 w 4578520"/>
                <a:gd name="connsiteY107" fmla="*/ 4028780 h 4643751"/>
                <a:gd name="connsiteX108" fmla="*/ 2686564 w 4578520"/>
                <a:gd name="connsiteY108" fmla="*/ 4028780 h 4643751"/>
                <a:gd name="connsiteX109" fmla="*/ 2686564 w 4578520"/>
                <a:gd name="connsiteY109" fmla="*/ 3970392 h 4643751"/>
                <a:gd name="connsiteX110" fmla="*/ 2768823 w 4578520"/>
                <a:gd name="connsiteY110" fmla="*/ 4028780 h 4643751"/>
                <a:gd name="connsiteX111" fmla="*/ 2831558 w 4578520"/>
                <a:gd name="connsiteY111" fmla="*/ 4041552 h 4643751"/>
                <a:gd name="connsiteX112" fmla="*/ 2974467 w 4578520"/>
                <a:gd name="connsiteY112" fmla="*/ 4087172 h 4643751"/>
                <a:gd name="connsiteX113" fmla="*/ 3002934 w 4578520"/>
                <a:gd name="connsiteY113" fmla="*/ 4153542 h 4643751"/>
                <a:gd name="connsiteX114" fmla="*/ 2974470 w 4578520"/>
                <a:gd name="connsiteY114" fmla="*/ 4262333 h 4643751"/>
                <a:gd name="connsiteX115" fmla="*/ 3015600 w 4578520"/>
                <a:gd name="connsiteY115" fmla="*/ 4262333 h 4643751"/>
                <a:gd name="connsiteX116" fmla="*/ 3097856 w 4578520"/>
                <a:gd name="connsiteY116" fmla="*/ 4320724 h 4643751"/>
                <a:gd name="connsiteX117" fmla="*/ 3174309 w 4578520"/>
                <a:gd name="connsiteY117" fmla="*/ 4483718 h 4643751"/>
                <a:gd name="connsiteX118" fmla="*/ 3262377 w 4578520"/>
                <a:gd name="connsiteY118" fmla="*/ 4612662 h 4643751"/>
                <a:gd name="connsiteX119" fmla="*/ 3385765 w 4578520"/>
                <a:gd name="connsiteY119" fmla="*/ 4612662 h 4643751"/>
                <a:gd name="connsiteX120" fmla="*/ 3468024 w 4578520"/>
                <a:gd name="connsiteY120" fmla="*/ 4495887 h 4643751"/>
                <a:gd name="connsiteX121" fmla="*/ 3755930 w 4578520"/>
                <a:gd name="connsiteY121" fmla="*/ 4379111 h 4643751"/>
                <a:gd name="connsiteX122" fmla="*/ 3879319 w 4578520"/>
                <a:gd name="connsiteY122" fmla="*/ 4320723 h 4643751"/>
                <a:gd name="connsiteX123" fmla="*/ 4002707 w 4578520"/>
                <a:gd name="connsiteY123" fmla="*/ 4203946 h 4643751"/>
                <a:gd name="connsiteX124" fmla="*/ 4043837 w 4578520"/>
                <a:gd name="connsiteY124" fmla="*/ 4145558 h 4643751"/>
                <a:gd name="connsiteX125" fmla="*/ 4084966 w 4578520"/>
                <a:gd name="connsiteY125" fmla="*/ 4145558 h 4643751"/>
                <a:gd name="connsiteX126" fmla="*/ 4084966 w 4578520"/>
                <a:gd name="connsiteY126" fmla="*/ 4028782 h 4643751"/>
                <a:gd name="connsiteX127" fmla="*/ 4126096 w 4578520"/>
                <a:gd name="connsiteY127" fmla="*/ 3970394 h 4643751"/>
                <a:gd name="connsiteX128" fmla="*/ 4134554 w 4578520"/>
                <a:gd name="connsiteY128" fmla="*/ 3871639 h 4643751"/>
                <a:gd name="connsiteX129" fmla="*/ 4126096 w 4578520"/>
                <a:gd name="connsiteY129" fmla="*/ 3736841 h 4643751"/>
                <a:gd name="connsiteX130" fmla="*/ 4167225 w 4578520"/>
                <a:gd name="connsiteY130" fmla="*/ 3678453 h 4643751"/>
                <a:gd name="connsiteX131" fmla="*/ 4182159 w 4578520"/>
                <a:gd name="connsiteY131" fmla="*/ 3562702 h 4643751"/>
                <a:gd name="connsiteX132" fmla="*/ 4208355 w 4578520"/>
                <a:gd name="connsiteY132" fmla="*/ 3444900 h 4643751"/>
                <a:gd name="connsiteX133" fmla="*/ 4249481 w 4578520"/>
                <a:gd name="connsiteY133" fmla="*/ 3269739 h 4643751"/>
                <a:gd name="connsiteX134" fmla="*/ 4314090 w 4578520"/>
                <a:gd name="connsiteY134" fmla="*/ 3151431 h 4643751"/>
                <a:gd name="connsiteX135" fmla="*/ 4372873 w 4578520"/>
                <a:gd name="connsiteY135" fmla="*/ 3094571 h 4643751"/>
                <a:gd name="connsiteX136" fmla="*/ 4414002 w 4578520"/>
                <a:gd name="connsiteY136" fmla="*/ 2977795 h 4643751"/>
                <a:gd name="connsiteX137" fmla="*/ 4372873 w 4578520"/>
                <a:gd name="connsiteY137" fmla="*/ 2919407 h 4643751"/>
                <a:gd name="connsiteX138" fmla="*/ 4414002 w 4578520"/>
                <a:gd name="connsiteY138" fmla="*/ 2861018 h 4643751"/>
                <a:gd name="connsiteX139" fmla="*/ 4372873 w 4578520"/>
                <a:gd name="connsiteY139" fmla="*/ 2802630 h 4643751"/>
                <a:gd name="connsiteX140" fmla="*/ 4428340 w 4578520"/>
                <a:gd name="connsiteY140" fmla="*/ 2666787 h 4643751"/>
                <a:gd name="connsiteX141" fmla="*/ 4455132 w 4578520"/>
                <a:gd name="connsiteY141" fmla="*/ 2569078 h 4643751"/>
                <a:gd name="connsiteX142" fmla="*/ 4496261 w 4578520"/>
                <a:gd name="connsiteY142" fmla="*/ 2452301 h 4643751"/>
                <a:gd name="connsiteX143" fmla="*/ 4455132 w 4578520"/>
                <a:gd name="connsiteY143" fmla="*/ 2452301 h 4643751"/>
                <a:gd name="connsiteX144" fmla="*/ 4455132 w 4578520"/>
                <a:gd name="connsiteY144" fmla="*/ 2393913 h 4643751"/>
                <a:gd name="connsiteX145" fmla="*/ 4496261 w 4578520"/>
                <a:gd name="connsiteY145" fmla="*/ 2335525 h 4643751"/>
                <a:gd name="connsiteX146" fmla="*/ 4578520 w 4578520"/>
                <a:gd name="connsiteY146" fmla="*/ 2277137 h 4643751"/>
                <a:gd name="connsiteX147" fmla="*/ 4537388 w 4578520"/>
                <a:gd name="connsiteY147"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201822 w 4578520"/>
                <a:gd name="connsiteY98" fmla="*/ 3580079 h 4643751"/>
                <a:gd name="connsiteX99" fmla="*/ 2263027 w 4578520"/>
                <a:gd name="connsiteY99" fmla="*/ 3605180 h 4643751"/>
                <a:gd name="connsiteX100" fmla="*/ 2275269 w 4578520"/>
                <a:gd name="connsiteY100" fmla="*/ 3678452 h 4643751"/>
                <a:gd name="connsiteX101" fmla="*/ 2357528 w 4578520"/>
                <a:gd name="connsiteY101" fmla="*/ 3678452 h 4643751"/>
                <a:gd name="connsiteX102" fmla="*/ 2439787 w 4578520"/>
                <a:gd name="connsiteY102" fmla="*/ 3678452 h 4643751"/>
                <a:gd name="connsiteX103" fmla="*/ 2439787 w 4578520"/>
                <a:gd name="connsiteY103" fmla="*/ 3795229 h 4643751"/>
                <a:gd name="connsiteX104" fmla="*/ 2563175 w 4578520"/>
                <a:gd name="connsiteY104" fmla="*/ 3795228 h 4643751"/>
                <a:gd name="connsiteX105" fmla="*/ 2604305 w 4578520"/>
                <a:gd name="connsiteY105" fmla="*/ 3912005 h 4643751"/>
                <a:gd name="connsiteX106" fmla="*/ 2645434 w 4578520"/>
                <a:gd name="connsiteY106" fmla="*/ 4028780 h 4643751"/>
                <a:gd name="connsiteX107" fmla="*/ 2686564 w 4578520"/>
                <a:gd name="connsiteY107" fmla="*/ 4028780 h 4643751"/>
                <a:gd name="connsiteX108" fmla="*/ 2686564 w 4578520"/>
                <a:gd name="connsiteY108" fmla="*/ 3970392 h 4643751"/>
                <a:gd name="connsiteX109" fmla="*/ 2768823 w 4578520"/>
                <a:gd name="connsiteY109" fmla="*/ 4028780 h 4643751"/>
                <a:gd name="connsiteX110" fmla="*/ 2831558 w 4578520"/>
                <a:gd name="connsiteY110" fmla="*/ 4041552 h 4643751"/>
                <a:gd name="connsiteX111" fmla="*/ 2974467 w 4578520"/>
                <a:gd name="connsiteY111" fmla="*/ 4087172 h 4643751"/>
                <a:gd name="connsiteX112" fmla="*/ 3002934 w 4578520"/>
                <a:gd name="connsiteY112" fmla="*/ 4153542 h 4643751"/>
                <a:gd name="connsiteX113" fmla="*/ 2974470 w 4578520"/>
                <a:gd name="connsiteY113" fmla="*/ 4262333 h 4643751"/>
                <a:gd name="connsiteX114" fmla="*/ 3015600 w 4578520"/>
                <a:gd name="connsiteY114" fmla="*/ 4262333 h 4643751"/>
                <a:gd name="connsiteX115" fmla="*/ 3097856 w 4578520"/>
                <a:gd name="connsiteY115" fmla="*/ 4320724 h 4643751"/>
                <a:gd name="connsiteX116" fmla="*/ 3174309 w 4578520"/>
                <a:gd name="connsiteY116" fmla="*/ 4483718 h 4643751"/>
                <a:gd name="connsiteX117" fmla="*/ 3262377 w 4578520"/>
                <a:gd name="connsiteY117" fmla="*/ 4612662 h 4643751"/>
                <a:gd name="connsiteX118" fmla="*/ 3385765 w 4578520"/>
                <a:gd name="connsiteY118" fmla="*/ 4612662 h 4643751"/>
                <a:gd name="connsiteX119" fmla="*/ 3468024 w 4578520"/>
                <a:gd name="connsiteY119" fmla="*/ 4495887 h 4643751"/>
                <a:gd name="connsiteX120" fmla="*/ 3755930 w 4578520"/>
                <a:gd name="connsiteY120" fmla="*/ 4379111 h 4643751"/>
                <a:gd name="connsiteX121" fmla="*/ 3879319 w 4578520"/>
                <a:gd name="connsiteY121" fmla="*/ 4320723 h 4643751"/>
                <a:gd name="connsiteX122" fmla="*/ 4002707 w 4578520"/>
                <a:gd name="connsiteY122" fmla="*/ 4203946 h 4643751"/>
                <a:gd name="connsiteX123" fmla="*/ 4043837 w 4578520"/>
                <a:gd name="connsiteY123" fmla="*/ 4145558 h 4643751"/>
                <a:gd name="connsiteX124" fmla="*/ 4084966 w 4578520"/>
                <a:gd name="connsiteY124" fmla="*/ 4145558 h 4643751"/>
                <a:gd name="connsiteX125" fmla="*/ 4084966 w 4578520"/>
                <a:gd name="connsiteY125" fmla="*/ 4028782 h 4643751"/>
                <a:gd name="connsiteX126" fmla="*/ 4126096 w 4578520"/>
                <a:gd name="connsiteY126" fmla="*/ 3970394 h 4643751"/>
                <a:gd name="connsiteX127" fmla="*/ 4134554 w 4578520"/>
                <a:gd name="connsiteY127" fmla="*/ 3871639 h 4643751"/>
                <a:gd name="connsiteX128" fmla="*/ 4126096 w 4578520"/>
                <a:gd name="connsiteY128" fmla="*/ 3736841 h 4643751"/>
                <a:gd name="connsiteX129" fmla="*/ 4167225 w 4578520"/>
                <a:gd name="connsiteY129" fmla="*/ 3678453 h 4643751"/>
                <a:gd name="connsiteX130" fmla="*/ 4182159 w 4578520"/>
                <a:gd name="connsiteY130" fmla="*/ 3562702 h 4643751"/>
                <a:gd name="connsiteX131" fmla="*/ 4208355 w 4578520"/>
                <a:gd name="connsiteY131" fmla="*/ 3444900 h 4643751"/>
                <a:gd name="connsiteX132" fmla="*/ 4249481 w 4578520"/>
                <a:gd name="connsiteY132" fmla="*/ 3269739 h 4643751"/>
                <a:gd name="connsiteX133" fmla="*/ 4314090 w 4578520"/>
                <a:gd name="connsiteY133" fmla="*/ 3151431 h 4643751"/>
                <a:gd name="connsiteX134" fmla="*/ 4372873 w 4578520"/>
                <a:gd name="connsiteY134" fmla="*/ 3094571 h 4643751"/>
                <a:gd name="connsiteX135" fmla="*/ 4414002 w 4578520"/>
                <a:gd name="connsiteY135" fmla="*/ 2977795 h 4643751"/>
                <a:gd name="connsiteX136" fmla="*/ 4372873 w 4578520"/>
                <a:gd name="connsiteY136" fmla="*/ 2919407 h 4643751"/>
                <a:gd name="connsiteX137" fmla="*/ 4414002 w 4578520"/>
                <a:gd name="connsiteY137" fmla="*/ 2861018 h 4643751"/>
                <a:gd name="connsiteX138" fmla="*/ 4372873 w 4578520"/>
                <a:gd name="connsiteY138" fmla="*/ 2802630 h 4643751"/>
                <a:gd name="connsiteX139" fmla="*/ 4428340 w 4578520"/>
                <a:gd name="connsiteY139" fmla="*/ 2666787 h 4643751"/>
                <a:gd name="connsiteX140" fmla="*/ 4455132 w 4578520"/>
                <a:gd name="connsiteY140" fmla="*/ 2569078 h 4643751"/>
                <a:gd name="connsiteX141" fmla="*/ 4496261 w 4578520"/>
                <a:gd name="connsiteY141" fmla="*/ 2452301 h 4643751"/>
                <a:gd name="connsiteX142" fmla="*/ 4455132 w 4578520"/>
                <a:gd name="connsiteY142" fmla="*/ 2452301 h 4643751"/>
                <a:gd name="connsiteX143" fmla="*/ 4455132 w 4578520"/>
                <a:gd name="connsiteY143" fmla="*/ 2393913 h 4643751"/>
                <a:gd name="connsiteX144" fmla="*/ 4496261 w 4578520"/>
                <a:gd name="connsiteY144" fmla="*/ 2335525 h 4643751"/>
                <a:gd name="connsiteX145" fmla="*/ 4578520 w 4578520"/>
                <a:gd name="connsiteY145" fmla="*/ 2277137 h 4643751"/>
                <a:gd name="connsiteX146" fmla="*/ 4537388 w 4578520"/>
                <a:gd name="connsiteY146"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75269 w 4578520"/>
                <a:gd name="connsiteY101" fmla="*/ 3678452 h 4643751"/>
                <a:gd name="connsiteX102" fmla="*/ 2357528 w 4578520"/>
                <a:gd name="connsiteY102" fmla="*/ 3678452 h 4643751"/>
                <a:gd name="connsiteX103" fmla="*/ 2439787 w 4578520"/>
                <a:gd name="connsiteY103" fmla="*/ 3678452 h 4643751"/>
                <a:gd name="connsiteX104" fmla="*/ 2439787 w 4578520"/>
                <a:gd name="connsiteY104" fmla="*/ 3795229 h 4643751"/>
                <a:gd name="connsiteX105" fmla="*/ 2563175 w 4578520"/>
                <a:gd name="connsiteY105" fmla="*/ 3795228 h 4643751"/>
                <a:gd name="connsiteX106" fmla="*/ 2604305 w 4578520"/>
                <a:gd name="connsiteY106" fmla="*/ 3912005 h 4643751"/>
                <a:gd name="connsiteX107" fmla="*/ 2645434 w 4578520"/>
                <a:gd name="connsiteY107" fmla="*/ 4028780 h 4643751"/>
                <a:gd name="connsiteX108" fmla="*/ 2686564 w 4578520"/>
                <a:gd name="connsiteY108" fmla="*/ 4028780 h 4643751"/>
                <a:gd name="connsiteX109" fmla="*/ 2686564 w 4578520"/>
                <a:gd name="connsiteY109" fmla="*/ 3970392 h 4643751"/>
                <a:gd name="connsiteX110" fmla="*/ 2768823 w 4578520"/>
                <a:gd name="connsiteY110" fmla="*/ 4028780 h 4643751"/>
                <a:gd name="connsiteX111" fmla="*/ 2831558 w 4578520"/>
                <a:gd name="connsiteY111" fmla="*/ 4041552 h 4643751"/>
                <a:gd name="connsiteX112" fmla="*/ 2974467 w 4578520"/>
                <a:gd name="connsiteY112" fmla="*/ 4087172 h 4643751"/>
                <a:gd name="connsiteX113" fmla="*/ 3002934 w 4578520"/>
                <a:gd name="connsiteY113" fmla="*/ 4153542 h 4643751"/>
                <a:gd name="connsiteX114" fmla="*/ 2974470 w 4578520"/>
                <a:gd name="connsiteY114" fmla="*/ 4262333 h 4643751"/>
                <a:gd name="connsiteX115" fmla="*/ 3015600 w 4578520"/>
                <a:gd name="connsiteY115" fmla="*/ 4262333 h 4643751"/>
                <a:gd name="connsiteX116" fmla="*/ 3097856 w 4578520"/>
                <a:gd name="connsiteY116" fmla="*/ 4320724 h 4643751"/>
                <a:gd name="connsiteX117" fmla="*/ 3174309 w 4578520"/>
                <a:gd name="connsiteY117" fmla="*/ 4483718 h 4643751"/>
                <a:gd name="connsiteX118" fmla="*/ 3262377 w 4578520"/>
                <a:gd name="connsiteY118" fmla="*/ 4612662 h 4643751"/>
                <a:gd name="connsiteX119" fmla="*/ 3385765 w 4578520"/>
                <a:gd name="connsiteY119" fmla="*/ 4612662 h 4643751"/>
                <a:gd name="connsiteX120" fmla="*/ 3468024 w 4578520"/>
                <a:gd name="connsiteY120" fmla="*/ 4495887 h 4643751"/>
                <a:gd name="connsiteX121" fmla="*/ 3755930 w 4578520"/>
                <a:gd name="connsiteY121" fmla="*/ 4379111 h 4643751"/>
                <a:gd name="connsiteX122" fmla="*/ 3879319 w 4578520"/>
                <a:gd name="connsiteY122" fmla="*/ 4320723 h 4643751"/>
                <a:gd name="connsiteX123" fmla="*/ 4002707 w 4578520"/>
                <a:gd name="connsiteY123" fmla="*/ 4203946 h 4643751"/>
                <a:gd name="connsiteX124" fmla="*/ 4043837 w 4578520"/>
                <a:gd name="connsiteY124" fmla="*/ 4145558 h 4643751"/>
                <a:gd name="connsiteX125" fmla="*/ 4084966 w 4578520"/>
                <a:gd name="connsiteY125" fmla="*/ 4145558 h 4643751"/>
                <a:gd name="connsiteX126" fmla="*/ 4084966 w 4578520"/>
                <a:gd name="connsiteY126" fmla="*/ 4028782 h 4643751"/>
                <a:gd name="connsiteX127" fmla="*/ 4126096 w 4578520"/>
                <a:gd name="connsiteY127" fmla="*/ 3970394 h 4643751"/>
                <a:gd name="connsiteX128" fmla="*/ 4134554 w 4578520"/>
                <a:gd name="connsiteY128" fmla="*/ 3871639 h 4643751"/>
                <a:gd name="connsiteX129" fmla="*/ 4126096 w 4578520"/>
                <a:gd name="connsiteY129" fmla="*/ 3736841 h 4643751"/>
                <a:gd name="connsiteX130" fmla="*/ 4167225 w 4578520"/>
                <a:gd name="connsiteY130" fmla="*/ 3678453 h 4643751"/>
                <a:gd name="connsiteX131" fmla="*/ 4182159 w 4578520"/>
                <a:gd name="connsiteY131" fmla="*/ 3562702 h 4643751"/>
                <a:gd name="connsiteX132" fmla="*/ 4208355 w 4578520"/>
                <a:gd name="connsiteY132" fmla="*/ 3444900 h 4643751"/>
                <a:gd name="connsiteX133" fmla="*/ 4249481 w 4578520"/>
                <a:gd name="connsiteY133" fmla="*/ 3269739 h 4643751"/>
                <a:gd name="connsiteX134" fmla="*/ 4314090 w 4578520"/>
                <a:gd name="connsiteY134" fmla="*/ 3151431 h 4643751"/>
                <a:gd name="connsiteX135" fmla="*/ 4372873 w 4578520"/>
                <a:gd name="connsiteY135" fmla="*/ 3094571 h 4643751"/>
                <a:gd name="connsiteX136" fmla="*/ 4414002 w 4578520"/>
                <a:gd name="connsiteY136" fmla="*/ 2977795 h 4643751"/>
                <a:gd name="connsiteX137" fmla="*/ 4372873 w 4578520"/>
                <a:gd name="connsiteY137" fmla="*/ 2919407 h 4643751"/>
                <a:gd name="connsiteX138" fmla="*/ 4414002 w 4578520"/>
                <a:gd name="connsiteY138" fmla="*/ 2861018 h 4643751"/>
                <a:gd name="connsiteX139" fmla="*/ 4372873 w 4578520"/>
                <a:gd name="connsiteY139" fmla="*/ 2802630 h 4643751"/>
                <a:gd name="connsiteX140" fmla="*/ 4428340 w 4578520"/>
                <a:gd name="connsiteY140" fmla="*/ 2666787 h 4643751"/>
                <a:gd name="connsiteX141" fmla="*/ 4455132 w 4578520"/>
                <a:gd name="connsiteY141" fmla="*/ 2569078 h 4643751"/>
                <a:gd name="connsiteX142" fmla="*/ 4496261 w 4578520"/>
                <a:gd name="connsiteY142" fmla="*/ 2452301 h 4643751"/>
                <a:gd name="connsiteX143" fmla="*/ 4455132 w 4578520"/>
                <a:gd name="connsiteY143" fmla="*/ 2452301 h 4643751"/>
                <a:gd name="connsiteX144" fmla="*/ 4455132 w 4578520"/>
                <a:gd name="connsiteY144" fmla="*/ 2393913 h 4643751"/>
                <a:gd name="connsiteX145" fmla="*/ 4496261 w 4578520"/>
                <a:gd name="connsiteY145" fmla="*/ 2335525 h 4643751"/>
                <a:gd name="connsiteX146" fmla="*/ 4578520 w 4578520"/>
                <a:gd name="connsiteY146" fmla="*/ 2277137 h 4643751"/>
                <a:gd name="connsiteX147" fmla="*/ 4537388 w 4578520"/>
                <a:gd name="connsiteY147"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75269 w 4578520"/>
                <a:gd name="connsiteY101" fmla="*/ 3678452 h 4643751"/>
                <a:gd name="connsiteX102" fmla="*/ 2357528 w 4578520"/>
                <a:gd name="connsiteY102" fmla="*/ 3678452 h 4643751"/>
                <a:gd name="connsiteX103" fmla="*/ 2439787 w 4578520"/>
                <a:gd name="connsiteY103" fmla="*/ 3678452 h 4643751"/>
                <a:gd name="connsiteX104" fmla="*/ 2439787 w 4578520"/>
                <a:gd name="connsiteY104" fmla="*/ 3795229 h 4643751"/>
                <a:gd name="connsiteX105" fmla="*/ 2563175 w 4578520"/>
                <a:gd name="connsiteY105" fmla="*/ 3795228 h 4643751"/>
                <a:gd name="connsiteX106" fmla="*/ 2604305 w 4578520"/>
                <a:gd name="connsiteY106" fmla="*/ 3912005 h 4643751"/>
                <a:gd name="connsiteX107" fmla="*/ 2645434 w 4578520"/>
                <a:gd name="connsiteY107" fmla="*/ 4028780 h 4643751"/>
                <a:gd name="connsiteX108" fmla="*/ 2686564 w 4578520"/>
                <a:gd name="connsiteY108" fmla="*/ 4028780 h 4643751"/>
                <a:gd name="connsiteX109" fmla="*/ 2686564 w 4578520"/>
                <a:gd name="connsiteY109" fmla="*/ 3970392 h 4643751"/>
                <a:gd name="connsiteX110" fmla="*/ 2768823 w 4578520"/>
                <a:gd name="connsiteY110" fmla="*/ 4028780 h 4643751"/>
                <a:gd name="connsiteX111" fmla="*/ 2831558 w 4578520"/>
                <a:gd name="connsiteY111" fmla="*/ 4041552 h 4643751"/>
                <a:gd name="connsiteX112" fmla="*/ 2974467 w 4578520"/>
                <a:gd name="connsiteY112" fmla="*/ 4087172 h 4643751"/>
                <a:gd name="connsiteX113" fmla="*/ 3002934 w 4578520"/>
                <a:gd name="connsiteY113" fmla="*/ 4153542 h 4643751"/>
                <a:gd name="connsiteX114" fmla="*/ 2974470 w 4578520"/>
                <a:gd name="connsiteY114" fmla="*/ 4262333 h 4643751"/>
                <a:gd name="connsiteX115" fmla="*/ 3015600 w 4578520"/>
                <a:gd name="connsiteY115" fmla="*/ 4262333 h 4643751"/>
                <a:gd name="connsiteX116" fmla="*/ 3097856 w 4578520"/>
                <a:gd name="connsiteY116" fmla="*/ 4320724 h 4643751"/>
                <a:gd name="connsiteX117" fmla="*/ 3174309 w 4578520"/>
                <a:gd name="connsiteY117" fmla="*/ 4483718 h 4643751"/>
                <a:gd name="connsiteX118" fmla="*/ 3262377 w 4578520"/>
                <a:gd name="connsiteY118" fmla="*/ 4612662 h 4643751"/>
                <a:gd name="connsiteX119" fmla="*/ 3385765 w 4578520"/>
                <a:gd name="connsiteY119" fmla="*/ 4612662 h 4643751"/>
                <a:gd name="connsiteX120" fmla="*/ 3468024 w 4578520"/>
                <a:gd name="connsiteY120" fmla="*/ 4495887 h 4643751"/>
                <a:gd name="connsiteX121" fmla="*/ 3755930 w 4578520"/>
                <a:gd name="connsiteY121" fmla="*/ 4379111 h 4643751"/>
                <a:gd name="connsiteX122" fmla="*/ 3879319 w 4578520"/>
                <a:gd name="connsiteY122" fmla="*/ 4320723 h 4643751"/>
                <a:gd name="connsiteX123" fmla="*/ 4002707 w 4578520"/>
                <a:gd name="connsiteY123" fmla="*/ 4203946 h 4643751"/>
                <a:gd name="connsiteX124" fmla="*/ 4043837 w 4578520"/>
                <a:gd name="connsiteY124" fmla="*/ 4145558 h 4643751"/>
                <a:gd name="connsiteX125" fmla="*/ 4084966 w 4578520"/>
                <a:gd name="connsiteY125" fmla="*/ 4145558 h 4643751"/>
                <a:gd name="connsiteX126" fmla="*/ 4084966 w 4578520"/>
                <a:gd name="connsiteY126" fmla="*/ 4028782 h 4643751"/>
                <a:gd name="connsiteX127" fmla="*/ 4126096 w 4578520"/>
                <a:gd name="connsiteY127" fmla="*/ 3970394 h 4643751"/>
                <a:gd name="connsiteX128" fmla="*/ 4134554 w 4578520"/>
                <a:gd name="connsiteY128" fmla="*/ 3871639 h 4643751"/>
                <a:gd name="connsiteX129" fmla="*/ 4126096 w 4578520"/>
                <a:gd name="connsiteY129" fmla="*/ 3736841 h 4643751"/>
                <a:gd name="connsiteX130" fmla="*/ 4167225 w 4578520"/>
                <a:gd name="connsiteY130" fmla="*/ 3678453 h 4643751"/>
                <a:gd name="connsiteX131" fmla="*/ 4182159 w 4578520"/>
                <a:gd name="connsiteY131" fmla="*/ 3562702 h 4643751"/>
                <a:gd name="connsiteX132" fmla="*/ 4208355 w 4578520"/>
                <a:gd name="connsiteY132" fmla="*/ 3444900 h 4643751"/>
                <a:gd name="connsiteX133" fmla="*/ 4249481 w 4578520"/>
                <a:gd name="connsiteY133" fmla="*/ 3269739 h 4643751"/>
                <a:gd name="connsiteX134" fmla="*/ 4314090 w 4578520"/>
                <a:gd name="connsiteY134" fmla="*/ 3151431 h 4643751"/>
                <a:gd name="connsiteX135" fmla="*/ 4372873 w 4578520"/>
                <a:gd name="connsiteY135" fmla="*/ 3094571 h 4643751"/>
                <a:gd name="connsiteX136" fmla="*/ 4414002 w 4578520"/>
                <a:gd name="connsiteY136" fmla="*/ 2977795 h 4643751"/>
                <a:gd name="connsiteX137" fmla="*/ 4372873 w 4578520"/>
                <a:gd name="connsiteY137" fmla="*/ 2919407 h 4643751"/>
                <a:gd name="connsiteX138" fmla="*/ 4414002 w 4578520"/>
                <a:gd name="connsiteY138" fmla="*/ 2861018 h 4643751"/>
                <a:gd name="connsiteX139" fmla="*/ 4372873 w 4578520"/>
                <a:gd name="connsiteY139" fmla="*/ 2802630 h 4643751"/>
                <a:gd name="connsiteX140" fmla="*/ 4428340 w 4578520"/>
                <a:gd name="connsiteY140" fmla="*/ 2666787 h 4643751"/>
                <a:gd name="connsiteX141" fmla="*/ 4455132 w 4578520"/>
                <a:gd name="connsiteY141" fmla="*/ 2569078 h 4643751"/>
                <a:gd name="connsiteX142" fmla="*/ 4496261 w 4578520"/>
                <a:gd name="connsiteY142" fmla="*/ 2452301 h 4643751"/>
                <a:gd name="connsiteX143" fmla="*/ 4455132 w 4578520"/>
                <a:gd name="connsiteY143" fmla="*/ 2452301 h 4643751"/>
                <a:gd name="connsiteX144" fmla="*/ 4455132 w 4578520"/>
                <a:gd name="connsiteY144" fmla="*/ 2393913 h 4643751"/>
                <a:gd name="connsiteX145" fmla="*/ 4496261 w 4578520"/>
                <a:gd name="connsiteY145" fmla="*/ 2335525 h 4643751"/>
                <a:gd name="connsiteX146" fmla="*/ 4578520 w 4578520"/>
                <a:gd name="connsiteY146" fmla="*/ 2277137 h 4643751"/>
                <a:gd name="connsiteX147" fmla="*/ 4537388 w 4578520"/>
                <a:gd name="connsiteY147"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75269 w 4578520"/>
                <a:gd name="connsiteY102" fmla="*/ 3678452 h 4643751"/>
                <a:gd name="connsiteX103" fmla="*/ 2357528 w 4578520"/>
                <a:gd name="connsiteY103" fmla="*/ 3678452 h 4643751"/>
                <a:gd name="connsiteX104" fmla="*/ 2439787 w 4578520"/>
                <a:gd name="connsiteY104" fmla="*/ 3678452 h 4643751"/>
                <a:gd name="connsiteX105" fmla="*/ 2439787 w 4578520"/>
                <a:gd name="connsiteY105" fmla="*/ 3795229 h 4643751"/>
                <a:gd name="connsiteX106" fmla="*/ 2563175 w 4578520"/>
                <a:gd name="connsiteY106" fmla="*/ 3795228 h 4643751"/>
                <a:gd name="connsiteX107" fmla="*/ 2604305 w 4578520"/>
                <a:gd name="connsiteY107" fmla="*/ 3912005 h 4643751"/>
                <a:gd name="connsiteX108" fmla="*/ 2645434 w 4578520"/>
                <a:gd name="connsiteY108" fmla="*/ 4028780 h 4643751"/>
                <a:gd name="connsiteX109" fmla="*/ 2686564 w 4578520"/>
                <a:gd name="connsiteY109" fmla="*/ 4028780 h 4643751"/>
                <a:gd name="connsiteX110" fmla="*/ 2686564 w 4578520"/>
                <a:gd name="connsiteY110" fmla="*/ 3970392 h 4643751"/>
                <a:gd name="connsiteX111" fmla="*/ 2768823 w 4578520"/>
                <a:gd name="connsiteY111" fmla="*/ 4028780 h 4643751"/>
                <a:gd name="connsiteX112" fmla="*/ 2831558 w 4578520"/>
                <a:gd name="connsiteY112" fmla="*/ 4041552 h 4643751"/>
                <a:gd name="connsiteX113" fmla="*/ 2974467 w 4578520"/>
                <a:gd name="connsiteY113" fmla="*/ 4087172 h 4643751"/>
                <a:gd name="connsiteX114" fmla="*/ 3002934 w 4578520"/>
                <a:gd name="connsiteY114" fmla="*/ 4153542 h 4643751"/>
                <a:gd name="connsiteX115" fmla="*/ 2974470 w 4578520"/>
                <a:gd name="connsiteY115" fmla="*/ 4262333 h 4643751"/>
                <a:gd name="connsiteX116" fmla="*/ 3015600 w 4578520"/>
                <a:gd name="connsiteY116" fmla="*/ 4262333 h 4643751"/>
                <a:gd name="connsiteX117" fmla="*/ 3097856 w 4578520"/>
                <a:gd name="connsiteY117" fmla="*/ 4320724 h 4643751"/>
                <a:gd name="connsiteX118" fmla="*/ 3174309 w 4578520"/>
                <a:gd name="connsiteY118" fmla="*/ 4483718 h 4643751"/>
                <a:gd name="connsiteX119" fmla="*/ 3262377 w 4578520"/>
                <a:gd name="connsiteY119" fmla="*/ 4612662 h 4643751"/>
                <a:gd name="connsiteX120" fmla="*/ 3385765 w 4578520"/>
                <a:gd name="connsiteY120" fmla="*/ 4612662 h 4643751"/>
                <a:gd name="connsiteX121" fmla="*/ 3468024 w 4578520"/>
                <a:gd name="connsiteY121" fmla="*/ 4495887 h 4643751"/>
                <a:gd name="connsiteX122" fmla="*/ 3755930 w 4578520"/>
                <a:gd name="connsiteY122" fmla="*/ 4379111 h 4643751"/>
                <a:gd name="connsiteX123" fmla="*/ 3879319 w 4578520"/>
                <a:gd name="connsiteY123" fmla="*/ 4320723 h 4643751"/>
                <a:gd name="connsiteX124" fmla="*/ 4002707 w 4578520"/>
                <a:gd name="connsiteY124" fmla="*/ 4203946 h 4643751"/>
                <a:gd name="connsiteX125" fmla="*/ 4043837 w 4578520"/>
                <a:gd name="connsiteY125" fmla="*/ 4145558 h 4643751"/>
                <a:gd name="connsiteX126" fmla="*/ 4084966 w 4578520"/>
                <a:gd name="connsiteY126" fmla="*/ 4145558 h 4643751"/>
                <a:gd name="connsiteX127" fmla="*/ 4084966 w 4578520"/>
                <a:gd name="connsiteY127" fmla="*/ 4028782 h 4643751"/>
                <a:gd name="connsiteX128" fmla="*/ 4126096 w 4578520"/>
                <a:gd name="connsiteY128" fmla="*/ 3970394 h 4643751"/>
                <a:gd name="connsiteX129" fmla="*/ 4134554 w 4578520"/>
                <a:gd name="connsiteY129" fmla="*/ 3871639 h 4643751"/>
                <a:gd name="connsiteX130" fmla="*/ 4126096 w 4578520"/>
                <a:gd name="connsiteY130" fmla="*/ 3736841 h 4643751"/>
                <a:gd name="connsiteX131" fmla="*/ 4167225 w 4578520"/>
                <a:gd name="connsiteY131" fmla="*/ 3678453 h 4643751"/>
                <a:gd name="connsiteX132" fmla="*/ 4182159 w 4578520"/>
                <a:gd name="connsiteY132" fmla="*/ 3562702 h 4643751"/>
                <a:gd name="connsiteX133" fmla="*/ 4208355 w 4578520"/>
                <a:gd name="connsiteY133" fmla="*/ 3444900 h 4643751"/>
                <a:gd name="connsiteX134" fmla="*/ 4249481 w 4578520"/>
                <a:gd name="connsiteY134" fmla="*/ 3269739 h 4643751"/>
                <a:gd name="connsiteX135" fmla="*/ 4314090 w 4578520"/>
                <a:gd name="connsiteY135" fmla="*/ 3151431 h 4643751"/>
                <a:gd name="connsiteX136" fmla="*/ 4372873 w 4578520"/>
                <a:gd name="connsiteY136" fmla="*/ 3094571 h 4643751"/>
                <a:gd name="connsiteX137" fmla="*/ 4414002 w 4578520"/>
                <a:gd name="connsiteY137" fmla="*/ 2977795 h 4643751"/>
                <a:gd name="connsiteX138" fmla="*/ 4372873 w 4578520"/>
                <a:gd name="connsiteY138" fmla="*/ 2919407 h 4643751"/>
                <a:gd name="connsiteX139" fmla="*/ 4414002 w 4578520"/>
                <a:gd name="connsiteY139" fmla="*/ 2861018 h 4643751"/>
                <a:gd name="connsiteX140" fmla="*/ 4372873 w 4578520"/>
                <a:gd name="connsiteY140" fmla="*/ 2802630 h 4643751"/>
                <a:gd name="connsiteX141" fmla="*/ 4428340 w 4578520"/>
                <a:gd name="connsiteY141" fmla="*/ 2666787 h 4643751"/>
                <a:gd name="connsiteX142" fmla="*/ 4455132 w 4578520"/>
                <a:gd name="connsiteY142" fmla="*/ 2569078 h 4643751"/>
                <a:gd name="connsiteX143" fmla="*/ 4496261 w 4578520"/>
                <a:gd name="connsiteY143" fmla="*/ 2452301 h 4643751"/>
                <a:gd name="connsiteX144" fmla="*/ 4455132 w 4578520"/>
                <a:gd name="connsiteY144" fmla="*/ 2452301 h 4643751"/>
                <a:gd name="connsiteX145" fmla="*/ 4455132 w 4578520"/>
                <a:gd name="connsiteY145" fmla="*/ 2393913 h 4643751"/>
                <a:gd name="connsiteX146" fmla="*/ 4496261 w 4578520"/>
                <a:gd name="connsiteY146" fmla="*/ 2335525 h 4643751"/>
                <a:gd name="connsiteX147" fmla="*/ 4578520 w 4578520"/>
                <a:gd name="connsiteY147" fmla="*/ 2277137 h 4643751"/>
                <a:gd name="connsiteX148" fmla="*/ 4537388 w 4578520"/>
                <a:gd name="connsiteY148"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75269 w 4578520"/>
                <a:gd name="connsiteY102" fmla="*/ 3678452 h 4643751"/>
                <a:gd name="connsiteX103" fmla="*/ 2297030 w 4578520"/>
                <a:gd name="connsiteY103" fmla="*/ 3693999 h 4643751"/>
                <a:gd name="connsiteX104" fmla="*/ 2357528 w 4578520"/>
                <a:gd name="connsiteY104" fmla="*/ 3678452 h 4643751"/>
                <a:gd name="connsiteX105" fmla="*/ 2439787 w 4578520"/>
                <a:gd name="connsiteY105" fmla="*/ 3678452 h 4643751"/>
                <a:gd name="connsiteX106" fmla="*/ 2439787 w 4578520"/>
                <a:gd name="connsiteY106" fmla="*/ 3795229 h 4643751"/>
                <a:gd name="connsiteX107" fmla="*/ 2563175 w 4578520"/>
                <a:gd name="connsiteY107" fmla="*/ 3795228 h 4643751"/>
                <a:gd name="connsiteX108" fmla="*/ 2604305 w 4578520"/>
                <a:gd name="connsiteY108" fmla="*/ 3912005 h 4643751"/>
                <a:gd name="connsiteX109" fmla="*/ 2645434 w 4578520"/>
                <a:gd name="connsiteY109" fmla="*/ 4028780 h 4643751"/>
                <a:gd name="connsiteX110" fmla="*/ 2686564 w 4578520"/>
                <a:gd name="connsiteY110" fmla="*/ 4028780 h 4643751"/>
                <a:gd name="connsiteX111" fmla="*/ 2686564 w 4578520"/>
                <a:gd name="connsiteY111" fmla="*/ 3970392 h 4643751"/>
                <a:gd name="connsiteX112" fmla="*/ 2768823 w 4578520"/>
                <a:gd name="connsiteY112" fmla="*/ 4028780 h 4643751"/>
                <a:gd name="connsiteX113" fmla="*/ 2831558 w 4578520"/>
                <a:gd name="connsiteY113" fmla="*/ 4041552 h 4643751"/>
                <a:gd name="connsiteX114" fmla="*/ 2974467 w 4578520"/>
                <a:gd name="connsiteY114" fmla="*/ 4087172 h 4643751"/>
                <a:gd name="connsiteX115" fmla="*/ 3002934 w 4578520"/>
                <a:gd name="connsiteY115" fmla="*/ 4153542 h 4643751"/>
                <a:gd name="connsiteX116" fmla="*/ 2974470 w 4578520"/>
                <a:gd name="connsiteY116" fmla="*/ 4262333 h 4643751"/>
                <a:gd name="connsiteX117" fmla="*/ 3015600 w 4578520"/>
                <a:gd name="connsiteY117" fmla="*/ 4262333 h 4643751"/>
                <a:gd name="connsiteX118" fmla="*/ 3097856 w 4578520"/>
                <a:gd name="connsiteY118" fmla="*/ 4320724 h 4643751"/>
                <a:gd name="connsiteX119" fmla="*/ 3174309 w 4578520"/>
                <a:gd name="connsiteY119" fmla="*/ 4483718 h 4643751"/>
                <a:gd name="connsiteX120" fmla="*/ 3262377 w 4578520"/>
                <a:gd name="connsiteY120" fmla="*/ 4612662 h 4643751"/>
                <a:gd name="connsiteX121" fmla="*/ 3385765 w 4578520"/>
                <a:gd name="connsiteY121" fmla="*/ 4612662 h 4643751"/>
                <a:gd name="connsiteX122" fmla="*/ 3468024 w 4578520"/>
                <a:gd name="connsiteY122" fmla="*/ 4495887 h 4643751"/>
                <a:gd name="connsiteX123" fmla="*/ 3755930 w 4578520"/>
                <a:gd name="connsiteY123" fmla="*/ 4379111 h 4643751"/>
                <a:gd name="connsiteX124" fmla="*/ 3879319 w 4578520"/>
                <a:gd name="connsiteY124" fmla="*/ 4320723 h 4643751"/>
                <a:gd name="connsiteX125" fmla="*/ 4002707 w 4578520"/>
                <a:gd name="connsiteY125" fmla="*/ 4203946 h 4643751"/>
                <a:gd name="connsiteX126" fmla="*/ 4043837 w 4578520"/>
                <a:gd name="connsiteY126" fmla="*/ 4145558 h 4643751"/>
                <a:gd name="connsiteX127" fmla="*/ 4084966 w 4578520"/>
                <a:gd name="connsiteY127" fmla="*/ 4145558 h 4643751"/>
                <a:gd name="connsiteX128" fmla="*/ 4084966 w 4578520"/>
                <a:gd name="connsiteY128" fmla="*/ 4028782 h 4643751"/>
                <a:gd name="connsiteX129" fmla="*/ 4126096 w 4578520"/>
                <a:gd name="connsiteY129" fmla="*/ 3970394 h 4643751"/>
                <a:gd name="connsiteX130" fmla="*/ 4134554 w 4578520"/>
                <a:gd name="connsiteY130" fmla="*/ 3871639 h 4643751"/>
                <a:gd name="connsiteX131" fmla="*/ 4126096 w 4578520"/>
                <a:gd name="connsiteY131" fmla="*/ 3736841 h 4643751"/>
                <a:gd name="connsiteX132" fmla="*/ 4167225 w 4578520"/>
                <a:gd name="connsiteY132" fmla="*/ 3678453 h 4643751"/>
                <a:gd name="connsiteX133" fmla="*/ 4182159 w 4578520"/>
                <a:gd name="connsiteY133" fmla="*/ 3562702 h 4643751"/>
                <a:gd name="connsiteX134" fmla="*/ 4208355 w 4578520"/>
                <a:gd name="connsiteY134" fmla="*/ 3444900 h 4643751"/>
                <a:gd name="connsiteX135" fmla="*/ 4249481 w 4578520"/>
                <a:gd name="connsiteY135" fmla="*/ 3269739 h 4643751"/>
                <a:gd name="connsiteX136" fmla="*/ 4314090 w 4578520"/>
                <a:gd name="connsiteY136" fmla="*/ 3151431 h 4643751"/>
                <a:gd name="connsiteX137" fmla="*/ 4372873 w 4578520"/>
                <a:gd name="connsiteY137" fmla="*/ 3094571 h 4643751"/>
                <a:gd name="connsiteX138" fmla="*/ 4414002 w 4578520"/>
                <a:gd name="connsiteY138" fmla="*/ 2977795 h 4643751"/>
                <a:gd name="connsiteX139" fmla="*/ 4372873 w 4578520"/>
                <a:gd name="connsiteY139" fmla="*/ 2919407 h 4643751"/>
                <a:gd name="connsiteX140" fmla="*/ 4414002 w 4578520"/>
                <a:gd name="connsiteY140" fmla="*/ 2861018 h 4643751"/>
                <a:gd name="connsiteX141" fmla="*/ 4372873 w 4578520"/>
                <a:gd name="connsiteY141" fmla="*/ 2802630 h 4643751"/>
                <a:gd name="connsiteX142" fmla="*/ 4428340 w 4578520"/>
                <a:gd name="connsiteY142" fmla="*/ 2666787 h 4643751"/>
                <a:gd name="connsiteX143" fmla="*/ 4455132 w 4578520"/>
                <a:gd name="connsiteY143" fmla="*/ 2569078 h 4643751"/>
                <a:gd name="connsiteX144" fmla="*/ 4496261 w 4578520"/>
                <a:gd name="connsiteY144" fmla="*/ 2452301 h 4643751"/>
                <a:gd name="connsiteX145" fmla="*/ 4455132 w 4578520"/>
                <a:gd name="connsiteY145" fmla="*/ 2452301 h 4643751"/>
                <a:gd name="connsiteX146" fmla="*/ 4455132 w 4578520"/>
                <a:gd name="connsiteY146" fmla="*/ 2393913 h 4643751"/>
                <a:gd name="connsiteX147" fmla="*/ 4496261 w 4578520"/>
                <a:gd name="connsiteY147" fmla="*/ 2335525 h 4643751"/>
                <a:gd name="connsiteX148" fmla="*/ 4578520 w 4578520"/>
                <a:gd name="connsiteY148" fmla="*/ 2277137 h 4643751"/>
                <a:gd name="connsiteX149" fmla="*/ 4537388 w 4578520"/>
                <a:gd name="connsiteY149"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439787 w 4578520"/>
                <a:gd name="connsiteY104" fmla="*/ 3678452 h 4643751"/>
                <a:gd name="connsiteX105" fmla="*/ 2439787 w 4578520"/>
                <a:gd name="connsiteY105" fmla="*/ 3795229 h 4643751"/>
                <a:gd name="connsiteX106" fmla="*/ 2563175 w 4578520"/>
                <a:gd name="connsiteY106" fmla="*/ 3795228 h 4643751"/>
                <a:gd name="connsiteX107" fmla="*/ 2604305 w 4578520"/>
                <a:gd name="connsiteY107" fmla="*/ 3912005 h 4643751"/>
                <a:gd name="connsiteX108" fmla="*/ 2645434 w 4578520"/>
                <a:gd name="connsiteY108" fmla="*/ 4028780 h 4643751"/>
                <a:gd name="connsiteX109" fmla="*/ 2686564 w 4578520"/>
                <a:gd name="connsiteY109" fmla="*/ 4028780 h 4643751"/>
                <a:gd name="connsiteX110" fmla="*/ 2686564 w 4578520"/>
                <a:gd name="connsiteY110" fmla="*/ 3970392 h 4643751"/>
                <a:gd name="connsiteX111" fmla="*/ 2768823 w 4578520"/>
                <a:gd name="connsiteY111" fmla="*/ 4028780 h 4643751"/>
                <a:gd name="connsiteX112" fmla="*/ 2831558 w 4578520"/>
                <a:gd name="connsiteY112" fmla="*/ 4041552 h 4643751"/>
                <a:gd name="connsiteX113" fmla="*/ 2974467 w 4578520"/>
                <a:gd name="connsiteY113" fmla="*/ 4087172 h 4643751"/>
                <a:gd name="connsiteX114" fmla="*/ 3002934 w 4578520"/>
                <a:gd name="connsiteY114" fmla="*/ 4153542 h 4643751"/>
                <a:gd name="connsiteX115" fmla="*/ 2974470 w 4578520"/>
                <a:gd name="connsiteY115" fmla="*/ 4262333 h 4643751"/>
                <a:gd name="connsiteX116" fmla="*/ 3015600 w 4578520"/>
                <a:gd name="connsiteY116" fmla="*/ 4262333 h 4643751"/>
                <a:gd name="connsiteX117" fmla="*/ 3097856 w 4578520"/>
                <a:gd name="connsiteY117" fmla="*/ 4320724 h 4643751"/>
                <a:gd name="connsiteX118" fmla="*/ 3174309 w 4578520"/>
                <a:gd name="connsiteY118" fmla="*/ 4483718 h 4643751"/>
                <a:gd name="connsiteX119" fmla="*/ 3262377 w 4578520"/>
                <a:gd name="connsiteY119" fmla="*/ 4612662 h 4643751"/>
                <a:gd name="connsiteX120" fmla="*/ 3385765 w 4578520"/>
                <a:gd name="connsiteY120" fmla="*/ 4612662 h 4643751"/>
                <a:gd name="connsiteX121" fmla="*/ 3468024 w 4578520"/>
                <a:gd name="connsiteY121" fmla="*/ 4495887 h 4643751"/>
                <a:gd name="connsiteX122" fmla="*/ 3755930 w 4578520"/>
                <a:gd name="connsiteY122" fmla="*/ 4379111 h 4643751"/>
                <a:gd name="connsiteX123" fmla="*/ 3879319 w 4578520"/>
                <a:gd name="connsiteY123" fmla="*/ 4320723 h 4643751"/>
                <a:gd name="connsiteX124" fmla="*/ 4002707 w 4578520"/>
                <a:gd name="connsiteY124" fmla="*/ 4203946 h 4643751"/>
                <a:gd name="connsiteX125" fmla="*/ 4043837 w 4578520"/>
                <a:gd name="connsiteY125" fmla="*/ 4145558 h 4643751"/>
                <a:gd name="connsiteX126" fmla="*/ 4084966 w 4578520"/>
                <a:gd name="connsiteY126" fmla="*/ 4145558 h 4643751"/>
                <a:gd name="connsiteX127" fmla="*/ 4084966 w 4578520"/>
                <a:gd name="connsiteY127" fmla="*/ 4028782 h 4643751"/>
                <a:gd name="connsiteX128" fmla="*/ 4126096 w 4578520"/>
                <a:gd name="connsiteY128" fmla="*/ 3970394 h 4643751"/>
                <a:gd name="connsiteX129" fmla="*/ 4134554 w 4578520"/>
                <a:gd name="connsiteY129" fmla="*/ 3871639 h 4643751"/>
                <a:gd name="connsiteX130" fmla="*/ 4126096 w 4578520"/>
                <a:gd name="connsiteY130" fmla="*/ 3736841 h 4643751"/>
                <a:gd name="connsiteX131" fmla="*/ 4167225 w 4578520"/>
                <a:gd name="connsiteY131" fmla="*/ 3678453 h 4643751"/>
                <a:gd name="connsiteX132" fmla="*/ 4182159 w 4578520"/>
                <a:gd name="connsiteY132" fmla="*/ 3562702 h 4643751"/>
                <a:gd name="connsiteX133" fmla="*/ 4208355 w 4578520"/>
                <a:gd name="connsiteY133" fmla="*/ 3444900 h 4643751"/>
                <a:gd name="connsiteX134" fmla="*/ 4249481 w 4578520"/>
                <a:gd name="connsiteY134" fmla="*/ 3269739 h 4643751"/>
                <a:gd name="connsiteX135" fmla="*/ 4314090 w 4578520"/>
                <a:gd name="connsiteY135" fmla="*/ 3151431 h 4643751"/>
                <a:gd name="connsiteX136" fmla="*/ 4372873 w 4578520"/>
                <a:gd name="connsiteY136" fmla="*/ 3094571 h 4643751"/>
                <a:gd name="connsiteX137" fmla="*/ 4414002 w 4578520"/>
                <a:gd name="connsiteY137" fmla="*/ 2977795 h 4643751"/>
                <a:gd name="connsiteX138" fmla="*/ 4372873 w 4578520"/>
                <a:gd name="connsiteY138" fmla="*/ 2919407 h 4643751"/>
                <a:gd name="connsiteX139" fmla="*/ 4414002 w 4578520"/>
                <a:gd name="connsiteY139" fmla="*/ 2861018 h 4643751"/>
                <a:gd name="connsiteX140" fmla="*/ 4372873 w 4578520"/>
                <a:gd name="connsiteY140" fmla="*/ 2802630 h 4643751"/>
                <a:gd name="connsiteX141" fmla="*/ 4428340 w 4578520"/>
                <a:gd name="connsiteY141" fmla="*/ 2666787 h 4643751"/>
                <a:gd name="connsiteX142" fmla="*/ 4455132 w 4578520"/>
                <a:gd name="connsiteY142" fmla="*/ 2569078 h 4643751"/>
                <a:gd name="connsiteX143" fmla="*/ 4496261 w 4578520"/>
                <a:gd name="connsiteY143" fmla="*/ 2452301 h 4643751"/>
                <a:gd name="connsiteX144" fmla="*/ 4455132 w 4578520"/>
                <a:gd name="connsiteY144" fmla="*/ 2452301 h 4643751"/>
                <a:gd name="connsiteX145" fmla="*/ 4455132 w 4578520"/>
                <a:gd name="connsiteY145" fmla="*/ 2393913 h 4643751"/>
                <a:gd name="connsiteX146" fmla="*/ 4496261 w 4578520"/>
                <a:gd name="connsiteY146" fmla="*/ 2335525 h 4643751"/>
                <a:gd name="connsiteX147" fmla="*/ 4578520 w 4578520"/>
                <a:gd name="connsiteY147" fmla="*/ 2277137 h 4643751"/>
                <a:gd name="connsiteX148" fmla="*/ 4537388 w 4578520"/>
                <a:gd name="connsiteY148"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439787 w 4578520"/>
                <a:gd name="connsiteY104" fmla="*/ 3678452 h 4643751"/>
                <a:gd name="connsiteX105" fmla="*/ 2439787 w 4578520"/>
                <a:gd name="connsiteY105" fmla="*/ 3795229 h 4643751"/>
                <a:gd name="connsiteX106" fmla="*/ 2563175 w 4578520"/>
                <a:gd name="connsiteY106" fmla="*/ 3795228 h 4643751"/>
                <a:gd name="connsiteX107" fmla="*/ 2604305 w 4578520"/>
                <a:gd name="connsiteY107" fmla="*/ 3912005 h 4643751"/>
                <a:gd name="connsiteX108" fmla="*/ 2645434 w 4578520"/>
                <a:gd name="connsiteY108" fmla="*/ 4028780 h 4643751"/>
                <a:gd name="connsiteX109" fmla="*/ 2686564 w 4578520"/>
                <a:gd name="connsiteY109" fmla="*/ 4028780 h 4643751"/>
                <a:gd name="connsiteX110" fmla="*/ 2686564 w 4578520"/>
                <a:gd name="connsiteY110" fmla="*/ 3970392 h 4643751"/>
                <a:gd name="connsiteX111" fmla="*/ 2768823 w 4578520"/>
                <a:gd name="connsiteY111" fmla="*/ 4028780 h 4643751"/>
                <a:gd name="connsiteX112" fmla="*/ 2831558 w 4578520"/>
                <a:gd name="connsiteY112" fmla="*/ 4041552 h 4643751"/>
                <a:gd name="connsiteX113" fmla="*/ 2974467 w 4578520"/>
                <a:gd name="connsiteY113" fmla="*/ 4087172 h 4643751"/>
                <a:gd name="connsiteX114" fmla="*/ 3002934 w 4578520"/>
                <a:gd name="connsiteY114" fmla="*/ 4153542 h 4643751"/>
                <a:gd name="connsiteX115" fmla="*/ 2974470 w 4578520"/>
                <a:gd name="connsiteY115" fmla="*/ 4262333 h 4643751"/>
                <a:gd name="connsiteX116" fmla="*/ 3015600 w 4578520"/>
                <a:gd name="connsiteY116" fmla="*/ 4262333 h 4643751"/>
                <a:gd name="connsiteX117" fmla="*/ 3097856 w 4578520"/>
                <a:gd name="connsiteY117" fmla="*/ 4320724 h 4643751"/>
                <a:gd name="connsiteX118" fmla="*/ 3174309 w 4578520"/>
                <a:gd name="connsiteY118" fmla="*/ 4483718 h 4643751"/>
                <a:gd name="connsiteX119" fmla="*/ 3262377 w 4578520"/>
                <a:gd name="connsiteY119" fmla="*/ 4612662 h 4643751"/>
                <a:gd name="connsiteX120" fmla="*/ 3385765 w 4578520"/>
                <a:gd name="connsiteY120" fmla="*/ 4612662 h 4643751"/>
                <a:gd name="connsiteX121" fmla="*/ 3468024 w 4578520"/>
                <a:gd name="connsiteY121" fmla="*/ 4495887 h 4643751"/>
                <a:gd name="connsiteX122" fmla="*/ 3755930 w 4578520"/>
                <a:gd name="connsiteY122" fmla="*/ 4379111 h 4643751"/>
                <a:gd name="connsiteX123" fmla="*/ 3879319 w 4578520"/>
                <a:gd name="connsiteY123" fmla="*/ 4320723 h 4643751"/>
                <a:gd name="connsiteX124" fmla="*/ 4002707 w 4578520"/>
                <a:gd name="connsiteY124" fmla="*/ 4203946 h 4643751"/>
                <a:gd name="connsiteX125" fmla="*/ 4043837 w 4578520"/>
                <a:gd name="connsiteY125" fmla="*/ 4145558 h 4643751"/>
                <a:gd name="connsiteX126" fmla="*/ 4084966 w 4578520"/>
                <a:gd name="connsiteY126" fmla="*/ 4145558 h 4643751"/>
                <a:gd name="connsiteX127" fmla="*/ 4084966 w 4578520"/>
                <a:gd name="connsiteY127" fmla="*/ 4028782 h 4643751"/>
                <a:gd name="connsiteX128" fmla="*/ 4126096 w 4578520"/>
                <a:gd name="connsiteY128" fmla="*/ 3970394 h 4643751"/>
                <a:gd name="connsiteX129" fmla="*/ 4134554 w 4578520"/>
                <a:gd name="connsiteY129" fmla="*/ 3871639 h 4643751"/>
                <a:gd name="connsiteX130" fmla="*/ 4126096 w 4578520"/>
                <a:gd name="connsiteY130" fmla="*/ 3736841 h 4643751"/>
                <a:gd name="connsiteX131" fmla="*/ 4167225 w 4578520"/>
                <a:gd name="connsiteY131" fmla="*/ 3678453 h 4643751"/>
                <a:gd name="connsiteX132" fmla="*/ 4182159 w 4578520"/>
                <a:gd name="connsiteY132" fmla="*/ 3562702 h 4643751"/>
                <a:gd name="connsiteX133" fmla="*/ 4208355 w 4578520"/>
                <a:gd name="connsiteY133" fmla="*/ 3444900 h 4643751"/>
                <a:gd name="connsiteX134" fmla="*/ 4249481 w 4578520"/>
                <a:gd name="connsiteY134" fmla="*/ 3269739 h 4643751"/>
                <a:gd name="connsiteX135" fmla="*/ 4314090 w 4578520"/>
                <a:gd name="connsiteY135" fmla="*/ 3151431 h 4643751"/>
                <a:gd name="connsiteX136" fmla="*/ 4372873 w 4578520"/>
                <a:gd name="connsiteY136" fmla="*/ 3094571 h 4643751"/>
                <a:gd name="connsiteX137" fmla="*/ 4414002 w 4578520"/>
                <a:gd name="connsiteY137" fmla="*/ 2977795 h 4643751"/>
                <a:gd name="connsiteX138" fmla="*/ 4372873 w 4578520"/>
                <a:gd name="connsiteY138" fmla="*/ 2919407 h 4643751"/>
                <a:gd name="connsiteX139" fmla="*/ 4414002 w 4578520"/>
                <a:gd name="connsiteY139" fmla="*/ 2861018 h 4643751"/>
                <a:gd name="connsiteX140" fmla="*/ 4372873 w 4578520"/>
                <a:gd name="connsiteY140" fmla="*/ 2802630 h 4643751"/>
                <a:gd name="connsiteX141" fmla="*/ 4428340 w 4578520"/>
                <a:gd name="connsiteY141" fmla="*/ 2666787 h 4643751"/>
                <a:gd name="connsiteX142" fmla="*/ 4455132 w 4578520"/>
                <a:gd name="connsiteY142" fmla="*/ 2569078 h 4643751"/>
                <a:gd name="connsiteX143" fmla="*/ 4496261 w 4578520"/>
                <a:gd name="connsiteY143" fmla="*/ 2452301 h 4643751"/>
                <a:gd name="connsiteX144" fmla="*/ 4455132 w 4578520"/>
                <a:gd name="connsiteY144" fmla="*/ 2452301 h 4643751"/>
                <a:gd name="connsiteX145" fmla="*/ 4455132 w 4578520"/>
                <a:gd name="connsiteY145" fmla="*/ 2393913 h 4643751"/>
                <a:gd name="connsiteX146" fmla="*/ 4496261 w 4578520"/>
                <a:gd name="connsiteY146" fmla="*/ 2335525 h 4643751"/>
                <a:gd name="connsiteX147" fmla="*/ 4578520 w 4578520"/>
                <a:gd name="connsiteY147" fmla="*/ 2277137 h 4643751"/>
                <a:gd name="connsiteX148" fmla="*/ 4537388 w 4578520"/>
                <a:gd name="connsiteY148"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9787 w 4578520"/>
                <a:gd name="connsiteY105" fmla="*/ 3678452 h 4643751"/>
                <a:gd name="connsiteX106" fmla="*/ 2439787 w 4578520"/>
                <a:gd name="connsiteY106" fmla="*/ 3795229 h 4643751"/>
                <a:gd name="connsiteX107" fmla="*/ 2563175 w 4578520"/>
                <a:gd name="connsiteY107" fmla="*/ 3795228 h 4643751"/>
                <a:gd name="connsiteX108" fmla="*/ 2604305 w 4578520"/>
                <a:gd name="connsiteY108" fmla="*/ 3912005 h 4643751"/>
                <a:gd name="connsiteX109" fmla="*/ 2645434 w 4578520"/>
                <a:gd name="connsiteY109" fmla="*/ 4028780 h 4643751"/>
                <a:gd name="connsiteX110" fmla="*/ 2686564 w 4578520"/>
                <a:gd name="connsiteY110" fmla="*/ 4028780 h 4643751"/>
                <a:gd name="connsiteX111" fmla="*/ 2686564 w 4578520"/>
                <a:gd name="connsiteY111" fmla="*/ 3970392 h 4643751"/>
                <a:gd name="connsiteX112" fmla="*/ 2768823 w 4578520"/>
                <a:gd name="connsiteY112" fmla="*/ 4028780 h 4643751"/>
                <a:gd name="connsiteX113" fmla="*/ 2831558 w 4578520"/>
                <a:gd name="connsiteY113" fmla="*/ 4041552 h 4643751"/>
                <a:gd name="connsiteX114" fmla="*/ 2974467 w 4578520"/>
                <a:gd name="connsiteY114" fmla="*/ 4087172 h 4643751"/>
                <a:gd name="connsiteX115" fmla="*/ 3002934 w 4578520"/>
                <a:gd name="connsiteY115" fmla="*/ 4153542 h 4643751"/>
                <a:gd name="connsiteX116" fmla="*/ 2974470 w 4578520"/>
                <a:gd name="connsiteY116" fmla="*/ 4262333 h 4643751"/>
                <a:gd name="connsiteX117" fmla="*/ 3015600 w 4578520"/>
                <a:gd name="connsiteY117" fmla="*/ 4262333 h 4643751"/>
                <a:gd name="connsiteX118" fmla="*/ 3097856 w 4578520"/>
                <a:gd name="connsiteY118" fmla="*/ 4320724 h 4643751"/>
                <a:gd name="connsiteX119" fmla="*/ 3174309 w 4578520"/>
                <a:gd name="connsiteY119" fmla="*/ 4483718 h 4643751"/>
                <a:gd name="connsiteX120" fmla="*/ 3262377 w 4578520"/>
                <a:gd name="connsiteY120" fmla="*/ 4612662 h 4643751"/>
                <a:gd name="connsiteX121" fmla="*/ 3385765 w 4578520"/>
                <a:gd name="connsiteY121" fmla="*/ 4612662 h 4643751"/>
                <a:gd name="connsiteX122" fmla="*/ 3468024 w 4578520"/>
                <a:gd name="connsiteY122" fmla="*/ 4495887 h 4643751"/>
                <a:gd name="connsiteX123" fmla="*/ 3755930 w 4578520"/>
                <a:gd name="connsiteY123" fmla="*/ 4379111 h 4643751"/>
                <a:gd name="connsiteX124" fmla="*/ 3879319 w 4578520"/>
                <a:gd name="connsiteY124" fmla="*/ 4320723 h 4643751"/>
                <a:gd name="connsiteX125" fmla="*/ 4002707 w 4578520"/>
                <a:gd name="connsiteY125" fmla="*/ 4203946 h 4643751"/>
                <a:gd name="connsiteX126" fmla="*/ 4043837 w 4578520"/>
                <a:gd name="connsiteY126" fmla="*/ 4145558 h 4643751"/>
                <a:gd name="connsiteX127" fmla="*/ 4084966 w 4578520"/>
                <a:gd name="connsiteY127" fmla="*/ 4145558 h 4643751"/>
                <a:gd name="connsiteX128" fmla="*/ 4084966 w 4578520"/>
                <a:gd name="connsiteY128" fmla="*/ 4028782 h 4643751"/>
                <a:gd name="connsiteX129" fmla="*/ 4126096 w 4578520"/>
                <a:gd name="connsiteY129" fmla="*/ 3970394 h 4643751"/>
                <a:gd name="connsiteX130" fmla="*/ 4134554 w 4578520"/>
                <a:gd name="connsiteY130" fmla="*/ 3871639 h 4643751"/>
                <a:gd name="connsiteX131" fmla="*/ 4126096 w 4578520"/>
                <a:gd name="connsiteY131" fmla="*/ 3736841 h 4643751"/>
                <a:gd name="connsiteX132" fmla="*/ 4167225 w 4578520"/>
                <a:gd name="connsiteY132" fmla="*/ 3678453 h 4643751"/>
                <a:gd name="connsiteX133" fmla="*/ 4182159 w 4578520"/>
                <a:gd name="connsiteY133" fmla="*/ 3562702 h 4643751"/>
                <a:gd name="connsiteX134" fmla="*/ 4208355 w 4578520"/>
                <a:gd name="connsiteY134" fmla="*/ 3444900 h 4643751"/>
                <a:gd name="connsiteX135" fmla="*/ 4249481 w 4578520"/>
                <a:gd name="connsiteY135" fmla="*/ 3269739 h 4643751"/>
                <a:gd name="connsiteX136" fmla="*/ 4314090 w 4578520"/>
                <a:gd name="connsiteY136" fmla="*/ 3151431 h 4643751"/>
                <a:gd name="connsiteX137" fmla="*/ 4372873 w 4578520"/>
                <a:gd name="connsiteY137" fmla="*/ 3094571 h 4643751"/>
                <a:gd name="connsiteX138" fmla="*/ 4414002 w 4578520"/>
                <a:gd name="connsiteY138" fmla="*/ 2977795 h 4643751"/>
                <a:gd name="connsiteX139" fmla="*/ 4372873 w 4578520"/>
                <a:gd name="connsiteY139" fmla="*/ 2919407 h 4643751"/>
                <a:gd name="connsiteX140" fmla="*/ 4414002 w 4578520"/>
                <a:gd name="connsiteY140" fmla="*/ 2861018 h 4643751"/>
                <a:gd name="connsiteX141" fmla="*/ 4372873 w 4578520"/>
                <a:gd name="connsiteY141" fmla="*/ 2802630 h 4643751"/>
                <a:gd name="connsiteX142" fmla="*/ 4428340 w 4578520"/>
                <a:gd name="connsiteY142" fmla="*/ 2666787 h 4643751"/>
                <a:gd name="connsiteX143" fmla="*/ 4455132 w 4578520"/>
                <a:gd name="connsiteY143" fmla="*/ 2569078 h 4643751"/>
                <a:gd name="connsiteX144" fmla="*/ 4496261 w 4578520"/>
                <a:gd name="connsiteY144" fmla="*/ 2452301 h 4643751"/>
                <a:gd name="connsiteX145" fmla="*/ 4455132 w 4578520"/>
                <a:gd name="connsiteY145" fmla="*/ 2452301 h 4643751"/>
                <a:gd name="connsiteX146" fmla="*/ 4455132 w 4578520"/>
                <a:gd name="connsiteY146" fmla="*/ 2393913 h 4643751"/>
                <a:gd name="connsiteX147" fmla="*/ 4496261 w 4578520"/>
                <a:gd name="connsiteY147" fmla="*/ 2335525 h 4643751"/>
                <a:gd name="connsiteX148" fmla="*/ 4578520 w 4578520"/>
                <a:gd name="connsiteY148" fmla="*/ 2277137 h 4643751"/>
                <a:gd name="connsiteX149" fmla="*/ 4537388 w 4578520"/>
                <a:gd name="connsiteY149"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9787 w 4578520"/>
                <a:gd name="connsiteY105" fmla="*/ 3678452 h 4643751"/>
                <a:gd name="connsiteX106" fmla="*/ 2438483 w 4578520"/>
                <a:gd name="connsiteY106" fmla="*/ 3730685 h 4643751"/>
                <a:gd name="connsiteX107" fmla="*/ 2439787 w 4578520"/>
                <a:gd name="connsiteY107" fmla="*/ 3795229 h 4643751"/>
                <a:gd name="connsiteX108" fmla="*/ 2563175 w 4578520"/>
                <a:gd name="connsiteY108" fmla="*/ 3795228 h 4643751"/>
                <a:gd name="connsiteX109" fmla="*/ 2604305 w 4578520"/>
                <a:gd name="connsiteY109" fmla="*/ 3912005 h 4643751"/>
                <a:gd name="connsiteX110" fmla="*/ 2645434 w 4578520"/>
                <a:gd name="connsiteY110" fmla="*/ 4028780 h 4643751"/>
                <a:gd name="connsiteX111" fmla="*/ 2686564 w 4578520"/>
                <a:gd name="connsiteY111" fmla="*/ 4028780 h 4643751"/>
                <a:gd name="connsiteX112" fmla="*/ 2686564 w 4578520"/>
                <a:gd name="connsiteY112" fmla="*/ 3970392 h 4643751"/>
                <a:gd name="connsiteX113" fmla="*/ 2768823 w 4578520"/>
                <a:gd name="connsiteY113" fmla="*/ 4028780 h 4643751"/>
                <a:gd name="connsiteX114" fmla="*/ 2831558 w 4578520"/>
                <a:gd name="connsiteY114" fmla="*/ 4041552 h 4643751"/>
                <a:gd name="connsiteX115" fmla="*/ 2974467 w 4578520"/>
                <a:gd name="connsiteY115" fmla="*/ 4087172 h 4643751"/>
                <a:gd name="connsiteX116" fmla="*/ 3002934 w 4578520"/>
                <a:gd name="connsiteY116" fmla="*/ 4153542 h 4643751"/>
                <a:gd name="connsiteX117" fmla="*/ 2974470 w 4578520"/>
                <a:gd name="connsiteY117" fmla="*/ 4262333 h 4643751"/>
                <a:gd name="connsiteX118" fmla="*/ 3015600 w 4578520"/>
                <a:gd name="connsiteY118" fmla="*/ 4262333 h 4643751"/>
                <a:gd name="connsiteX119" fmla="*/ 3097856 w 4578520"/>
                <a:gd name="connsiteY119" fmla="*/ 4320724 h 4643751"/>
                <a:gd name="connsiteX120" fmla="*/ 3174309 w 4578520"/>
                <a:gd name="connsiteY120" fmla="*/ 4483718 h 4643751"/>
                <a:gd name="connsiteX121" fmla="*/ 3262377 w 4578520"/>
                <a:gd name="connsiteY121" fmla="*/ 4612662 h 4643751"/>
                <a:gd name="connsiteX122" fmla="*/ 3385765 w 4578520"/>
                <a:gd name="connsiteY122" fmla="*/ 4612662 h 4643751"/>
                <a:gd name="connsiteX123" fmla="*/ 3468024 w 4578520"/>
                <a:gd name="connsiteY123" fmla="*/ 4495887 h 4643751"/>
                <a:gd name="connsiteX124" fmla="*/ 3755930 w 4578520"/>
                <a:gd name="connsiteY124" fmla="*/ 4379111 h 4643751"/>
                <a:gd name="connsiteX125" fmla="*/ 3879319 w 4578520"/>
                <a:gd name="connsiteY125" fmla="*/ 4320723 h 4643751"/>
                <a:gd name="connsiteX126" fmla="*/ 4002707 w 4578520"/>
                <a:gd name="connsiteY126" fmla="*/ 4203946 h 4643751"/>
                <a:gd name="connsiteX127" fmla="*/ 4043837 w 4578520"/>
                <a:gd name="connsiteY127" fmla="*/ 4145558 h 4643751"/>
                <a:gd name="connsiteX128" fmla="*/ 4084966 w 4578520"/>
                <a:gd name="connsiteY128" fmla="*/ 4145558 h 4643751"/>
                <a:gd name="connsiteX129" fmla="*/ 4084966 w 4578520"/>
                <a:gd name="connsiteY129" fmla="*/ 4028782 h 4643751"/>
                <a:gd name="connsiteX130" fmla="*/ 4126096 w 4578520"/>
                <a:gd name="connsiteY130" fmla="*/ 3970394 h 4643751"/>
                <a:gd name="connsiteX131" fmla="*/ 4134554 w 4578520"/>
                <a:gd name="connsiteY131" fmla="*/ 3871639 h 4643751"/>
                <a:gd name="connsiteX132" fmla="*/ 4126096 w 4578520"/>
                <a:gd name="connsiteY132" fmla="*/ 3736841 h 4643751"/>
                <a:gd name="connsiteX133" fmla="*/ 4167225 w 4578520"/>
                <a:gd name="connsiteY133" fmla="*/ 3678453 h 4643751"/>
                <a:gd name="connsiteX134" fmla="*/ 4182159 w 4578520"/>
                <a:gd name="connsiteY134" fmla="*/ 3562702 h 4643751"/>
                <a:gd name="connsiteX135" fmla="*/ 4208355 w 4578520"/>
                <a:gd name="connsiteY135" fmla="*/ 3444900 h 4643751"/>
                <a:gd name="connsiteX136" fmla="*/ 4249481 w 4578520"/>
                <a:gd name="connsiteY136" fmla="*/ 3269739 h 4643751"/>
                <a:gd name="connsiteX137" fmla="*/ 4314090 w 4578520"/>
                <a:gd name="connsiteY137" fmla="*/ 3151431 h 4643751"/>
                <a:gd name="connsiteX138" fmla="*/ 4372873 w 4578520"/>
                <a:gd name="connsiteY138" fmla="*/ 3094571 h 4643751"/>
                <a:gd name="connsiteX139" fmla="*/ 4414002 w 4578520"/>
                <a:gd name="connsiteY139" fmla="*/ 2977795 h 4643751"/>
                <a:gd name="connsiteX140" fmla="*/ 4372873 w 4578520"/>
                <a:gd name="connsiteY140" fmla="*/ 2919407 h 4643751"/>
                <a:gd name="connsiteX141" fmla="*/ 4414002 w 4578520"/>
                <a:gd name="connsiteY141" fmla="*/ 2861018 h 4643751"/>
                <a:gd name="connsiteX142" fmla="*/ 4372873 w 4578520"/>
                <a:gd name="connsiteY142" fmla="*/ 2802630 h 4643751"/>
                <a:gd name="connsiteX143" fmla="*/ 4428340 w 4578520"/>
                <a:gd name="connsiteY143" fmla="*/ 2666787 h 4643751"/>
                <a:gd name="connsiteX144" fmla="*/ 4455132 w 4578520"/>
                <a:gd name="connsiteY144" fmla="*/ 2569078 h 4643751"/>
                <a:gd name="connsiteX145" fmla="*/ 4496261 w 4578520"/>
                <a:gd name="connsiteY145" fmla="*/ 2452301 h 4643751"/>
                <a:gd name="connsiteX146" fmla="*/ 4455132 w 4578520"/>
                <a:gd name="connsiteY146" fmla="*/ 2452301 h 4643751"/>
                <a:gd name="connsiteX147" fmla="*/ 4455132 w 4578520"/>
                <a:gd name="connsiteY147" fmla="*/ 2393913 h 4643751"/>
                <a:gd name="connsiteX148" fmla="*/ 4496261 w 4578520"/>
                <a:gd name="connsiteY148" fmla="*/ 2335525 h 4643751"/>
                <a:gd name="connsiteX149" fmla="*/ 4578520 w 4578520"/>
                <a:gd name="connsiteY149" fmla="*/ 2277137 h 4643751"/>
                <a:gd name="connsiteX150" fmla="*/ 4537388 w 4578520"/>
                <a:gd name="connsiteY15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63175 w 4578520"/>
                <a:gd name="connsiteY107" fmla="*/ 3795228 h 4643751"/>
                <a:gd name="connsiteX108" fmla="*/ 2604305 w 4578520"/>
                <a:gd name="connsiteY108" fmla="*/ 3912005 h 4643751"/>
                <a:gd name="connsiteX109" fmla="*/ 2645434 w 4578520"/>
                <a:gd name="connsiteY109" fmla="*/ 4028780 h 4643751"/>
                <a:gd name="connsiteX110" fmla="*/ 2686564 w 4578520"/>
                <a:gd name="connsiteY110" fmla="*/ 4028780 h 4643751"/>
                <a:gd name="connsiteX111" fmla="*/ 2686564 w 4578520"/>
                <a:gd name="connsiteY111" fmla="*/ 3970392 h 4643751"/>
                <a:gd name="connsiteX112" fmla="*/ 2768823 w 4578520"/>
                <a:gd name="connsiteY112" fmla="*/ 4028780 h 4643751"/>
                <a:gd name="connsiteX113" fmla="*/ 2831558 w 4578520"/>
                <a:gd name="connsiteY113" fmla="*/ 4041552 h 4643751"/>
                <a:gd name="connsiteX114" fmla="*/ 2974467 w 4578520"/>
                <a:gd name="connsiteY114" fmla="*/ 4087172 h 4643751"/>
                <a:gd name="connsiteX115" fmla="*/ 3002934 w 4578520"/>
                <a:gd name="connsiteY115" fmla="*/ 4153542 h 4643751"/>
                <a:gd name="connsiteX116" fmla="*/ 2974470 w 4578520"/>
                <a:gd name="connsiteY116" fmla="*/ 4262333 h 4643751"/>
                <a:gd name="connsiteX117" fmla="*/ 3015600 w 4578520"/>
                <a:gd name="connsiteY117" fmla="*/ 4262333 h 4643751"/>
                <a:gd name="connsiteX118" fmla="*/ 3097856 w 4578520"/>
                <a:gd name="connsiteY118" fmla="*/ 4320724 h 4643751"/>
                <a:gd name="connsiteX119" fmla="*/ 3174309 w 4578520"/>
                <a:gd name="connsiteY119" fmla="*/ 4483718 h 4643751"/>
                <a:gd name="connsiteX120" fmla="*/ 3262377 w 4578520"/>
                <a:gd name="connsiteY120" fmla="*/ 4612662 h 4643751"/>
                <a:gd name="connsiteX121" fmla="*/ 3385765 w 4578520"/>
                <a:gd name="connsiteY121" fmla="*/ 4612662 h 4643751"/>
                <a:gd name="connsiteX122" fmla="*/ 3468024 w 4578520"/>
                <a:gd name="connsiteY122" fmla="*/ 4495887 h 4643751"/>
                <a:gd name="connsiteX123" fmla="*/ 3755930 w 4578520"/>
                <a:gd name="connsiteY123" fmla="*/ 4379111 h 4643751"/>
                <a:gd name="connsiteX124" fmla="*/ 3879319 w 4578520"/>
                <a:gd name="connsiteY124" fmla="*/ 4320723 h 4643751"/>
                <a:gd name="connsiteX125" fmla="*/ 4002707 w 4578520"/>
                <a:gd name="connsiteY125" fmla="*/ 4203946 h 4643751"/>
                <a:gd name="connsiteX126" fmla="*/ 4043837 w 4578520"/>
                <a:gd name="connsiteY126" fmla="*/ 4145558 h 4643751"/>
                <a:gd name="connsiteX127" fmla="*/ 4084966 w 4578520"/>
                <a:gd name="connsiteY127" fmla="*/ 4145558 h 4643751"/>
                <a:gd name="connsiteX128" fmla="*/ 4084966 w 4578520"/>
                <a:gd name="connsiteY128" fmla="*/ 4028782 h 4643751"/>
                <a:gd name="connsiteX129" fmla="*/ 4126096 w 4578520"/>
                <a:gd name="connsiteY129" fmla="*/ 3970394 h 4643751"/>
                <a:gd name="connsiteX130" fmla="*/ 4134554 w 4578520"/>
                <a:gd name="connsiteY130" fmla="*/ 3871639 h 4643751"/>
                <a:gd name="connsiteX131" fmla="*/ 4126096 w 4578520"/>
                <a:gd name="connsiteY131" fmla="*/ 3736841 h 4643751"/>
                <a:gd name="connsiteX132" fmla="*/ 4167225 w 4578520"/>
                <a:gd name="connsiteY132" fmla="*/ 3678453 h 4643751"/>
                <a:gd name="connsiteX133" fmla="*/ 4182159 w 4578520"/>
                <a:gd name="connsiteY133" fmla="*/ 3562702 h 4643751"/>
                <a:gd name="connsiteX134" fmla="*/ 4208355 w 4578520"/>
                <a:gd name="connsiteY134" fmla="*/ 3444900 h 4643751"/>
                <a:gd name="connsiteX135" fmla="*/ 4249481 w 4578520"/>
                <a:gd name="connsiteY135" fmla="*/ 3269739 h 4643751"/>
                <a:gd name="connsiteX136" fmla="*/ 4314090 w 4578520"/>
                <a:gd name="connsiteY136" fmla="*/ 3151431 h 4643751"/>
                <a:gd name="connsiteX137" fmla="*/ 4372873 w 4578520"/>
                <a:gd name="connsiteY137" fmla="*/ 3094571 h 4643751"/>
                <a:gd name="connsiteX138" fmla="*/ 4414002 w 4578520"/>
                <a:gd name="connsiteY138" fmla="*/ 2977795 h 4643751"/>
                <a:gd name="connsiteX139" fmla="*/ 4372873 w 4578520"/>
                <a:gd name="connsiteY139" fmla="*/ 2919407 h 4643751"/>
                <a:gd name="connsiteX140" fmla="*/ 4414002 w 4578520"/>
                <a:gd name="connsiteY140" fmla="*/ 2861018 h 4643751"/>
                <a:gd name="connsiteX141" fmla="*/ 4372873 w 4578520"/>
                <a:gd name="connsiteY141" fmla="*/ 2802630 h 4643751"/>
                <a:gd name="connsiteX142" fmla="*/ 4428340 w 4578520"/>
                <a:gd name="connsiteY142" fmla="*/ 2666787 h 4643751"/>
                <a:gd name="connsiteX143" fmla="*/ 4455132 w 4578520"/>
                <a:gd name="connsiteY143" fmla="*/ 2569078 h 4643751"/>
                <a:gd name="connsiteX144" fmla="*/ 4496261 w 4578520"/>
                <a:gd name="connsiteY144" fmla="*/ 2452301 h 4643751"/>
                <a:gd name="connsiteX145" fmla="*/ 4455132 w 4578520"/>
                <a:gd name="connsiteY145" fmla="*/ 2452301 h 4643751"/>
                <a:gd name="connsiteX146" fmla="*/ 4455132 w 4578520"/>
                <a:gd name="connsiteY146" fmla="*/ 2393913 h 4643751"/>
                <a:gd name="connsiteX147" fmla="*/ 4496261 w 4578520"/>
                <a:gd name="connsiteY147" fmla="*/ 2335525 h 4643751"/>
                <a:gd name="connsiteX148" fmla="*/ 4578520 w 4578520"/>
                <a:gd name="connsiteY148" fmla="*/ 2277137 h 4643751"/>
                <a:gd name="connsiteX149" fmla="*/ 4537388 w 4578520"/>
                <a:gd name="connsiteY149"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63175 w 4578520"/>
                <a:gd name="connsiteY108" fmla="*/ 3795228 h 4643751"/>
                <a:gd name="connsiteX109" fmla="*/ 2604305 w 4578520"/>
                <a:gd name="connsiteY109" fmla="*/ 3912005 h 4643751"/>
                <a:gd name="connsiteX110" fmla="*/ 2645434 w 4578520"/>
                <a:gd name="connsiteY110" fmla="*/ 4028780 h 4643751"/>
                <a:gd name="connsiteX111" fmla="*/ 2686564 w 4578520"/>
                <a:gd name="connsiteY111" fmla="*/ 4028780 h 4643751"/>
                <a:gd name="connsiteX112" fmla="*/ 2686564 w 4578520"/>
                <a:gd name="connsiteY112" fmla="*/ 3970392 h 4643751"/>
                <a:gd name="connsiteX113" fmla="*/ 2768823 w 4578520"/>
                <a:gd name="connsiteY113" fmla="*/ 4028780 h 4643751"/>
                <a:gd name="connsiteX114" fmla="*/ 2831558 w 4578520"/>
                <a:gd name="connsiteY114" fmla="*/ 4041552 h 4643751"/>
                <a:gd name="connsiteX115" fmla="*/ 2974467 w 4578520"/>
                <a:gd name="connsiteY115" fmla="*/ 4087172 h 4643751"/>
                <a:gd name="connsiteX116" fmla="*/ 3002934 w 4578520"/>
                <a:gd name="connsiteY116" fmla="*/ 4153542 h 4643751"/>
                <a:gd name="connsiteX117" fmla="*/ 2974470 w 4578520"/>
                <a:gd name="connsiteY117" fmla="*/ 4262333 h 4643751"/>
                <a:gd name="connsiteX118" fmla="*/ 3015600 w 4578520"/>
                <a:gd name="connsiteY118" fmla="*/ 4262333 h 4643751"/>
                <a:gd name="connsiteX119" fmla="*/ 3097856 w 4578520"/>
                <a:gd name="connsiteY119" fmla="*/ 4320724 h 4643751"/>
                <a:gd name="connsiteX120" fmla="*/ 3174309 w 4578520"/>
                <a:gd name="connsiteY120" fmla="*/ 4483718 h 4643751"/>
                <a:gd name="connsiteX121" fmla="*/ 3262377 w 4578520"/>
                <a:gd name="connsiteY121" fmla="*/ 4612662 h 4643751"/>
                <a:gd name="connsiteX122" fmla="*/ 3385765 w 4578520"/>
                <a:gd name="connsiteY122" fmla="*/ 4612662 h 4643751"/>
                <a:gd name="connsiteX123" fmla="*/ 3468024 w 4578520"/>
                <a:gd name="connsiteY123" fmla="*/ 4495887 h 4643751"/>
                <a:gd name="connsiteX124" fmla="*/ 3755930 w 4578520"/>
                <a:gd name="connsiteY124" fmla="*/ 4379111 h 4643751"/>
                <a:gd name="connsiteX125" fmla="*/ 3879319 w 4578520"/>
                <a:gd name="connsiteY125" fmla="*/ 4320723 h 4643751"/>
                <a:gd name="connsiteX126" fmla="*/ 4002707 w 4578520"/>
                <a:gd name="connsiteY126" fmla="*/ 4203946 h 4643751"/>
                <a:gd name="connsiteX127" fmla="*/ 4043837 w 4578520"/>
                <a:gd name="connsiteY127" fmla="*/ 4145558 h 4643751"/>
                <a:gd name="connsiteX128" fmla="*/ 4084966 w 4578520"/>
                <a:gd name="connsiteY128" fmla="*/ 4145558 h 4643751"/>
                <a:gd name="connsiteX129" fmla="*/ 4084966 w 4578520"/>
                <a:gd name="connsiteY129" fmla="*/ 4028782 h 4643751"/>
                <a:gd name="connsiteX130" fmla="*/ 4126096 w 4578520"/>
                <a:gd name="connsiteY130" fmla="*/ 3970394 h 4643751"/>
                <a:gd name="connsiteX131" fmla="*/ 4134554 w 4578520"/>
                <a:gd name="connsiteY131" fmla="*/ 3871639 h 4643751"/>
                <a:gd name="connsiteX132" fmla="*/ 4126096 w 4578520"/>
                <a:gd name="connsiteY132" fmla="*/ 3736841 h 4643751"/>
                <a:gd name="connsiteX133" fmla="*/ 4167225 w 4578520"/>
                <a:gd name="connsiteY133" fmla="*/ 3678453 h 4643751"/>
                <a:gd name="connsiteX134" fmla="*/ 4182159 w 4578520"/>
                <a:gd name="connsiteY134" fmla="*/ 3562702 h 4643751"/>
                <a:gd name="connsiteX135" fmla="*/ 4208355 w 4578520"/>
                <a:gd name="connsiteY135" fmla="*/ 3444900 h 4643751"/>
                <a:gd name="connsiteX136" fmla="*/ 4249481 w 4578520"/>
                <a:gd name="connsiteY136" fmla="*/ 3269739 h 4643751"/>
                <a:gd name="connsiteX137" fmla="*/ 4314090 w 4578520"/>
                <a:gd name="connsiteY137" fmla="*/ 3151431 h 4643751"/>
                <a:gd name="connsiteX138" fmla="*/ 4372873 w 4578520"/>
                <a:gd name="connsiteY138" fmla="*/ 3094571 h 4643751"/>
                <a:gd name="connsiteX139" fmla="*/ 4414002 w 4578520"/>
                <a:gd name="connsiteY139" fmla="*/ 2977795 h 4643751"/>
                <a:gd name="connsiteX140" fmla="*/ 4372873 w 4578520"/>
                <a:gd name="connsiteY140" fmla="*/ 2919407 h 4643751"/>
                <a:gd name="connsiteX141" fmla="*/ 4414002 w 4578520"/>
                <a:gd name="connsiteY141" fmla="*/ 2861018 h 4643751"/>
                <a:gd name="connsiteX142" fmla="*/ 4372873 w 4578520"/>
                <a:gd name="connsiteY142" fmla="*/ 2802630 h 4643751"/>
                <a:gd name="connsiteX143" fmla="*/ 4428340 w 4578520"/>
                <a:gd name="connsiteY143" fmla="*/ 2666787 h 4643751"/>
                <a:gd name="connsiteX144" fmla="*/ 4455132 w 4578520"/>
                <a:gd name="connsiteY144" fmla="*/ 2569078 h 4643751"/>
                <a:gd name="connsiteX145" fmla="*/ 4496261 w 4578520"/>
                <a:gd name="connsiteY145" fmla="*/ 2452301 h 4643751"/>
                <a:gd name="connsiteX146" fmla="*/ 4455132 w 4578520"/>
                <a:gd name="connsiteY146" fmla="*/ 2452301 h 4643751"/>
                <a:gd name="connsiteX147" fmla="*/ 4455132 w 4578520"/>
                <a:gd name="connsiteY147" fmla="*/ 2393913 h 4643751"/>
                <a:gd name="connsiteX148" fmla="*/ 4496261 w 4578520"/>
                <a:gd name="connsiteY148" fmla="*/ 2335525 h 4643751"/>
                <a:gd name="connsiteX149" fmla="*/ 4578520 w 4578520"/>
                <a:gd name="connsiteY149" fmla="*/ 2277137 h 4643751"/>
                <a:gd name="connsiteX150" fmla="*/ 4537388 w 4578520"/>
                <a:gd name="connsiteY15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63175 w 4578520"/>
                <a:gd name="connsiteY108" fmla="*/ 3795228 h 4643751"/>
                <a:gd name="connsiteX109" fmla="*/ 2577216 w 4578520"/>
                <a:gd name="connsiteY109" fmla="*/ 3836882 h 4643751"/>
                <a:gd name="connsiteX110" fmla="*/ 2604305 w 4578520"/>
                <a:gd name="connsiteY110" fmla="*/ 3912005 h 4643751"/>
                <a:gd name="connsiteX111" fmla="*/ 2645434 w 4578520"/>
                <a:gd name="connsiteY111" fmla="*/ 4028780 h 4643751"/>
                <a:gd name="connsiteX112" fmla="*/ 2686564 w 4578520"/>
                <a:gd name="connsiteY112" fmla="*/ 4028780 h 4643751"/>
                <a:gd name="connsiteX113" fmla="*/ 2686564 w 4578520"/>
                <a:gd name="connsiteY113" fmla="*/ 3970392 h 4643751"/>
                <a:gd name="connsiteX114" fmla="*/ 2768823 w 4578520"/>
                <a:gd name="connsiteY114" fmla="*/ 4028780 h 4643751"/>
                <a:gd name="connsiteX115" fmla="*/ 2831558 w 4578520"/>
                <a:gd name="connsiteY115" fmla="*/ 4041552 h 4643751"/>
                <a:gd name="connsiteX116" fmla="*/ 2974467 w 4578520"/>
                <a:gd name="connsiteY116" fmla="*/ 4087172 h 4643751"/>
                <a:gd name="connsiteX117" fmla="*/ 3002934 w 4578520"/>
                <a:gd name="connsiteY117" fmla="*/ 4153542 h 4643751"/>
                <a:gd name="connsiteX118" fmla="*/ 2974470 w 4578520"/>
                <a:gd name="connsiteY118" fmla="*/ 4262333 h 4643751"/>
                <a:gd name="connsiteX119" fmla="*/ 3015600 w 4578520"/>
                <a:gd name="connsiteY119" fmla="*/ 4262333 h 4643751"/>
                <a:gd name="connsiteX120" fmla="*/ 3097856 w 4578520"/>
                <a:gd name="connsiteY120" fmla="*/ 4320724 h 4643751"/>
                <a:gd name="connsiteX121" fmla="*/ 3174309 w 4578520"/>
                <a:gd name="connsiteY121" fmla="*/ 4483718 h 4643751"/>
                <a:gd name="connsiteX122" fmla="*/ 3262377 w 4578520"/>
                <a:gd name="connsiteY122" fmla="*/ 4612662 h 4643751"/>
                <a:gd name="connsiteX123" fmla="*/ 3385765 w 4578520"/>
                <a:gd name="connsiteY123" fmla="*/ 4612662 h 4643751"/>
                <a:gd name="connsiteX124" fmla="*/ 3468024 w 4578520"/>
                <a:gd name="connsiteY124" fmla="*/ 4495887 h 4643751"/>
                <a:gd name="connsiteX125" fmla="*/ 3755930 w 4578520"/>
                <a:gd name="connsiteY125" fmla="*/ 4379111 h 4643751"/>
                <a:gd name="connsiteX126" fmla="*/ 3879319 w 4578520"/>
                <a:gd name="connsiteY126" fmla="*/ 4320723 h 4643751"/>
                <a:gd name="connsiteX127" fmla="*/ 4002707 w 4578520"/>
                <a:gd name="connsiteY127" fmla="*/ 4203946 h 4643751"/>
                <a:gd name="connsiteX128" fmla="*/ 4043837 w 4578520"/>
                <a:gd name="connsiteY128" fmla="*/ 4145558 h 4643751"/>
                <a:gd name="connsiteX129" fmla="*/ 4084966 w 4578520"/>
                <a:gd name="connsiteY129" fmla="*/ 4145558 h 4643751"/>
                <a:gd name="connsiteX130" fmla="*/ 4084966 w 4578520"/>
                <a:gd name="connsiteY130" fmla="*/ 4028782 h 4643751"/>
                <a:gd name="connsiteX131" fmla="*/ 4126096 w 4578520"/>
                <a:gd name="connsiteY131" fmla="*/ 3970394 h 4643751"/>
                <a:gd name="connsiteX132" fmla="*/ 4134554 w 4578520"/>
                <a:gd name="connsiteY132" fmla="*/ 3871639 h 4643751"/>
                <a:gd name="connsiteX133" fmla="*/ 4126096 w 4578520"/>
                <a:gd name="connsiteY133" fmla="*/ 3736841 h 4643751"/>
                <a:gd name="connsiteX134" fmla="*/ 4167225 w 4578520"/>
                <a:gd name="connsiteY134" fmla="*/ 3678453 h 4643751"/>
                <a:gd name="connsiteX135" fmla="*/ 4182159 w 4578520"/>
                <a:gd name="connsiteY135" fmla="*/ 3562702 h 4643751"/>
                <a:gd name="connsiteX136" fmla="*/ 4208355 w 4578520"/>
                <a:gd name="connsiteY136" fmla="*/ 3444900 h 4643751"/>
                <a:gd name="connsiteX137" fmla="*/ 4249481 w 4578520"/>
                <a:gd name="connsiteY137" fmla="*/ 3269739 h 4643751"/>
                <a:gd name="connsiteX138" fmla="*/ 4314090 w 4578520"/>
                <a:gd name="connsiteY138" fmla="*/ 3151431 h 4643751"/>
                <a:gd name="connsiteX139" fmla="*/ 4372873 w 4578520"/>
                <a:gd name="connsiteY139" fmla="*/ 3094571 h 4643751"/>
                <a:gd name="connsiteX140" fmla="*/ 4414002 w 4578520"/>
                <a:gd name="connsiteY140" fmla="*/ 2977795 h 4643751"/>
                <a:gd name="connsiteX141" fmla="*/ 4372873 w 4578520"/>
                <a:gd name="connsiteY141" fmla="*/ 2919407 h 4643751"/>
                <a:gd name="connsiteX142" fmla="*/ 4414002 w 4578520"/>
                <a:gd name="connsiteY142" fmla="*/ 2861018 h 4643751"/>
                <a:gd name="connsiteX143" fmla="*/ 4372873 w 4578520"/>
                <a:gd name="connsiteY143" fmla="*/ 2802630 h 4643751"/>
                <a:gd name="connsiteX144" fmla="*/ 4428340 w 4578520"/>
                <a:gd name="connsiteY144" fmla="*/ 2666787 h 4643751"/>
                <a:gd name="connsiteX145" fmla="*/ 4455132 w 4578520"/>
                <a:gd name="connsiteY145" fmla="*/ 2569078 h 4643751"/>
                <a:gd name="connsiteX146" fmla="*/ 4496261 w 4578520"/>
                <a:gd name="connsiteY146" fmla="*/ 2452301 h 4643751"/>
                <a:gd name="connsiteX147" fmla="*/ 4455132 w 4578520"/>
                <a:gd name="connsiteY147" fmla="*/ 2452301 h 4643751"/>
                <a:gd name="connsiteX148" fmla="*/ 4455132 w 4578520"/>
                <a:gd name="connsiteY148" fmla="*/ 2393913 h 4643751"/>
                <a:gd name="connsiteX149" fmla="*/ 4496261 w 4578520"/>
                <a:gd name="connsiteY149" fmla="*/ 2335525 h 4643751"/>
                <a:gd name="connsiteX150" fmla="*/ 4578520 w 4578520"/>
                <a:gd name="connsiteY150" fmla="*/ 2277137 h 4643751"/>
                <a:gd name="connsiteX151" fmla="*/ 4537388 w 4578520"/>
                <a:gd name="connsiteY151"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45434 w 4578520"/>
                <a:gd name="connsiteY110" fmla="*/ 4028780 h 4643751"/>
                <a:gd name="connsiteX111" fmla="*/ 2686564 w 4578520"/>
                <a:gd name="connsiteY111" fmla="*/ 4028780 h 4643751"/>
                <a:gd name="connsiteX112" fmla="*/ 2686564 w 4578520"/>
                <a:gd name="connsiteY112" fmla="*/ 3970392 h 4643751"/>
                <a:gd name="connsiteX113" fmla="*/ 2768823 w 4578520"/>
                <a:gd name="connsiteY113" fmla="*/ 4028780 h 4643751"/>
                <a:gd name="connsiteX114" fmla="*/ 2831558 w 4578520"/>
                <a:gd name="connsiteY114" fmla="*/ 4041552 h 4643751"/>
                <a:gd name="connsiteX115" fmla="*/ 2974467 w 4578520"/>
                <a:gd name="connsiteY115" fmla="*/ 4087172 h 4643751"/>
                <a:gd name="connsiteX116" fmla="*/ 3002934 w 4578520"/>
                <a:gd name="connsiteY116" fmla="*/ 4153542 h 4643751"/>
                <a:gd name="connsiteX117" fmla="*/ 2974470 w 4578520"/>
                <a:gd name="connsiteY117" fmla="*/ 4262333 h 4643751"/>
                <a:gd name="connsiteX118" fmla="*/ 3015600 w 4578520"/>
                <a:gd name="connsiteY118" fmla="*/ 4262333 h 4643751"/>
                <a:gd name="connsiteX119" fmla="*/ 3097856 w 4578520"/>
                <a:gd name="connsiteY119" fmla="*/ 4320724 h 4643751"/>
                <a:gd name="connsiteX120" fmla="*/ 3174309 w 4578520"/>
                <a:gd name="connsiteY120" fmla="*/ 4483718 h 4643751"/>
                <a:gd name="connsiteX121" fmla="*/ 3262377 w 4578520"/>
                <a:gd name="connsiteY121" fmla="*/ 4612662 h 4643751"/>
                <a:gd name="connsiteX122" fmla="*/ 3385765 w 4578520"/>
                <a:gd name="connsiteY122" fmla="*/ 4612662 h 4643751"/>
                <a:gd name="connsiteX123" fmla="*/ 3468024 w 4578520"/>
                <a:gd name="connsiteY123" fmla="*/ 4495887 h 4643751"/>
                <a:gd name="connsiteX124" fmla="*/ 3755930 w 4578520"/>
                <a:gd name="connsiteY124" fmla="*/ 4379111 h 4643751"/>
                <a:gd name="connsiteX125" fmla="*/ 3879319 w 4578520"/>
                <a:gd name="connsiteY125" fmla="*/ 4320723 h 4643751"/>
                <a:gd name="connsiteX126" fmla="*/ 4002707 w 4578520"/>
                <a:gd name="connsiteY126" fmla="*/ 4203946 h 4643751"/>
                <a:gd name="connsiteX127" fmla="*/ 4043837 w 4578520"/>
                <a:gd name="connsiteY127" fmla="*/ 4145558 h 4643751"/>
                <a:gd name="connsiteX128" fmla="*/ 4084966 w 4578520"/>
                <a:gd name="connsiteY128" fmla="*/ 4145558 h 4643751"/>
                <a:gd name="connsiteX129" fmla="*/ 4084966 w 4578520"/>
                <a:gd name="connsiteY129" fmla="*/ 4028782 h 4643751"/>
                <a:gd name="connsiteX130" fmla="*/ 4126096 w 4578520"/>
                <a:gd name="connsiteY130" fmla="*/ 3970394 h 4643751"/>
                <a:gd name="connsiteX131" fmla="*/ 4134554 w 4578520"/>
                <a:gd name="connsiteY131" fmla="*/ 3871639 h 4643751"/>
                <a:gd name="connsiteX132" fmla="*/ 4126096 w 4578520"/>
                <a:gd name="connsiteY132" fmla="*/ 3736841 h 4643751"/>
                <a:gd name="connsiteX133" fmla="*/ 4167225 w 4578520"/>
                <a:gd name="connsiteY133" fmla="*/ 3678453 h 4643751"/>
                <a:gd name="connsiteX134" fmla="*/ 4182159 w 4578520"/>
                <a:gd name="connsiteY134" fmla="*/ 3562702 h 4643751"/>
                <a:gd name="connsiteX135" fmla="*/ 4208355 w 4578520"/>
                <a:gd name="connsiteY135" fmla="*/ 3444900 h 4643751"/>
                <a:gd name="connsiteX136" fmla="*/ 4249481 w 4578520"/>
                <a:gd name="connsiteY136" fmla="*/ 3269739 h 4643751"/>
                <a:gd name="connsiteX137" fmla="*/ 4314090 w 4578520"/>
                <a:gd name="connsiteY137" fmla="*/ 3151431 h 4643751"/>
                <a:gd name="connsiteX138" fmla="*/ 4372873 w 4578520"/>
                <a:gd name="connsiteY138" fmla="*/ 3094571 h 4643751"/>
                <a:gd name="connsiteX139" fmla="*/ 4414002 w 4578520"/>
                <a:gd name="connsiteY139" fmla="*/ 2977795 h 4643751"/>
                <a:gd name="connsiteX140" fmla="*/ 4372873 w 4578520"/>
                <a:gd name="connsiteY140" fmla="*/ 2919407 h 4643751"/>
                <a:gd name="connsiteX141" fmla="*/ 4414002 w 4578520"/>
                <a:gd name="connsiteY141" fmla="*/ 2861018 h 4643751"/>
                <a:gd name="connsiteX142" fmla="*/ 4372873 w 4578520"/>
                <a:gd name="connsiteY142" fmla="*/ 2802630 h 4643751"/>
                <a:gd name="connsiteX143" fmla="*/ 4428340 w 4578520"/>
                <a:gd name="connsiteY143" fmla="*/ 2666787 h 4643751"/>
                <a:gd name="connsiteX144" fmla="*/ 4455132 w 4578520"/>
                <a:gd name="connsiteY144" fmla="*/ 2569078 h 4643751"/>
                <a:gd name="connsiteX145" fmla="*/ 4496261 w 4578520"/>
                <a:gd name="connsiteY145" fmla="*/ 2452301 h 4643751"/>
                <a:gd name="connsiteX146" fmla="*/ 4455132 w 4578520"/>
                <a:gd name="connsiteY146" fmla="*/ 2452301 h 4643751"/>
                <a:gd name="connsiteX147" fmla="*/ 4455132 w 4578520"/>
                <a:gd name="connsiteY147" fmla="*/ 2393913 h 4643751"/>
                <a:gd name="connsiteX148" fmla="*/ 4496261 w 4578520"/>
                <a:gd name="connsiteY148" fmla="*/ 2335525 h 4643751"/>
                <a:gd name="connsiteX149" fmla="*/ 4578520 w 4578520"/>
                <a:gd name="connsiteY149" fmla="*/ 2277137 h 4643751"/>
                <a:gd name="connsiteX150" fmla="*/ 4537388 w 4578520"/>
                <a:gd name="connsiteY15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45434 w 4578520"/>
                <a:gd name="connsiteY110" fmla="*/ 4028780 h 4643751"/>
                <a:gd name="connsiteX111" fmla="*/ 2686564 w 4578520"/>
                <a:gd name="connsiteY111" fmla="*/ 4028780 h 4643751"/>
                <a:gd name="connsiteX112" fmla="*/ 2686564 w 4578520"/>
                <a:gd name="connsiteY112" fmla="*/ 3970392 h 4643751"/>
                <a:gd name="connsiteX113" fmla="*/ 2768823 w 4578520"/>
                <a:gd name="connsiteY113" fmla="*/ 4028780 h 4643751"/>
                <a:gd name="connsiteX114" fmla="*/ 2831558 w 4578520"/>
                <a:gd name="connsiteY114" fmla="*/ 4041552 h 4643751"/>
                <a:gd name="connsiteX115" fmla="*/ 2974467 w 4578520"/>
                <a:gd name="connsiteY115" fmla="*/ 4087172 h 4643751"/>
                <a:gd name="connsiteX116" fmla="*/ 3002934 w 4578520"/>
                <a:gd name="connsiteY116" fmla="*/ 4153542 h 4643751"/>
                <a:gd name="connsiteX117" fmla="*/ 2974470 w 4578520"/>
                <a:gd name="connsiteY117" fmla="*/ 4262333 h 4643751"/>
                <a:gd name="connsiteX118" fmla="*/ 3015600 w 4578520"/>
                <a:gd name="connsiteY118" fmla="*/ 4262333 h 4643751"/>
                <a:gd name="connsiteX119" fmla="*/ 3097856 w 4578520"/>
                <a:gd name="connsiteY119" fmla="*/ 4320724 h 4643751"/>
                <a:gd name="connsiteX120" fmla="*/ 3174309 w 4578520"/>
                <a:gd name="connsiteY120" fmla="*/ 4483718 h 4643751"/>
                <a:gd name="connsiteX121" fmla="*/ 3262377 w 4578520"/>
                <a:gd name="connsiteY121" fmla="*/ 4612662 h 4643751"/>
                <a:gd name="connsiteX122" fmla="*/ 3385765 w 4578520"/>
                <a:gd name="connsiteY122" fmla="*/ 4612662 h 4643751"/>
                <a:gd name="connsiteX123" fmla="*/ 3468024 w 4578520"/>
                <a:gd name="connsiteY123" fmla="*/ 4495887 h 4643751"/>
                <a:gd name="connsiteX124" fmla="*/ 3755930 w 4578520"/>
                <a:gd name="connsiteY124" fmla="*/ 4379111 h 4643751"/>
                <a:gd name="connsiteX125" fmla="*/ 3879319 w 4578520"/>
                <a:gd name="connsiteY125" fmla="*/ 4320723 h 4643751"/>
                <a:gd name="connsiteX126" fmla="*/ 4002707 w 4578520"/>
                <a:gd name="connsiteY126" fmla="*/ 4203946 h 4643751"/>
                <a:gd name="connsiteX127" fmla="*/ 4043837 w 4578520"/>
                <a:gd name="connsiteY127" fmla="*/ 4145558 h 4643751"/>
                <a:gd name="connsiteX128" fmla="*/ 4084966 w 4578520"/>
                <a:gd name="connsiteY128" fmla="*/ 4145558 h 4643751"/>
                <a:gd name="connsiteX129" fmla="*/ 4084966 w 4578520"/>
                <a:gd name="connsiteY129" fmla="*/ 4028782 h 4643751"/>
                <a:gd name="connsiteX130" fmla="*/ 4126096 w 4578520"/>
                <a:gd name="connsiteY130" fmla="*/ 3970394 h 4643751"/>
                <a:gd name="connsiteX131" fmla="*/ 4134554 w 4578520"/>
                <a:gd name="connsiteY131" fmla="*/ 3871639 h 4643751"/>
                <a:gd name="connsiteX132" fmla="*/ 4126096 w 4578520"/>
                <a:gd name="connsiteY132" fmla="*/ 3736841 h 4643751"/>
                <a:gd name="connsiteX133" fmla="*/ 4167225 w 4578520"/>
                <a:gd name="connsiteY133" fmla="*/ 3678453 h 4643751"/>
                <a:gd name="connsiteX134" fmla="*/ 4182159 w 4578520"/>
                <a:gd name="connsiteY134" fmla="*/ 3562702 h 4643751"/>
                <a:gd name="connsiteX135" fmla="*/ 4208355 w 4578520"/>
                <a:gd name="connsiteY135" fmla="*/ 3444900 h 4643751"/>
                <a:gd name="connsiteX136" fmla="*/ 4249481 w 4578520"/>
                <a:gd name="connsiteY136" fmla="*/ 3269739 h 4643751"/>
                <a:gd name="connsiteX137" fmla="*/ 4314090 w 4578520"/>
                <a:gd name="connsiteY137" fmla="*/ 3151431 h 4643751"/>
                <a:gd name="connsiteX138" fmla="*/ 4372873 w 4578520"/>
                <a:gd name="connsiteY138" fmla="*/ 3094571 h 4643751"/>
                <a:gd name="connsiteX139" fmla="*/ 4414002 w 4578520"/>
                <a:gd name="connsiteY139" fmla="*/ 2977795 h 4643751"/>
                <a:gd name="connsiteX140" fmla="*/ 4372873 w 4578520"/>
                <a:gd name="connsiteY140" fmla="*/ 2919407 h 4643751"/>
                <a:gd name="connsiteX141" fmla="*/ 4414002 w 4578520"/>
                <a:gd name="connsiteY141" fmla="*/ 2861018 h 4643751"/>
                <a:gd name="connsiteX142" fmla="*/ 4372873 w 4578520"/>
                <a:gd name="connsiteY142" fmla="*/ 2802630 h 4643751"/>
                <a:gd name="connsiteX143" fmla="*/ 4428340 w 4578520"/>
                <a:gd name="connsiteY143" fmla="*/ 2666787 h 4643751"/>
                <a:gd name="connsiteX144" fmla="*/ 4455132 w 4578520"/>
                <a:gd name="connsiteY144" fmla="*/ 2569078 h 4643751"/>
                <a:gd name="connsiteX145" fmla="*/ 4496261 w 4578520"/>
                <a:gd name="connsiteY145" fmla="*/ 2452301 h 4643751"/>
                <a:gd name="connsiteX146" fmla="*/ 4455132 w 4578520"/>
                <a:gd name="connsiteY146" fmla="*/ 2452301 h 4643751"/>
                <a:gd name="connsiteX147" fmla="*/ 4455132 w 4578520"/>
                <a:gd name="connsiteY147" fmla="*/ 2393913 h 4643751"/>
                <a:gd name="connsiteX148" fmla="*/ 4496261 w 4578520"/>
                <a:gd name="connsiteY148" fmla="*/ 2335525 h 4643751"/>
                <a:gd name="connsiteX149" fmla="*/ 4578520 w 4578520"/>
                <a:gd name="connsiteY149" fmla="*/ 2277137 h 4643751"/>
                <a:gd name="connsiteX150" fmla="*/ 4537388 w 4578520"/>
                <a:gd name="connsiteY15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45434 w 4578520"/>
                <a:gd name="connsiteY110" fmla="*/ 4028780 h 4643751"/>
                <a:gd name="connsiteX111" fmla="*/ 2686564 w 4578520"/>
                <a:gd name="connsiteY111" fmla="*/ 4028780 h 4643751"/>
                <a:gd name="connsiteX112" fmla="*/ 2686564 w 4578520"/>
                <a:gd name="connsiteY112" fmla="*/ 3970392 h 4643751"/>
                <a:gd name="connsiteX113" fmla="*/ 2768823 w 4578520"/>
                <a:gd name="connsiteY113" fmla="*/ 4028780 h 4643751"/>
                <a:gd name="connsiteX114" fmla="*/ 2831558 w 4578520"/>
                <a:gd name="connsiteY114" fmla="*/ 4041552 h 4643751"/>
                <a:gd name="connsiteX115" fmla="*/ 2974467 w 4578520"/>
                <a:gd name="connsiteY115" fmla="*/ 4087172 h 4643751"/>
                <a:gd name="connsiteX116" fmla="*/ 3002934 w 4578520"/>
                <a:gd name="connsiteY116" fmla="*/ 4153542 h 4643751"/>
                <a:gd name="connsiteX117" fmla="*/ 2974470 w 4578520"/>
                <a:gd name="connsiteY117" fmla="*/ 4262333 h 4643751"/>
                <a:gd name="connsiteX118" fmla="*/ 3015600 w 4578520"/>
                <a:gd name="connsiteY118" fmla="*/ 4262333 h 4643751"/>
                <a:gd name="connsiteX119" fmla="*/ 3097856 w 4578520"/>
                <a:gd name="connsiteY119" fmla="*/ 4320724 h 4643751"/>
                <a:gd name="connsiteX120" fmla="*/ 3174309 w 4578520"/>
                <a:gd name="connsiteY120" fmla="*/ 4483718 h 4643751"/>
                <a:gd name="connsiteX121" fmla="*/ 3262377 w 4578520"/>
                <a:gd name="connsiteY121" fmla="*/ 4612662 h 4643751"/>
                <a:gd name="connsiteX122" fmla="*/ 3385765 w 4578520"/>
                <a:gd name="connsiteY122" fmla="*/ 4612662 h 4643751"/>
                <a:gd name="connsiteX123" fmla="*/ 3468024 w 4578520"/>
                <a:gd name="connsiteY123" fmla="*/ 4495887 h 4643751"/>
                <a:gd name="connsiteX124" fmla="*/ 3755930 w 4578520"/>
                <a:gd name="connsiteY124" fmla="*/ 4379111 h 4643751"/>
                <a:gd name="connsiteX125" fmla="*/ 3879319 w 4578520"/>
                <a:gd name="connsiteY125" fmla="*/ 4320723 h 4643751"/>
                <a:gd name="connsiteX126" fmla="*/ 4002707 w 4578520"/>
                <a:gd name="connsiteY126" fmla="*/ 4203946 h 4643751"/>
                <a:gd name="connsiteX127" fmla="*/ 4043837 w 4578520"/>
                <a:gd name="connsiteY127" fmla="*/ 4145558 h 4643751"/>
                <a:gd name="connsiteX128" fmla="*/ 4084966 w 4578520"/>
                <a:gd name="connsiteY128" fmla="*/ 4145558 h 4643751"/>
                <a:gd name="connsiteX129" fmla="*/ 4084966 w 4578520"/>
                <a:gd name="connsiteY129" fmla="*/ 4028782 h 4643751"/>
                <a:gd name="connsiteX130" fmla="*/ 4126096 w 4578520"/>
                <a:gd name="connsiteY130" fmla="*/ 3970394 h 4643751"/>
                <a:gd name="connsiteX131" fmla="*/ 4134554 w 4578520"/>
                <a:gd name="connsiteY131" fmla="*/ 3871639 h 4643751"/>
                <a:gd name="connsiteX132" fmla="*/ 4126096 w 4578520"/>
                <a:gd name="connsiteY132" fmla="*/ 3736841 h 4643751"/>
                <a:gd name="connsiteX133" fmla="*/ 4167225 w 4578520"/>
                <a:gd name="connsiteY133" fmla="*/ 3678453 h 4643751"/>
                <a:gd name="connsiteX134" fmla="*/ 4182159 w 4578520"/>
                <a:gd name="connsiteY134" fmla="*/ 3562702 h 4643751"/>
                <a:gd name="connsiteX135" fmla="*/ 4208355 w 4578520"/>
                <a:gd name="connsiteY135" fmla="*/ 3444900 h 4643751"/>
                <a:gd name="connsiteX136" fmla="*/ 4249481 w 4578520"/>
                <a:gd name="connsiteY136" fmla="*/ 3269739 h 4643751"/>
                <a:gd name="connsiteX137" fmla="*/ 4314090 w 4578520"/>
                <a:gd name="connsiteY137" fmla="*/ 3151431 h 4643751"/>
                <a:gd name="connsiteX138" fmla="*/ 4372873 w 4578520"/>
                <a:gd name="connsiteY138" fmla="*/ 3094571 h 4643751"/>
                <a:gd name="connsiteX139" fmla="*/ 4414002 w 4578520"/>
                <a:gd name="connsiteY139" fmla="*/ 2977795 h 4643751"/>
                <a:gd name="connsiteX140" fmla="*/ 4372873 w 4578520"/>
                <a:gd name="connsiteY140" fmla="*/ 2919407 h 4643751"/>
                <a:gd name="connsiteX141" fmla="*/ 4414002 w 4578520"/>
                <a:gd name="connsiteY141" fmla="*/ 2861018 h 4643751"/>
                <a:gd name="connsiteX142" fmla="*/ 4372873 w 4578520"/>
                <a:gd name="connsiteY142" fmla="*/ 2802630 h 4643751"/>
                <a:gd name="connsiteX143" fmla="*/ 4428340 w 4578520"/>
                <a:gd name="connsiteY143" fmla="*/ 2666787 h 4643751"/>
                <a:gd name="connsiteX144" fmla="*/ 4455132 w 4578520"/>
                <a:gd name="connsiteY144" fmla="*/ 2569078 h 4643751"/>
                <a:gd name="connsiteX145" fmla="*/ 4496261 w 4578520"/>
                <a:gd name="connsiteY145" fmla="*/ 2452301 h 4643751"/>
                <a:gd name="connsiteX146" fmla="*/ 4455132 w 4578520"/>
                <a:gd name="connsiteY146" fmla="*/ 2452301 h 4643751"/>
                <a:gd name="connsiteX147" fmla="*/ 4455132 w 4578520"/>
                <a:gd name="connsiteY147" fmla="*/ 2393913 h 4643751"/>
                <a:gd name="connsiteX148" fmla="*/ 4496261 w 4578520"/>
                <a:gd name="connsiteY148" fmla="*/ 2335525 h 4643751"/>
                <a:gd name="connsiteX149" fmla="*/ 4578520 w 4578520"/>
                <a:gd name="connsiteY149" fmla="*/ 2277137 h 4643751"/>
                <a:gd name="connsiteX150" fmla="*/ 4537388 w 4578520"/>
                <a:gd name="connsiteY15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45434 w 4578520"/>
                <a:gd name="connsiteY110" fmla="*/ 4028780 h 4643751"/>
                <a:gd name="connsiteX111" fmla="*/ 2686564 w 4578520"/>
                <a:gd name="connsiteY111" fmla="*/ 4028780 h 4643751"/>
                <a:gd name="connsiteX112" fmla="*/ 2686564 w 4578520"/>
                <a:gd name="connsiteY112" fmla="*/ 3970392 h 4643751"/>
                <a:gd name="connsiteX113" fmla="*/ 2768823 w 4578520"/>
                <a:gd name="connsiteY113" fmla="*/ 4028780 h 4643751"/>
                <a:gd name="connsiteX114" fmla="*/ 2831558 w 4578520"/>
                <a:gd name="connsiteY114" fmla="*/ 4041552 h 4643751"/>
                <a:gd name="connsiteX115" fmla="*/ 2974467 w 4578520"/>
                <a:gd name="connsiteY115" fmla="*/ 4087172 h 4643751"/>
                <a:gd name="connsiteX116" fmla="*/ 3002934 w 4578520"/>
                <a:gd name="connsiteY116" fmla="*/ 4153542 h 4643751"/>
                <a:gd name="connsiteX117" fmla="*/ 2974470 w 4578520"/>
                <a:gd name="connsiteY117" fmla="*/ 4262333 h 4643751"/>
                <a:gd name="connsiteX118" fmla="*/ 3015600 w 4578520"/>
                <a:gd name="connsiteY118" fmla="*/ 4262333 h 4643751"/>
                <a:gd name="connsiteX119" fmla="*/ 3097856 w 4578520"/>
                <a:gd name="connsiteY119" fmla="*/ 4320724 h 4643751"/>
                <a:gd name="connsiteX120" fmla="*/ 3174309 w 4578520"/>
                <a:gd name="connsiteY120" fmla="*/ 4483718 h 4643751"/>
                <a:gd name="connsiteX121" fmla="*/ 3262377 w 4578520"/>
                <a:gd name="connsiteY121" fmla="*/ 4612662 h 4643751"/>
                <a:gd name="connsiteX122" fmla="*/ 3385765 w 4578520"/>
                <a:gd name="connsiteY122" fmla="*/ 4612662 h 4643751"/>
                <a:gd name="connsiteX123" fmla="*/ 3468024 w 4578520"/>
                <a:gd name="connsiteY123" fmla="*/ 4495887 h 4643751"/>
                <a:gd name="connsiteX124" fmla="*/ 3755930 w 4578520"/>
                <a:gd name="connsiteY124" fmla="*/ 4379111 h 4643751"/>
                <a:gd name="connsiteX125" fmla="*/ 3879319 w 4578520"/>
                <a:gd name="connsiteY125" fmla="*/ 4320723 h 4643751"/>
                <a:gd name="connsiteX126" fmla="*/ 4002707 w 4578520"/>
                <a:gd name="connsiteY126" fmla="*/ 4203946 h 4643751"/>
                <a:gd name="connsiteX127" fmla="*/ 4043837 w 4578520"/>
                <a:gd name="connsiteY127" fmla="*/ 4145558 h 4643751"/>
                <a:gd name="connsiteX128" fmla="*/ 4084966 w 4578520"/>
                <a:gd name="connsiteY128" fmla="*/ 4145558 h 4643751"/>
                <a:gd name="connsiteX129" fmla="*/ 4084966 w 4578520"/>
                <a:gd name="connsiteY129" fmla="*/ 4028782 h 4643751"/>
                <a:gd name="connsiteX130" fmla="*/ 4126096 w 4578520"/>
                <a:gd name="connsiteY130" fmla="*/ 3970394 h 4643751"/>
                <a:gd name="connsiteX131" fmla="*/ 4134554 w 4578520"/>
                <a:gd name="connsiteY131" fmla="*/ 3871639 h 4643751"/>
                <a:gd name="connsiteX132" fmla="*/ 4126096 w 4578520"/>
                <a:gd name="connsiteY132" fmla="*/ 3736841 h 4643751"/>
                <a:gd name="connsiteX133" fmla="*/ 4167225 w 4578520"/>
                <a:gd name="connsiteY133" fmla="*/ 3678453 h 4643751"/>
                <a:gd name="connsiteX134" fmla="*/ 4182159 w 4578520"/>
                <a:gd name="connsiteY134" fmla="*/ 3562702 h 4643751"/>
                <a:gd name="connsiteX135" fmla="*/ 4208355 w 4578520"/>
                <a:gd name="connsiteY135" fmla="*/ 3444900 h 4643751"/>
                <a:gd name="connsiteX136" fmla="*/ 4249481 w 4578520"/>
                <a:gd name="connsiteY136" fmla="*/ 3269739 h 4643751"/>
                <a:gd name="connsiteX137" fmla="*/ 4314090 w 4578520"/>
                <a:gd name="connsiteY137" fmla="*/ 3151431 h 4643751"/>
                <a:gd name="connsiteX138" fmla="*/ 4372873 w 4578520"/>
                <a:gd name="connsiteY138" fmla="*/ 3094571 h 4643751"/>
                <a:gd name="connsiteX139" fmla="*/ 4414002 w 4578520"/>
                <a:gd name="connsiteY139" fmla="*/ 2977795 h 4643751"/>
                <a:gd name="connsiteX140" fmla="*/ 4372873 w 4578520"/>
                <a:gd name="connsiteY140" fmla="*/ 2919407 h 4643751"/>
                <a:gd name="connsiteX141" fmla="*/ 4414002 w 4578520"/>
                <a:gd name="connsiteY141" fmla="*/ 2861018 h 4643751"/>
                <a:gd name="connsiteX142" fmla="*/ 4372873 w 4578520"/>
                <a:gd name="connsiteY142" fmla="*/ 2802630 h 4643751"/>
                <a:gd name="connsiteX143" fmla="*/ 4428340 w 4578520"/>
                <a:gd name="connsiteY143" fmla="*/ 2666787 h 4643751"/>
                <a:gd name="connsiteX144" fmla="*/ 4455132 w 4578520"/>
                <a:gd name="connsiteY144" fmla="*/ 2569078 h 4643751"/>
                <a:gd name="connsiteX145" fmla="*/ 4496261 w 4578520"/>
                <a:gd name="connsiteY145" fmla="*/ 2452301 h 4643751"/>
                <a:gd name="connsiteX146" fmla="*/ 4455132 w 4578520"/>
                <a:gd name="connsiteY146" fmla="*/ 2452301 h 4643751"/>
                <a:gd name="connsiteX147" fmla="*/ 4455132 w 4578520"/>
                <a:gd name="connsiteY147" fmla="*/ 2393913 h 4643751"/>
                <a:gd name="connsiteX148" fmla="*/ 4496261 w 4578520"/>
                <a:gd name="connsiteY148" fmla="*/ 2335525 h 4643751"/>
                <a:gd name="connsiteX149" fmla="*/ 4578520 w 4578520"/>
                <a:gd name="connsiteY149" fmla="*/ 2277137 h 4643751"/>
                <a:gd name="connsiteX150" fmla="*/ 4537388 w 4578520"/>
                <a:gd name="connsiteY15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45434 w 4578520"/>
                <a:gd name="connsiteY110" fmla="*/ 4028780 h 4643751"/>
                <a:gd name="connsiteX111" fmla="*/ 2686564 w 4578520"/>
                <a:gd name="connsiteY111" fmla="*/ 4028780 h 4643751"/>
                <a:gd name="connsiteX112" fmla="*/ 2686564 w 4578520"/>
                <a:gd name="connsiteY112" fmla="*/ 3970392 h 4643751"/>
                <a:gd name="connsiteX113" fmla="*/ 2768823 w 4578520"/>
                <a:gd name="connsiteY113" fmla="*/ 4028780 h 4643751"/>
                <a:gd name="connsiteX114" fmla="*/ 2831558 w 4578520"/>
                <a:gd name="connsiteY114" fmla="*/ 4041552 h 4643751"/>
                <a:gd name="connsiteX115" fmla="*/ 2974467 w 4578520"/>
                <a:gd name="connsiteY115" fmla="*/ 4087172 h 4643751"/>
                <a:gd name="connsiteX116" fmla="*/ 3002934 w 4578520"/>
                <a:gd name="connsiteY116" fmla="*/ 4153542 h 4643751"/>
                <a:gd name="connsiteX117" fmla="*/ 2974470 w 4578520"/>
                <a:gd name="connsiteY117" fmla="*/ 4262333 h 4643751"/>
                <a:gd name="connsiteX118" fmla="*/ 3015600 w 4578520"/>
                <a:gd name="connsiteY118" fmla="*/ 4262333 h 4643751"/>
                <a:gd name="connsiteX119" fmla="*/ 3097856 w 4578520"/>
                <a:gd name="connsiteY119" fmla="*/ 4320724 h 4643751"/>
                <a:gd name="connsiteX120" fmla="*/ 3174309 w 4578520"/>
                <a:gd name="connsiteY120" fmla="*/ 4483718 h 4643751"/>
                <a:gd name="connsiteX121" fmla="*/ 3262377 w 4578520"/>
                <a:gd name="connsiteY121" fmla="*/ 4612662 h 4643751"/>
                <a:gd name="connsiteX122" fmla="*/ 3385765 w 4578520"/>
                <a:gd name="connsiteY122" fmla="*/ 4612662 h 4643751"/>
                <a:gd name="connsiteX123" fmla="*/ 3468024 w 4578520"/>
                <a:gd name="connsiteY123" fmla="*/ 4495887 h 4643751"/>
                <a:gd name="connsiteX124" fmla="*/ 3755930 w 4578520"/>
                <a:gd name="connsiteY124" fmla="*/ 4379111 h 4643751"/>
                <a:gd name="connsiteX125" fmla="*/ 3879319 w 4578520"/>
                <a:gd name="connsiteY125" fmla="*/ 4320723 h 4643751"/>
                <a:gd name="connsiteX126" fmla="*/ 4002707 w 4578520"/>
                <a:gd name="connsiteY126" fmla="*/ 4203946 h 4643751"/>
                <a:gd name="connsiteX127" fmla="*/ 4043837 w 4578520"/>
                <a:gd name="connsiteY127" fmla="*/ 4145558 h 4643751"/>
                <a:gd name="connsiteX128" fmla="*/ 4084966 w 4578520"/>
                <a:gd name="connsiteY128" fmla="*/ 4145558 h 4643751"/>
                <a:gd name="connsiteX129" fmla="*/ 4084966 w 4578520"/>
                <a:gd name="connsiteY129" fmla="*/ 4028782 h 4643751"/>
                <a:gd name="connsiteX130" fmla="*/ 4126096 w 4578520"/>
                <a:gd name="connsiteY130" fmla="*/ 3970394 h 4643751"/>
                <a:gd name="connsiteX131" fmla="*/ 4134554 w 4578520"/>
                <a:gd name="connsiteY131" fmla="*/ 3871639 h 4643751"/>
                <a:gd name="connsiteX132" fmla="*/ 4126096 w 4578520"/>
                <a:gd name="connsiteY132" fmla="*/ 3736841 h 4643751"/>
                <a:gd name="connsiteX133" fmla="*/ 4167225 w 4578520"/>
                <a:gd name="connsiteY133" fmla="*/ 3678453 h 4643751"/>
                <a:gd name="connsiteX134" fmla="*/ 4182159 w 4578520"/>
                <a:gd name="connsiteY134" fmla="*/ 3562702 h 4643751"/>
                <a:gd name="connsiteX135" fmla="*/ 4208355 w 4578520"/>
                <a:gd name="connsiteY135" fmla="*/ 3444900 h 4643751"/>
                <a:gd name="connsiteX136" fmla="*/ 4249481 w 4578520"/>
                <a:gd name="connsiteY136" fmla="*/ 3269739 h 4643751"/>
                <a:gd name="connsiteX137" fmla="*/ 4314090 w 4578520"/>
                <a:gd name="connsiteY137" fmla="*/ 3151431 h 4643751"/>
                <a:gd name="connsiteX138" fmla="*/ 4372873 w 4578520"/>
                <a:gd name="connsiteY138" fmla="*/ 3094571 h 4643751"/>
                <a:gd name="connsiteX139" fmla="*/ 4414002 w 4578520"/>
                <a:gd name="connsiteY139" fmla="*/ 2977795 h 4643751"/>
                <a:gd name="connsiteX140" fmla="*/ 4372873 w 4578520"/>
                <a:gd name="connsiteY140" fmla="*/ 2919407 h 4643751"/>
                <a:gd name="connsiteX141" fmla="*/ 4414002 w 4578520"/>
                <a:gd name="connsiteY141" fmla="*/ 2861018 h 4643751"/>
                <a:gd name="connsiteX142" fmla="*/ 4372873 w 4578520"/>
                <a:gd name="connsiteY142" fmla="*/ 2802630 h 4643751"/>
                <a:gd name="connsiteX143" fmla="*/ 4428340 w 4578520"/>
                <a:gd name="connsiteY143" fmla="*/ 2666787 h 4643751"/>
                <a:gd name="connsiteX144" fmla="*/ 4455132 w 4578520"/>
                <a:gd name="connsiteY144" fmla="*/ 2569078 h 4643751"/>
                <a:gd name="connsiteX145" fmla="*/ 4496261 w 4578520"/>
                <a:gd name="connsiteY145" fmla="*/ 2452301 h 4643751"/>
                <a:gd name="connsiteX146" fmla="*/ 4455132 w 4578520"/>
                <a:gd name="connsiteY146" fmla="*/ 2452301 h 4643751"/>
                <a:gd name="connsiteX147" fmla="*/ 4455132 w 4578520"/>
                <a:gd name="connsiteY147" fmla="*/ 2393913 h 4643751"/>
                <a:gd name="connsiteX148" fmla="*/ 4496261 w 4578520"/>
                <a:gd name="connsiteY148" fmla="*/ 2335525 h 4643751"/>
                <a:gd name="connsiteX149" fmla="*/ 4578520 w 4578520"/>
                <a:gd name="connsiteY149" fmla="*/ 2277137 h 4643751"/>
                <a:gd name="connsiteX150" fmla="*/ 4537388 w 4578520"/>
                <a:gd name="connsiteY150"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35700 w 4578520"/>
                <a:gd name="connsiteY110" fmla="*/ 3993281 h 4643751"/>
                <a:gd name="connsiteX111" fmla="*/ 2645434 w 4578520"/>
                <a:gd name="connsiteY111" fmla="*/ 4028780 h 4643751"/>
                <a:gd name="connsiteX112" fmla="*/ 2686564 w 4578520"/>
                <a:gd name="connsiteY112" fmla="*/ 4028780 h 4643751"/>
                <a:gd name="connsiteX113" fmla="*/ 2686564 w 4578520"/>
                <a:gd name="connsiteY113" fmla="*/ 3970392 h 4643751"/>
                <a:gd name="connsiteX114" fmla="*/ 2768823 w 4578520"/>
                <a:gd name="connsiteY114" fmla="*/ 4028780 h 4643751"/>
                <a:gd name="connsiteX115" fmla="*/ 2831558 w 4578520"/>
                <a:gd name="connsiteY115" fmla="*/ 4041552 h 4643751"/>
                <a:gd name="connsiteX116" fmla="*/ 2974467 w 4578520"/>
                <a:gd name="connsiteY116" fmla="*/ 4087172 h 4643751"/>
                <a:gd name="connsiteX117" fmla="*/ 3002934 w 4578520"/>
                <a:gd name="connsiteY117" fmla="*/ 4153542 h 4643751"/>
                <a:gd name="connsiteX118" fmla="*/ 2974470 w 4578520"/>
                <a:gd name="connsiteY118" fmla="*/ 4262333 h 4643751"/>
                <a:gd name="connsiteX119" fmla="*/ 3015600 w 4578520"/>
                <a:gd name="connsiteY119" fmla="*/ 4262333 h 4643751"/>
                <a:gd name="connsiteX120" fmla="*/ 3097856 w 4578520"/>
                <a:gd name="connsiteY120" fmla="*/ 4320724 h 4643751"/>
                <a:gd name="connsiteX121" fmla="*/ 3174309 w 4578520"/>
                <a:gd name="connsiteY121" fmla="*/ 4483718 h 4643751"/>
                <a:gd name="connsiteX122" fmla="*/ 3262377 w 4578520"/>
                <a:gd name="connsiteY122" fmla="*/ 4612662 h 4643751"/>
                <a:gd name="connsiteX123" fmla="*/ 3385765 w 4578520"/>
                <a:gd name="connsiteY123" fmla="*/ 4612662 h 4643751"/>
                <a:gd name="connsiteX124" fmla="*/ 3468024 w 4578520"/>
                <a:gd name="connsiteY124" fmla="*/ 4495887 h 4643751"/>
                <a:gd name="connsiteX125" fmla="*/ 3755930 w 4578520"/>
                <a:gd name="connsiteY125" fmla="*/ 4379111 h 4643751"/>
                <a:gd name="connsiteX126" fmla="*/ 3879319 w 4578520"/>
                <a:gd name="connsiteY126" fmla="*/ 4320723 h 4643751"/>
                <a:gd name="connsiteX127" fmla="*/ 4002707 w 4578520"/>
                <a:gd name="connsiteY127" fmla="*/ 4203946 h 4643751"/>
                <a:gd name="connsiteX128" fmla="*/ 4043837 w 4578520"/>
                <a:gd name="connsiteY128" fmla="*/ 4145558 h 4643751"/>
                <a:gd name="connsiteX129" fmla="*/ 4084966 w 4578520"/>
                <a:gd name="connsiteY129" fmla="*/ 4145558 h 4643751"/>
                <a:gd name="connsiteX130" fmla="*/ 4084966 w 4578520"/>
                <a:gd name="connsiteY130" fmla="*/ 4028782 h 4643751"/>
                <a:gd name="connsiteX131" fmla="*/ 4126096 w 4578520"/>
                <a:gd name="connsiteY131" fmla="*/ 3970394 h 4643751"/>
                <a:gd name="connsiteX132" fmla="*/ 4134554 w 4578520"/>
                <a:gd name="connsiteY132" fmla="*/ 3871639 h 4643751"/>
                <a:gd name="connsiteX133" fmla="*/ 4126096 w 4578520"/>
                <a:gd name="connsiteY133" fmla="*/ 3736841 h 4643751"/>
                <a:gd name="connsiteX134" fmla="*/ 4167225 w 4578520"/>
                <a:gd name="connsiteY134" fmla="*/ 3678453 h 4643751"/>
                <a:gd name="connsiteX135" fmla="*/ 4182159 w 4578520"/>
                <a:gd name="connsiteY135" fmla="*/ 3562702 h 4643751"/>
                <a:gd name="connsiteX136" fmla="*/ 4208355 w 4578520"/>
                <a:gd name="connsiteY136" fmla="*/ 3444900 h 4643751"/>
                <a:gd name="connsiteX137" fmla="*/ 4249481 w 4578520"/>
                <a:gd name="connsiteY137" fmla="*/ 3269739 h 4643751"/>
                <a:gd name="connsiteX138" fmla="*/ 4314090 w 4578520"/>
                <a:gd name="connsiteY138" fmla="*/ 3151431 h 4643751"/>
                <a:gd name="connsiteX139" fmla="*/ 4372873 w 4578520"/>
                <a:gd name="connsiteY139" fmla="*/ 3094571 h 4643751"/>
                <a:gd name="connsiteX140" fmla="*/ 4414002 w 4578520"/>
                <a:gd name="connsiteY140" fmla="*/ 2977795 h 4643751"/>
                <a:gd name="connsiteX141" fmla="*/ 4372873 w 4578520"/>
                <a:gd name="connsiteY141" fmla="*/ 2919407 h 4643751"/>
                <a:gd name="connsiteX142" fmla="*/ 4414002 w 4578520"/>
                <a:gd name="connsiteY142" fmla="*/ 2861018 h 4643751"/>
                <a:gd name="connsiteX143" fmla="*/ 4372873 w 4578520"/>
                <a:gd name="connsiteY143" fmla="*/ 2802630 h 4643751"/>
                <a:gd name="connsiteX144" fmla="*/ 4428340 w 4578520"/>
                <a:gd name="connsiteY144" fmla="*/ 2666787 h 4643751"/>
                <a:gd name="connsiteX145" fmla="*/ 4455132 w 4578520"/>
                <a:gd name="connsiteY145" fmla="*/ 2569078 h 4643751"/>
                <a:gd name="connsiteX146" fmla="*/ 4496261 w 4578520"/>
                <a:gd name="connsiteY146" fmla="*/ 2452301 h 4643751"/>
                <a:gd name="connsiteX147" fmla="*/ 4455132 w 4578520"/>
                <a:gd name="connsiteY147" fmla="*/ 2452301 h 4643751"/>
                <a:gd name="connsiteX148" fmla="*/ 4455132 w 4578520"/>
                <a:gd name="connsiteY148" fmla="*/ 2393913 h 4643751"/>
                <a:gd name="connsiteX149" fmla="*/ 4496261 w 4578520"/>
                <a:gd name="connsiteY149" fmla="*/ 2335525 h 4643751"/>
                <a:gd name="connsiteX150" fmla="*/ 4578520 w 4578520"/>
                <a:gd name="connsiteY150" fmla="*/ 2277137 h 4643751"/>
                <a:gd name="connsiteX151" fmla="*/ 4537388 w 4578520"/>
                <a:gd name="connsiteY151"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35700 w 4578520"/>
                <a:gd name="connsiteY110" fmla="*/ 3993281 h 4643751"/>
                <a:gd name="connsiteX111" fmla="*/ 2645434 w 4578520"/>
                <a:gd name="connsiteY111" fmla="*/ 4028780 h 4643751"/>
                <a:gd name="connsiteX112" fmla="*/ 2665623 w 4578520"/>
                <a:gd name="connsiteY112" fmla="*/ 4016451 h 4643751"/>
                <a:gd name="connsiteX113" fmla="*/ 2686564 w 4578520"/>
                <a:gd name="connsiteY113" fmla="*/ 4028780 h 4643751"/>
                <a:gd name="connsiteX114" fmla="*/ 2686564 w 4578520"/>
                <a:gd name="connsiteY114" fmla="*/ 3970392 h 4643751"/>
                <a:gd name="connsiteX115" fmla="*/ 2768823 w 4578520"/>
                <a:gd name="connsiteY115" fmla="*/ 4028780 h 4643751"/>
                <a:gd name="connsiteX116" fmla="*/ 2831558 w 4578520"/>
                <a:gd name="connsiteY116" fmla="*/ 4041552 h 4643751"/>
                <a:gd name="connsiteX117" fmla="*/ 2974467 w 4578520"/>
                <a:gd name="connsiteY117" fmla="*/ 4087172 h 4643751"/>
                <a:gd name="connsiteX118" fmla="*/ 3002934 w 4578520"/>
                <a:gd name="connsiteY118" fmla="*/ 4153542 h 4643751"/>
                <a:gd name="connsiteX119" fmla="*/ 2974470 w 4578520"/>
                <a:gd name="connsiteY119" fmla="*/ 4262333 h 4643751"/>
                <a:gd name="connsiteX120" fmla="*/ 3015600 w 4578520"/>
                <a:gd name="connsiteY120" fmla="*/ 4262333 h 4643751"/>
                <a:gd name="connsiteX121" fmla="*/ 3097856 w 4578520"/>
                <a:gd name="connsiteY121" fmla="*/ 4320724 h 4643751"/>
                <a:gd name="connsiteX122" fmla="*/ 3174309 w 4578520"/>
                <a:gd name="connsiteY122" fmla="*/ 4483718 h 4643751"/>
                <a:gd name="connsiteX123" fmla="*/ 3262377 w 4578520"/>
                <a:gd name="connsiteY123" fmla="*/ 4612662 h 4643751"/>
                <a:gd name="connsiteX124" fmla="*/ 3385765 w 4578520"/>
                <a:gd name="connsiteY124" fmla="*/ 4612662 h 4643751"/>
                <a:gd name="connsiteX125" fmla="*/ 3468024 w 4578520"/>
                <a:gd name="connsiteY125" fmla="*/ 4495887 h 4643751"/>
                <a:gd name="connsiteX126" fmla="*/ 3755930 w 4578520"/>
                <a:gd name="connsiteY126" fmla="*/ 4379111 h 4643751"/>
                <a:gd name="connsiteX127" fmla="*/ 3879319 w 4578520"/>
                <a:gd name="connsiteY127" fmla="*/ 4320723 h 4643751"/>
                <a:gd name="connsiteX128" fmla="*/ 4002707 w 4578520"/>
                <a:gd name="connsiteY128" fmla="*/ 4203946 h 4643751"/>
                <a:gd name="connsiteX129" fmla="*/ 4043837 w 4578520"/>
                <a:gd name="connsiteY129" fmla="*/ 4145558 h 4643751"/>
                <a:gd name="connsiteX130" fmla="*/ 4084966 w 4578520"/>
                <a:gd name="connsiteY130" fmla="*/ 4145558 h 4643751"/>
                <a:gd name="connsiteX131" fmla="*/ 4084966 w 4578520"/>
                <a:gd name="connsiteY131" fmla="*/ 4028782 h 4643751"/>
                <a:gd name="connsiteX132" fmla="*/ 4126096 w 4578520"/>
                <a:gd name="connsiteY132" fmla="*/ 3970394 h 4643751"/>
                <a:gd name="connsiteX133" fmla="*/ 4134554 w 4578520"/>
                <a:gd name="connsiteY133" fmla="*/ 3871639 h 4643751"/>
                <a:gd name="connsiteX134" fmla="*/ 4126096 w 4578520"/>
                <a:gd name="connsiteY134" fmla="*/ 3736841 h 4643751"/>
                <a:gd name="connsiteX135" fmla="*/ 4167225 w 4578520"/>
                <a:gd name="connsiteY135" fmla="*/ 3678453 h 4643751"/>
                <a:gd name="connsiteX136" fmla="*/ 4182159 w 4578520"/>
                <a:gd name="connsiteY136" fmla="*/ 3562702 h 4643751"/>
                <a:gd name="connsiteX137" fmla="*/ 4208355 w 4578520"/>
                <a:gd name="connsiteY137" fmla="*/ 3444900 h 4643751"/>
                <a:gd name="connsiteX138" fmla="*/ 4249481 w 4578520"/>
                <a:gd name="connsiteY138" fmla="*/ 3269739 h 4643751"/>
                <a:gd name="connsiteX139" fmla="*/ 4314090 w 4578520"/>
                <a:gd name="connsiteY139" fmla="*/ 3151431 h 4643751"/>
                <a:gd name="connsiteX140" fmla="*/ 4372873 w 4578520"/>
                <a:gd name="connsiteY140" fmla="*/ 3094571 h 4643751"/>
                <a:gd name="connsiteX141" fmla="*/ 4414002 w 4578520"/>
                <a:gd name="connsiteY141" fmla="*/ 2977795 h 4643751"/>
                <a:gd name="connsiteX142" fmla="*/ 4372873 w 4578520"/>
                <a:gd name="connsiteY142" fmla="*/ 2919407 h 4643751"/>
                <a:gd name="connsiteX143" fmla="*/ 4414002 w 4578520"/>
                <a:gd name="connsiteY143" fmla="*/ 2861018 h 4643751"/>
                <a:gd name="connsiteX144" fmla="*/ 4372873 w 4578520"/>
                <a:gd name="connsiteY144" fmla="*/ 2802630 h 4643751"/>
                <a:gd name="connsiteX145" fmla="*/ 4428340 w 4578520"/>
                <a:gd name="connsiteY145" fmla="*/ 2666787 h 4643751"/>
                <a:gd name="connsiteX146" fmla="*/ 4455132 w 4578520"/>
                <a:gd name="connsiteY146" fmla="*/ 2569078 h 4643751"/>
                <a:gd name="connsiteX147" fmla="*/ 4496261 w 4578520"/>
                <a:gd name="connsiteY147" fmla="*/ 2452301 h 4643751"/>
                <a:gd name="connsiteX148" fmla="*/ 4455132 w 4578520"/>
                <a:gd name="connsiteY148" fmla="*/ 2452301 h 4643751"/>
                <a:gd name="connsiteX149" fmla="*/ 4455132 w 4578520"/>
                <a:gd name="connsiteY149" fmla="*/ 2393913 h 4643751"/>
                <a:gd name="connsiteX150" fmla="*/ 4496261 w 4578520"/>
                <a:gd name="connsiteY150" fmla="*/ 2335525 h 4643751"/>
                <a:gd name="connsiteX151" fmla="*/ 4578520 w 4578520"/>
                <a:gd name="connsiteY151" fmla="*/ 2277137 h 4643751"/>
                <a:gd name="connsiteX152" fmla="*/ 4537388 w 4578520"/>
                <a:gd name="connsiteY152"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35700 w 4578520"/>
                <a:gd name="connsiteY110" fmla="*/ 3993281 h 4643751"/>
                <a:gd name="connsiteX111" fmla="*/ 2665623 w 4578520"/>
                <a:gd name="connsiteY111" fmla="*/ 4016451 h 4643751"/>
                <a:gd name="connsiteX112" fmla="*/ 2686564 w 4578520"/>
                <a:gd name="connsiteY112" fmla="*/ 4028780 h 4643751"/>
                <a:gd name="connsiteX113" fmla="*/ 2686564 w 4578520"/>
                <a:gd name="connsiteY113" fmla="*/ 3970392 h 4643751"/>
                <a:gd name="connsiteX114" fmla="*/ 2768823 w 4578520"/>
                <a:gd name="connsiteY114" fmla="*/ 4028780 h 4643751"/>
                <a:gd name="connsiteX115" fmla="*/ 2831558 w 4578520"/>
                <a:gd name="connsiteY115" fmla="*/ 4041552 h 4643751"/>
                <a:gd name="connsiteX116" fmla="*/ 2974467 w 4578520"/>
                <a:gd name="connsiteY116" fmla="*/ 4087172 h 4643751"/>
                <a:gd name="connsiteX117" fmla="*/ 3002934 w 4578520"/>
                <a:gd name="connsiteY117" fmla="*/ 4153542 h 4643751"/>
                <a:gd name="connsiteX118" fmla="*/ 2974470 w 4578520"/>
                <a:gd name="connsiteY118" fmla="*/ 4262333 h 4643751"/>
                <a:gd name="connsiteX119" fmla="*/ 3015600 w 4578520"/>
                <a:gd name="connsiteY119" fmla="*/ 4262333 h 4643751"/>
                <a:gd name="connsiteX120" fmla="*/ 3097856 w 4578520"/>
                <a:gd name="connsiteY120" fmla="*/ 4320724 h 4643751"/>
                <a:gd name="connsiteX121" fmla="*/ 3174309 w 4578520"/>
                <a:gd name="connsiteY121" fmla="*/ 4483718 h 4643751"/>
                <a:gd name="connsiteX122" fmla="*/ 3262377 w 4578520"/>
                <a:gd name="connsiteY122" fmla="*/ 4612662 h 4643751"/>
                <a:gd name="connsiteX123" fmla="*/ 3385765 w 4578520"/>
                <a:gd name="connsiteY123" fmla="*/ 4612662 h 4643751"/>
                <a:gd name="connsiteX124" fmla="*/ 3468024 w 4578520"/>
                <a:gd name="connsiteY124" fmla="*/ 4495887 h 4643751"/>
                <a:gd name="connsiteX125" fmla="*/ 3755930 w 4578520"/>
                <a:gd name="connsiteY125" fmla="*/ 4379111 h 4643751"/>
                <a:gd name="connsiteX126" fmla="*/ 3879319 w 4578520"/>
                <a:gd name="connsiteY126" fmla="*/ 4320723 h 4643751"/>
                <a:gd name="connsiteX127" fmla="*/ 4002707 w 4578520"/>
                <a:gd name="connsiteY127" fmla="*/ 4203946 h 4643751"/>
                <a:gd name="connsiteX128" fmla="*/ 4043837 w 4578520"/>
                <a:gd name="connsiteY128" fmla="*/ 4145558 h 4643751"/>
                <a:gd name="connsiteX129" fmla="*/ 4084966 w 4578520"/>
                <a:gd name="connsiteY129" fmla="*/ 4145558 h 4643751"/>
                <a:gd name="connsiteX130" fmla="*/ 4084966 w 4578520"/>
                <a:gd name="connsiteY130" fmla="*/ 4028782 h 4643751"/>
                <a:gd name="connsiteX131" fmla="*/ 4126096 w 4578520"/>
                <a:gd name="connsiteY131" fmla="*/ 3970394 h 4643751"/>
                <a:gd name="connsiteX132" fmla="*/ 4134554 w 4578520"/>
                <a:gd name="connsiteY132" fmla="*/ 3871639 h 4643751"/>
                <a:gd name="connsiteX133" fmla="*/ 4126096 w 4578520"/>
                <a:gd name="connsiteY133" fmla="*/ 3736841 h 4643751"/>
                <a:gd name="connsiteX134" fmla="*/ 4167225 w 4578520"/>
                <a:gd name="connsiteY134" fmla="*/ 3678453 h 4643751"/>
                <a:gd name="connsiteX135" fmla="*/ 4182159 w 4578520"/>
                <a:gd name="connsiteY135" fmla="*/ 3562702 h 4643751"/>
                <a:gd name="connsiteX136" fmla="*/ 4208355 w 4578520"/>
                <a:gd name="connsiteY136" fmla="*/ 3444900 h 4643751"/>
                <a:gd name="connsiteX137" fmla="*/ 4249481 w 4578520"/>
                <a:gd name="connsiteY137" fmla="*/ 3269739 h 4643751"/>
                <a:gd name="connsiteX138" fmla="*/ 4314090 w 4578520"/>
                <a:gd name="connsiteY138" fmla="*/ 3151431 h 4643751"/>
                <a:gd name="connsiteX139" fmla="*/ 4372873 w 4578520"/>
                <a:gd name="connsiteY139" fmla="*/ 3094571 h 4643751"/>
                <a:gd name="connsiteX140" fmla="*/ 4414002 w 4578520"/>
                <a:gd name="connsiteY140" fmla="*/ 2977795 h 4643751"/>
                <a:gd name="connsiteX141" fmla="*/ 4372873 w 4578520"/>
                <a:gd name="connsiteY141" fmla="*/ 2919407 h 4643751"/>
                <a:gd name="connsiteX142" fmla="*/ 4414002 w 4578520"/>
                <a:gd name="connsiteY142" fmla="*/ 2861018 h 4643751"/>
                <a:gd name="connsiteX143" fmla="*/ 4372873 w 4578520"/>
                <a:gd name="connsiteY143" fmla="*/ 2802630 h 4643751"/>
                <a:gd name="connsiteX144" fmla="*/ 4428340 w 4578520"/>
                <a:gd name="connsiteY144" fmla="*/ 2666787 h 4643751"/>
                <a:gd name="connsiteX145" fmla="*/ 4455132 w 4578520"/>
                <a:gd name="connsiteY145" fmla="*/ 2569078 h 4643751"/>
                <a:gd name="connsiteX146" fmla="*/ 4496261 w 4578520"/>
                <a:gd name="connsiteY146" fmla="*/ 2452301 h 4643751"/>
                <a:gd name="connsiteX147" fmla="*/ 4455132 w 4578520"/>
                <a:gd name="connsiteY147" fmla="*/ 2452301 h 4643751"/>
                <a:gd name="connsiteX148" fmla="*/ 4455132 w 4578520"/>
                <a:gd name="connsiteY148" fmla="*/ 2393913 h 4643751"/>
                <a:gd name="connsiteX149" fmla="*/ 4496261 w 4578520"/>
                <a:gd name="connsiteY149" fmla="*/ 2335525 h 4643751"/>
                <a:gd name="connsiteX150" fmla="*/ 4578520 w 4578520"/>
                <a:gd name="connsiteY150" fmla="*/ 2277137 h 4643751"/>
                <a:gd name="connsiteX151" fmla="*/ 4537388 w 4578520"/>
                <a:gd name="connsiteY151"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35700 w 4578520"/>
                <a:gd name="connsiteY110" fmla="*/ 3993281 h 4643751"/>
                <a:gd name="connsiteX111" fmla="*/ 2665623 w 4578520"/>
                <a:gd name="connsiteY111" fmla="*/ 4016451 h 4643751"/>
                <a:gd name="connsiteX112" fmla="*/ 2686564 w 4578520"/>
                <a:gd name="connsiteY112" fmla="*/ 4028780 h 4643751"/>
                <a:gd name="connsiteX113" fmla="*/ 2686564 w 4578520"/>
                <a:gd name="connsiteY113" fmla="*/ 3970392 h 4643751"/>
                <a:gd name="connsiteX114" fmla="*/ 2768823 w 4578520"/>
                <a:gd name="connsiteY114" fmla="*/ 4028780 h 4643751"/>
                <a:gd name="connsiteX115" fmla="*/ 2801635 w 4578520"/>
                <a:gd name="connsiteY115" fmla="*/ 4047345 h 4643751"/>
                <a:gd name="connsiteX116" fmla="*/ 2831558 w 4578520"/>
                <a:gd name="connsiteY116" fmla="*/ 4041552 h 4643751"/>
                <a:gd name="connsiteX117" fmla="*/ 2974467 w 4578520"/>
                <a:gd name="connsiteY117" fmla="*/ 4087172 h 4643751"/>
                <a:gd name="connsiteX118" fmla="*/ 3002934 w 4578520"/>
                <a:gd name="connsiteY118" fmla="*/ 4153542 h 4643751"/>
                <a:gd name="connsiteX119" fmla="*/ 2974470 w 4578520"/>
                <a:gd name="connsiteY119" fmla="*/ 4262333 h 4643751"/>
                <a:gd name="connsiteX120" fmla="*/ 3015600 w 4578520"/>
                <a:gd name="connsiteY120" fmla="*/ 4262333 h 4643751"/>
                <a:gd name="connsiteX121" fmla="*/ 3097856 w 4578520"/>
                <a:gd name="connsiteY121" fmla="*/ 4320724 h 4643751"/>
                <a:gd name="connsiteX122" fmla="*/ 3174309 w 4578520"/>
                <a:gd name="connsiteY122" fmla="*/ 4483718 h 4643751"/>
                <a:gd name="connsiteX123" fmla="*/ 3262377 w 4578520"/>
                <a:gd name="connsiteY123" fmla="*/ 4612662 h 4643751"/>
                <a:gd name="connsiteX124" fmla="*/ 3385765 w 4578520"/>
                <a:gd name="connsiteY124" fmla="*/ 4612662 h 4643751"/>
                <a:gd name="connsiteX125" fmla="*/ 3468024 w 4578520"/>
                <a:gd name="connsiteY125" fmla="*/ 4495887 h 4643751"/>
                <a:gd name="connsiteX126" fmla="*/ 3755930 w 4578520"/>
                <a:gd name="connsiteY126" fmla="*/ 4379111 h 4643751"/>
                <a:gd name="connsiteX127" fmla="*/ 3879319 w 4578520"/>
                <a:gd name="connsiteY127" fmla="*/ 4320723 h 4643751"/>
                <a:gd name="connsiteX128" fmla="*/ 4002707 w 4578520"/>
                <a:gd name="connsiteY128" fmla="*/ 4203946 h 4643751"/>
                <a:gd name="connsiteX129" fmla="*/ 4043837 w 4578520"/>
                <a:gd name="connsiteY129" fmla="*/ 4145558 h 4643751"/>
                <a:gd name="connsiteX130" fmla="*/ 4084966 w 4578520"/>
                <a:gd name="connsiteY130" fmla="*/ 4145558 h 4643751"/>
                <a:gd name="connsiteX131" fmla="*/ 4084966 w 4578520"/>
                <a:gd name="connsiteY131" fmla="*/ 4028782 h 4643751"/>
                <a:gd name="connsiteX132" fmla="*/ 4126096 w 4578520"/>
                <a:gd name="connsiteY132" fmla="*/ 3970394 h 4643751"/>
                <a:gd name="connsiteX133" fmla="*/ 4134554 w 4578520"/>
                <a:gd name="connsiteY133" fmla="*/ 3871639 h 4643751"/>
                <a:gd name="connsiteX134" fmla="*/ 4126096 w 4578520"/>
                <a:gd name="connsiteY134" fmla="*/ 3736841 h 4643751"/>
                <a:gd name="connsiteX135" fmla="*/ 4167225 w 4578520"/>
                <a:gd name="connsiteY135" fmla="*/ 3678453 h 4643751"/>
                <a:gd name="connsiteX136" fmla="*/ 4182159 w 4578520"/>
                <a:gd name="connsiteY136" fmla="*/ 3562702 h 4643751"/>
                <a:gd name="connsiteX137" fmla="*/ 4208355 w 4578520"/>
                <a:gd name="connsiteY137" fmla="*/ 3444900 h 4643751"/>
                <a:gd name="connsiteX138" fmla="*/ 4249481 w 4578520"/>
                <a:gd name="connsiteY138" fmla="*/ 3269739 h 4643751"/>
                <a:gd name="connsiteX139" fmla="*/ 4314090 w 4578520"/>
                <a:gd name="connsiteY139" fmla="*/ 3151431 h 4643751"/>
                <a:gd name="connsiteX140" fmla="*/ 4372873 w 4578520"/>
                <a:gd name="connsiteY140" fmla="*/ 3094571 h 4643751"/>
                <a:gd name="connsiteX141" fmla="*/ 4414002 w 4578520"/>
                <a:gd name="connsiteY141" fmla="*/ 2977795 h 4643751"/>
                <a:gd name="connsiteX142" fmla="*/ 4372873 w 4578520"/>
                <a:gd name="connsiteY142" fmla="*/ 2919407 h 4643751"/>
                <a:gd name="connsiteX143" fmla="*/ 4414002 w 4578520"/>
                <a:gd name="connsiteY143" fmla="*/ 2861018 h 4643751"/>
                <a:gd name="connsiteX144" fmla="*/ 4372873 w 4578520"/>
                <a:gd name="connsiteY144" fmla="*/ 2802630 h 4643751"/>
                <a:gd name="connsiteX145" fmla="*/ 4428340 w 4578520"/>
                <a:gd name="connsiteY145" fmla="*/ 2666787 h 4643751"/>
                <a:gd name="connsiteX146" fmla="*/ 4455132 w 4578520"/>
                <a:gd name="connsiteY146" fmla="*/ 2569078 h 4643751"/>
                <a:gd name="connsiteX147" fmla="*/ 4496261 w 4578520"/>
                <a:gd name="connsiteY147" fmla="*/ 2452301 h 4643751"/>
                <a:gd name="connsiteX148" fmla="*/ 4455132 w 4578520"/>
                <a:gd name="connsiteY148" fmla="*/ 2452301 h 4643751"/>
                <a:gd name="connsiteX149" fmla="*/ 4455132 w 4578520"/>
                <a:gd name="connsiteY149" fmla="*/ 2393913 h 4643751"/>
                <a:gd name="connsiteX150" fmla="*/ 4496261 w 4578520"/>
                <a:gd name="connsiteY150" fmla="*/ 2335525 h 4643751"/>
                <a:gd name="connsiteX151" fmla="*/ 4578520 w 4578520"/>
                <a:gd name="connsiteY151" fmla="*/ 2277137 h 4643751"/>
                <a:gd name="connsiteX152" fmla="*/ 4537388 w 4578520"/>
                <a:gd name="connsiteY152"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35700 w 4578520"/>
                <a:gd name="connsiteY110" fmla="*/ 3993281 h 4643751"/>
                <a:gd name="connsiteX111" fmla="*/ 2665623 w 4578520"/>
                <a:gd name="connsiteY111" fmla="*/ 4016451 h 4643751"/>
                <a:gd name="connsiteX112" fmla="*/ 2686564 w 4578520"/>
                <a:gd name="connsiteY112" fmla="*/ 4028780 h 4643751"/>
                <a:gd name="connsiteX113" fmla="*/ 2686564 w 4578520"/>
                <a:gd name="connsiteY113" fmla="*/ 3970392 h 4643751"/>
                <a:gd name="connsiteX114" fmla="*/ 2768823 w 4578520"/>
                <a:gd name="connsiteY114" fmla="*/ 4028780 h 4643751"/>
                <a:gd name="connsiteX115" fmla="*/ 2801635 w 4578520"/>
                <a:gd name="connsiteY115" fmla="*/ 4047345 h 4643751"/>
                <a:gd name="connsiteX116" fmla="*/ 2831558 w 4578520"/>
                <a:gd name="connsiteY116" fmla="*/ 4041552 h 4643751"/>
                <a:gd name="connsiteX117" fmla="*/ 2856040 w 4578520"/>
                <a:gd name="connsiteY117" fmla="*/ 4045414 h 4643751"/>
                <a:gd name="connsiteX118" fmla="*/ 2974467 w 4578520"/>
                <a:gd name="connsiteY118" fmla="*/ 4087172 h 4643751"/>
                <a:gd name="connsiteX119" fmla="*/ 3002934 w 4578520"/>
                <a:gd name="connsiteY119" fmla="*/ 4153542 h 4643751"/>
                <a:gd name="connsiteX120" fmla="*/ 2974470 w 4578520"/>
                <a:gd name="connsiteY120" fmla="*/ 4262333 h 4643751"/>
                <a:gd name="connsiteX121" fmla="*/ 3015600 w 4578520"/>
                <a:gd name="connsiteY121" fmla="*/ 4262333 h 4643751"/>
                <a:gd name="connsiteX122" fmla="*/ 3097856 w 4578520"/>
                <a:gd name="connsiteY122" fmla="*/ 4320724 h 4643751"/>
                <a:gd name="connsiteX123" fmla="*/ 3174309 w 4578520"/>
                <a:gd name="connsiteY123" fmla="*/ 4483718 h 4643751"/>
                <a:gd name="connsiteX124" fmla="*/ 3262377 w 4578520"/>
                <a:gd name="connsiteY124" fmla="*/ 4612662 h 4643751"/>
                <a:gd name="connsiteX125" fmla="*/ 3385765 w 4578520"/>
                <a:gd name="connsiteY125" fmla="*/ 4612662 h 4643751"/>
                <a:gd name="connsiteX126" fmla="*/ 3468024 w 4578520"/>
                <a:gd name="connsiteY126" fmla="*/ 4495887 h 4643751"/>
                <a:gd name="connsiteX127" fmla="*/ 3755930 w 4578520"/>
                <a:gd name="connsiteY127" fmla="*/ 4379111 h 4643751"/>
                <a:gd name="connsiteX128" fmla="*/ 3879319 w 4578520"/>
                <a:gd name="connsiteY128" fmla="*/ 4320723 h 4643751"/>
                <a:gd name="connsiteX129" fmla="*/ 4002707 w 4578520"/>
                <a:gd name="connsiteY129" fmla="*/ 4203946 h 4643751"/>
                <a:gd name="connsiteX130" fmla="*/ 4043837 w 4578520"/>
                <a:gd name="connsiteY130" fmla="*/ 4145558 h 4643751"/>
                <a:gd name="connsiteX131" fmla="*/ 4084966 w 4578520"/>
                <a:gd name="connsiteY131" fmla="*/ 4145558 h 4643751"/>
                <a:gd name="connsiteX132" fmla="*/ 4084966 w 4578520"/>
                <a:gd name="connsiteY132" fmla="*/ 4028782 h 4643751"/>
                <a:gd name="connsiteX133" fmla="*/ 4126096 w 4578520"/>
                <a:gd name="connsiteY133" fmla="*/ 3970394 h 4643751"/>
                <a:gd name="connsiteX134" fmla="*/ 4134554 w 4578520"/>
                <a:gd name="connsiteY134" fmla="*/ 3871639 h 4643751"/>
                <a:gd name="connsiteX135" fmla="*/ 4126096 w 4578520"/>
                <a:gd name="connsiteY135" fmla="*/ 3736841 h 4643751"/>
                <a:gd name="connsiteX136" fmla="*/ 4167225 w 4578520"/>
                <a:gd name="connsiteY136" fmla="*/ 3678453 h 4643751"/>
                <a:gd name="connsiteX137" fmla="*/ 4182159 w 4578520"/>
                <a:gd name="connsiteY137" fmla="*/ 3562702 h 4643751"/>
                <a:gd name="connsiteX138" fmla="*/ 4208355 w 4578520"/>
                <a:gd name="connsiteY138" fmla="*/ 3444900 h 4643751"/>
                <a:gd name="connsiteX139" fmla="*/ 4249481 w 4578520"/>
                <a:gd name="connsiteY139" fmla="*/ 3269739 h 4643751"/>
                <a:gd name="connsiteX140" fmla="*/ 4314090 w 4578520"/>
                <a:gd name="connsiteY140" fmla="*/ 3151431 h 4643751"/>
                <a:gd name="connsiteX141" fmla="*/ 4372873 w 4578520"/>
                <a:gd name="connsiteY141" fmla="*/ 3094571 h 4643751"/>
                <a:gd name="connsiteX142" fmla="*/ 4414002 w 4578520"/>
                <a:gd name="connsiteY142" fmla="*/ 2977795 h 4643751"/>
                <a:gd name="connsiteX143" fmla="*/ 4372873 w 4578520"/>
                <a:gd name="connsiteY143" fmla="*/ 2919407 h 4643751"/>
                <a:gd name="connsiteX144" fmla="*/ 4414002 w 4578520"/>
                <a:gd name="connsiteY144" fmla="*/ 2861018 h 4643751"/>
                <a:gd name="connsiteX145" fmla="*/ 4372873 w 4578520"/>
                <a:gd name="connsiteY145" fmla="*/ 2802630 h 4643751"/>
                <a:gd name="connsiteX146" fmla="*/ 4428340 w 4578520"/>
                <a:gd name="connsiteY146" fmla="*/ 2666787 h 4643751"/>
                <a:gd name="connsiteX147" fmla="*/ 4455132 w 4578520"/>
                <a:gd name="connsiteY147" fmla="*/ 2569078 h 4643751"/>
                <a:gd name="connsiteX148" fmla="*/ 4496261 w 4578520"/>
                <a:gd name="connsiteY148" fmla="*/ 2452301 h 4643751"/>
                <a:gd name="connsiteX149" fmla="*/ 4455132 w 4578520"/>
                <a:gd name="connsiteY149" fmla="*/ 2452301 h 4643751"/>
                <a:gd name="connsiteX150" fmla="*/ 4455132 w 4578520"/>
                <a:gd name="connsiteY150" fmla="*/ 2393913 h 4643751"/>
                <a:gd name="connsiteX151" fmla="*/ 4496261 w 4578520"/>
                <a:gd name="connsiteY151" fmla="*/ 2335525 h 4643751"/>
                <a:gd name="connsiteX152" fmla="*/ 4578520 w 4578520"/>
                <a:gd name="connsiteY152" fmla="*/ 2277137 h 4643751"/>
                <a:gd name="connsiteX153" fmla="*/ 4537388 w 4578520"/>
                <a:gd name="connsiteY153"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35700 w 4578520"/>
                <a:gd name="connsiteY110" fmla="*/ 3993281 h 4643751"/>
                <a:gd name="connsiteX111" fmla="*/ 2665623 w 4578520"/>
                <a:gd name="connsiteY111" fmla="*/ 4016451 h 4643751"/>
                <a:gd name="connsiteX112" fmla="*/ 2686564 w 4578520"/>
                <a:gd name="connsiteY112" fmla="*/ 4028780 h 4643751"/>
                <a:gd name="connsiteX113" fmla="*/ 2686564 w 4578520"/>
                <a:gd name="connsiteY113" fmla="*/ 3970392 h 4643751"/>
                <a:gd name="connsiteX114" fmla="*/ 2768823 w 4578520"/>
                <a:gd name="connsiteY114" fmla="*/ 4028780 h 4643751"/>
                <a:gd name="connsiteX115" fmla="*/ 2801635 w 4578520"/>
                <a:gd name="connsiteY115" fmla="*/ 4047345 h 4643751"/>
                <a:gd name="connsiteX116" fmla="*/ 2856040 w 4578520"/>
                <a:gd name="connsiteY116" fmla="*/ 4045414 h 4643751"/>
                <a:gd name="connsiteX117" fmla="*/ 2974467 w 4578520"/>
                <a:gd name="connsiteY117" fmla="*/ 4087172 h 4643751"/>
                <a:gd name="connsiteX118" fmla="*/ 3002934 w 4578520"/>
                <a:gd name="connsiteY118" fmla="*/ 4153542 h 4643751"/>
                <a:gd name="connsiteX119" fmla="*/ 2974470 w 4578520"/>
                <a:gd name="connsiteY119" fmla="*/ 4262333 h 4643751"/>
                <a:gd name="connsiteX120" fmla="*/ 3015600 w 4578520"/>
                <a:gd name="connsiteY120" fmla="*/ 4262333 h 4643751"/>
                <a:gd name="connsiteX121" fmla="*/ 3097856 w 4578520"/>
                <a:gd name="connsiteY121" fmla="*/ 4320724 h 4643751"/>
                <a:gd name="connsiteX122" fmla="*/ 3174309 w 4578520"/>
                <a:gd name="connsiteY122" fmla="*/ 4483718 h 4643751"/>
                <a:gd name="connsiteX123" fmla="*/ 3262377 w 4578520"/>
                <a:gd name="connsiteY123" fmla="*/ 4612662 h 4643751"/>
                <a:gd name="connsiteX124" fmla="*/ 3385765 w 4578520"/>
                <a:gd name="connsiteY124" fmla="*/ 4612662 h 4643751"/>
                <a:gd name="connsiteX125" fmla="*/ 3468024 w 4578520"/>
                <a:gd name="connsiteY125" fmla="*/ 4495887 h 4643751"/>
                <a:gd name="connsiteX126" fmla="*/ 3755930 w 4578520"/>
                <a:gd name="connsiteY126" fmla="*/ 4379111 h 4643751"/>
                <a:gd name="connsiteX127" fmla="*/ 3879319 w 4578520"/>
                <a:gd name="connsiteY127" fmla="*/ 4320723 h 4643751"/>
                <a:gd name="connsiteX128" fmla="*/ 4002707 w 4578520"/>
                <a:gd name="connsiteY128" fmla="*/ 4203946 h 4643751"/>
                <a:gd name="connsiteX129" fmla="*/ 4043837 w 4578520"/>
                <a:gd name="connsiteY129" fmla="*/ 4145558 h 4643751"/>
                <a:gd name="connsiteX130" fmla="*/ 4084966 w 4578520"/>
                <a:gd name="connsiteY130" fmla="*/ 4145558 h 4643751"/>
                <a:gd name="connsiteX131" fmla="*/ 4084966 w 4578520"/>
                <a:gd name="connsiteY131" fmla="*/ 4028782 h 4643751"/>
                <a:gd name="connsiteX132" fmla="*/ 4126096 w 4578520"/>
                <a:gd name="connsiteY132" fmla="*/ 3970394 h 4643751"/>
                <a:gd name="connsiteX133" fmla="*/ 4134554 w 4578520"/>
                <a:gd name="connsiteY133" fmla="*/ 3871639 h 4643751"/>
                <a:gd name="connsiteX134" fmla="*/ 4126096 w 4578520"/>
                <a:gd name="connsiteY134" fmla="*/ 3736841 h 4643751"/>
                <a:gd name="connsiteX135" fmla="*/ 4167225 w 4578520"/>
                <a:gd name="connsiteY135" fmla="*/ 3678453 h 4643751"/>
                <a:gd name="connsiteX136" fmla="*/ 4182159 w 4578520"/>
                <a:gd name="connsiteY136" fmla="*/ 3562702 h 4643751"/>
                <a:gd name="connsiteX137" fmla="*/ 4208355 w 4578520"/>
                <a:gd name="connsiteY137" fmla="*/ 3444900 h 4643751"/>
                <a:gd name="connsiteX138" fmla="*/ 4249481 w 4578520"/>
                <a:gd name="connsiteY138" fmla="*/ 3269739 h 4643751"/>
                <a:gd name="connsiteX139" fmla="*/ 4314090 w 4578520"/>
                <a:gd name="connsiteY139" fmla="*/ 3151431 h 4643751"/>
                <a:gd name="connsiteX140" fmla="*/ 4372873 w 4578520"/>
                <a:gd name="connsiteY140" fmla="*/ 3094571 h 4643751"/>
                <a:gd name="connsiteX141" fmla="*/ 4414002 w 4578520"/>
                <a:gd name="connsiteY141" fmla="*/ 2977795 h 4643751"/>
                <a:gd name="connsiteX142" fmla="*/ 4372873 w 4578520"/>
                <a:gd name="connsiteY142" fmla="*/ 2919407 h 4643751"/>
                <a:gd name="connsiteX143" fmla="*/ 4414002 w 4578520"/>
                <a:gd name="connsiteY143" fmla="*/ 2861018 h 4643751"/>
                <a:gd name="connsiteX144" fmla="*/ 4372873 w 4578520"/>
                <a:gd name="connsiteY144" fmla="*/ 2802630 h 4643751"/>
                <a:gd name="connsiteX145" fmla="*/ 4428340 w 4578520"/>
                <a:gd name="connsiteY145" fmla="*/ 2666787 h 4643751"/>
                <a:gd name="connsiteX146" fmla="*/ 4455132 w 4578520"/>
                <a:gd name="connsiteY146" fmla="*/ 2569078 h 4643751"/>
                <a:gd name="connsiteX147" fmla="*/ 4496261 w 4578520"/>
                <a:gd name="connsiteY147" fmla="*/ 2452301 h 4643751"/>
                <a:gd name="connsiteX148" fmla="*/ 4455132 w 4578520"/>
                <a:gd name="connsiteY148" fmla="*/ 2452301 h 4643751"/>
                <a:gd name="connsiteX149" fmla="*/ 4455132 w 4578520"/>
                <a:gd name="connsiteY149" fmla="*/ 2393913 h 4643751"/>
                <a:gd name="connsiteX150" fmla="*/ 4496261 w 4578520"/>
                <a:gd name="connsiteY150" fmla="*/ 2335525 h 4643751"/>
                <a:gd name="connsiteX151" fmla="*/ 4578520 w 4578520"/>
                <a:gd name="connsiteY151" fmla="*/ 2277137 h 4643751"/>
                <a:gd name="connsiteX152" fmla="*/ 4537388 w 4578520"/>
                <a:gd name="connsiteY152" fmla="*/ 2218752 h 4643751"/>
                <a:gd name="connsiteX0" fmla="*/ 1329288 w 4578520"/>
                <a:gd name="connsiteY0" fmla="*/ 0 h 4643751"/>
                <a:gd name="connsiteX1" fmla="*/ 1329288 w 4578520"/>
                <a:gd name="connsiteY1" fmla="*/ 0 h 4643751"/>
                <a:gd name="connsiteX2" fmla="*/ 1329288 w 4578520"/>
                <a:gd name="connsiteY2" fmla="*/ 58388 h 4643751"/>
                <a:gd name="connsiteX3" fmla="*/ 1329291 w 4578520"/>
                <a:gd name="connsiteY3" fmla="*/ 116775 h 4643751"/>
                <a:gd name="connsiteX4" fmla="*/ 1288162 w 4578520"/>
                <a:gd name="connsiteY4" fmla="*/ 233551 h 4643751"/>
                <a:gd name="connsiteX5" fmla="*/ 1288159 w 4578520"/>
                <a:gd name="connsiteY5" fmla="*/ 350329 h 4643751"/>
                <a:gd name="connsiteX6" fmla="*/ 1285101 w 4578520"/>
                <a:gd name="connsiteY6" fmla="*/ 403828 h 4643751"/>
                <a:gd name="connsiteX7" fmla="*/ 1294622 w 4578520"/>
                <a:gd name="connsiteY7" fmla="*/ 482993 h 4643751"/>
                <a:gd name="connsiteX8" fmla="*/ 1247030 w 4578520"/>
                <a:gd name="connsiteY8" fmla="*/ 583881 h 4643751"/>
                <a:gd name="connsiteX9" fmla="*/ 1214375 w 4578520"/>
                <a:gd name="connsiteY9" fmla="*/ 672216 h 4643751"/>
                <a:gd name="connsiteX10" fmla="*/ 1164771 w 4578520"/>
                <a:gd name="connsiteY10" fmla="*/ 759045 h 4643751"/>
                <a:gd name="connsiteX11" fmla="*/ 1132768 w 4578520"/>
                <a:gd name="connsiteY11" fmla="*/ 826684 h 4643751"/>
                <a:gd name="connsiteX12" fmla="*/ 1098765 w 4578520"/>
                <a:gd name="connsiteY12" fmla="*/ 884610 h 4643751"/>
                <a:gd name="connsiteX13" fmla="*/ 1041383 w 4578520"/>
                <a:gd name="connsiteY13" fmla="*/ 992597 h 4643751"/>
                <a:gd name="connsiteX14" fmla="*/ 959126 w 4578520"/>
                <a:gd name="connsiteY14" fmla="*/ 1050985 h 4643751"/>
                <a:gd name="connsiteX15" fmla="*/ 959124 w 4578520"/>
                <a:gd name="connsiteY15" fmla="*/ 1167762 h 4643751"/>
                <a:gd name="connsiteX16" fmla="*/ 959126 w 4578520"/>
                <a:gd name="connsiteY16" fmla="*/ 1342926 h 4643751"/>
                <a:gd name="connsiteX17" fmla="*/ 876865 w 4578520"/>
                <a:gd name="connsiteY17" fmla="*/ 1401314 h 4643751"/>
                <a:gd name="connsiteX18" fmla="*/ 753478 w 4578520"/>
                <a:gd name="connsiteY18" fmla="*/ 1284538 h 4643751"/>
                <a:gd name="connsiteX19" fmla="*/ 630090 w 4578520"/>
                <a:gd name="connsiteY19" fmla="*/ 1342926 h 4643751"/>
                <a:gd name="connsiteX20" fmla="*/ 588960 w 4578520"/>
                <a:gd name="connsiteY20" fmla="*/ 1401314 h 4643751"/>
                <a:gd name="connsiteX21" fmla="*/ 506700 w 4578520"/>
                <a:gd name="connsiteY21" fmla="*/ 1342926 h 4643751"/>
                <a:gd name="connsiteX22" fmla="*/ 465572 w 4578520"/>
                <a:gd name="connsiteY22" fmla="*/ 1342926 h 4643751"/>
                <a:gd name="connsiteX23" fmla="*/ 424442 w 4578520"/>
                <a:gd name="connsiteY23" fmla="*/ 1284538 h 4643751"/>
                <a:gd name="connsiteX24" fmla="*/ 422785 w 4578520"/>
                <a:gd name="connsiteY24" fmla="*/ 1342222 h 4643751"/>
                <a:gd name="connsiteX25" fmla="*/ 425505 w 4578520"/>
                <a:gd name="connsiteY25" fmla="*/ 1436833 h 4643751"/>
                <a:gd name="connsiteX26" fmla="*/ 439106 w 4578520"/>
                <a:gd name="connsiteY26" fmla="*/ 1477381 h 4643751"/>
                <a:gd name="connsiteX27" fmla="*/ 588959 w 4578520"/>
                <a:gd name="connsiteY27" fmla="*/ 1576479 h 4643751"/>
                <a:gd name="connsiteX28" fmla="*/ 590079 w 4578520"/>
                <a:gd name="connsiteY28" fmla="*/ 1656951 h 4643751"/>
                <a:gd name="connsiteX29" fmla="*/ 588959 w 4578520"/>
                <a:gd name="connsiteY29" fmla="*/ 1810031 h 4643751"/>
                <a:gd name="connsiteX30" fmla="*/ 630090 w 4578520"/>
                <a:gd name="connsiteY30" fmla="*/ 1868419 h 4643751"/>
                <a:gd name="connsiteX31" fmla="*/ 647205 w 4578520"/>
                <a:gd name="connsiteY31" fmla="*/ 1956232 h 4643751"/>
                <a:gd name="connsiteX32" fmla="*/ 636324 w 4578520"/>
                <a:gd name="connsiteY32" fmla="*/ 2023812 h 4643751"/>
                <a:gd name="connsiteX33" fmla="*/ 671219 w 4578520"/>
                <a:gd name="connsiteY33" fmla="*/ 2101972 h 4643751"/>
                <a:gd name="connsiteX34" fmla="*/ 630090 w 4578520"/>
                <a:gd name="connsiteY34" fmla="*/ 2101972 h 4643751"/>
                <a:gd name="connsiteX35" fmla="*/ 594160 w 4578520"/>
                <a:gd name="connsiteY35" fmla="*/ 2126147 h 4643751"/>
                <a:gd name="connsiteX36" fmla="*/ 568317 w 4578520"/>
                <a:gd name="connsiteY36" fmla="*/ 2176350 h 4643751"/>
                <a:gd name="connsiteX37" fmla="*/ 534315 w 4578520"/>
                <a:gd name="connsiteY37" fmla="*/ 2211105 h 4643751"/>
                <a:gd name="connsiteX38" fmla="*/ 505752 w 4578520"/>
                <a:gd name="connsiteY38" fmla="*/ 2241998 h 4643751"/>
                <a:gd name="connsiteX39" fmla="*/ 483990 w 4578520"/>
                <a:gd name="connsiteY39" fmla="*/ 2238137 h 4643751"/>
                <a:gd name="connsiteX40" fmla="*/ 445907 w 4578520"/>
                <a:gd name="connsiteY40" fmla="*/ 2243930 h 4643751"/>
                <a:gd name="connsiteX41" fmla="*/ 383313 w 4578520"/>
                <a:gd name="connsiteY41" fmla="*/ 2218748 h 4643751"/>
                <a:gd name="connsiteX42" fmla="*/ 383313 w 4578520"/>
                <a:gd name="connsiteY42" fmla="*/ 2160360 h 4643751"/>
                <a:gd name="connsiteX43" fmla="*/ 301054 w 4578520"/>
                <a:gd name="connsiteY43" fmla="*/ 2218748 h 4643751"/>
                <a:gd name="connsiteX44" fmla="*/ 301052 w 4578520"/>
                <a:gd name="connsiteY44" fmla="*/ 2335525 h 4643751"/>
                <a:gd name="connsiteX45" fmla="*/ 218795 w 4578520"/>
                <a:gd name="connsiteY45" fmla="*/ 2335524 h 4643751"/>
                <a:gd name="connsiteX46" fmla="*/ 218795 w 4578520"/>
                <a:gd name="connsiteY46" fmla="*/ 2510689 h 4643751"/>
                <a:gd name="connsiteX47" fmla="*/ 191564 w 4578520"/>
                <a:gd name="connsiteY47" fmla="*/ 2560590 h 4643751"/>
                <a:gd name="connsiteX48" fmla="*/ 177666 w 4578520"/>
                <a:gd name="connsiteY48" fmla="*/ 2685853 h 4643751"/>
                <a:gd name="connsiteX49" fmla="*/ 218795 w 4578520"/>
                <a:gd name="connsiteY49" fmla="*/ 2744241 h 4643751"/>
                <a:gd name="connsiteX50" fmla="*/ 136536 w 4578520"/>
                <a:gd name="connsiteY50" fmla="*/ 2802629 h 4643751"/>
                <a:gd name="connsiteX51" fmla="*/ 80034 w 4578520"/>
                <a:gd name="connsiteY51" fmla="*/ 2888834 h 4643751"/>
                <a:gd name="connsiteX52" fmla="*/ 13148 w 4578520"/>
                <a:gd name="connsiteY52" fmla="*/ 2919406 h 4643751"/>
                <a:gd name="connsiteX53" fmla="*/ 13147 w 4578520"/>
                <a:gd name="connsiteY53" fmla="*/ 2977794 h 4643751"/>
                <a:gd name="connsiteX54" fmla="*/ 13147 w 4578520"/>
                <a:gd name="connsiteY54" fmla="*/ 3094571 h 4643751"/>
                <a:gd name="connsiteX55" fmla="*/ 54277 w 4578520"/>
                <a:gd name="connsiteY55" fmla="*/ 3269735 h 4643751"/>
                <a:gd name="connsiteX56" fmla="*/ 95407 w 4578520"/>
                <a:gd name="connsiteY56" fmla="*/ 3269735 h 4643751"/>
                <a:gd name="connsiteX57" fmla="*/ 148039 w 4578520"/>
                <a:gd name="connsiteY57" fmla="*/ 3280797 h 4643751"/>
                <a:gd name="connsiteX58" fmla="*/ 195644 w 4578520"/>
                <a:gd name="connsiteY58" fmla="*/ 3271143 h 4643751"/>
                <a:gd name="connsiteX59" fmla="*/ 236447 w 4578520"/>
                <a:gd name="connsiteY59" fmla="*/ 3259558 h 4643751"/>
                <a:gd name="connsiteX60" fmla="*/ 281332 w 4578520"/>
                <a:gd name="connsiteY60" fmla="*/ 3271143 h 4643751"/>
                <a:gd name="connsiteX61" fmla="*/ 301054 w 4578520"/>
                <a:gd name="connsiteY61" fmla="*/ 3328123 h 4643751"/>
                <a:gd name="connsiteX62" fmla="*/ 383313 w 4578520"/>
                <a:gd name="connsiteY62" fmla="*/ 3269735 h 4643751"/>
                <a:gd name="connsiteX63" fmla="*/ 465571 w 4578520"/>
                <a:gd name="connsiteY63" fmla="*/ 3328124 h 4643751"/>
                <a:gd name="connsiteX64" fmla="*/ 634964 w 4578520"/>
                <a:gd name="connsiteY64" fmla="*/ 3363824 h 4643751"/>
                <a:gd name="connsiteX65" fmla="*/ 724731 w 4578520"/>
                <a:gd name="connsiteY65" fmla="*/ 3365755 h 4643751"/>
                <a:gd name="connsiteX66" fmla="*/ 787296 w 4578520"/>
                <a:gd name="connsiteY66" fmla="*/ 3379271 h 4643751"/>
                <a:gd name="connsiteX67" fmla="*/ 837621 w 4578520"/>
                <a:gd name="connsiteY67" fmla="*/ 3408233 h 4643751"/>
                <a:gd name="connsiteX68" fmla="*/ 876867 w 4578520"/>
                <a:gd name="connsiteY68" fmla="*/ 3444899 h 4643751"/>
                <a:gd name="connsiteX69" fmla="*/ 917996 w 4578520"/>
                <a:gd name="connsiteY69" fmla="*/ 3503287 h 4643751"/>
                <a:gd name="connsiteX70" fmla="*/ 912428 w 4578520"/>
                <a:gd name="connsiteY70" fmla="*/ 3537600 h 4643751"/>
                <a:gd name="connsiteX71" fmla="*/ 898826 w 4578520"/>
                <a:gd name="connsiteY71" fmla="*/ 3595526 h 4643751"/>
                <a:gd name="connsiteX72" fmla="*/ 916508 w 4578520"/>
                <a:gd name="connsiteY72" fmla="*/ 3657313 h 4643751"/>
                <a:gd name="connsiteX73" fmla="*/ 959125 w 4578520"/>
                <a:gd name="connsiteY73" fmla="*/ 3736841 h 4643751"/>
                <a:gd name="connsiteX74" fmla="*/ 1000255 w 4578520"/>
                <a:gd name="connsiteY74" fmla="*/ 3795228 h 4643751"/>
                <a:gd name="connsiteX75" fmla="*/ 1041385 w 4578520"/>
                <a:gd name="connsiteY75" fmla="*/ 3970392 h 4643751"/>
                <a:gd name="connsiteX76" fmla="*/ 1082514 w 4578520"/>
                <a:gd name="connsiteY76" fmla="*/ 4028780 h 4643751"/>
                <a:gd name="connsiteX77" fmla="*/ 1128687 w 4578520"/>
                <a:gd name="connsiteY77" fmla="*/ 4105271 h 4643751"/>
                <a:gd name="connsiteX78" fmla="*/ 1123643 w 4578520"/>
                <a:gd name="connsiteY78" fmla="*/ 4203946 h 4643751"/>
                <a:gd name="connsiteX79" fmla="*/ 1205902 w 4578520"/>
                <a:gd name="connsiteY79" fmla="*/ 4203946 h 4643751"/>
                <a:gd name="connsiteX80" fmla="*/ 1285100 w 4578520"/>
                <a:gd name="connsiteY80" fmla="*/ 4180574 h 4643751"/>
                <a:gd name="connsiteX81" fmla="*/ 1325904 w 4578520"/>
                <a:gd name="connsiteY81" fmla="*/ 4201813 h 4643751"/>
                <a:gd name="connsiteX82" fmla="*/ 1355827 w 4578520"/>
                <a:gd name="connsiteY82" fmla="*/ 4228846 h 4643751"/>
                <a:gd name="connsiteX83" fmla="*/ 1370420 w 4578520"/>
                <a:gd name="connsiteY83" fmla="*/ 4262334 h 4643751"/>
                <a:gd name="connsiteX84" fmla="*/ 1411550 w 4578520"/>
                <a:gd name="connsiteY84" fmla="*/ 4203945 h 4643751"/>
                <a:gd name="connsiteX85" fmla="*/ 1455116 w 4578520"/>
                <a:gd name="connsiteY85" fmla="*/ 4180574 h 4643751"/>
                <a:gd name="connsiteX86" fmla="*/ 1493809 w 4578520"/>
                <a:gd name="connsiteY86" fmla="*/ 4145558 h 4643751"/>
                <a:gd name="connsiteX87" fmla="*/ 1584328 w 4578520"/>
                <a:gd name="connsiteY87" fmla="*/ 4120718 h 4643751"/>
                <a:gd name="connsiteX88" fmla="*/ 1637373 w 4578520"/>
                <a:gd name="connsiteY88" fmla="*/ 4074377 h 4643751"/>
                <a:gd name="connsiteX89" fmla="*/ 1740586 w 4578520"/>
                <a:gd name="connsiteY89" fmla="*/ 4028782 h 4643751"/>
                <a:gd name="connsiteX90" fmla="*/ 1670015 w 4578520"/>
                <a:gd name="connsiteY90" fmla="*/ 3985558 h 4643751"/>
                <a:gd name="connsiteX91" fmla="*/ 1621050 w 4578520"/>
                <a:gd name="connsiteY91" fmla="*/ 3935356 h 4643751"/>
                <a:gd name="connsiteX92" fmla="*/ 1693137 w 4578520"/>
                <a:gd name="connsiteY92" fmla="*/ 3889016 h 4643751"/>
                <a:gd name="connsiteX93" fmla="*/ 1781715 w 4578520"/>
                <a:gd name="connsiteY93" fmla="*/ 3853617 h 4643751"/>
                <a:gd name="connsiteX94" fmla="*/ 1946233 w 4578520"/>
                <a:gd name="connsiteY94" fmla="*/ 3795228 h 4643751"/>
                <a:gd name="connsiteX95" fmla="*/ 1966521 w 4578520"/>
                <a:gd name="connsiteY95" fmla="*/ 3765441 h 4643751"/>
                <a:gd name="connsiteX96" fmla="*/ 1987363 w 4578520"/>
                <a:gd name="connsiteY96" fmla="*/ 3678452 h 4643751"/>
                <a:gd name="connsiteX97" fmla="*/ 2069621 w 4578520"/>
                <a:gd name="connsiteY97" fmla="*/ 3678453 h 4643751"/>
                <a:gd name="connsiteX98" fmla="*/ 2150137 w 4578520"/>
                <a:gd name="connsiteY98" fmla="*/ 3614834 h 4643751"/>
                <a:gd name="connsiteX99" fmla="*/ 2201822 w 4578520"/>
                <a:gd name="connsiteY99" fmla="*/ 3580079 h 4643751"/>
                <a:gd name="connsiteX100" fmla="*/ 2263027 w 4578520"/>
                <a:gd name="connsiteY100" fmla="*/ 3605180 h 4643751"/>
                <a:gd name="connsiteX101" fmla="*/ 2264387 w 4578520"/>
                <a:gd name="connsiteY101" fmla="*/ 3638004 h 4643751"/>
                <a:gd name="connsiteX102" fmla="*/ 2297030 w 4578520"/>
                <a:gd name="connsiteY102" fmla="*/ 3693999 h 4643751"/>
                <a:gd name="connsiteX103" fmla="*/ 2357528 w 4578520"/>
                <a:gd name="connsiteY103" fmla="*/ 3678452 h 4643751"/>
                <a:gd name="connsiteX104" fmla="*/ 2392239 w 4578520"/>
                <a:gd name="connsiteY104" fmla="*/ 3666967 h 4643751"/>
                <a:gd name="connsiteX105" fmla="*/ 2438483 w 4578520"/>
                <a:gd name="connsiteY105" fmla="*/ 3730685 h 4643751"/>
                <a:gd name="connsiteX106" fmla="*/ 2439787 w 4578520"/>
                <a:gd name="connsiteY106" fmla="*/ 3795229 h 4643751"/>
                <a:gd name="connsiteX107" fmla="*/ 2541852 w 4578520"/>
                <a:gd name="connsiteY107" fmla="*/ 3823366 h 4643751"/>
                <a:gd name="connsiteX108" fmla="*/ 2577216 w 4578520"/>
                <a:gd name="connsiteY108" fmla="*/ 3836882 h 4643751"/>
                <a:gd name="connsiteX109" fmla="*/ 2604305 w 4578520"/>
                <a:gd name="connsiteY109" fmla="*/ 3912005 h 4643751"/>
                <a:gd name="connsiteX110" fmla="*/ 2635700 w 4578520"/>
                <a:gd name="connsiteY110" fmla="*/ 3993281 h 4643751"/>
                <a:gd name="connsiteX111" fmla="*/ 2665623 w 4578520"/>
                <a:gd name="connsiteY111" fmla="*/ 4016451 h 4643751"/>
                <a:gd name="connsiteX112" fmla="*/ 2686564 w 4578520"/>
                <a:gd name="connsiteY112" fmla="*/ 4028780 h 4643751"/>
                <a:gd name="connsiteX113" fmla="*/ 2686564 w 4578520"/>
                <a:gd name="connsiteY113" fmla="*/ 3970392 h 4643751"/>
                <a:gd name="connsiteX114" fmla="*/ 2768823 w 4578520"/>
                <a:gd name="connsiteY114" fmla="*/ 4028780 h 4643751"/>
                <a:gd name="connsiteX115" fmla="*/ 2801635 w 4578520"/>
                <a:gd name="connsiteY115" fmla="*/ 4047345 h 4643751"/>
                <a:gd name="connsiteX116" fmla="*/ 2856040 w 4578520"/>
                <a:gd name="connsiteY116" fmla="*/ 4045414 h 4643751"/>
                <a:gd name="connsiteX117" fmla="*/ 2974467 w 4578520"/>
                <a:gd name="connsiteY117" fmla="*/ 4087172 h 4643751"/>
                <a:gd name="connsiteX118" fmla="*/ 3002934 w 4578520"/>
                <a:gd name="connsiteY118" fmla="*/ 4153542 h 4643751"/>
                <a:gd name="connsiteX119" fmla="*/ 2974470 w 4578520"/>
                <a:gd name="connsiteY119" fmla="*/ 4262333 h 4643751"/>
                <a:gd name="connsiteX120" fmla="*/ 3015600 w 4578520"/>
                <a:gd name="connsiteY120" fmla="*/ 4262333 h 4643751"/>
                <a:gd name="connsiteX121" fmla="*/ 3097856 w 4578520"/>
                <a:gd name="connsiteY121" fmla="*/ 4320724 h 4643751"/>
                <a:gd name="connsiteX122" fmla="*/ 3174309 w 4578520"/>
                <a:gd name="connsiteY122" fmla="*/ 4483718 h 4643751"/>
                <a:gd name="connsiteX123" fmla="*/ 3262377 w 4578520"/>
                <a:gd name="connsiteY123" fmla="*/ 4612662 h 4643751"/>
                <a:gd name="connsiteX124" fmla="*/ 3385765 w 4578520"/>
                <a:gd name="connsiteY124" fmla="*/ 4612662 h 4643751"/>
                <a:gd name="connsiteX125" fmla="*/ 3468024 w 4578520"/>
                <a:gd name="connsiteY125" fmla="*/ 4495887 h 4643751"/>
                <a:gd name="connsiteX126" fmla="*/ 3755930 w 4578520"/>
                <a:gd name="connsiteY126" fmla="*/ 4379111 h 4643751"/>
                <a:gd name="connsiteX127" fmla="*/ 3879319 w 4578520"/>
                <a:gd name="connsiteY127" fmla="*/ 4320723 h 4643751"/>
                <a:gd name="connsiteX128" fmla="*/ 4002707 w 4578520"/>
                <a:gd name="connsiteY128" fmla="*/ 4203946 h 4643751"/>
                <a:gd name="connsiteX129" fmla="*/ 4043837 w 4578520"/>
                <a:gd name="connsiteY129" fmla="*/ 4145558 h 4643751"/>
                <a:gd name="connsiteX130" fmla="*/ 4084966 w 4578520"/>
                <a:gd name="connsiteY130" fmla="*/ 4145558 h 4643751"/>
                <a:gd name="connsiteX131" fmla="*/ 4084966 w 4578520"/>
                <a:gd name="connsiteY131" fmla="*/ 4028782 h 4643751"/>
                <a:gd name="connsiteX132" fmla="*/ 4126096 w 4578520"/>
                <a:gd name="connsiteY132" fmla="*/ 3970394 h 4643751"/>
                <a:gd name="connsiteX133" fmla="*/ 4134554 w 4578520"/>
                <a:gd name="connsiteY133" fmla="*/ 3871639 h 4643751"/>
                <a:gd name="connsiteX134" fmla="*/ 4126096 w 4578520"/>
                <a:gd name="connsiteY134" fmla="*/ 3736841 h 4643751"/>
                <a:gd name="connsiteX135" fmla="*/ 4167225 w 4578520"/>
                <a:gd name="connsiteY135" fmla="*/ 3678453 h 4643751"/>
                <a:gd name="connsiteX136" fmla="*/ 4182159 w 4578520"/>
                <a:gd name="connsiteY136" fmla="*/ 3562702 h 4643751"/>
                <a:gd name="connsiteX137" fmla="*/ 4208355 w 4578520"/>
                <a:gd name="connsiteY137" fmla="*/ 3444900 h 4643751"/>
                <a:gd name="connsiteX138" fmla="*/ 4249481 w 4578520"/>
                <a:gd name="connsiteY138" fmla="*/ 3269739 h 4643751"/>
                <a:gd name="connsiteX139" fmla="*/ 4314090 w 4578520"/>
                <a:gd name="connsiteY139" fmla="*/ 3151431 h 4643751"/>
                <a:gd name="connsiteX140" fmla="*/ 4372873 w 4578520"/>
                <a:gd name="connsiteY140" fmla="*/ 3094571 h 4643751"/>
                <a:gd name="connsiteX141" fmla="*/ 4414002 w 4578520"/>
                <a:gd name="connsiteY141" fmla="*/ 2977795 h 4643751"/>
                <a:gd name="connsiteX142" fmla="*/ 4372873 w 4578520"/>
                <a:gd name="connsiteY142" fmla="*/ 2919407 h 4643751"/>
                <a:gd name="connsiteX143" fmla="*/ 4414002 w 4578520"/>
                <a:gd name="connsiteY143" fmla="*/ 2861018 h 4643751"/>
                <a:gd name="connsiteX144" fmla="*/ 4372873 w 4578520"/>
                <a:gd name="connsiteY144" fmla="*/ 2802630 h 4643751"/>
                <a:gd name="connsiteX145" fmla="*/ 4428340 w 4578520"/>
                <a:gd name="connsiteY145" fmla="*/ 2666787 h 4643751"/>
                <a:gd name="connsiteX146" fmla="*/ 4455132 w 4578520"/>
                <a:gd name="connsiteY146" fmla="*/ 2569078 h 4643751"/>
                <a:gd name="connsiteX147" fmla="*/ 4496261 w 4578520"/>
                <a:gd name="connsiteY147" fmla="*/ 2452301 h 4643751"/>
                <a:gd name="connsiteX148" fmla="*/ 4455132 w 4578520"/>
                <a:gd name="connsiteY148" fmla="*/ 2452301 h 4643751"/>
                <a:gd name="connsiteX149" fmla="*/ 4455132 w 4578520"/>
                <a:gd name="connsiteY149" fmla="*/ 2393913 h 4643751"/>
                <a:gd name="connsiteX150" fmla="*/ 4496261 w 4578520"/>
                <a:gd name="connsiteY150" fmla="*/ 2335525 h 4643751"/>
                <a:gd name="connsiteX151" fmla="*/ 4578520 w 4578520"/>
                <a:gd name="connsiteY151" fmla="*/ 2277137 h 4643751"/>
                <a:gd name="connsiteX152" fmla="*/ 4537388 w 4578520"/>
                <a:gd name="connsiteY152" fmla="*/ 2218752 h 4643751"/>
                <a:gd name="connsiteX0" fmla="*/ 1329288 w 4578520"/>
                <a:gd name="connsiteY0" fmla="*/ 0 h 4641781"/>
                <a:gd name="connsiteX1" fmla="*/ 1329288 w 4578520"/>
                <a:gd name="connsiteY1" fmla="*/ 0 h 4641781"/>
                <a:gd name="connsiteX2" fmla="*/ 1329288 w 4578520"/>
                <a:gd name="connsiteY2" fmla="*/ 58388 h 4641781"/>
                <a:gd name="connsiteX3" fmla="*/ 1329291 w 4578520"/>
                <a:gd name="connsiteY3" fmla="*/ 116775 h 4641781"/>
                <a:gd name="connsiteX4" fmla="*/ 1288162 w 4578520"/>
                <a:gd name="connsiteY4" fmla="*/ 233551 h 4641781"/>
                <a:gd name="connsiteX5" fmla="*/ 1288159 w 4578520"/>
                <a:gd name="connsiteY5" fmla="*/ 350329 h 4641781"/>
                <a:gd name="connsiteX6" fmla="*/ 1285101 w 4578520"/>
                <a:gd name="connsiteY6" fmla="*/ 403828 h 4641781"/>
                <a:gd name="connsiteX7" fmla="*/ 1294622 w 4578520"/>
                <a:gd name="connsiteY7" fmla="*/ 482993 h 4641781"/>
                <a:gd name="connsiteX8" fmla="*/ 1247030 w 4578520"/>
                <a:gd name="connsiteY8" fmla="*/ 583881 h 4641781"/>
                <a:gd name="connsiteX9" fmla="*/ 1214375 w 4578520"/>
                <a:gd name="connsiteY9" fmla="*/ 672216 h 4641781"/>
                <a:gd name="connsiteX10" fmla="*/ 1164771 w 4578520"/>
                <a:gd name="connsiteY10" fmla="*/ 759045 h 4641781"/>
                <a:gd name="connsiteX11" fmla="*/ 1132768 w 4578520"/>
                <a:gd name="connsiteY11" fmla="*/ 826684 h 4641781"/>
                <a:gd name="connsiteX12" fmla="*/ 1098765 w 4578520"/>
                <a:gd name="connsiteY12" fmla="*/ 884610 h 4641781"/>
                <a:gd name="connsiteX13" fmla="*/ 1041383 w 4578520"/>
                <a:gd name="connsiteY13" fmla="*/ 992597 h 4641781"/>
                <a:gd name="connsiteX14" fmla="*/ 959126 w 4578520"/>
                <a:gd name="connsiteY14" fmla="*/ 1050985 h 4641781"/>
                <a:gd name="connsiteX15" fmla="*/ 959124 w 4578520"/>
                <a:gd name="connsiteY15" fmla="*/ 1167762 h 4641781"/>
                <a:gd name="connsiteX16" fmla="*/ 959126 w 4578520"/>
                <a:gd name="connsiteY16" fmla="*/ 1342926 h 4641781"/>
                <a:gd name="connsiteX17" fmla="*/ 876865 w 4578520"/>
                <a:gd name="connsiteY17" fmla="*/ 1401314 h 4641781"/>
                <a:gd name="connsiteX18" fmla="*/ 753478 w 4578520"/>
                <a:gd name="connsiteY18" fmla="*/ 1284538 h 4641781"/>
                <a:gd name="connsiteX19" fmla="*/ 630090 w 4578520"/>
                <a:gd name="connsiteY19" fmla="*/ 1342926 h 4641781"/>
                <a:gd name="connsiteX20" fmla="*/ 588960 w 4578520"/>
                <a:gd name="connsiteY20" fmla="*/ 1401314 h 4641781"/>
                <a:gd name="connsiteX21" fmla="*/ 506700 w 4578520"/>
                <a:gd name="connsiteY21" fmla="*/ 1342926 h 4641781"/>
                <a:gd name="connsiteX22" fmla="*/ 465572 w 4578520"/>
                <a:gd name="connsiteY22" fmla="*/ 1342926 h 4641781"/>
                <a:gd name="connsiteX23" fmla="*/ 424442 w 4578520"/>
                <a:gd name="connsiteY23" fmla="*/ 1284538 h 4641781"/>
                <a:gd name="connsiteX24" fmla="*/ 422785 w 4578520"/>
                <a:gd name="connsiteY24" fmla="*/ 1342222 h 4641781"/>
                <a:gd name="connsiteX25" fmla="*/ 425505 w 4578520"/>
                <a:gd name="connsiteY25" fmla="*/ 1436833 h 4641781"/>
                <a:gd name="connsiteX26" fmla="*/ 439106 w 4578520"/>
                <a:gd name="connsiteY26" fmla="*/ 1477381 h 4641781"/>
                <a:gd name="connsiteX27" fmla="*/ 588959 w 4578520"/>
                <a:gd name="connsiteY27" fmla="*/ 1576479 h 4641781"/>
                <a:gd name="connsiteX28" fmla="*/ 590079 w 4578520"/>
                <a:gd name="connsiteY28" fmla="*/ 1656951 h 4641781"/>
                <a:gd name="connsiteX29" fmla="*/ 588959 w 4578520"/>
                <a:gd name="connsiteY29" fmla="*/ 1810031 h 4641781"/>
                <a:gd name="connsiteX30" fmla="*/ 630090 w 4578520"/>
                <a:gd name="connsiteY30" fmla="*/ 1868419 h 4641781"/>
                <a:gd name="connsiteX31" fmla="*/ 647205 w 4578520"/>
                <a:gd name="connsiteY31" fmla="*/ 1956232 h 4641781"/>
                <a:gd name="connsiteX32" fmla="*/ 636324 w 4578520"/>
                <a:gd name="connsiteY32" fmla="*/ 2023812 h 4641781"/>
                <a:gd name="connsiteX33" fmla="*/ 671219 w 4578520"/>
                <a:gd name="connsiteY33" fmla="*/ 2101972 h 4641781"/>
                <a:gd name="connsiteX34" fmla="*/ 630090 w 4578520"/>
                <a:gd name="connsiteY34" fmla="*/ 2101972 h 4641781"/>
                <a:gd name="connsiteX35" fmla="*/ 594160 w 4578520"/>
                <a:gd name="connsiteY35" fmla="*/ 2126147 h 4641781"/>
                <a:gd name="connsiteX36" fmla="*/ 568317 w 4578520"/>
                <a:gd name="connsiteY36" fmla="*/ 2176350 h 4641781"/>
                <a:gd name="connsiteX37" fmla="*/ 534315 w 4578520"/>
                <a:gd name="connsiteY37" fmla="*/ 2211105 h 4641781"/>
                <a:gd name="connsiteX38" fmla="*/ 505752 w 4578520"/>
                <a:gd name="connsiteY38" fmla="*/ 2241998 h 4641781"/>
                <a:gd name="connsiteX39" fmla="*/ 483990 w 4578520"/>
                <a:gd name="connsiteY39" fmla="*/ 2238137 h 4641781"/>
                <a:gd name="connsiteX40" fmla="*/ 445907 w 4578520"/>
                <a:gd name="connsiteY40" fmla="*/ 2243930 h 4641781"/>
                <a:gd name="connsiteX41" fmla="*/ 383313 w 4578520"/>
                <a:gd name="connsiteY41" fmla="*/ 2218748 h 4641781"/>
                <a:gd name="connsiteX42" fmla="*/ 383313 w 4578520"/>
                <a:gd name="connsiteY42" fmla="*/ 2160360 h 4641781"/>
                <a:gd name="connsiteX43" fmla="*/ 301054 w 4578520"/>
                <a:gd name="connsiteY43" fmla="*/ 2218748 h 4641781"/>
                <a:gd name="connsiteX44" fmla="*/ 301052 w 4578520"/>
                <a:gd name="connsiteY44" fmla="*/ 2335525 h 4641781"/>
                <a:gd name="connsiteX45" fmla="*/ 218795 w 4578520"/>
                <a:gd name="connsiteY45" fmla="*/ 2335524 h 4641781"/>
                <a:gd name="connsiteX46" fmla="*/ 218795 w 4578520"/>
                <a:gd name="connsiteY46" fmla="*/ 2510689 h 4641781"/>
                <a:gd name="connsiteX47" fmla="*/ 191564 w 4578520"/>
                <a:gd name="connsiteY47" fmla="*/ 2560590 h 4641781"/>
                <a:gd name="connsiteX48" fmla="*/ 177666 w 4578520"/>
                <a:gd name="connsiteY48" fmla="*/ 2685853 h 4641781"/>
                <a:gd name="connsiteX49" fmla="*/ 218795 w 4578520"/>
                <a:gd name="connsiteY49" fmla="*/ 2744241 h 4641781"/>
                <a:gd name="connsiteX50" fmla="*/ 136536 w 4578520"/>
                <a:gd name="connsiteY50" fmla="*/ 2802629 h 4641781"/>
                <a:gd name="connsiteX51" fmla="*/ 80034 w 4578520"/>
                <a:gd name="connsiteY51" fmla="*/ 2888834 h 4641781"/>
                <a:gd name="connsiteX52" fmla="*/ 13148 w 4578520"/>
                <a:gd name="connsiteY52" fmla="*/ 2919406 h 4641781"/>
                <a:gd name="connsiteX53" fmla="*/ 13147 w 4578520"/>
                <a:gd name="connsiteY53" fmla="*/ 2977794 h 4641781"/>
                <a:gd name="connsiteX54" fmla="*/ 13147 w 4578520"/>
                <a:gd name="connsiteY54" fmla="*/ 3094571 h 4641781"/>
                <a:gd name="connsiteX55" fmla="*/ 54277 w 4578520"/>
                <a:gd name="connsiteY55" fmla="*/ 3269735 h 4641781"/>
                <a:gd name="connsiteX56" fmla="*/ 95407 w 4578520"/>
                <a:gd name="connsiteY56" fmla="*/ 3269735 h 4641781"/>
                <a:gd name="connsiteX57" fmla="*/ 148039 w 4578520"/>
                <a:gd name="connsiteY57" fmla="*/ 3280797 h 4641781"/>
                <a:gd name="connsiteX58" fmla="*/ 195644 w 4578520"/>
                <a:gd name="connsiteY58" fmla="*/ 3271143 h 4641781"/>
                <a:gd name="connsiteX59" fmla="*/ 236447 w 4578520"/>
                <a:gd name="connsiteY59" fmla="*/ 3259558 h 4641781"/>
                <a:gd name="connsiteX60" fmla="*/ 281332 w 4578520"/>
                <a:gd name="connsiteY60" fmla="*/ 3271143 h 4641781"/>
                <a:gd name="connsiteX61" fmla="*/ 301054 w 4578520"/>
                <a:gd name="connsiteY61" fmla="*/ 3328123 h 4641781"/>
                <a:gd name="connsiteX62" fmla="*/ 383313 w 4578520"/>
                <a:gd name="connsiteY62" fmla="*/ 3269735 h 4641781"/>
                <a:gd name="connsiteX63" fmla="*/ 465571 w 4578520"/>
                <a:gd name="connsiteY63" fmla="*/ 3328124 h 4641781"/>
                <a:gd name="connsiteX64" fmla="*/ 634964 w 4578520"/>
                <a:gd name="connsiteY64" fmla="*/ 3363824 h 4641781"/>
                <a:gd name="connsiteX65" fmla="*/ 724731 w 4578520"/>
                <a:gd name="connsiteY65" fmla="*/ 3365755 h 4641781"/>
                <a:gd name="connsiteX66" fmla="*/ 787296 w 4578520"/>
                <a:gd name="connsiteY66" fmla="*/ 3379271 h 4641781"/>
                <a:gd name="connsiteX67" fmla="*/ 837621 w 4578520"/>
                <a:gd name="connsiteY67" fmla="*/ 3408233 h 4641781"/>
                <a:gd name="connsiteX68" fmla="*/ 876867 w 4578520"/>
                <a:gd name="connsiteY68" fmla="*/ 3444899 h 4641781"/>
                <a:gd name="connsiteX69" fmla="*/ 917996 w 4578520"/>
                <a:gd name="connsiteY69" fmla="*/ 3503287 h 4641781"/>
                <a:gd name="connsiteX70" fmla="*/ 912428 w 4578520"/>
                <a:gd name="connsiteY70" fmla="*/ 3537600 h 4641781"/>
                <a:gd name="connsiteX71" fmla="*/ 898826 w 4578520"/>
                <a:gd name="connsiteY71" fmla="*/ 3595526 h 4641781"/>
                <a:gd name="connsiteX72" fmla="*/ 916508 w 4578520"/>
                <a:gd name="connsiteY72" fmla="*/ 3657313 h 4641781"/>
                <a:gd name="connsiteX73" fmla="*/ 959125 w 4578520"/>
                <a:gd name="connsiteY73" fmla="*/ 3736841 h 4641781"/>
                <a:gd name="connsiteX74" fmla="*/ 1000255 w 4578520"/>
                <a:gd name="connsiteY74" fmla="*/ 3795228 h 4641781"/>
                <a:gd name="connsiteX75" fmla="*/ 1041385 w 4578520"/>
                <a:gd name="connsiteY75" fmla="*/ 3970392 h 4641781"/>
                <a:gd name="connsiteX76" fmla="*/ 1082514 w 4578520"/>
                <a:gd name="connsiteY76" fmla="*/ 4028780 h 4641781"/>
                <a:gd name="connsiteX77" fmla="*/ 1128687 w 4578520"/>
                <a:gd name="connsiteY77" fmla="*/ 4105271 h 4641781"/>
                <a:gd name="connsiteX78" fmla="*/ 1123643 w 4578520"/>
                <a:gd name="connsiteY78" fmla="*/ 4203946 h 4641781"/>
                <a:gd name="connsiteX79" fmla="*/ 1205902 w 4578520"/>
                <a:gd name="connsiteY79" fmla="*/ 4203946 h 4641781"/>
                <a:gd name="connsiteX80" fmla="*/ 1285100 w 4578520"/>
                <a:gd name="connsiteY80" fmla="*/ 4180574 h 4641781"/>
                <a:gd name="connsiteX81" fmla="*/ 1325904 w 4578520"/>
                <a:gd name="connsiteY81" fmla="*/ 4201813 h 4641781"/>
                <a:gd name="connsiteX82" fmla="*/ 1355827 w 4578520"/>
                <a:gd name="connsiteY82" fmla="*/ 4228846 h 4641781"/>
                <a:gd name="connsiteX83" fmla="*/ 1370420 w 4578520"/>
                <a:gd name="connsiteY83" fmla="*/ 4262334 h 4641781"/>
                <a:gd name="connsiteX84" fmla="*/ 1411550 w 4578520"/>
                <a:gd name="connsiteY84" fmla="*/ 4203945 h 4641781"/>
                <a:gd name="connsiteX85" fmla="*/ 1455116 w 4578520"/>
                <a:gd name="connsiteY85" fmla="*/ 4180574 h 4641781"/>
                <a:gd name="connsiteX86" fmla="*/ 1493809 w 4578520"/>
                <a:gd name="connsiteY86" fmla="*/ 4145558 h 4641781"/>
                <a:gd name="connsiteX87" fmla="*/ 1584328 w 4578520"/>
                <a:gd name="connsiteY87" fmla="*/ 4120718 h 4641781"/>
                <a:gd name="connsiteX88" fmla="*/ 1637373 w 4578520"/>
                <a:gd name="connsiteY88" fmla="*/ 4074377 h 4641781"/>
                <a:gd name="connsiteX89" fmla="*/ 1740586 w 4578520"/>
                <a:gd name="connsiteY89" fmla="*/ 4028782 h 4641781"/>
                <a:gd name="connsiteX90" fmla="*/ 1670015 w 4578520"/>
                <a:gd name="connsiteY90" fmla="*/ 3985558 h 4641781"/>
                <a:gd name="connsiteX91" fmla="*/ 1621050 w 4578520"/>
                <a:gd name="connsiteY91" fmla="*/ 3935356 h 4641781"/>
                <a:gd name="connsiteX92" fmla="*/ 1693137 w 4578520"/>
                <a:gd name="connsiteY92" fmla="*/ 3889016 h 4641781"/>
                <a:gd name="connsiteX93" fmla="*/ 1781715 w 4578520"/>
                <a:gd name="connsiteY93" fmla="*/ 3853617 h 4641781"/>
                <a:gd name="connsiteX94" fmla="*/ 1946233 w 4578520"/>
                <a:gd name="connsiteY94" fmla="*/ 3795228 h 4641781"/>
                <a:gd name="connsiteX95" fmla="*/ 1966521 w 4578520"/>
                <a:gd name="connsiteY95" fmla="*/ 3765441 h 4641781"/>
                <a:gd name="connsiteX96" fmla="*/ 1987363 w 4578520"/>
                <a:gd name="connsiteY96" fmla="*/ 3678452 h 4641781"/>
                <a:gd name="connsiteX97" fmla="*/ 2069621 w 4578520"/>
                <a:gd name="connsiteY97" fmla="*/ 3678453 h 4641781"/>
                <a:gd name="connsiteX98" fmla="*/ 2150137 w 4578520"/>
                <a:gd name="connsiteY98" fmla="*/ 3614834 h 4641781"/>
                <a:gd name="connsiteX99" fmla="*/ 2201822 w 4578520"/>
                <a:gd name="connsiteY99" fmla="*/ 3580079 h 4641781"/>
                <a:gd name="connsiteX100" fmla="*/ 2263027 w 4578520"/>
                <a:gd name="connsiteY100" fmla="*/ 3605180 h 4641781"/>
                <a:gd name="connsiteX101" fmla="*/ 2264387 w 4578520"/>
                <a:gd name="connsiteY101" fmla="*/ 3638004 h 4641781"/>
                <a:gd name="connsiteX102" fmla="*/ 2297030 w 4578520"/>
                <a:gd name="connsiteY102" fmla="*/ 3693999 h 4641781"/>
                <a:gd name="connsiteX103" fmla="*/ 2357528 w 4578520"/>
                <a:gd name="connsiteY103" fmla="*/ 3678452 h 4641781"/>
                <a:gd name="connsiteX104" fmla="*/ 2392239 w 4578520"/>
                <a:gd name="connsiteY104" fmla="*/ 3666967 h 4641781"/>
                <a:gd name="connsiteX105" fmla="*/ 2438483 w 4578520"/>
                <a:gd name="connsiteY105" fmla="*/ 3730685 h 4641781"/>
                <a:gd name="connsiteX106" fmla="*/ 2439787 w 4578520"/>
                <a:gd name="connsiteY106" fmla="*/ 3795229 h 4641781"/>
                <a:gd name="connsiteX107" fmla="*/ 2541852 w 4578520"/>
                <a:gd name="connsiteY107" fmla="*/ 3823366 h 4641781"/>
                <a:gd name="connsiteX108" fmla="*/ 2577216 w 4578520"/>
                <a:gd name="connsiteY108" fmla="*/ 3836882 h 4641781"/>
                <a:gd name="connsiteX109" fmla="*/ 2604305 w 4578520"/>
                <a:gd name="connsiteY109" fmla="*/ 3912005 h 4641781"/>
                <a:gd name="connsiteX110" fmla="*/ 2635700 w 4578520"/>
                <a:gd name="connsiteY110" fmla="*/ 3993281 h 4641781"/>
                <a:gd name="connsiteX111" fmla="*/ 2665623 w 4578520"/>
                <a:gd name="connsiteY111" fmla="*/ 4016451 h 4641781"/>
                <a:gd name="connsiteX112" fmla="*/ 2686564 w 4578520"/>
                <a:gd name="connsiteY112" fmla="*/ 4028780 h 4641781"/>
                <a:gd name="connsiteX113" fmla="*/ 2686564 w 4578520"/>
                <a:gd name="connsiteY113" fmla="*/ 3970392 h 4641781"/>
                <a:gd name="connsiteX114" fmla="*/ 2768823 w 4578520"/>
                <a:gd name="connsiteY114" fmla="*/ 4028780 h 4641781"/>
                <a:gd name="connsiteX115" fmla="*/ 2801635 w 4578520"/>
                <a:gd name="connsiteY115" fmla="*/ 4047345 h 4641781"/>
                <a:gd name="connsiteX116" fmla="*/ 2856040 w 4578520"/>
                <a:gd name="connsiteY116" fmla="*/ 4045414 h 4641781"/>
                <a:gd name="connsiteX117" fmla="*/ 2974467 w 4578520"/>
                <a:gd name="connsiteY117" fmla="*/ 4087172 h 4641781"/>
                <a:gd name="connsiteX118" fmla="*/ 3002934 w 4578520"/>
                <a:gd name="connsiteY118" fmla="*/ 4153542 h 4641781"/>
                <a:gd name="connsiteX119" fmla="*/ 2974470 w 4578520"/>
                <a:gd name="connsiteY119" fmla="*/ 4262333 h 4641781"/>
                <a:gd name="connsiteX120" fmla="*/ 3015600 w 4578520"/>
                <a:gd name="connsiteY120" fmla="*/ 4262333 h 4641781"/>
                <a:gd name="connsiteX121" fmla="*/ 3097856 w 4578520"/>
                <a:gd name="connsiteY121" fmla="*/ 4320724 h 4641781"/>
                <a:gd name="connsiteX122" fmla="*/ 3174309 w 4578520"/>
                <a:gd name="connsiteY122" fmla="*/ 4483718 h 4641781"/>
                <a:gd name="connsiteX123" fmla="*/ 3262377 w 4578520"/>
                <a:gd name="connsiteY123" fmla="*/ 4612662 h 4641781"/>
                <a:gd name="connsiteX124" fmla="*/ 3385765 w 4578520"/>
                <a:gd name="connsiteY124" fmla="*/ 4612662 h 4641781"/>
                <a:gd name="connsiteX125" fmla="*/ 3468024 w 4578520"/>
                <a:gd name="connsiteY125" fmla="*/ 4495887 h 4641781"/>
                <a:gd name="connsiteX126" fmla="*/ 3755930 w 4578520"/>
                <a:gd name="connsiteY126" fmla="*/ 4379111 h 4641781"/>
                <a:gd name="connsiteX127" fmla="*/ 3879319 w 4578520"/>
                <a:gd name="connsiteY127" fmla="*/ 4320723 h 4641781"/>
                <a:gd name="connsiteX128" fmla="*/ 4002707 w 4578520"/>
                <a:gd name="connsiteY128" fmla="*/ 4203946 h 4641781"/>
                <a:gd name="connsiteX129" fmla="*/ 4043837 w 4578520"/>
                <a:gd name="connsiteY129" fmla="*/ 4145558 h 4641781"/>
                <a:gd name="connsiteX130" fmla="*/ 4084966 w 4578520"/>
                <a:gd name="connsiteY130" fmla="*/ 4145558 h 4641781"/>
                <a:gd name="connsiteX131" fmla="*/ 4084966 w 4578520"/>
                <a:gd name="connsiteY131" fmla="*/ 4028782 h 4641781"/>
                <a:gd name="connsiteX132" fmla="*/ 4126096 w 4578520"/>
                <a:gd name="connsiteY132" fmla="*/ 3970394 h 4641781"/>
                <a:gd name="connsiteX133" fmla="*/ 4134554 w 4578520"/>
                <a:gd name="connsiteY133" fmla="*/ 3871639 h 4641781"/>
                <a:gd name="connsiteX134" fmla="*/ 4126096 w 4578520"/>
                <a:gd name="connsiteY134" fmla="*/ 3736841 h 4641781"/>
                <a:gd name="connsiteX135" fmla="*/ 4167225 w 4578520"/>
                <a:gd name="connsiteY135" fmla="*/ 3678453 h 4641781"/>
                <a:gd name="connsiteX136" fmla="*/ 4182159 w 4578520"/>
                <a:gd name="connsiteY136" fmla="*/ 3562702 h 4641781"/>
                <a:gd name="connsiteX137" fmla="*/ 4208355 w 4578520"/>
                <a:gd name="connsiteY137" fmla="*/ 3444900 h 4641781"/>
                <a:gd name="connsiteX138" fmla="*/ 4249481 w 4578520"/>
                <a:gd name="connsiteY138" fmla="*/ 3269739 h 4641781"/>
                <a:gd name="connsiteX139" fmla="*/ 4314090 w 4578520"/>
                <a:gd name="connsiteY139" fmla="*/ 3151431 h 4641781"/>
                <a:gd name="connsiteX140" fmla="*/ 4372873 w 4578520"/>
                <a:gd name="connsiteY140" fmla="*/ 3094571 h 4641781"/>
                <a:gd name="connsiteX141" fmla="*/ 4414002 w 4578520"/>
                <a:gd name="connsiteY141" fmla="*/ 2977795 h 4641781"/>
                <a:gd name="connsiteX142" fmla="*/ 4372873 w 4578520"/>
                <a:gd name="connsiteY142" fmla="*/ 2919407 h 4641781"/>
                <a:gd name="connsiteX143" fmla="*/ 4414002 w 4578520"/>
                <a:gd name="connsiteY143" fmla="*/ 2861018 h 4641781"/>
                <a:gd name="connsiteX144" fmla="*/ 4372873 w 4578520"/>
                <a:gd name="connsiteY144" fmla="*/ 2802630 h 4641781"/>
                <a:gd name="connsiteX145" fmla="*/ 4428340 w 4578520"/>
                <a:gd name="connsiteY145" fmla="*/ 2666787 h 4641781"/>
                <a:gd name="connsiteX146" fmla="*/ 4455132 w 4578520"/>
                <a:gd name="connsiteY146" fmla="*/ 2569078 h 4641781"/>
                <a:gd name="connsiteX147" fmla="*/ 4496261 w 4578520"/>
                <a:gd name="connsiteY147" fmla="*/ 2452301 h 4641781"/>
                <a:gd name="connsiteX148" fmla="*/ 4455132 w 4578520"/>
                <a:gd name="connsiteY148" fmla="*/ 2452301 h 4641781"/>
                <a:gd name="connsiteX149" fmla="*/ 4455132 w 4578520"/>
                <a:gd name="connsiteY149" fmla="*/ 2393913 h 4641781"/>
                <a:gd name="connsiteX150" fmla="*/ 4496261 w 4578520"/>
                <a:gd name="connsiteY150" fmla="*/ 2335525 h 4641781"/>
                <a:gd name="connsiteX151" fmla="*/ 4578520 w 4578520"/>
                <a:gd name="connsiteY151" fmla="*/ 2277137 h 4641781"/>
                <a:gd name="connsiteX152" fmla="*/ 4537388 w 4578520"/>
                <a:gd name="connsiteY152" fmla="*/ 2218752 h 464178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74470 w 4578520"/>
                <a:gd name="connsiteY119" fmla="*/ 4262333 h 4639811"/>
                <a:gd name="connsiteX120" fmla="*/ 3015600 w 4578520"/>
                <a:gd name="connsiteY120" fmla="*/ 4262333 h 4639811"/>
                <a:gd name="connsiteX121" fmla="*/ 3097856 w 4578520"/>
                <a:gd name="connsiteY121" fmla="*/ 4320724 h 4639811"/>
                <a:gd name="connsiteX122" fmla="*/ 3174309 w 4578520"/>
                <a:gd name="connsiteY122" fmla="*/ 4483718 h 4639811"/>
                <a:gd name="connsiteX123" fmla="*/ 3262377 w 4578520"/>
                <a:gd name="connsiteY123" fmla="*/ 4612662 h 4639811"/>
                <a:gd name="connsiteX124" fmla="*/ 3385765 w 4578520"/>
                <a:gd name="connsiteY124" fmla="*/ 4612662 h 4639811"/>
                <a:gd name="connsiteX125" fmla="*/ 3468024 w 4578520"/>
                <a:gd name="connsiteY125" fmla="*/ 4495887 h 4639811"/>
                <a:gd name="connsiteX126" fmla="*/ 3755930 w 4578520"/>
                <a:gd name="connsiteY126" fmla="*/ 4379111 h 4639811"/>
                <a:gd name="connsiteX127" fmla="*/ 3879319 w 4578520"/>
                <a:gd name="connsiteY127" fmla="*/ 4320723 h 4639811"/>
                <a:gd name="connsiteX128" fmla="*/ 4002707 w 4578520"/>
                <a:gd name="connsiteY128" fmla="*/ 4203946 h 4639811"/>
                <a:gd name="connsiteX129" fmla="*/ 4043837 w 4578520"/>
                <a:gd name="connsiteY129" fmla="*/ 4145558 h 4639811"/>
                <a:gd name="connsiteX130" fmla="*/ 4084966 w 4578520"/>
                <a:gd name="connsiteY130" fmla="*/ 4145558 h 4639811"/>
                <a:gd name="connsiteX131" fmla="*/ 4084966 w 4578520"/>
                <a:gd name="connsiteY131" fmla="*/ 4028782 h 4639811"/>
                <a:gd name="connsiteX132" fmla="*/ 4126096 w 4578520"/>
                <a:gd name="connsiteY132" fmla="*/ 3970394 h 4639811"/>
                <a:gd name="connsiteX133" fmla="*/ 4134554 w 4578520"/>
                <a:gd name="connsiteY133" fmla="*/ 3871639 h 4639811"/>
                <a:gd name="connsiteX134" fmla="*/ 4126096 w 4578520"/>
                <a:gd name="connsiteY134" fmla="*/ 3736841 h 4639811"/>
                <a:gd name="connsiteX135" fmla="*/ 4167225 w 4578520"/>
                <a:gd name="connsiteY135" fmla="*/ 3678453 h 4639811"/>
                <a:gd name="connsiteX136" fmla="*/ 4182159 w 4578520"/>
                <a:gd name="connsiteY136" fmla="*/ 3562702 h 4639811"/>
                <a:gd name="connsiteX137" fmla="*/ 4208355 w 4578520"/>
                <a:gd name="connsiteY137" fmla="*/ 3444900 h 4639811"/>
                <a:gd name="connsiteX138" fmla="*/ 4249481 w 4578520"/>
                <a:gd name="connsiteY138" fmla="*/ 3269739 h 4639811"/>
                <a:gd name="connsiteX139" fmla="*/ 4314090 w 4578520"/>
                <a:gd name="connsiteY139" fmla="*/ 3151431 h 4639811"/>
                <a:gd name="connsiteX140" fmla="*/ 4372873 w 4578520"/>
                <a:gd name="connsiteY140" fmla="*/ 3094571 h 4639811"/>
                <a:gd name="connsiteX141" fmla="*/ 4414002 w 4578520"/>
                <a:gd name="connsiteY141" fmla="*/ 2977795 h 4639811"/>
                <a:gd name="connsiteX142" fmla="*/ 4372873 w 4578520"/>
                <a:gd name="connsiteY142" fmla="*/ 2919407 h 4639811"/>
                <a:gd name="connsiteX143" fmla="*/ 4414002 w 4578520"/>
                <a:gd name="connsiteY143" fmla="*/ 2861018 h 4639811"/>
                <a:gd name="connsiteX144" fmla="*/ 4372873 w 4578520"/>
                <a:gd name="connsiteY144" fmla="*/ 2802630 h 4639811"/>
                <a:gd name="connsiteX145" fmla="*/ 4428340 w 4578520"/>
                <a:gd name="connsiteY145" fmla="*/ 2666787 h 4639811"/>
                <a:gd name="connsiteX146" fmla="*/ 4455132 w 4578520"/>
                <a:gd name="connsiteY146" fmla="*/ 2569078 h 4639811"/>
                <a:gd name="connsiteX147" fmla="*/ 4496261 w 4578520"/>
                <a:gd name="connsiteY147" fmla="*/ 2452301 h 4639811"/>
                <a:gd name="connsiteX148" fmla="*/ 4455132 w 4578520"/>
                <a:gd name="connsiteY148" fmla="*/ 2452301 h 4639811"/>
                <a:gd name="connsiteX149" fmla="*/ 4455132 w 4578520"/>
                <a:gd name="connsiteY149" fmla="*/ 2393913 h 4639811"/>
                <a:gd name="connsiteX150" fmla="*/ 4496261 w 4578520"/>
                <a:gd name="connsiteY150" fmla="*/ 2335525 h 4639811"/>
                <a:gd name="connsiteX151" fmla="*/ 4578520 w 4578520"/>
                <a:gd name="connsiteY151" fmla="*/ 2277137 h 4639811"/>
                <a:gd name="connsiteX152" fmla="*/ 4537388 w 4578520"/>
                <a:gd name="connsiteY152"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74470 w 4578520"/>
                <a:gd name="connsiteY119" fmla="*/ 4262333 h 4639811"/>
                <a:gd name="connsiteX120" fmla="*/ 3015600 w 4578520"/>
                <a:gd name="connsiteY120" fmla="*/ 4262333 h 4639811"/>
                <a:gd name="connsiteX121" fmla="*/ 3097856 w 4578520"/>
                <a:gd name="connsiteY121" fmla="*/ 4320724 h 4639811"/>
                <a:gd name="connsiteX122" fmla="*/ 3174309 w 4578520"/>
                <a:gd name="connsiteY122" fmla="*/ 4483718 h 4639811"/>
                <a:gd name="connsiteX123" fmla="*/ 3262377 w 4578520"/>
                <a:gd name="connsiteY123" fmla="*/ 4612662 h 4639811"/>
                <a:gd name="connsiteX124" fmla="*/ 3385765 w 4578520"/>
                <a:gd name="connsiteY124" fmla="*/ 4612662 h 4639811"/>
                <a:gd name="connsiteX125" fmla="*/ 3468024 w 4578520"/>
                <a:gd name="connsiteY125" fmla="*/ 4495887 h 4639811"/>
                <a:gd name="connsiteX126" fmla="*/ 3579624 w 4578520"/>
                <a:gd name="connsiteY126" fmla="*/ 4464410 h 4639811"/>
                <a:gd name="connsiteX127" fmla="*/ 3755930 w 4578520"/>
                <a:gd name="connsiteY127" fmla="*/ 4379111 h 4639811"/>
                <a:gd name="connsiteX128" fmla="*/ 3879319 w 4578520"/>
                <a:gd name="connsiteY128" fmla="*/ 4320723 h 4639811"/>
                <a:gd name="connsiteX129" fmla="*/ 4002707 w 4578520"/>
                <a:gd name="connsiteY129" fmla="*/ 4203946 h 4639811"/>
                <a:gd name="connsiteX130" fmla="*/ 4043837 w 4578520"/>
                <a:gd name="connsiteY130" fmla="*/ 4145558 h 4639811"/>
                <a:gd name="connsiteX131" fmla="*/ 4084966 w 4578520"/>
                <a:gd name="connsiteY131" fmla="*/ 4145558 h 4639811"/>
                <a:gd name="connsiteX132" fmla="*/ 4084966 w 4578520"/>
                <a:gd name="connsiteY132" fmla="*/ 4028782 h 4639811"/>
                <a:gd name="connsiteX133" fmla="*/ 4126096 w 4578520"/>
                <a:gd name="connsiteY133" fmla="*/ 3970394 h 4639811"/>
                <a:gd name="connsiteX134" fmla="*/ 4134554 w 4578520"/>
                <a:gd name="connsiteY134" fmla="*/ 3871639 h 4639811"/>
                <a:gd name="connsiteX135" fmla="*/ 4126096 w 4578520"/>
                <a:gd name="connsiteY135" fmla="*/ 3736841 h 4639811"/>
                <a:gd name="connsiteX136" fmla="*/ 4167225 w 4578520"/>
                <a:gd name="connsiteY136" fmla="*/ 3678453 h 4639811"/>
                <a:gd name="connsiteX137" fmla="*/ 4182159 w 4578520"/>
                <a:gd name="connsiteY137" fmla="*/ 3562702 h 4639811"/>
                <a:gd name="connsiteX138" fmla="*/ 4208355 w 4578520"/>
                <a:gd name="connsiteY138" fmla="*/ 3444900 h 4639811"/>
                <a:gd name="connsiteX139" fmla="*/ 4249481 w 4578520"/>
                <a:gd name="connsiteY139" fmla="*/ 3269739 h 4639811"/>
                <a:gd name="connsiteX140" fmla="*/ 4314090 w 4578520"/>
                <a:gd name="connsiteY140" fmla="*/ 3151431 h 4639811"/>
                <a:gd name="connsiteX141" fmla="*/ 4372873 w 4578520"/>
                <a:gd name="connsiteY141" fmla="*/ 3094571 h 4639811"/>
                <a:gd name="connsiteX142" fmla="*/ 4414002 w 4578520"/>
                <a:gd name="connsiteY142" fmla="*/ 2977795 h 4639811"/>
                <a:gd name="connsiteX143" fmla="*/ 4372873 w 4578520"/>
                <a:gd name="connsiteY143" fmla="*/ 2919407 h 4639811"/>
                <a:gd name="connsiteX144" fmla="*/ 4414002 w 4578520"/>
                <a:gd name="connsiteY144" fmla="*/ 2861018 h 4639811"/>
                <a:gd name="connsiteX145" fmla="*/ 4372873 w 4578520"/>
                <a:gd name="connsiteY145" fmla="*/ 2802630 h 4639811"/>
                <a:gd name="connsiteX146" fmla="*/ 4428340 w 4578520"/>
                <a:gd name="connsiteY146" fmla="*/ 2666787 h 4639811"/>
                <a:gd name="connsiteX147" fmla="*/ 4455132 w 4578520"/>
                <a:gd name="connsiteY147" fmla="*/ 2569078 h 4639811"/>
                <a:gd name="connsiteX148" fmla="*/ 4496261 w 4578520"/>
                <a:gd name="connsiteY148" fmla="*/ 2452301 h 4639811"/>
                <a:gd name="connsiteX149" fmla="*/ 4455132 w 4578520"/>
                <a:gd name="connsiteY149" fmla="*/ 2452301 h 4639811"/>
                <a:gd name="connsiteX150" fmla="*/ 4455132 w 4578520"/>
                <a:gd name="connsiteY150" fmla="*/ 2393913 h 4639811"/>
                <a:gd name="connsiteX151" fmla="*/ 4496261 w 4578520"/>
                <a:gd name="connsiteY151" fmla="*/ 2335525 h 4639811"/>
                <a:gd name="connsiteX152" fmla="*/ 4578520 w 4578520"/>
                <a:gd name="connsiteY152" fmla="*/ 2277137 h 4639811"/>
                <a:gd name="connsiteX153" fmla="*/ 4537388 w 4578520"/>
                <a:gd name="connsiteY153"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74470 w 4578520"/>
                <a:gd name="connsiteY119" fmla="*/ 4262333 h 4639811"/>
                <a:gd name="connsiteX120" fmla="*/ 3015600 w 4578520"/>
                <a:gd name="connsiteY120" fmla="*/ 4262333 h 4639811"/>
                <a:gd name="connsiteX121" fmla="*/ 3097856 w 4578520"/>
                <a:gd name="connsiteY121" fmla="*/ 4320724 h 4639811"/>
                <a:gd name="connsiteX122" fmla="*/ 3174309 w 4578520"/>
                <a:gd name="connsiteY122" fmla="*/ 4483718 h 4639811"/>
                <a:gd name="connsiteX123" fmla="*/ 3262377 w 4578520"/>
                <a:gd name="connsiteY123" fmla="*/ 4612662 h 4639811"/>
                <a:gd name="connsiteX124" fmla="*/ 3385765 w 4578520"/>
                <a:gd name="connsiteY124" fmla="*/ 4612662 h 4639811"/>
                <a:gd name="connsiteX125" fmla="*/ 3468024 w 4578520"/>
                <a:gd name="connsiteY125" fmla="*/ 4495887 h 4639811"/>
                <a:gd name="connsiteX126" fmla="*/ 3579624 w 4578520"/>
                <a:gd name="connsiteY126" fmla="*/ 4464410 h 4639811"/>
                <a:gd name="connsiteX127" fmla="*/ 3755930 w 4578520"/>
                <a:gd name="connsiteY127" fmla="*/ 4379111 h 4639811"/>
                <a:gd name="connsiteX128" fmla="*/ 3879319 w 4578520"/>
                <a:gd name="connsiteY128" fmla="*/ 4320723 h 4639811"/>
                <a:gd name="connsiteX129" fmla="*/ 4002707 w 4578520"/>
                <a:gd name="connsiteY129" fmla="*/ 4203946 h 4639811"/>
                <a:gd name="connsiteX130" fmla="*/ 4043837 w 4578520"/>
                <a:gd name="connsiteY130" fmla="*/ 4145558 h 4639811"/>
                <a:gd name="connsiteX131" fmla="*/ 4084966 w 4578520"/>
                <a:gd name="connsiteY131" fmla="*/ 4145558 h 4639811"/>
                <a:gd name="connsiteX132" fmla="*/ 4084966 w 4578520"/>
                <a:gd name="connsiteY132" fmla="*/ 4028782 h 4639811"/>
                <a:gd name="connsiteX133" fmla="*/ 4126096 w 4578520"/>
                <a:gd name="connsiteY133" fmla="*/ 3970394 h 4639811"/>
                <a:gd name="connsiteX134" fmla="*/ 4134554 w 4578520"/>
                <a:gd name="connsiteY134" fmla="*/ 3871639 h 4639811"/>
                <a:gd name="connsiteX135" fmla="*/ 4126096 w 4578520"/>
                <a:gd name="connsiteY135" fmla="*/ 3736841 h 4639811"/>
                <a:gd name="connsiteX136" fmla="*/ 4167225 w 4578520"/>
                <a:gd name="connsiteY136" fmla="*/ 3678453 h 4639811"/>
                <a:gd name="connsiteX137" fmla="*/ 4182159 w 4578520"/>
                <a:gd name="connsiteY137" fmla="*/ 3562702 h 4639811"/>
                <a:gd name="connsiteX138" fmla="*/ 4208355 w 4578520"/>
                <a:gd name="connsiteY138" fmla="*/ 3444900 h 4639811"/>
                <a:gd name="connsiteX139" fmla="*/ 4249481 w 4578520"/>
                <a:gd name="connsiteY139" fmla="*/ 3269739 h 4639811"/>
                <a:gd name="connsiteX140" fmla="*/ 4314090 w 4578520"/>
                <a:gd name="connsiteY140" fmla="*/ 3151431 h 4639811"/>
                <a:gd name="connsiteX141" fmla="*/ 4372873 w 4578520"/>
                <a:gd name="connsiteY141" fmla="*/ 3094571 h 4639811"/>
                <a:gd name="connsiteX142" fmla="*/ 4414002 w 4578520"/>
                <a:gd name="connsiteY142" fmla="*/ 2977795 h 4639811"/>
                <a:gd name="connsiteX143" fmla="*/ 4372873 w 4578520"/>
                <a:gd name="connsiteY143" fmla="*/ 2919407 h 4639811"/>
                <a:gd name="connsiteX144" fmla="*/ 4414002 w 4578520"/>
                <a:gd name="connsiteY144" fmla="*/ 2861018 h 4639811"/>
                <a:gd name="connsiteX145" fmla="*/ 4372873 w 4578520"/>
                <a:gd name="connsiteY145" fmla="*/ 2802630 h 4639811"/>
                <a:gd name="connsiteX146" fmla="*/ 4428340 w 4578520"/>
                <a:gd name="connsiteY146" fmla="*/ 2666787 h 4639811"/>
                <a:gd name="connsiteX147" fmla="*/ 4455132 w 4578520"/>
                <a:gd name="connsiteY147" fmla="*/ 2569078 h 4639811"/>
                <a:gd name="connsiteX148" fmla="*/ 4496261 w 4578520"/>
                <a:gd name="connsiteY148" fmla="*/ 2452301 h 4639811"/>
                <a:gd name="connsiteX149" fmla="*/ 4455132 w 4578520"/>
                <a:gd name="connsiteY149" fmla="*/ 2452301 h 4639811"/>
                <a:gd name="connsiteX150" fmla="*/ 4455132 w 4578520"/>
                <a:gd name="connsiteY150" fmla="*/ 2393913 h 4639811"/>
                <a:gd name="connsiteX151" fmla="*/ 4496261 w 4578520"/>
                <a:gd name="connsiteY151" fmla="*/ 2335525 h 4639811"/>
                <a:gd name="connsiteX152" fmla="*/ 4578520 w 4578520"/>
                <a:gd name="connsiteY152" fmla="*/ 2277137 h 4639811"/>
                <a:gd name="connsiteX153" fmla="*/ 4537388 w 4578520"/>
                <a:gd name="connsiteY153"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74470 w 4578520"/>
                <a:gd name="connsiteY119" fmla="*/ 4262333 h 4639811"/>
                <a:gd name="connsiteX120" fmla="*/ 3015600 w 4578520"/>
                <a:gd name="connsiteY120" fmla="*/ 4262333 h 4639811"/>
                <a:gd name="connsiteX121" fmla="*/ 3097856 w 4578520"/>
                <a:gd name="connsiteY121" fmla="*/ 4320724 h 4639811"/>
                <a:gd name="connsiteX122" fmla="*/ 3174309 w 4578520"/>
                <a:gd name="connsiteY122" fmla="*/ 4483718 h 4639811"/>
                <a:gd name="connsiteX123" fmla="*/ 3262377 w 4578520"/>
                <a:gd name="connsiteY123" fmla="*/ 4612662 h 4639811"/>
                <a:gd name="connsiteX124" fmla="*/ 3385765 w 4578520"/>
                <a:gd name="connsiteY124" fmla="*/ 4612662 h 4639811"/>
                <a:gd name="connsiteX125" fmla="*/ 3468024 w 4578520"/>
                <a:gd name="connsiteY125" fmla="*/ 4495887 h 4639811"/>
                <a:gd name="connsiteX126" fmla="*/ 3579624 w 4578520"/>
                <a:gd name="connsiteY126" fmla="*/ 4464410 h 4639811"/>
                <a:gd name="connsiteX127" fmla="*/ 3755930 w 4578520"/>
                <a:gd name="connsiteY127" fmla="*/ 4379111 h 4639811"/>
                <a:gd name="connsiteX128" fmla="*/ 3879319 w 4578520"/>
                <a:gd name="connsiteY128" fmla="*/ 4320723 h 4639811"/>
                <a:gd name="connsiteX129" fmla="*/ 4002707 w 4578520"/>
                <a:gd name="connsiteY129" fmla="*/ 4203946 h 4639811"/>
                <a:gd name="connsiteX130" fmla="*/ 4043837 w 4578520"/>
                <a:gd name="connsiteY130" fmla="*/ 4145558 h 4639811"/>
                <a:gd name="connsiteX131" fmla="*/ 4084966 w 4578520"/>
                <a:gd name="connsiteY131" fmla="*/ 4145558 h 4639811"/>
                <a:gd name="connsiteX132" fmla="*/ 4084966 w 4578520"/>
                <a:gd name="connsiteY132" fmla="*/ 4028782 h 4639811"/>
                <a:gd name="connsiteX133" fmla="*/ 4126096 w 4578520"/>
                <a:gd name="connsiteY133" fmla="*/ 3970394 h 4639811"/>
                <a:gd name="connsiteX134" fmla="*/ 4134554 w 4578520"/>
                <a:gd name="connsiteY134" fmla="*/ 3871639 h 4639811"/>
                <a:gd name="connsiteX135" fmla="*/ 4126096 w 4578520"/>
                <a:gd name="connsiteY135" fmla="*/ 3736841 h 4639811"/>
                <a:gd name="connsiteX136" fmla="*/ 4167225 w 4578520"/>
                <a:gd name="connsiteY136" fmla="*/ 3678453 h 4639811"/>
                <a:gd name="connsiteX137" fmla="*/ 4182159 w 4578520"/>
                <a:gd name="connsiteY137" fmla="*/ 3562702 h 4639811"/>
                <a:gd name="connsiteX138" fmla="*/ 4208355 w 4578520"/>
                <a:gd name="connsiteY138" fmla="*/ 3444900 h 4639811"/>
                <a:gd name="connsiteX139" fmla="*/ 4249481 w 4578520"/>
                <a:gd name="connsiteY139" fmla="*/ 3269739 h 4639811"/>
                <a:gd name="connsiteX140" fmla="*/ 4314090 w 4578520"/>
                <a:gd name="connsiteY140" fmla="*/ 3151431 h 4639811"/>
                <a:gd name="connsiteX141" fmla="*/ 4372873 w 4578520"/>
                <a:gd name="connsiteY141" fmla="*/ 3094571 h 4639811"/>
                <a:gd name="connsiteX142" fmla="*/ 4414002 w 4578520"/>
                <a:gd name="connsiteY142" fmla="*/ 2977795 h 4639811"/>
                <a:gd name="connsiteX143" fmla="*/ 4372873 w 4578520"/>
                <a:gd name="connsiteY143" fmla="*/ 2919407 h 4639811"/>
                <a:gd name="connsiteX144" fmla="*/ 4414002 w 4578520"/>
                <a:gd name="connsiteY144" fmla="*/ 2861018 h 4639811"/>
                <a:gd name="connsiteX145" fmla="*/ 4372873 w 4578520"/>
                <a:gd name="connsiteY145" fmla="*/ 2802630 h 4639811"/>
                <a:gd name="connsiteX146" fmla="*/ 4428340 w 4578520"/>
                <a:gd name="connsiteY146" fmla="*/ 2666787 h 4639811"/>
                <a:gd name="connsiteX147" fmla="*/ 4455132 w 4578520"/>
                <a:gd name="connsiteY147" fmla="*/ 2569078 h 4639811"/>
                <a:gd name="connsiteX148" fmla="*/ 4496261 w 4578520"/>
                <a:gd name="connsiteY148" fmla="*/ 2452301 h 4639811"/>
                <a:gd name="connsiteX149" fmla="*/ 4455132 w 4578520"/>
                <a:gd name="connsiteY149" fmla="*/ 2452301 h 4639811"/>
                <a:gd name="connsiteX150" fmla="*/ 4455132 w 4578520"/>
                <a:gd name="connsiteY150" fmla="*/ 2393913 h 4639811"/>
                <a:gd name="connsiteX151" fmla="*/ 4496261 w 4578520"/>
                <a:gd name="connsiteY151" fmla="*/ 2335525 h 4639811"/>
                <a:gd name="connsiteX152" fmla="*/ 4578520 w 4578520"/>
                <a:gd name="connsiteY152" fmla="*/ 2277137 h 4639811"/>
                <a:gd name="connsiteX153" fmla="*/ 4537388 w 4578520"/>
                <a:gd name="connsiteY153"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74470 w 4578520"/>
                <a:gd name="connsiteY119" fmla="*/ 4262333 h 4639811"/>
                <a:gd name="connsiteX120" fmla="*/ 3015600 w 4578520"/>
                <a:gd name="connsiteY120" fmla="*/ 4262333 h 4639811"/>
                <a:gd name="connsiteX121" fmla="*/ 3097856 w 4578520"/>
                <a:gd name="connsiteY121" fmla="*/ 4320724 h 4639811"/>
                <a:gd name="connsiteX122" fmla="*/ 3174309 w 4578520"/>
                <a:gd name="connsiteY122" fmla="*/ 4483718 h 4639811"/>
                <a:gd name="connsiteX123" fmla="*/ 3262377 w 4578520"/>
                <a:gd name="connsiteY123" fmla="*/ 4612662 h 4639811"/>
                <a:gd name="connsiteX124" fmla="*/ 3385765 w 4578520"/>
                <a:gd name="connsiteY124" fmla="*/ 4612662 h 4639811"/>
                <a:gd name="connsiteX125" fmla="*/ 3468024 w 4578520"/>
                <a:gd name="connsiteY125" fmla="*/ 4495887 h 4639811"/>
                <a:gd name="connsiteX126" fmla="*/ 3579624 w 4578520"/>
                <a:gd name="connsiteY126" fmla="*/ 4464410 h 4639811"/>
                <a:gd name="connsiteX127" fmla="*/ 3755930 w 4578520"/>
                <a:gd name="connsiteY127" fmla="*/ 4379111 h 4639811"/>
                <a:gd name="connsiteX128" fmla="*/ 3879319 w 4578520"/>
                <a:gd name="connsiteY128" fmla="*/ 4320723 h 4639811"/>
                <a:gd name="connsiteX129" fmla="*/ 4002707 w 4578520"/>
                <a:gd name="connsiteY129" fmla="*/ 4203946 h 4639811"/>
                <a:gd name="connsiteX130" fmla="*/ 4043837 w 4578520"/>
                <a:gd name="connsiteY130" fmla="*/ 4145558 h 4639811"/>
                <a:gd name="connsiteX131" fmla="*/ 4084966 w 4578520"/>
                <a:gd name="connsiteY131" fmla="*/ 4145558 h 4639811"/>
                <a:gd name="connsiteX132" fmla="*/ 4084966 w 4578520"/>
                <a:gd name="connsiteY132" fmla="*/ 4028782 h 4639811"/>
                <a:gd name="connsiteX133" fmla="*/ 4126096 w 4578520"/>
                <a:gd name="connsiteY133" fmla="*/ 3970394 h 4639811"/>
                <a:gd name="connsiteX134" fmla="*/ 4134554 w 4578520"/>
                <a:gd name="connsiteY134" fmla="*/ 3871639 h 4639811"/>
                <a:gd name="connsiteX135" fmla="*/ 4126096 w 4578520"/>
                <a:gd name="connsiteY135" fmla="*/ 3736841 h 4639811"/>
                <a:gd name="connsiteX136" fmla="*/ 4148155 w 4578520"/>
                <a:gd name="connsiteY136" fmla="*/ 3690138 h 4639811"/>
                <a:gd name="connsiteX137" fmla="*/ 4167225 w 4578520"/>
                <a:gd name="connsiteY137" fmla="*/ 3678453 h 4639811"/>
                <a:gd name="connsiteX138" fmla="*/ 4182159 w 4578520"/>
                <a:gd name="connsiteY138" fmla="*/ 3562702 h 4639811"/>
                <a:gd name="connsiteX139" fmla="*/ 4208355 w 4578520"/>
                <a:gd name="connsiteY139" fmla="*/ 3444900 h 4639811"/>
                <a:gd name="connsiteX140" fmla="*/ 4249481 w 4578520"/>
                <a:gd name="connsiteY140" fmla="*/ 3269739 h 4639811"/>
                <a:gd name="connsiteX141" fmla="*/ 4314090 w 4578520"/>
                <a:gd name="connsiteY141" fmla="*/ 3151431 h 4639811"/>
                <a:gd name="connsiteX142" fmla="*/ 4372873 w 4578520"/>
                <a:gd name="connsiteY142" fmla="*/ 3094571 h 4639811"/>
                <a:gd name="connsiteX143" fmla="*/ 4414002 w 4578520"/>
                <a:gd name="connsiteY143" fmla="*/ 2977795 h 4639811"/>
                <a:gd name="connsiteX144" fmla="*/ 4372873 w 4578520"/>
                <a:gd name="connsiteY144" fmla="*/ 2919407 h 4639811"/>
                <a:gd name="connsiteX145" fmla="*/ 4414002 w 4578520"/>
                <a:gd name="connsiteY145" fmla="*/ 2861018 h 4639811"/>
                <a:gd name="connsiteX146" fmla="*/ 4372873 w 4578520"/>
                <a:gd name="connsiteY146" fmla="*/ 2802630 h 4639811"/>
                <a:gd name="connsiteX147" fmla="*/ 4428340 w 4578520"/>
                <a:gd name="connsiteY147" fmla="*/ 2666787 h 4639811"/>
                <a:gd name="connsiteX148" fmla="*/ 4455132 w 4578520"/>
                <a:gd name="connsiteY148" fmla="*/ 2569078 h 4639811"/>
                <a:gd name="connsiteX149" fmla="*/ 4496261 w 4578520"/>
                <a:gd name="connsiteY149" fmla="*/ 2452301 h 4639811"/>
                <a:gd name="connsiteX150" fmla="*/ 4455132 w 4578520"/>
                <a:gd name="connsiteY150" fmla="*/ 2452301 h 4639811"/>
                <a:gd name="connsiteX151" fmla="*/ 4455132 w 4578520"/>
                <a:gd name="connsiteY151" fmla="*/ 2393913 h 4639811"/>
                <a:gd name="connsiteX152" fmla="*/ 4496261 w 4578520"/>
                <a:gd name="connsiteY152" fmla="*/ 2335525 h 4639811"/>
                <a:gd name="connsiteX153" fmla="*/ 4578520 w 4578520"/>
                <a:gd name="connsiteY153" fmla="*/ 2277137 h 4639811"/>
                <a:gd name="connsiteX154" fmla="*/ 4537388 w 4578520"/>
                <a:gd name="connsiteY154"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74470 w 4578520"/>
                <a:gd name="connsiteY119" fmla="*/ 4262333 h 4639811"/>
                <a:gd name="connsiteX120" fmla="*/ 3015600 w 4578520"/>
                <a:gd name="connsiteY120" fmla="*/ 4262333 h 4639811"/>
                <a:gd name="connsiteX121" fmla="*/ 3097856 w 4578520"/>
                <a:gd name="connsiteY121" fmla="*/ 4320724 h 4639811"/>
                <a:gd name="connsiteX122" fmla="*/ 3174309 w 4578520"/>
                <a:gd name="connsiteY122" fmla="*/ 4483718 h 4639811"/>
                <a:gd name="connsiteX123" fmla="*/ 3262377 w 4578520"/>
                <a:gd name="connsiteY123" fmla="*/ 4612662 h 4639811"/>
                <a:gd name="connsiteX124" fmla="*/ 3385765 w 4578520"/>
                <a:gd name="connsiteY124" fmla="*/ 4612662 h 4639811"/>
                <a:gd name="connsiteX125" fmla="*/ 3468024 w 4578520"/>
                <a:gd name="connsiteY125" fmla="*/ 4495887 h 4639811"/>
                <a:gd name="connsiteX126" fmla="*/ 3579624 w 4578520"/>
                <a:gd name="connsiteY126" fmla="*/ 4464410 h 4639811"/>
                <a:gd name="connsiteX127" fmla="*/ 3755930 w 4578520"/>
                <a:gd name="connsiteY127" fmla="*/ 4379111 h 4639811"/>
                <a:gd name="connsiteX128" fmla="*/ 3879319 w 4578520"/>
                <a:gd name="connsiteY128" fmla="*/ 4320723 h 4639811"/>
                <a:gd name="connsiteX129" fmla="*/ 4002707 w 4578520"/>
                <a:gd name="connsiteY129" fmla="*/ 4203946 h 4639811"/>
                <a:gd name="connsiteX130" fmla="*/ 4043837 w 4578520"/>
                <a:gd name="connsiteY130" fmla="*/ 4145558 h 4639811"/>
                <a:gd name="connsiteX131" fmla="*/ 4084966 w 4578520"/>
                <a:gd name="connsiteY131" fmla="*/ 4145558 h 4639811"/>
                <a:gd name="connsiteX132" fmla="*/ 4084966 w 4578520"/>
                <a:gd name="connsiteY132" fmla="*/ 4028782 h 4639811"/>
                <a:gd name="connsiteX133" fmla="*/ 4126096 w 4578520"/>
                <a:gd name="connsiteY133" fmla="*/ 3970394 h 4639811"/>
                <a:gd name="connsiteX134" fmla="*/ 4134554 w 4578520"/>
                <a:gd name="connsiteY134" fmla="*/ 3871639 h 4639811"/>
                <a:gd name="connsiteX135" fmla="*/ 4126096 w 4578520"/>
                <a:gd name="connsiteY135" fmla="*/ 3736841 h 4639811"/>
                <a:gd name="connsiteX136" fmla="*/ 4148155 w 4578520"/>
                <a:gd name="connsiteY136" fmla="*/ 3690138 h 4639811"/>
                <a:gd name="connsiteX137" fmla="*/ 4167225 w 4578520"/>
                <a:gd name="connsiteY137" fmla="*/ 3678453 h 4639811"/>
                <a:gd name="connsiteX138" fmla="*/ 4167197 w 4578520"/>
                <a:gd name="connsiteY138" fmla="*/ 3626420 h 4639811"/>
                <a:gd name="connsiteX139" fmla="*/ 4182159 w 4578520"/>
                <a:gd name="connsiteY139" fmla="*/ 3562702 h 4639811"/>
                <a:gd name="connsiteX140" fmla="*/ 4208355 w 4578520"/>
                <a:gd name="connsiteY140" fmla="*/ 3444900 h 4639811"/>
                <a:gd name="connsiteX141" fmla="*/ 4249481 w 4578520"/>
                <a:gd name="connsiteY141" fmla="*/ 3269739 h 4639811"/>
                <a:gd name="connsiteX142" fmla="*/ 4314090 w 4578520"/>
                <a:gd name="connsiteY142" fmla="*/ 3151431 h 4639811"/>
                <a:gd name="connsiteX143" fmla="*/ 4372873 w 4578520"/>
                <a:gd name="connsiteY143" fmla="*/ 3094571 h 4639811"/>
                <a:gd name="connsiteX144" fmla="*/ 4414002 w 4578520"/>
                <a:gd name="connsiteY144" fmla="*/ 2977795 h 4639811"/>
                <a:gd name="connsiteX145" fmla="*/ 4372873 w 4578520"/>
                <a:gd name="connsiteY145" fmla="*/ 2919407 h 4639811"/>
                <a:gd name="connsiteX146" fmla="*/ 4414002 w 4578520"/>
                <a:gd name="connsiteY146" fmla="*/ 2861018 h 4639811"/>
                <a:gd name="connsiteX147" fmla="*/ 4372873 w 4578520"/>
                <a:gd name="connsiteY147" fmla="*/ 2802630 h 4639811"/>
                <a:gd name="connsiteX148" fmla="*/ 4428340 w 4578520"/>
                <a:gd name="connsiteY148" fmla="*/ 2666787 h 4639811"/>
                <a:gd name="connsiteX149" fmla="*/ 4455132 w 4578520"/>
                <a:gd name="connsiteY149" fmla="*/ 2569078 h 4639811"/>
                <a:gd name="connsiteX150" fmla="*/ 4496261 w 4578520"/>
                <a:gd name="connsiteY150" fmla="*/ 2452301 h 4639811"/>
                <a:gd name="connsiteX151" fmla="*/ 4455132 w 4578520"/>
                <a:gd name="connsiteY151" fmla="*/ 2452301 h 4639811"/>
                <a:gd name="connsiteX152" fmla="*/ 4455132 w 4578520"/>
                <a:gd name="connsiteY152" fmla="*/ 2393913 h 4639811"/>
                <a:gd name="connsiteX153" fmla="*/ 4496261 w 4578520"/>
                <a:gd name="connsiteY153" fmla="*/ 2335525 h 4639811"/>
                <a:gd name="connsiteX154" fmla="*/ 4578520 w 4578520"/>
                <a:gd name="connsiteY154" fmla="*/ 2277137 h 4639811"/>
                <a:gd name="connsiteX155" fmla="*/ 4537388 w 4578520"/>
                <a:gd name="connsiteY155"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74470 w 4578520"/>
                <a:gd name="connsiteY119" fmla="*/ 4262333 h 4639811"/>
                <a:gd name="connsiteX120" fmla="*/ 3015600 w 4578520"/>
                <a:gd name="connsiteY120" fmla="*/ 4262333 h 4639811"/>
                <a:gd name="connsiteX121" fmla="*/ 3097856 w 4578520"/>
                <a:gd name="connsiteY121" fmla="*/ 4320724 h 4639811"/>
                <a:gd name="connsiteX122" fmla="*/ 3174309 w 4578520"/>
                <a:gd name="connsiteY122" fmla="*/ 4483718 h 4639811"/>
                <a:gd name="connsiteX123" fmla="*/ 3262377 w 4578520"/>
                <a:gd name="connsiteY123" fmla="*/ 4612662 h 4639811"/>
                <a:gd name="connsiteX124" fmla="*/ 3385765 w 4578520"/>
                <a:gd name="connsiteY124" fmla="*/ 4612662 h 4639811"/>
                <a:gd name="connsiteX125" fmla="*/ 3468024 w 4578520"/>
                <a:gd name="connsiteY125" fmla="*/ 4495887 h 4639811"/>
                <a:gd name="connsiteX126" fmla="*/ 3579624 w 4578520"/>
                <a:gd name="connsiteY126" fmla="*/ 4464410 h 4639811"/>
                <a:gd name="connsiteX127" fmla="*/ 3755930 w 4578520"/>
                <a:gd name="connsiteY127" fmla="*/ 4379111 h 4639811"/>
                <a:gd name="connsiteX128" fmla="*/ 3879319 w 4578520"/>
                <a:gd name="connsiteY128" fmla="*/ 4320723 h 4639811"/>
                <a:gd name="connsiteX129" fmla="*/ 4002707 w 4578520"/>
                <a:gd name="connsiteY129" fmla="*/ 4203946 h 4639811"/>
                <a:gd name="connsiteX130" fmla="*/ 4043837 w 4578520"/>
                <a:gd name="connsiteY130" fmla="*/ 4145558 h 4639811"/>
                <a:gd name="connsiteX131" fmla="*/ 4084966 w 4578520"/>
                <a:gd name="connsiteY131" fmla="*/ 4145558 h 4639811"/>
                <a:gd name="connsiteX132" fmla="*/ 4084966 w 4578520"/>
                <a:gd name="connsiteY132" fmla="*/ 4028782 h 4639811"/>
                <a:gd name="connsiteX133" fmla="*/ 4126096 w 4578520"/>
                <a:gd name="connsiteY133" fmla="*/ 3970394 h 4639811"/>
                <a:gd name="connsiteX134" fmla="*/ 4134554 w 4578520"/>
                <a:gd name="connsiteY134" fmla="*/ 3871639 h 4639811"/>
                <a:gd name="connsiteX135" fmla="*/ 4126096 w 4578520"/>
                <a:gd name="connsiteY135" fmla="*/ 3736841 h 4639811"/>
                <a:gd name="connsiteX136" fmla="*/ 4148155 w 4578520"/>
                <a:gd name="connsiteY136" fmla="*/ 3690138 h 4639811"/>
                <a:gd name="connsiteX137" fmla="*/ 4167197 w 4578520"/>
                <a:gd name="connsiteY137" fmla="*/ 3626420 h 4639811"/>
                <a:gd name="connsiteX138" fmla="*/ 4182159 w 4578520"/>
                <a:gd name="connsiteY138" fmla="*/ 3562702 h 4639811"/>
                <a:gd name="connsiteX139" fmla="*/ 4208355 w 4578520"/>
                <a:gd name="connsiteY139" fmla="*/ 3444900 h 4639811"/>
                <a:gd name="connsiteX140" fmla="*/ 4249481 w 4578520"/>
                <a:gd name="connsiteY140" fmla="*/ 3269739 h 4639811"/>
                <a:gd name="connsiteX141" fmla="*/ 4314090 w 4578520"/>
                <a:gd name="connsiteY141" fmla="*/ 3151431 h 4639811"/>
                <a:gd name="connsiteX142" fmla="*/ 4372873 w 4578520"/>
                <a:gd name="connsiteY142" fmla="*/ 3094571 h 4639811"/>
                <a:gd name="connsiteX143" fmla="*/ 4414002 w 4578520"/>
                <a:gd name="connsiteY143" fmla="*/ 2977795 h 4639811"/>
                <a:gd name="connsiteX144" fmla="*/ 4372873 w 4578520"/>
                <a:gd name="connsiteY144" fmla="*/ 2919407 h 4639811"/>
                <a:gd name="connsiteX145" fmla="*/ 4414002 w 4578520"/>
                <a:gd name="connsiteY145" fmla="*/ 2861018 h 4639811"/>
                <a:gd name="connsiteX146" fmla="*/ 4372873 w 4578520"/>
                <a:gd name="connsiteY146" fmla="*/ 2802630 h 4639811"/>
                <a:gd name="connsiteX147" fmla="*/ 4428340 w 4578520"/>
                <a:gd name="connsiteY147" fmla="*/ 2666787 h 4639811"/>
                <a:gd name="connsiteX148" fmla="*/ 4455132 w 4578520"/>
                <a:gd name="connsiteY148" fmla="*/ 2569078 h 4639811"/>
                <a:gd name="connsiteX149" fmla="*/ 4496261 w 4578520"/>
                <a:gd name="connsiteY149" fmla="*/ 2452301 h 4639811"/>
                <a:gd name="connsiteX150" fmla="*/ 4455132 w 4578520"/>
                <a:gd name="connsiteY150" fmla="*/ 2452301 h 4639811"/>
                <a:gd name="connsiteX151" fmla="*/ 4455132 w 4578520"/>
                <a:gd name="connsiteY151" fmla="*/ 2393913 h 4639811"/>
                <a:gd name="connsiteX152" fmla="*/ 4496261 w 4578520"/>
                <a:gd name="connsiteY152" fmla="*/ 2335525 h 4639811"/>
                <a:gd name="connsiteX153" fmla="*/ 4578520 w 4578520"/>
                <a:gd name="connsiteY153" fmla="*/ 2277137 h 4639811"/>
                <a:gd name="connsiteX154" fmla="*/ 4537388 w 4578520"/>
                <a:gd name="connsiteY154"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74470 w 4578520"/>
                <a:gd name="connsiteY119" fmla="*/ 4262333 h 4639811"/>
                <a:gd name="connsiteX120" fmla="*/ 3015600 w 4578520"/>
                <a:gd name="connsiteY120" fmla="*/ 4262333 h 4639811"/>
                <a:gd name="connsiteX121" fmla="*/ 3097856 w 4578520"/>
                <a:gd name="connsiteY121" fmla="*/ 4320724 h 4639811"/>
                <a:gd name="connsiteX122" fmla="*/ 3174309 w 4578520"/>
                <a:gd name="connsiteY122" fmla="*/ 4483718 h 4639811"/>
                <a:gd name="connsiteX123" fmla="*/ 3262377 w 4578520"/>
                <a:gd name="connsiteY123" fmla="*/ 4612662 h 4639811"/>
                <a:gd name="connsiteX124" fmla="*/ 3385765 w 4578520"/>
                <a:gd name="connsiteY124" fmla="*/ 4612662 h 4639811"/>
                <a:gd name="connsiteX125" fmla="*/ 3468024 w 4578520"/>
                <a:gd name="connsiteY125" fmla="*/ 4495887 h 4639811"/>
                <a:gd name="connsiteX126" fmla="*/ 3579624 w 4578520"/>
                <a:gd name="connsiteY126" fmla="*/ 4464410 h 4639811"/>
                <a:gd name="connsiteX127" fmla="*/ 3755930 w 4578520"/>
                <a:gd name="connsiteY127" fmla="*/ 4379111 h 4639811"/>
                <a:gd name="connsiteX128" fmla="*/ 3879319 w 4578520"/>
                <a:gd name="connsiteY128" fmla="*/ 4320723 h 4639811"/>
                <a:gd name="connsiteX129" fmla="*/ 4002707 w 4578520"/>
                <a:gd name="connsiteY129" fmla="*/ 4203946 h 4639811"/>
                <a:gd name="connsiteX130" fmla="*/ 4043837 w 4578520"/>
                <a:gd name="connsiteY130" fmla="*/ 4145558 h 4639811"/>
                <a:gd name="connsiteX131" fmla="*/ 4084966 w 4578520"/>
                <a:gd name="connsiteY131" fmla="*/ 4145558 h 4639811"/>
                <a:gd name="connsiteX132" fmla="*/ 4084966 w 4578520"/>
                <a:gd name="connsiteY132" fmla="*/ 4028782 h 4639811"/>
                <a:gd name="connsiteX133" fmla="*/ 4126096 w 4578520"/>
                <a:gd name="connsiteY133" fmla="*/ 3970394 h 4639811"/>
                <a:gd name="connsiteX134" fmla="*/ 4134554 w 4578520"/>
                <a:gd name="connsiteY134" fmla="*/ 3871639 h 4639811"/>
                <a:gd name="connsiteX135" fmla="*/ 4126096 w 4578520"/>
                <a:gd name="connsiteY135" fmla="*/ 3736841 h 4639811"/>
                <a:gd name="connsiteX136" fmla="*/ 4148155 w 4578520"/>
                <a:gd name="connsiteY136" fmla="*/ 3690138 h 4639811"/>
                <a:gd name="connsiteX137" fmla="*/ 4167197 w 4578520"/>
                <a:gd name="connsiteY137" fmla="*/ 3626420 h 4639811"/>
                <a:gd name="connsiteX138" fmla="*/ 4182159 w 4578520"/>
                <a:gd name="connsiteY138" fmla="*/ 3562702 h 4639811"/>
                <a:gd name="connsiteX139" fmla="*/ 4208355 w 4578520"/>
                <a:gd name="connsiteY139" fmla="*/ 3444900 h 4639811"/>
                <a:gd name="connsiteX140" fmla="*/ 4249481 w 4578520"/>
                <a:gd name="connsiteY140" fmla="*/ 3269739 h 4639811"/>
                <a:gd name="connsiteX141" fmla="*/ 4314090 w 4578520"/>
                <a:gd name="connsiteY141" fmla="*/ 3151431 h 4639811"/>
                <a:gd name="connsiteX142" fmla="*/ 4372873 w 4578520"/>
                <a:gd name="connsiteY142" fmla="*/ 3094571 h 4639811"/>
                <a:gd name="connsiteX143" fmla="*/ 4414002 w 4578520"/>
                <a:gd name="connsiteY143" fmla="*/ 2977795 h 4639811"/>
                <a:gd name="connsiteX144" fmla="*/ 4372873 w 4578520"/>
                <a:gd name="connsiteY144" fmla="*/ 2919407 h 4639811"/>
                <a:gd name="connsiteX145" fmla="*/ 4414002 w 4578520"/>
                <a:gd name="connsiteY145" fmla="*/ 2861018 h 4639811"/>
                <a:gd name="connsiteX146" fmla="*/ 4372873 w 4578520"/>
                <a:gd name="connsiteY146" fmla="*/ 2802630 h 4639811"/>
                <a:gd name="connsiteX147" fmla="*/ 4428340 w 4578520"/>
                <a:gd name="connsiteY147" fmla="*/ 2666787 h 4639811"/>
                <a:gd name="connsiteX148" fmla="*/ 4455132 w 4578520"/>
                <a:gd name="connsiteY148" fmla="*/ 2569078 h 4639811"/>
                <a:gd name="connsiteX149" fmla="*/ 4496261 w 4578520"/>
                <a:gd name="connsiteY149" fmla="*/ 2452301 h 4639811"/>
                <a:gd name="connsiteX150" fmla="*/ 4455132 w 4578520"/>
                <a:gd name="connsiteY150" fmla="*/ 2452301 h 4639811"/>
                <a:gd name="connsiteX151" fmla="*/ 4455132 w 4578520"/>
                <a:gd name="connsiteY151" fmla="*/ 2393913 h 4639811"/>
                <a:gd name="connsiteX152" fmla="*/ 4496261 w 4578520"/>
                <a:gd name="connsiteY152" fmla="*/ 2335525 h 4639811"/>
                <a:gd name="connsiteX153" fmla="*/ 4578520 w 4578520"/>
                <a:gd name="connsiteY153" fmla="*/ 2277137 h 4639811"/>
                <a:gd name="connsiteX154" fmla="*/ 4537388 w 4578520"/>
                <a:gd name="connsiteY154"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97493 w 4578520"/>
                <a:gd name="connsiteY119" fmla="*/ 4207607 h 4639811"/>
                <a:gd name="connsiteX120" fmla="*/ 2974470 w 4578520"/>
                <a:gd name="connsiteY120" fmla="*/ 4262333 h 4639811"/>
                <a:gd name="connsiteX121" fmla="*/ 3015600 w 4578520"/>
                <a:gd name="connsiteY121" fmla="*/ 4262333 h 4639811"/>
                <a:gd name="connsiteX122" fmla="*/ 3097856 w 4578520"/>
                <a:gd name="connsiteY122" fmla="*/ 4320724 h 4639811"/>
                <a:gd name="connsiteX123" fmla="*/ 3174309 w 4578520"/>
                <a:gd name="connsiteY123" fmla="*/ 4483718 h 4639811"/>
                <a:gd name="connsiteX124" fmla="*/ 3262377 w 4578520"/>
                <a:gd name="connsiteY124" fmla="*/ 4612662 h 4639811"/>
                <a:gd name="connsiteX125" fmla="*/ 3385765 w 4578520"/>
                <a:gd name="connsiteY125" fmla="*/ 4612662 h 4639811"/>
                <a:gd name="connsiteX126" fmla="*/ 3468024 w 4578520"/>
                <a:gd name="connsiteY126" fmla="*/ 4495887 h 4639811"/>
                <a:gd name="connsiteX127" fmla="*/ 3579624 w 4578520"/>
                <a:gd name="connsiteY127" fmla="*/ 4464410 h 4639811"/>
                <a:gd name="connsiteX128" fmla="*/ 3755930 w 4578520"/>
                <a:gd name="connsiteY128" fmla="*/ 4379111 h 4639811"/>
                <a:gd name="connsiteX129" fmla="*/ 3879319 w 4578520"/>
                <a:gd name="connsiteY129" fmla="*/ 4320723 h 4639811"/>
                <a:gd name="connsiteX130" fmla="*/ 4002707 w 4578520"/>
                <a:gd name="connsiteY130" fmla="*/ 4203946 h 4639811"/>
                <a:gd name="connsiteX131" fmla="*/ 4043837 w 4578520"/>
                <a:gd name="connsiteY131" fmla="*/ 4145558 h 4639811"/>
                <a:gd name="connsiteX132" fmla="*/ 4084966 w 4578520"/>
                <a:gd name="connsiteY132" fmla="*/ 4145558 h 4639811"/>
                <a:gd name="connsiteX133" fmla="*/ 4084966 w 4578520"/>
                <a:gd name="connsiteY133" fmla="*/ 4028782 h 4639811"/>
                <a:gd name="connsiteX134" fmla="*/ 4126096 w 4578520"/>
                <a:gd name="connsiteY134" fmla="*/ 3970394 h 4639811"/>
                <a:gd name="connsiteX135" fmla="*/ 4134554 w 4578520"/>
                <a:gd name="connsiteY135" fmla="*/ 3871639 h 4639811"/>
                <a:gd name="connsiteX136" fmla="*/ 4126096 w 4578520"/>
                <a:gd name="connsiteY136" fmla="*/ 3736841 h 4639811"/>
                <a:gd name="connsiteX137" fmla="*/ 4148155 w 4578520"/>
                <a:gd name="connsiteY137" fmla="*/ 3690138 h 4639811"/>
                <a:gd name="connsiteX138" fmla="*/ 4167197 w 4578520"/>
                <a:gd name="connsiteY138" fmla="*/ 3626420 h 4639811"/>
                <a:gd name="connsiteX139" fmla="*/ 4182159 w 4578520"/>
                <a:gd name="connsiteY139" fmla="*/ 3562702 h 4639811"/>
                <a:gd name="connsiteX140" fmla="*/ 4208355 w 4578520"/>
                <a:gd name="connsiteY140" fmla="*/ 3444900 h 4639811"/>
                <a:gd name="connsiteX141" fmla="*/ 4249481 w 4578520"/>
                <a:gd name="connsiteY141" fmla="*/ 3269739 h 4639811"/>
                <a:gd name="connsiteX142" fmla="*/ 4314090 w 4578520"/>
                <a:gd name="connsiteY142" fmla="*/ 3151431 h 4639811"/>
                <a:gd name="connsiteX143" fmla="*/ 4372873 w 4578520"/>
                <a:gd name="connsiteY143" fmla="*/ 3094571 h 4639811"/>
                <a:gd name="connsiteX144" fmla="*/ 4414002 w 4578520"/>
                <a:gd name="connsiteY144" fmla="*/ 2977795 h 4639811"/>
                <a:gd name="connsiteX145" fmla="*/ 4372873 w 4578520"/>
                <a:gd name="connsiteY145" fmla="*/ 2919407 h 4639811"/>
                <a:gd name="connsiteX146" fmla="*/ 4414002 w 4578520"/>
                <a:gd name="connsiteY146" fmla="*/ 2861018 h 4639811"/>
                <a:gd name="connsiteX147" fmla="*/ 4372873 w 4578520"/>
                <a:gd name="connsiteY147" fmla="*/ 2802630 h 4639811"/>
                <a:gd name="connsiteX148" fmla="*/ 4428340 w 4578520"/>
                <a:gd name="connsiteY148" fmla="*/ 2666787 h 4639811"/>
                <a:gd name="connsiteX149" fmla="*/ 4455132 w 4578520"/>
                <a:gd name="connsiteY149" fmla="*/ 2569078 h 4639811"/>
                <a:gd name="connsiteX150" fmla="*/ 4496261 w 4578520"/>
                <a:gd name="connsiteY150" fmla="*/ 2452301 h 4639811"/>
                <a:gd name="connsiteX151" fmla="*/ 4455132 w 4578520"/>
                <a:gd name="connsiteY151" fmla="*/ 2452301 h 4639811"/>
                <a:gd name="connsiteX152" fmla="*/ 4455132 w 4578520"/>
                <a:gd name="connsiteY152" fmla="*/ 2393913 h 4639811"/>
                <a:gd name="connsiteX153" fmla="*/ 4496261 w 4578520"/>
                <a:gd name="connsiteY153" fmla="*/ 2335525 h 4639811"/>
                <a:gd name="connsiteX154" fmla="*/ 4578520 w 4578520"/>
                <a:gd name="connsiteY154" fmla="*/ 2277137 h 4639811"/>
                <a:gd name="connsiteX155" fmla="*/ 4537388 w 4578520"/>
                <a:gd name="connsiteY155"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97493 w 4578520"/>
                <a:gd name="connsiteY119" fmla="*/ 4207607 h 4639811"/>
                <a:gd name="connsiteX120" fmla="*/ 2974470 w 4578520"/>
                <a:gd name="connsiteY120" fmla="*/ 4262333 h 4639811"/>
                <a:gd name="connsiteX121" fmla="*/ 3015600 w 4578520"/>
                <a:gd name="connsiteY121" fmla="*/ 4262333 h 4639811"/>
                <a:gd name="connsiteX122" fmla="*/ 3097856 w 4578520"/>
                <a:gd name="connsiteY122" fmla="*/ 4320724 h 4639811"/>
                <a:gd name="connsiteX123" fmla="*/ 3174309 w 4578520"/>
                <a:gd name="connsiteY123" fmla="*/ 4483718 h 4639811"/>
                <a:gd name="connsiteX124" fmla="*/ 3262377 w 4578520"/>
                <a:gd name="connsiteY124" fmla="*/ 4612662 h 4639811"/>
                <a:gd name="connsiteX125" fmla="*/ 3385765 w 4578520"/>
                <a:gd name="connsiteY125" fmla="*/ 4612662 h 4639811"/>
                <a:gd name="connsiteX126" fmla="*/ 3468024 w 4578520"/>
                <a:gd name="connsiteY126" fmla="*/ 4495887 h 4639811"/>
                <a:gd name="connsiteX127" fmla="*/ 3579624 w 4578520"/>
                <a:gd name="connsiteY127" fmla="*/ 4464410 h 4639811"/>
                <a:gd name="connsiteX128" fmla="*/ 3755930 w 4578520"/>
                <a:gd name="connsiteY128" fmla="*/ 4379111 h 4639811"/>
                <a:gd name="connsiteX129" fmla="*/ 3879319 w 4578520"/>
                <a:gd name="connsiteY129" fmla="*/ 4320723 h 4639811"/>
                <a:gd name="connsiteX130" fmla="*/ 4002707 w 4578520"/>
                <a:gd name="connsiteY130" fmla="*/ 4203946 h 4639811"/>
                <a:gd name="connsiteX131" fmla="*/ 4043837 w 4578520"/>
                <a:gd name="connsiteY131" fmla="*/ 4145558 h 4639811"/>
                <a:gd name="connsiteX132" fmla="*/ 4084966 w 4578520"/>
                <a:gd name="connsiteY132" fmla="*/ 4145558 h 4639811"/>
                <a:gd name="connsiteX133" fmla="*/ 4084966 w 4578520"/>
                <a:gd name="connsiteY133" fmla="*/ 4028782 h 4639811"/>
                <a:gd name="connsiteX134" fmla="*/ 4126096 w 4578520"/>
                <a:gd name="connsiteY134" fmla="*/ 3970394 h 4639811"/>
                <a:gd name="connsiteX135" fmla="*/ 4134554 w 4578520"/>
                <a:gd name="connsiteY135" fmla="*/ 3871639 h 4639811"/>
                <a:gd name="connsiteX136" fmla="*/ 4126096 w 4578520"/>
                <a:gd name="connsiteY136" fmla="*/ 3736841 h 4639811"/>
                <a:gd name="connsiteX137" fmla="*/ 4148155 w 4578520"/>
                <a:gd name="connsiteY137" fmla="*/ 3690138 h 4639811"/>
                <a:gd name="connsiteX138" fmla="*/ 4167197 w 4578520"/>
                <a:gd name="connsiteY138" fmla="*/ 3626420 h 4639811"/>
                <a:gd name="connsiteX139" fmla="*/ 4182159 w 4578520"/>
                <a:gd name="connsiteY139" fmla="*/ 3562702 h 4639811"/>
                <a:gd name="connsiteX140" fmla="*/ 4208355 w 4578520"/>
                <a:gd name="connsiteY140" fmla="*/ 3444900 h 4639811"/>
                <a:gd name="connsiteX141" fmla="*/ 4249481 w 4578520"/>
                <a:gd name="connsiteY141" fmla="*/ 3269739 h 4639811"/>
                <a:gd name="connsiteX142" fmla="*/ 4314090 w 4578520"/>
                <a:gd name="connsiteY142" fmla="*/ 3151431 h 4639811"/>
                <a:gd name="connsiteX143" fmla="*/ 4372873 w 4578520"/>
                <a:gd name="connsiteY143" fmla="*/ 3094571 h 4639811"/>
                <a:gd name="connsiteX144" fmla="*/ 4414002 w 4578520"/>
                <a:gd name="connsiteY144" fmla="*/ 2977795 h 4639811"/>
                <a:gd name="connsiteX145" fmla="*/ 4372873 w 4578520"/>
                <a:gd name="connsiteY145" fmla="*/ 2919407 h 4639811"/>
                <a:gd name="connsiteX146" fmla="*/ 4414002 w 4578520"/>
                <a:gd name="connsiteY146" fmla="*/ 2861018 h 4639811"/>
                <a:gd name="connsiteX147" fmla="*/ 4372873 w 4578520"/>
                <a:gd name="connsiteY147" fmla="*/ 2802630 h 4639811"/>
                <a:gd name="connsiteX148" fmla="*/ 4428340 w 4578520"/>
                <a:gd name="connsiteY148" fmla="*/ 2666787 h 4639811"/>
                <a:gd name="connsiteX149" fmla="*/ 4455132 w 4578520"/>
                <a:gd name="connsiteY149" fmla="*/ 2569078 h 4639811"/>
                <a:gd name="connsiteX150" fmla="*/ 4496261 w 4578520"/>
                <a:gd name="connsiteY150" fmla="*/ 2452301 h 4639811"/>
                <a:gd name="connsiteX151" fmla="*/ 4455132 w 4578520"/>
                <a:gd name="connsiteY151" fmla="*/ 2452301 h 4639811"/>
                <a:gd name="connsiteX152" fmla="*/ 4455132 w 4578520"/>
                <a:gd name="connsiteY152" fmla="*/ 2393913 h 4639811"/>
                <a:gd name="connsiteX153" fmla="*/ 4496261 w 4578520"/>
                <a:gd name="connsiteY153" fmla="*/ 2335525 h 4639811"/>
                <a:gd name="connsiteX154" fmla="*/ 4578520 w 4578520"/>
                <a:gd name="connsiteY154" fmla="*/ 2277137 h 4639811"/>
                <a:gd name="connsiteX155" fmla="*/ 4537388 w 4578520"/>
                <a:gd name="connsiteY155" fmla="*/ 2218752 h 4639811"/>
                <a:gd name="connsiteX0" fmla="*/ 1329288 w 4578520"/>
                <a:gd name="connsiteY0" fmla="*/ 0 h 4639811"/>
                <a:gd name="connsiteX1" fmla="*/ 1329288 w 4578520"/>
                <a:gd name="connsiteY1" fmla="*/ 0 h 4639811"/>
                <a:gd name="connsiteX2" fmla="*/ 1329288 w 4578520"/>
                <a:gd name="connsiteY2" fmla="*/ 58388 h 4639811"/>
                <a:gd name="connsiteX3" fmla="*/ 1329291 w 4578520"/>
                <a:gd name="connsiteY3" fmla="*/ 116775 h 4639811"/>
                <a:gd name="connsiteX4" fmla="*/ 1288162 w 4578520"/>
                <a:gd name="connsiteY4" fmla="*/ 233551 h 4639811"/>
                <a:gd name="connsiteX5" fmla="*/ 1288159 w 4578520"/>
                <a:gd name="connsiteY5" fmla="*/ 350329 h 4639811"/>
                <a:gd name="connsiteX6" fmla="*/ 1285101 w 4578520"/>
                <a:gd name="connsiteY6" fmla="*/ 403828 h 4639811"/>
                <a:gd name="connsiteX7" fmla="*/ 1294622 w 4578520"/>
                <a:gd name="connsiteY7" fmla="*/ 482993 h 4639811"/>
                <a:gd name="connsiteX8" fmla="*/ 1247030 w 4578520"/>
                <a:gd name="connsiteY8" fmla="*/ 583881 h 4639811"/>
                <a:gd name="connsiteX9" fmla="*/ 1214375 w 4578520"/>
                <a:gd name="connsiteY9" fmla="*/ 672216 h 4639811"/>
                <a:gd name="connsiteX10" fmla="*/ 1164771 w 4578520"/>
                <a:gd name="connsiteY10" fmla="*/ 759045 h 4639811"/>
                <a:gd name="connsiteX11" fmla="*/ 1132768 w 4578520"/>
                <a:gd name="connsiteY11" fmla="*/ 826684 h 4639811"/>
                <a:gd name="connsiteX12" fmla="*/ 1098765 w 4578520"/>
                <a:gd name="connsiteY12" fmla="*/ 884610 h 4639811"/>
                <a:gd name="connsiteX13" fmla="*/ 1041383 w 4578520"/>
                <a:gd name="connsiteY13" fmla="*/ 992597 h 4639811"/>
                <a:gd name="connsiteX14" fmla="*/ 959126 w 4578520"/>
                <a:gd name="connsiteY14" fmla="*/ 1050985 h 4639811"/>
                <a:gd name="connsiteX15" fmla="*/ 959124 w 4578520"/>
                <a:gd name="connsiteY15" fmla="*/ 1167762 h 4639811"/>
                <a:gd name="connsiteX16" fmla="*/ 959126 w 4578520"/>
                <a:gd name="connsiteY16" fmla="*/ 1342926 h 4639811"/>
                <a:gd name="connsiteX17" fmla="*/ 876865 w 4578520"/>
                <a:gd name="connsiteY17" fmla="*/ 1401314 h 4639811"/>
                <a:gd name="connsiteX18" fmla="*/ 753478 w 4578520"/>
                <a:gd name="connsiteY18" fmla="*/ 1284538 h 4639811"/>
                <a:gd name="connsiteX19" fmla="*/ 630090 w 4578520"/>
                <a:gd name="connsiteY19" fmla="*/ 1342926 h 4639811"/>
                <a:gd name="connsiteX20" fmla="*/ 588960 w 4578520"/>
                <a:gd name="connsiteY20" fmla="*/ 1401314 h 4639811"/>
                <a:gd name="connsiteX21" fmla="*/ 506700 w 4578520"/>
                <a:gd name="connsiteY21" fmla="*/ 1342926 h 4639811"/>
                <a:gd name="connsiteX22" fmla="*/ 465572 w 4578520"/>
                <a:gd name="connsiteY22" fmla="*/ 1342926 h 4639811"/>
                <a:gd name="connsiteX23" fmla="*/ 424442 w 4578520"/>
                <a:gd name="connsiteY23" fmla="*/ 1284538 h 4639811"/>
                <a:gd name="connsiteX24" fmla="*/ 422785 w 4578520"/>
                <a:gd name="connsiteY24" fmla="*/ 1342222 h 4639811"/>
                <a:gd name="connsiteX25" fmla="*/ 425505 w 4578520"/>
                <a:gd name="connsiteY25" fmla="*/ 1436833 h 4639811"/>
                <a:gd name="connsiteX26" fmla="*/ 439106 w 4578520"/>
                <a:gd name="connsiteY26" fmla="*/ 1477381 h 4639811"/>
                <a:gd name="connsiteX27" fmla="*/ 588959 w 4578520"/>
                <a:gd name="connsiteY27" fmla="*/ 1576479 h 4639811"/>
                <a:gd name="connsiteX28" fmla="*/ 590079 w 4578520"/>
                <a:gd name="connsiteY28" fmla="*/ 1656951 h 4639811"/>
                <a:gd name="connsiteX29" fmla="*/ 588959 w 4578520"/>
                <a:gd name="connsiteY29" fmla="*/ 1810031 h 4639811"/>
                <a:gd name="connsiteX30" fmla="*/ 630090 w 4578520"/>
                <a:gd name="connsiteY30" fmla="*/ 1868419 h 4639811"/>
                <a:gd name="connsiteX31" fmla="*/ 647205 w 4578520"/>
                <a:gd name="connsiteY31" fmla="*/ 1956232 h 4639811"/>
                <a:gd name="connsiteX32" fmla="*/ 636324 w 4578520"/>
                <a:gd name="connsiteY32" fmla="*/ 2023812 h 4639811"/>
                <a:gd name="connsiteX33" fmla="*/ 671219 w 4578520"/>
                <a:gd name="connsiteY33" fmla="*/ 2101972 h 4639811"/>
                <a:gd name="connsiteX34" fmla="*/ 630090 w 4578520"/>
                <a:gd name="connsiteY34" fmla="*/ 2101972 h 4639811"/>
                <a:gd name="connsiteX35" fmla="*/ 594160 w 4578520"/>
                <a:gd name="connsiteY35" fmla="*/ 2126147 h 4639811"/>
                <a:gd name="connsiteX36" fmla="*/ 568317 w 4578520"/>
                <a:gd name="connsiteY36" fmla="*/ 2176350 h 4639811"/>
                <a:gd name="connsiteX37" fmla="*/ 534315 w 4578520"/>
                <a:gd name="connsiteY37" fmla="*/ 2211105 h 4639811"/>
                <a:gd name="connsiteX38" fmla="*/ 505752 w 4578520"/>
                <a:gd name="connsiteY38" fmla="*/ 2241998 h 4639811"/>
                <a:gd name="connsiteX39" fmla="*/ 483990 w 4578520"/>
                <a:gd name="connsiteY39" fmla="*/ 2238137 h 4639811"/>
                <a:gd name="connsiteX40" fmla="*/ 445907 w 4578520"/>
                <a:gd name="connsiteY40" fmla="*/ 2243930 h 4639811"/>
                <a:gd name="connsiteX41" fmla="*/ 383313 w 4578520"/>
                <a:gd name="connsiteY41" fmla="*/ 2218748 h 4639811"/>
                <a:gd name="connsiteX42" fmla="*/ 383313 w 4578520"/>
                <a:gd name="connsiteY42" fmla="*/ 2160360 h 4639811"/>
                <a:gd name="connsiteX43" fmla="*/ 301054 w 4578520"/>
                <a:gd name="connsiteY43" fmla="*/ 2218748 h 4639811"/>
                <a:gd name="connsiteX44" fmla="*/ 301052 w 4578520"/>
                <a:gd name="connsiteY44" fmla="*/ 2335525 h 4639811"/>
                <a:gd name="connsiteX45" fmla="*/ 218795 w 4578520"/>
                <a:gd name="connsiteY45" fmla="*/ 2335524 h 4639811"/>
                <a:gd name="connsiteX46" fmla="*/ 218795 w 4578520"/>
                <a:gd name="connsiteY46" fmla="*/ 2510689 h 4639811"/>
                <a:gd name="connsiteX47" fmla="*/ 191564 w 4578520"/>
                <a:gd name="connsiteY47" fmla="*/ 2560590 h 4639811"/>
                <a:gd name="connsiteX48" fmla="*/ 177666 w 4578520"/>
                <a:gd name="connsiteY48" fmla="*/ 2685853 h 4639811"/>
                <a:gd name="connsiteX49" fmla="*/ 218795 w 4578520"/>
                <a:gd name="connsiteY49" fmla="*/ 2744241 h 4639811"/>
                <a:gd name="connsiteX50" fmla="*/ 136536 w 4578520"/>
                <a:gd name="connsiteY50" fmla="*/ 2802629 h 4639811"/>
                <a:gd name="connsiteX51" fmla="*/ 80034 w 4578520"/>
                <a:gd name="connsiteY51" fmla="*/ 2888834 h 4639811"/>
                <a:gd name="connsiteX52" fmla="*/ 13148 w 4578520"/>
                <a:gd name="connsiteY52" fmla="*/ 2919406 h 4639811"/>
                <a:gd name="connsiteX53" fmla="*/ 13147 w 4578520"/>
                <a:gd name="connsiteY53" fmla="*/ 2977794 h 4639811"/>
                <a:gd name="connsiteX54" fmla="*/ 13147 w 4578520"/>
                <a:gd name="connsiteY54" fmla="*/ 3094571 h 4639811"/>
                <a:gd name="connsiteX55" fmla="*/ 54277 w 4578520"/>
                <a:gd name="connsiteY55" fmla="*/ 3269735 h 4639811"/>
                <a:gd name="connsiteX56" fmla="*/ 95407 w 4578520"/>
                <a:gd name="connsiteY56" fmla="*/ 3269735 h 4639811"/>
                <a:gd name="connsiteX57" fmla="*/ 148039 w 4578520"/>
                <a:gd name="connsiteY57" fmla="*/ 3280797 h 4639811"/>
                <a:gd name="connsiteX58" fmla="*/ 195644 w 4578520"/>
                <a:gd name="connsiteY58" fmla="*/ 3271143 h 4639811"/>
                <a:gd name="connsiteX59" fmla="*/ 236447 w 4578520"/>
                <a:gd name="connsiteY59" fmla="*/ 3259558 h 4639811"/>
                <a:gd name="connsiteX60" fmla="*/ 281332 w 4578520"/>
                <a:gd name="connsiteY60" fmla="*/ 3271143 h 4639811"/>
                <a:gd name="connsiteX61" fmla="*/ 301054 w 4578520"/>
                <a:gd name="connsiteY61" fmla="*/ 3328123 h 4639811"/>
                <a:gd name="connsiteX62" fmla="*/ 383313 w 4578520"/>
                <a:gd name="connsiteY62" fmla="*/ 3269735 h 4639811"/>
                <a:gd name="connsiteX63" fmla="*/ 465571 w 4578520"/>
                <a:gd name="connsiteY63" fmla="*/ 3328124 h 4639811"/>
                <a:gd name="connsiteX64" fmla="*/ 634964 w 4578520"/>
                <a:gd name="connsiteY64" fmla="*/ 3363824 h 4639811"/>
                <a:gd name="connsiteX65" fmla="*/ 724731 w 4578520"/>
                <a:gd name="connsiteY65" fmla="*/ 3365755 h 4639811"/>
                <a:gd name="connsiteX66" fmla="*/ 787296 w 4578520"/>
                <a:gd name="connsiteY66" fmla="*/ 3379271 h 4639811"/>
                <a:gd name="connsiteX67" fmla="*/ 837621 w 4578520"/>
                <a:gd name="connsiteY67" fmla="*/ 3408233 h 4639811"/>
                <a:gd name="connsiteX68" fmla="*/ 876867 w 4578520"/>
                <a:gd name="connsiteY68" fmla="*/ 3444899 h 4639811"/>
                <a:gd name="connsiteX69" fmla="*/ 917996 w 4578520"/>
                <a:gd name="connsiteY69" fmla="*/ 3503287 h 4639811"/>
                <a:gd name="connsiteX70" fmla="*/ 912428 w 4578520"/>
                <a:gd name="connsiteY70" fmla="*/ 3537600 h 4639811"/>
                <a:gd name="connsiteX71" fmla="*/ 898826 w 4578520"/>
                <a:gd name="connsiteY71" fmla="*/ 3595526 h 4639811"/>
                <a:gd name="connsiteX72" fmla="*/ 916508 w 4578520"/>
                <a:gd name="connsiteY72" fmla="*/ 3657313 h 4639811"/>
                <a:gd name="connsiteX73" fmla="*/ 959125 w 4578520"/>
                <a:gd name="connsiteY73" fmla="*/ 3736841 h 4639811"/>
                <a:gd name="connsiteX74" fmla="*/ 1000255 w 4578520"/>
                <a:gd name="connsiteY74" fmla="*/ 3795228 h 4639811"/>
                <a:gd name="connsiteX75" fmla="*/ 1041385 w 4578520"/>
                <a:gd name="connsiteY75" fmla="*/ 3970392 h 4639811"/>
                <a:gd name="connsiteX76" fmla="*/ 1082514 w 4578520"/>
                <a:gd name="connsiteY76" fmla="*/ 4028780 h 4639811"/>
                <a:gd name="connsiteX77" fmla="*/ 1128687 w 4578520"/>
                <a:gd name="connsiteY77" fmla="*/ 4105271 h 4639811"/>
                <a:gd name="connsiteX78" fmla="*/ 1123643 w 4578520"/>
                <a:gd name="connsiteY78" fmla="*/ 4203946 h 4639811"/>
                <a:gd name="connsiteX79" fmla="*/ 1205902 w 4578520"/>
                <a:gd name="connsiteY79" fmla="*/ 4203946 h 4639811"/>
                <a:gd name="connsiteX80" fmla="*/ 1285100 w 4578520"/>
                <a:gd name="connsiteY80" fmla="*/ 4180574 h 4639811"/>
                <a:gd name="connsiteX81" fmla="*/ 1325904 w 4578520"/>
                <a:gd name="connsiteY81" fmla="*/ 4201813 h 4639811"/>
                <a:gd name="connsiteX82" fmla="*/ 1355827 w 4578520"/>
                <a:gd name="connsiteY82" fmla="*/ 4228846 h 4639811"/>
                <a:gd name="connsiteX83" fmla="*/ 1370420 w 4578520"/>
                <a:gd name="connsiteY83" fmla="*/ 4262334 h 4639811"/>
                <a:gd name="connsiteX84" fmla="*/ 1411550 w 4578520"/>
                <a:gd name="connsiteY84" fmla="*/ 4203945 h 4639811"/>
                <a:gd name="connsiteX85" fmla="*/ 1455116 w 4578520"/>
                <a:gd name="connsiteY85" fmla="*/ 4180574 h 4639811"/>
                <a:gd name="connsiteX86" fmla="*/ 1493809 w 4578520"/>
                <a:gd name="connsiteY86" fmla="*/ 4145558 h 4639811"/>
                <a:gd name="connsiteX87" fmla="*/ 1584328 w 4578520"/>
                <a:gd name="connsiteY87" fmla="*/ 4120718 h 4639811"/>
                <a:gd name="connsiteX88" fmla="*/ 1637373 w 4578520"/>
                <a:gd name="connsiteY88" fmla="*/ 4074377 h 4639811"/>
                <a:gd name="connsiteX89" fmla="*/ 1740586 w 4578520"/>
                <a:gd name="connsiteY89" fmla="*/ 4028782 h 4639811"/>
                <a:gd name="connsiteX90" fmla="*/ 1670015 w 4578520"/>
                <a:gd name="connsiteY90" fmla="*/ 3985558 h 4639811"/>
                <a:gd name="connsiteX91" fmla="*/ 1621050 w 4578520"/>
                <a:gd name="connsiteY91" fmla="*/ 3935356 h 4639811"/>
                <a:gd name="connsiteX92" fmla="*/ 1693137 w 4578520"/>
                <a:gd name="connsiteY92" fmla="*/ 3889016 h 4639811"/>
                <a:gd name="connsiteX93" fmla="*/ 1781715 w 4578520"/>
                <a:gd name="connsiteY93" fmla="*/ 3853617 h 4639811"/>
                <a:gd name="connsiteX94" fmla="*/ 1946233 w 4578520"/>
                <a:gd name="connsiteY94" fmla="*/ 3795228 h 4639811"/>
                <a:gd name="connsiteX95" fmla="*/ 1966521 w 4578520"/>
                <a:gd name="connsiteY95" fmla="*/ 3765441 h 4639811"/>
                <a:gd name="connsiteX96" fmla="*/ 1987363 w 4578520"/>
                <a:gd name="connsiteY96" fmla="*/ 3678452 h 4639811"/>
                <a:gd name="connsiteX97" fmla="*/ 2069621 w 4578520"/>
                <a:gd name="connsiteY97" fmla="*/ 3678453 h 4639811"/>
                <a:gd name="connsiteX98" fmla="*/ 2150137 w 4578520"/>
                <a:gd name="connsiteY98" fmla="*/ 3614834 h 4639811"/>
                <a:gd name="connsiteX99" fmla="*/ 2201822 w 4578520"/>
                <a:gd name="connsiteY99" fmla="*/ 3580079 h 4639811"/>
                <a:gd name="connsiteX100" fmla="*/ 2263027 w 4578520"/>
                <a:gd name="connsiteY100" fmla="*/ 3605180 h 4639811"/>
                <a:gd name="connsiteX101" fmla="*/ 2264387 w 4578520"/>
                <a:gd name="connsiteY101" fmla="*/ 3638004 h 4639811"/>
                <a:gd name="connsiteX102" fmla="*/ 2297030 w 4578520"/>
                <a:gd name="connsiteY102" fmla="*/ 3693999 h 4639811"/>
                <a:gd name="connsiteX103" fmla="*/ 2357528 w 4578520"/>
                <a:gd name="connsiteY103" fmla="*/ 3678452 h 4639811"/>
                <a:gd name="connsiteX104" fmla="*/ 2392239 w 4578520"/>
                <a:gd name="connsiteY104" fmla="*/ 3666967 h 4639811"/>
                <a:gd name="connsiteX105" fmla="*/ 2438483 w 4578520"/>
                <a:gd name="connsiteY105" fmla="*/ 3730685 h 4639811"/>
                <a:gd name="connsiteX106" fmla="*/ 2439787 w 4578520"/>
                <a:gd name="connsiteY106" fmla="*/ 3795229 h 4639811"/>
                <a:gd name="connsiteX107" fmla="*/ 2541852 w 4578520"/>
                <a:gd name="connsiteY107" fmla="*/ 3823366 h 4639811"/>
                <a:gd name="connsiteX108" fmla="*/ 2577216 w 4578520"/>
                <a:gd name="connsiteY108" fmla="*/ 3836882 h 4639811"/>
                <a:gd name="connsiteX109" fmla="*/ 2604305 w 4578520"/>
                <a:gd name="connsiteY109" fmla="*/ 3912005 h 4639811"/>
                <a:gd name="connsiteX110" fmla="*/ 2635700 w 4578520"/>
                <a:gd name="connsiteY110" fmla="*/ 3993281 h 4639811"/>
                <a:gd name="connsiteX111" fmla="*/ 2665623 w 4578520"/>
                <a:gd name="connsiteY111" fmla="*/ 4016451 h 4639811"/>
                <a:gd name="connsiteX112" fmla="*/ 2686564 w 4578520"/>
                <a:gd name="connsiteY112" fmla="*/ 4028780 h 4639811"/>
                <a:gd name="connsiteX113" fmla="*/ 2686564 w 4578520"/>
                <a:gd name="connsiteY113" fmla="*/ 3970392 h 4639811"/>
                <a:gd name="connsiteX114" fmla="*/ 2768823 w 4578520"/>
                <a:gd name="connsiteY114" fmla="*/ 4028780 h 4639811"/>
                <a:gd name="connsiteX115" fmla="*/ 2801635 w 4578520"/>
                <a:gd name="connsiteY115" fmla="*/ 4047345 h 4639811"/>
                <a:gd name="connsiteX116" fmla="*/ 2856040 w 4578520"/>
                <a:gd name="connsiteY116" fmla="*/ 4045414 h 4639811"/>
                <a:gd name="connsiteX117" fmla="*/ 2974467 w 4578520"/>
                <a:gd name="connsiteY117" fmla="*/ 4087172 h 4639811"/>
                <a:gd name="connsiteX118" fmla="*/ 3002934 w 4578520"/>
                <a:gd name="connsiteY118" fmla="*/ 4153542 h 4639811"/>
                <a:gd name="connsiteX119" fmla="*/ 2997493 w 4578520"/>
                <a:gd name="connsiteY119" fmla="*/ 4207607 h 4639811"/>
                <a:gd name="connsiteX120" fmla="*/ 2974470 w 4578520"/>
                <a:gd name="connsiteY120" fmla="*/ 4262333 h 4639811"/>
                <a:gd name="connsiteX121" fmla="*/ 3015600 w 4578520"/>
                <a:gd name="connsiteY121" fmla="*/ 4262333 h 4639811"/>
                <a:gd name="connsiteX122" fmla="*/ 3097856 w 4578520"/>
                <a:gd name="connsiteY122" fmla="*/ 4320724 h 4639811"/>
                <a:gd name="connsiteX123" fmla="*/ 3174309 w 4578520"/>
                <a:gd name="connsiteY123" fmla="*/ 4483718 h 4639811"/>
                <a:gd name="connsiteX124" fmla="*/ 3262377 w 4578520"/>
                <a:gd name="connsiteY124" fmla="*/ 4612662 h 4639811"/>
                <a:gd name="connsiteX125" fmla="*/ 3385765 w 4578520"/>
                <a:gd name="connsiteY125" fmla="*/ 4612662 h 4639811"/>
                <a:gd name="connsiteX126" fmla="*/ 3468024 w 4578520"/>
                <a:gd name="connsiteY126" fmla="*/ 4495887 h 4639811"/>
                <a:gd name="connsiteX127" fmla="*/ 3579624 w 4578520"/>
                <a:gd name="connsiteY127" fmla="*/ 4464410 h 4639811"/>
                <a:gd name="connsiteX128" fmla="*/ 3755930 w 4578520"/>
                <a:gd name="connsiteY128" fmla="*/ 4379111 h 4639811"/>
                <a:gd name="connsiteX129" fmla="*/ 3879319 w 4578520"/>
                <a:gd name="connsiteY129" fmla="*/ 4320723 h 4639811"/>
                <a:gd name="connsiteX130" fmla="*/ 4002707 w 4578520"/>
                <a:gd name="connsiteY130" fmla="*/ 4203946 h 4639811"/>
                <a:gd name="connsiteX131" fmla="*/ 4043837 w 4578520"/>
                <a:gd name="connsiteY131" fmla="*/ 4145558 h 4639811"/>
                <a:gd name="connsiteX132" fmla="*/ 4084966 w 4578520"/>
                <a:gd name="connsiteY132" fmla="*/ 4145558 h 4639811"/>
                <a:gd name="connsiteX133" fmla="*/ 4084966 w 4578520"/>
                <a:gd name="connsiteY133" fmla="*/ 4028782 h 4639811"/>
                <a:gd name="connsiteX134" fmla="*/ 4126096 w 4578520"/>
                <a:gd name="connsiteY134" fmla="*/ 3970394 h 4639811"/>
                <a:gd name="connsiteX135" fmla="*/ 4134554 w 4578520"/>
                <a:gd name="connsiteY135" fmla="*/ 3871639 h 4639811"/>
                <a:gd name="connsiteX136" fmla="*/ 4126096 w 4578520"/>
                <a:gd name="connsiteY136" fmla="*/ 3736841 h 4639811"/>
                <a:gd name="connsiteX137" fmla="*/ 4148155 w 4578520"/>
                <a:gd name="connsiteY137" fmla="*/ 3690138 h 4639811"/>
                <a:gd name="connsiteX138" fmla="*/ 4167197 w 4578520"/>
                <a:gd name="connsiteY138" fmla="*/ 3626420 h 4639811"/>
                <a:gd name="connsiteX139" fmla="*/ 4182159 w 4578520"/>
                <a:gd name="connsiteY139" fmla="*/ 3562702 h 4639811"/>
                <a:gd name="connsiteX140" fmla="*/ 4208355 w 4578520"/>
                <a:gd name="connsiteY140" fmla="*/ 3444900 h 4639811"/>
                <a:gd name="connsiteX141" fmla="*/ 4249481 w 4578520"/>
                <a:gd name="connsiteY141" fmla="*/ 3269739 h 4639811"/>
                <a:gd name="connsiteX142" fmla="*/ 4314090 w 4578520"/>
                <a:gd name="connsiteY142" fmla="*/ 3151431 h 4639811"/>
                <a:gd name="connsiteX143" fmla="*/ 4372873 w 4578520"/>
                <a:gd name="connsiteY143" fmla="*/ 3094571 h 4639811"/>
                <a:gd name="connsiteX144" fmla="*/ 4414002 w 4578520"/>
                <a:gd name="connsiteY144" fmla="*/ 2977795 h 4639811"/>
                <a:gd name="connsiteX145" fmla="*/ 4372873 w 4578520"/>
                <a:gd name="connsiteY145" fmla="*/ 2919407 h 4639811"/>
                <a:gd name="connsiteX146" fmla="*/ 4414002 w 4578520"/>
                <a:gd name="connsiteY146" fmla="*/ 2861018 h 4639811"/>
                <a:gd name="connsiteX147" fmla="*/ 4372873 w 4578520"/>
                <a:gd name="connsiteY147" fmla="*/ 2802630 h 4639811"/>
                <a:gd name="connsiteX148" fmla="*/ 4428340 w 4578520"/>
                <a:gd name="connsiteY148" fmla="*/ 2666787 h 4639811"/>
                <a:gd name="connsiteX149" fmla="*/ 4455132 w 4578520"/>
                <a:gd name="connsiteY149" fmla="*/ 2569078 h 4639811"/>
                <a:gd name="connsiteX150" fmla="*/ 4496261 w 4578520"/>
                <a:gd name="connsiteY150" fmla="*/ 2452301 h 4639811"/>
                <a:gd name="connsiteX151" fmla="*/ 4455132 w 4578520"/>
                <a:gd name="connsiteY151" fmla="*/ 2452301 h 4639811"/>
                <a:gd name="connsiteX152" fmla="*/ 4455132 w 4578520"/>
                <a:gd name="connsiteY152" fmla="*/ 2393913 h 4639811"/>
                <a:gd name="connsiteX153" fmla="*/ 4496261 w 4578520"/>
                <a:gd name="connsiteY153" fmla="*/ 2335525 h 4639811"/>
                <a:gd name="connsiteX154" fmla="*/ 4578520 w 4578520"/>
                <a:gd name="connsiteY154" fmla="*/ 2277137 h 4639811"/>
                <a:gd name="connsiteX155" fmla="*/ 4537388 w 4578520"/>
                <a:gd name="connsiteY155" fmla="*/ 2218752 h 4639811"/>
                <a:gd name="connsiteX0" fmla="*/ 1329288 w 4578520"/>
                <a:gd name="connsiteY0" fmla="*/ 0 h 4636154"/>
                <a:gd name="connsiteX1" fmla="*/ 1329288 w 4578520"/>
                <a:gd name="connsiteY1" fmla="*/ 0 h 4636154"/>
                <a:gd name="connsiteX2" fmla="*/ 1329288 w 4578520"/>
                <a:gd name="connsiteY2" fmla="*/ 58388 h 4636154"/>
                <a:gd name="connsiteX3" fmla="*/ 1329291 w 4578520"/>
                <a:gd name="connsiteY3" fmla="*/ 116775 h 4636154"/>
                <a:gd name="connsiteX4" fmla="*/ 1288162 w 4578520"/>
                <a:gd name="connsiteY4" fmla="*/ 233551 h 4636154"/>
                <a:gd name="connsiteX5" fmla="*/ 1288159 w 4578520"/>
                <a:gd name="connsiteY5" fmla="*/ 350329 h 4636154"/>
                <a:gd name="connsiteX6" fmla="*/ 1285101 w 4578520"/>
                <a:gd name="connsiteY6" fmla="*/ 403828 h 4636154"/>
                <a:gd name="connsiteX7" fmla="*/ 1294622 w 4578520"/>
                <a:gd name="connsiteY7" fmla="*/ 482993 h 4636154"/>
                <a:gd name="connsiteX8" fmla="*/ 1247030 w 4578520"/>
                <a:gd name="connsiteY8" fmla="*/ 583881 h 4636154"/>
                <a:gd name="connsiteX9" fmla="*/ 1214375 w 4578520"/>
                <a:gd name="connsiteY9" fmla="*/ 672216 h 4636154"/>
                <a:gd name="connsiteX10" fmla="*/ 1164771 w 4578520"/>
                <a:gd name="connsiteY10" fmla="*/ 759045 h 4636154"/>
                <a:gd name="connsiteX11" fmla="*/ 1132768 w 4578520"/>
                <a:gd name="connsiteY11" fmla="*/ 826684 h 4636154"/>
                <a:gd name="connsiteX12" fmla="*/ 1098765 w 4578520"/>
                <a:gd name="connsiteY12" fmla="*/ 884610 h 4636154"/>
                <a:gd name="connsiteX13" fmla="*/ 1041383 w 4578520"/>
                <a:gd name="connsiteY13" fmla="*/ 992597 h 4636154"/>
                <a:gd name="connsiteX14" fmla="*/ 959126 w 4578520"/>
                <a:gd name="connsiteY14" fmla="*/ 1050985 h 4636154"/>
                <a:gd name="connsiteX15" fmla="*/ 959124 w 4578520"/>
                <a:gd name="connsiteY15" fmla="*/ 1167762 h 4636154"/>
                <a:gd name="connsiteX16" fmla="*/ 959126 w 4578520"/>
                <a:gd name="connsiteY16" fmla="*/ 1342926 h 4636154"/>
                <a:gd name="connsiteX17" fmla="*/ 876865 w 4578520"/>
                <a:gd name="connsiteY17" fmla="*/ 1401314 h 4636154"/>
                <a:gd name="connsiteX18" fmla="*/ 753478 w 4578520"/>
                <a:gd name="connsiteY18" fmla="*/ 1284538 h 4636154"/>
                <a:gd name="connsiteX19" fmla="*/ 630090 w 4578520"/>
                <a:gd name="connsiteY19" fmla="*/ 1342926 h 4636154"/>
                <a:gd name="connsiteX20" fmla="*/ 588960 w 4578520"/>
                <a:gd name="connsiteY20" fmla="*/ 1401314 h 4636154"/>
                <a:gd name="connsiteX21" fmla="*/ 506700 w 4578520"/>
                <a:gd name="connsiteY21" fmla="*/ 1342926 h 4636154"/>
                <a:gd name="connsiteX22" fmla="*/ 465572 w 4578520"/>
                <a:gd name="connsiteY22" fmla="*/ 1342926 h 4636154"/>
                <a:gd name="connsiteX23" fmla="*/ 424442 w 4578520"/>
                <a:gd name="connsiteY23" fmla="*/ 1284538 h 4636154"/>
                <a:gd name="connsiteX24" fmla="*/ 422785 w 4578520"/>
                <a:gd name="connsiteY24" fmla="*/ 1342222 h 4636154"/>
                <a:gd name="connsiteX25" fmla="*/ 425505 w 4578520"/>
                <a:gd name="connsiteY25" fmla="*/ 1436833 h 4636154"/>
                <a:gd name="connsiteX26" fmla="*/ 439106 w 4578520"/>
                <a:gd name="connsiteY26" fmla="*/ 1477381 h 4636154"/>
                <a:gd name="connsiteX27" fmla="*/ 588959 w 4578520"/>
                <a:gd name="connsiteY27" fmla="*/ 1576479 h 4636154"/>
                <a:gd name="connsiteX28" fmla="*/ 590079 w 4578520"/>
                <a:gd name="connsiteY28" fmla="*/ 1656951 h 4636154"/>
                <a:gd name="connsiteX29" fmla="*/ 588959 w 4578520"/>
                <a:gd name="connsiteY29" fmla="*/ 1810031 h 4636154"/>
                <a:gd name="connsiteX30" fmla="*/ 630090 w 4578520"/>
                <a:gd name="connsiteY30" fmla="*/ 1868419 h 4636154"/>
                <a:gd name="connsiteX31" fmla="*/ 647205 w 4578520"/>
                <a:gd name="connsiteY31" fmla="*/ 1956232 h 4636154"/>
                <a:gd name="connsiteX32" fmla="*/ 636324 w 4578520"/>
                <a:gd name="connsiteY32" fmla="*/ 2023812 h 4636154"/>
                <a:gd name="connsiteX33" fmla="*/ 671219 w 4578520"/>
                <a:gd name="connsiteY33" fmla="*/ 2101972 h 4636154"/>
                <a:gd name="connsiteX34" fmla="*/ 630090 w 4578520"/>
                <a:gd name="connsiteY34" fmla="*/ 2101972 h 4636154"/>
                <a:gd name="connsiteX35" fmla="*/ 594160 w 4578520"/>
                <a:gd name="connsiteY35" fmla="*/ 2126147 h 4636154"/>
                <a:gd name="connsiteX36" fmla="*/ 568317 w 4578520"/>
                <a:gd name="connsiteY36" fmla="*/ 2176350 h 4636154"/>
                <a:gd name="connsiteX37" fmla="*/ 534315 w 4578520"/>
                <a:gd name="connsiteY37" fmla="*/ 2211105 h 4636154"/>
                <a:gd name="connsiteX38" fmla="*/ 505752 w 4578520"/>
                <a:gd name="connsiteY38" fmla="*/ 2241998 h 4636154"/>
                <a:gd name="connsiteX39" fmla="*/ 483990 w 4578520"/>
                <a:gd name="connsiteY39" fmla="*/ 2238137 h 4636154"/>
                <a:gd name="connsiteX40" fmla="*/ 445907 w 4578520"/>
                <a:gd name="connsiteY40" fmla="*/ 2243930 h 4636154"/>
                <a:gd name="connsiteX41" fmla="*/ 383313 w 4578520"/>
                <a:gd name="connsiteY41" fmla="*/ 2218748 h 4636154"/>
                <a:gd name="connsiteX42" fmla="*/ 383313 w 4578520"/>
                <a:gd name="connsiteY42" fmla="*/ 2160360 h 4636154"/>
                <a:gd name="connsiteX43" fmla="*/ 301054 w 4578520"/>
                <a:gd name="connsiteY43" fmla="*/ 2218748 h 4636154"/>
                <a:gd name="connsiteX44" fmla="*/ 301052 w 4578520"/>
                <a:gd name="connsiteY44" fmla="*/ 2335525 h 4636154"/>
                <a:gd name="connsiteX45" fmla="*/ 218795 w 4578520"/>
                <a:gd name="connsiteY45" fmla="*/ 2335524 h 4636154"/>
                <a:gd name="connsiteX46" fmla="*/ 218795 w 4578520"/>
                <a:gd name="connsiteY46" fmla="*/ 2510689 h 4636154"/>
                <a:gd name="connsiteX47" fmla="*/ 191564 w 4578520"/>
                <a:gd name="connsiteY47" fmla="*/ 2560590 h 4636154"/>
                <a:gd name="connsiteX48" fmla="*/ 177666 w 4578520"/>
                <a:gd name="connsiteY48" fmla="*/ 2685853 h 4636154"/>
                <a:gd name="connsiteX49" fmla="*/ 218795 w 4578520"/>
                <a:gd name="connsiteY49" fmla="*/ 2744241 h 4636154"/>
                <a:gd name="connsiteX50" fmla="*/ 136536 w 4578520"/>
                <a:gd name="connsiteY50" fmla="*/ 2802629 h 4636154"/>
                <a:gd name="connsiteX51" fmla="*/ 80034 w 4578520"/>
                <a:gd name="connsiteY51" fmla="*/ 2888834 h 4636154"/>
                <a:gd name="connsiteX52" fmla="*/ 13148 w 4578520"/>
                <a:gd name="connsiteY52" fmla="*/ 2919406 h 4636154"/>
                <a:gd name="connsiteX53" fmla="*/ 13147 w 4578520"/>
                <a:gd name="connsiteY53" fmla="*/ 2977794 h 4636154"/>
                <a:gd name="connsiteX54" fmla="*/ 13147 w 4578520"/>
                <a:gd name="connsiteY54" fmla="*/ 3094571 h 4636154"/>
                <a:gd name="connsiteX55" fmla="*/ 54277 w 4578520"/>
                <a:gd name="connsiteY55" fmla="*/ 3269735 h 4636154"/>
                <a:gd name="connsiteX56" fmla="*/ 95407 w 4578520"/>
                <a:gd name="connsiteY56" fmla="*/ 3269735 h 4636154"/>
                <a:gd name="connsiteX57" fmla="*/ 148039 w 4578520"/>
                <a:gd name="connsiteY57" fmla="*/ 3280797 h 4636154"/>
                <a:gd name="connsiteX58" fmla="*/ 195644 w 4578520"/>
                <a:gd name="connsiteY58" fmla="*/ 3271143 h 4636154"/>
                <a:gd name="connsiteX59" fmla="*/ 236447 w 4578520"/>
                <a:gd name="connsiteY59" fmla="*/ 3259558 h 4636154"/>
                <a:gd name="connsiteX60" fmla="*/ 281332 w 4578520"/>
                <a:gd name="connsiteY60" fmla="*/ 3271143 h 4636154"/>
                <a:gd name="connsiteX61" fmla="*/ 301054 w 4578520"/>
                <a:gd name="connsiteY61" fmla="*/ 3328123 h 4636154"/>
                <a:gd name="connsiteX62" fmla="*/ 383313 w 4578520"/>
                <a:gd name="connsiteY62" fmla="*/ 3269735 h 4636154"/>
                <a:gd name="connsiteX63" fmla="*/ 465571 w 4578520"/>
                <a:gd name="connsiteY63" fmla="*/ 3328124 h 4636154"/>
                <a:gd name="connsiteX64" fmla="*/ 634964 w 4578520"/>
                <a:gd name="connsiteY64" fmla="*/ 3363824 h 4636154"/>
                <a:gd name="connsiteX65" fmla="*/ 724731 w 4578520"/>
                <a:gd name="connsiteY65" fmla="*/ 3365755 h 4636154"/>
                <a:gd name="connsiteX66" fmla="*/ 787296 w 4578520"/>
                <a:gd name="connsiteY66" fmla="*/ 3379271 h 4636154"/>
                <a:gd name="connsiteX67" fmla="*/ 837621 w 4578520"/>
                <a:gd name="connsiteY67" fmla="*/ 3408233 h 4636154"/>
                <a:gd name="connsiteX68" fmla="*/ 876867 w 4578520"/>
                <a:gd name="connsiteY68" fmla="*/ 3444899 h 4636154"/>
                <a:gd name="connsiteX69" fmla="*/ 917996 w 4578520"/>
                <a:gd name="connsiteY69" fmla="*/ 3503287 h 4636154"/>
                <a:gd name="connsiteX70" fmla="*/ 912428 w 4578520"/>
                <a:gd name="connsiteY70" fmla="*/ 3537600 h 4636154"/>
                <a:gd name="connsiteX71" fmla="*/ 898826 w 4578520"/>
                <a:gd name="connsiteY71" fmla="*/ 3595526 h 4636154"/>
                <a:gd name="connsiteX72" fmla="*/ 916508 w 4578520"/>
                <a:gd name="connsiteY72" fmla="*/ 3657313 h 4636154"/>
                <a:gd name="connsiteX73" fmla="*/ 959125 w 4578520"/>
                <a:gd name="connsiteY73" fmla="*/ 3736841 h 4636154"/>
                <a:gd name="connsiteX74" fmla="*/ 1000255 w 4578520"/>
                <a:gd name="connsiteY74" fmla="*/ 3795228 h 4636154"/>
                <a:gd name="connsiteX75" fmla="*/ 1041385 w 4578520"/>
                <a:gd name="connsiteY75" fmla="*/ 3970392 h 4636154"/>
                <a:gd name="connsiteX76" fmla="*/ 1082514 w 4578520"/>
                <a:gd name="connsiteY76" fmla="*/ 4028780 h 4636154"/>
                <a:gd name="connsiteX77" fmla="*/ 1128687 w 4578520"/>
                <a:gd name="connsiteY77" fmla="*/ 4105271 h 4636154"/>
                <a:gd name="connsiteX78" fmla="*/ 1123643 w 4578520"/>
                <a:gd name="connsiteY78" fmla="*/ 4203946 h 4636154"/>
                <a:gd name="connsiteX79" fmla="*/ 1205902 w 4578520"/>
                <a:gd name="connsiteY79" fmla="*/ 4203946 h 4636154"/>
                <a:gd name="connsiteX80" fmla="*/ 1285100 w 4578520"/>
                <a:gd name="connsiteY80" fmla="*/ 4180574 h 4636154"/>
                <a:gd name="connsiteX81" fmla="*/ 1325904 w 4578520"/>
                <a:gd name="connsiteY81" fmla="*/ 4201813 h 4636154"/>
                <a:gd name="connsiteX82" fmla="*/ 1355827 w 4578520"/>
                <a:gd name="connsiteY82" fmla="*/ 4228846 h 4636154"/>
                <a:gd name="connsiteX83" fmla="*/ 1370420 w 4578520"/>
                <a:gd name="connsiteY83" fmla="*/ 4262334 h 4636154"/>
                <a:gd name="connsiteX84" fmla="*/ 1411550 w 4578520"/>
                <a:gd name="connsiteY84" fmla="*/ 4203945 h 4636154"/>
                <a:gd name="connsiteX85" fmla="*/ 1455116 w 4578520"/>
                <a:gd name="connsiteY85" fmla="*/ 4180574 h 4636154"/>
                <a:gd name="connsiteX86" fmla="*/ 1493809 w 4578520"/>
                <a:gd name="connsiteY86" fmla="*/ 4145558 h 4636154"/>
                <a:gd name="connsiteX87" fmla="*/ 1584328 w 4578520"/>
                <a:gd name="connsiteY87" fmla="*/ 4120718 h 4636154"/>
                <a:gd name="connsiteX88" fmla="*/ 1637373 w 4578520"/>
                <a:gd name="connsiteY88" fmla="*/ 4074377 h 4636154"/>
                <a:gd name="connsiteX89" fmla="*/ 1740586 w 4578520"/>
                <a:gd name="connsiteY89" fmla="*/ 4028782 h 4636154"/>
                <a:gd name="connsiteX90" fmla="*/ 1670015 w 4578520"/>
                <a:gd name="connsiteY90" fmla="*/ 3985558 h 4636154"/>
                <a:gd name="connsiteX91" fmla="*/ 1621050 w 4578520"/>
                <a:gd name="connsiteY91" fmla="*/ 3935356 h 4636154"/>
                <a:gd name="connsiteX92" fmla="*/ 1693137 w 4578520"/>
                <a:gd name="connsiteY92" fmla="*/ 3889016 h 4636154"/>
                <a:gd name="connsiteX93" fmla="*/ 1781715 w 4578520"/>
                <a:gd name="connsiteY93" fmla="*/ 3853617 h 4636154"/>
                <a:gd name="connsiteX94" fmla="*/ 1946233 w 4578520"/>
                <a:gd name="connsiteY94" fmla="*/ 3795228 h 4636154"/>
                <a:gd name="connsiteX95" fmla="*/ 1966521 w 4578520"/>
                <a:gd name="connsiteY95" fmla="*/ 3765441 h 4636154"/>
                <a:gd name="connsiteX96" fmla="*/ 1987363 w 4578520"/>
                <a:gd name="connsiteY96" fmla="*/ 3678452 h 4636154"/>
                <a:gd name="connsiteX97" fmla="*/ 2069621 w 4578520"/>
                <a:gd name="connsiteY97" fmla="*/ 3678453 h 4636154"/>
                <a:gd name="connsiteX98" fmla="*/ 2150137 w 4578520"/>
                <a:gd name="connsiteY98" fmla="*/ 3614834 h 4636154"/>
                <a:gd name="connsiteX99" fmla="*/ 2201822 w 4578520"/>
                <a:gd name="connsiteY99" fmla="*/ 3580079 h 4636154"/>
                <a:gd name="connsiteX100" fmla="*/ 2263027 w 4578520"/>
                <a:gd name="connsiteY100" fmla="*/ 3605180 h 4636154"/>
                <a:gd name="connsiteX101" fmla="*/ 2264387 w 4578520"/>
                <a:gd name="connsiteY101" fmla="*/ 3638004 h 4636154"/>
                <a:gd name="connsiteX102" fmla="*/ 2297030 w 4578520"/>
                <a:gd name="connsiteY102" fmla="*/ 3693999 h 4636154"/>
                <a:gd name="connsiteX103" fmla="*/ 2357528 w 4578520"/>
                <a:gd name="connsiteY103" fmla="*/ 3678452 h 4636154"/>
                <a:gd name="connsiteX104" fmla="*/ 2392239 w 4578520"/>
                <a:gd name="connsiteY104" fmla="*/ 3666967 h 4636154"/>
                <a:gd name="connsiteX105" fmla="*/ 2438483 w 4578520"/>
                <a:gd name="connsiteY105" fmla="*/ 3730685 h 4636154"/>
                <a:gd name="connsiteX106" fmla="*/ 2439787 w 4578520"/>
                <a:gd name="connsiteY106" fmla="*/ 3795229 h 4636154"/>
                <a:gd name="connsiteX107" fmla="*/ 2541852 w 4578520"/>
                <a:gd name="connsiteY107" fmla="*/ 3823366 h 4636154"/>
                <a:gd name="connsiteX108" fmla="*/ 2577216 w 4578520"/>
                <a:gd name="connsiteY108" fmla="*/ 3836882 h 4636154"/>
                <a:gd name="connsiteX109" fmla="*/ 2604305 w 4578520"/>
                <a:gd name="connsiteY109" fmla="*/ 3912005 h 4636154"/>
                <a:gd name="connsiteX110" fmla="*/ 2635700 w 4578520"/>
                <a:gd name="connsiteY110" fmla="*/ 3993281 h 4636154"/>
                <a:gd name="connsiteX111" fmla="*/ 2665623 w 4578520"/>
                <a:gd name="connsiteY111" fmla="*/ 4016451 h 4636154"/>
                <a:gd name="connsiteX112" fmla="*/ 2686564 w 4578520"/>
                <a:gd name="connsiteY112" fmla="*/ 4028780 h 4636154"/>
                <a:gd name="connsiteX113" fmla="*/ 2686564 w 4578520"/>
                <a:gd name="connsiteY113" fmla="*/ 3970392 h 4636154"/>
                <a:gd name="connsiteX114" fmla="*/ 2768823 w 4578520"/>
                <a:gd name="connsiteY114" fmla="*/ 4028780 h 4636154"/>
                <a:gd name="connsiteX115" fmla="*/ 2801635 w 4578520"/>
                <a:gd name="connsiteY115" fmla="*/ 4047345 h 4636154"/>
                <a:gd name="connsiteX116" fmla="*/ 2856040 w 4578520"/>
                <a:gd name="connsiteY116" fmla="*/ 4045414 h 4636154"/>
                <a:gd name="connsiteX117" fmla="*/ 2974467 w 4578520"/>
                <a:gd name="connsiteY117" fmla="*/ 4087172 h 4636154"/>
                <a:gd name="connsiteX118" fmla="*/ 3002934 w 4578520"/>
                <a:gd name="connsiteY118" fmla="*/ 4153542 h 4636154"/>
                <a:gd name="connsiteX119" fmla="*/ 2997493 w 4578520"/>
                <a:gd name="connsiteY119" fmla="*/ 4207607 h 4636154"/>
                <a:gd name="connsiteX120" fmla="*/ 2974470 w 4578520"/>
                <a:gd name="connsiteY120" fmla="*/ 4262333 h 4636154"/>
                <a:gd name="connsiteX121" fmla="*/ 3015600 w 4578520"/>
                <a:gd name="connsiteY121" fmla="*/ 4262333 h 4636154"/>
                <a:gd name="connsiteX122" fmla="*/ 3097856 w 4578520"/>
                <a:gd name="connsiteY122" fmla="*/ 4320724 h 4636154"/>
                <a:gd name="connsiteX123" fmla="*/ 3174309 w 4578520"/>
                <a:gd name="connsiteY123" fmla="*/ 4483718 h 4636154"/>
                <a:gd name="connsiteX124" fmla="*/ 3262377 w 4578520"/>
                <a:gd name="connsiteY124" fmla="*/ 4612662 h 4636154"/>
                <a:gd name="connsiteX125" fmla="*/ 3289919 w 4578520"/>
                <a:gd name="connsiteY125" fmla="*/ 4624671 h 4636154"/>
                <a:gd name="connsiteX126" fmla="*/ 3385765 w 4578520"/>
                <a:gd name="connsiteY126" fmla="*/ 4612662 h 4636154"/>
                <a:gd name="connsiteX127" fmla="*/ 3468024 w 4578520"/>
                <a:gd name="connsiteY127" fmla="*/ 4495887 h 4636154"/>
                <a:gd name="connsiteX128" fmla="*/ 3579624 w 4578520"/>
                <a:gd name="connsiteY128" fmla="*/ 4464410 h 4636154"/>
                <a:gd name="connsiteX129" fmla="*/ 3755930 w 4578520"/>
                <a:gd name="connsiteY129" fmla="*/ 4379111 h 4636154"/>
                <a:gd name="connsiteX130" fmla="*/ 3879319 w 4578520"/>
                <a:gd name="connsiteY130" fmla="*/ 4320723 h 4636154"/>
                <a:gd name="connsiteX131" fmla="*/ 4002707 w 4578520"/>
                <a:gd name="connsiteY131" fmla="*/ 4203946 h 4636154"/>
                <a:gd name="connsiteX132" fmla="*/ 4043837 w 4578520"/>
                <a:gd name="connsiteY132" fmla="*/ 4145558 h 4636154"/>
                <a:gd name="connsiteX133" fmla="*/ 4084966 w 4578520"/>
                <a:gd name="connsiteY133" fmla="*/ 4145558 h 4636154"/>
                <a:gd name="connsiteX134" fmla="*/ 4084966 w 4578520"/>
                <a:gd name="connsiteY134" fmla="*/ 4028782 h 4636154"/>
                <a:gd name="connsiteX135" fmla="*/ 4126096 w 4578520"/>
                <a:gd name="connsiteY135" fmla="*/ 3970394 h 4636154"/>
                <a:gd name="connsiteX136" fmla="*/ 4134554 w 4578520"/>
                <a:gd name="connsiteY136" fmla="*/ 3871639 h 4636154"/>
                <a:gd name="connsiteX137" fmla="*/ 4126096 w 4578520"/>
                <a:gd name="connsiteY137" fmla="*/ 3736841 h 4636154"/>
                <a:gd name="connsiteX138" fmla="*/ 4148155 w 4578520"/>
                <a:gd name="connsiteY138" fmla="*/ 3690138 h 4636154"/>
                <a:gd name="connsiteX139" fmla="*/ 4167197 w 4578520"/>
                <a:gd name="connsiteY139" fmla="*/ 3626420 h 4636154"/>
                <a:gd name="connsiteX140" fmla="*/ 4182159 w 4578520"/>
                <a:gd name="connsiteY140" fmla="*/ 3562702 h 4636154"/>
                <a:gd name="connsiteX141" fmla="*/ 4208355 w 4578520"/>
                <a:gd name="connsiteY141" fmla="*/ 3444900 h 4636154"/>
                <a:gd name="connsiteX142" fmla="*/ 4249481 w 4578520"/>
                <a:gd name="connsiteY142" fmla="*/ 3269739 h 4636154"/>
                <a:gd name="connsiteX143" fmla="*/ 4314090 w 4578520"/>
                <a:gd name="connsiteY143" fmla="*/ 3151431 h 4636154"/>
                <a:gd name="connsiteX144" fmla="*/ 4372873 w 4578520"/>
                <a:gd name="connsiteY144" fmla="*/ 3094571 h 4636154"/>
                <a:gd name="connsiteX145" fmla="*/ 4414002 w 4578520"/>
                <a:gd name="connsiteY145" fmla="*/ 2977795 h 4636154"/>
                <a:gd name="connsiteX146" fmla="*/ 4372873 w 4578520"/>
                <a:gd name="connsiteY146" fmla="*/ 2919407 h 4636154"/>
                <a:gd name="connsiteX147" fmla="*/ 4414002 w 4578520"/>
                <a:gd name="connsiteY147" fmla="*/ 2861018 h 4636154"/>
                <a:gd name="connsiteX148" fmla="*/ 4372873 w 4578520"/>
                <a:gd name="connsiteY148" fmla="*/ 2802630 h 4636154"/>
                <a:gd name="connsiteX149" fmla="*/ 4428340 w 4578520"/>
                <a:gd name="connsiteY149" fmla="*/ 2666787 h 4636154"/>
                <a:gd name="connsiteX150" fmla="*/ 4455132 w 4578520"/>
                <a:gd name="connsiteY150" fmla="*/ 2569078 h 4636154"/>
                <a:gd name="connsiteX151" fmla="*/ 4496261 w 4578520"/>
                <a:gd name="connsiteY151" fmla="*/ 2452301 h 4636154"/>
                <a:gd name="connsiteX152" fmla="*/ 4455132 w 4578520"/>
                <a:gd name="connsiteY152" fmla="*/ 2452301 h 4636154"/>
                <a:gd name="connsiteX153" fmla="*/ 4455132 w 4578520"/>
                <a:gd name="connsiteY153" fmla="*/ 2393913 h 4636154"/>
                <a:gd name="connsiteX154" fmla="*/ 4496261 w 4578520"/>
                <a:gd name="connsiteY154" fmla="*/ 2335525 h 4636154"/>
                <a:gd name="connsiteX155" fmla="*/ 4578520 w 4578520"/>
                <a:gd name="connsiteY155" fmla="*/ 2277137 h 4636154"/>
                <a:gd name="connsiteX156" fmla="*/ 4537388 w 4578520"/>
                <a:gd name="connsiteY156" fmla="*/ 2218752 h 4636154"/>
                <a:gd name="connsiteX0" fmla="*/ 1329288 w 4578520"/>
                <a:gd name="connsiteY0" fmla="*/ 0 h 4654057"/>
                <a:gd name="connsiteX1" fmla="*/ 1329288 w 4578520"/>
                <a:gd name="connsiteY1" fmla="*/ 0 h 4654057"/>
                <a:gd name="connsiteX2" fmla="*/ 1329288 w 4578520"/>
                <a:gd name="connsiteY2" fmla="*/ 58388 h 4654057"/>
                <a:gd name="connsiteX3" fmla="*/ 1329291 w 4578520"/>
                <a:gd name="connsiteY3" fmla="*/ 116775 h 4654057"/>
                <a:gd name="connsiteX4" fmla="*/ 1288162 w 4578520"/>
                <a:gd name="connsiteY4" fmla="*/ 233551 h 4654057"/>
                <a:gd name="connsiteX5" fmla="*/ 1288159 w 4578520"/>
                <a:gd name="connsiteY5" fmla="*/ 350329 h 4654057"/>
                <a:gd name="connsiteX6" fmla="*/ 1285101 w 4578520"/>
                <a:gd name="connsiteY6" fmla="*/ 403828 h 4654057"/>
                <a:gd name="connsiteX7" fmla="*/ 1294622 w 4578520"/>
                <a:gd name="connsiteY7" fmla="*/ 482993 h 4654057"/>
                <a:gd name="connsiteX8" fmla="*/ 1247030 w 4578520"/>
                <a:gd name="connsiteY8" fmla="*/ 583881 h 4654057"/>
                <a:gd name="connsiteX9" fmla="*/ 1214375 w 4578520"/>
                <a:gd name="connsiteY9" fmla="*/ 672216 h 4654057"/>
                <a:gd name="connsiteX10" fmla="*/ 1164771 w 4578520"/>
                <a:gd name="connsiteY10" fmla="*/ 759045 h 4654057"/>
                <a:gd name="connsiteX11" fmla="*/ 1132768 w 4578520"/>
                <a:gd name="connsiteY11" fmla="*/ 826684 h 4654057"/>
                <a:gd name="connsiteX12" fmla="*/ 1098765 w 4578520"/>
                <a:gd name="connsiteY12" fmla="*/ 884610 h 4654057"/>
                <a:gd name="connsiteX13" fmla="*/ 1041383 w 4578520"/>
                <a:gd name="connsiteY13" fmla="*/ 992597 h 4654057"/>
                <a:gd name="connsiteX14" fmla="*/ 959126 w 4578520"/>
                <a:gd name="connsiteY14" fmla="*/ 1050985 h 4654057"/>
                <a:gd name="connsiteX15" fmla="*/ 959124 w 4578520"/>
                <a:gd name="connsiteY15" fmla="*/ 1167762 h 4654057"/>
                <a:gd name="connsiteX16" fmla="*/ 959126 w 4578520"/>
                <a:gd name="connsiteY16" fmla="*/ 1342926 h 4654057"/>
                <a:gd name="connsiteX17" fmla="*/ 876865 w 4578520"/>
                <a:gd name="connsiteY17" fmla="*/ 1401314 h 4654057"/>
                <a:gd name="connsiteX18" fmla="*/ 753478 w 4578520"/>
                <a:gd name="connsiteY18" fmla="*/ 1284538 h 4654057"/>
                <a:gd name="connsiteX19" fmla="*/ 630090 w 4578520"/>
                <a:gd name="connsiteY19" fmla="*/ 1342926 h 4654057"/>
                <a:gd name="connsiteX20" fmla="*/ 588960 w 4578520"/>
                <a:gd name="connsiteY20" fmla="*/ 1401314 h 4654057"/>
                <a:gd name="connsiteX21" fmla="*/ 506700 w 4578520"/>
                <a:gd name="connsiteY21" fmla="*/ 1342926 h 4654057"/>
                <a:gd name="connsiteX22" fmla="*/ 465572 w 4578520"/>
                <a:gd name="connsiteY22" fmla="*/ 1342926 h 4654057"/>
                <a:gd name="connsiteX23" fmla="*/ 424442 w 4578520"/>
                <a:gd name="connsiteY23" fmla="*/ 1284538 h 4654057"/>
                <a:gd name="connsiteX24" fmla="*/ 422785 w 4578520"/>
                <a:gd name="connsiteY24" fmla="*/ 1342222 h 4654057"/>
                <a:gd name="connsiteX25" fmla="*/ 425505 w 4578520"/>
                <a:gd name="connsiteY25" fmla="*/ 1436833 h 4654057"/>
                <a:gd name="connsiteX26" fmla="*/ 439106 w 4578520"/>
                <a:gd name="connsiteY26" fmla="*/ 1477381 h 4654057"/>
                <a:gd name="connsiteX27" fmla="*/ 588959 w 4578520"/>
                <a:gd name="connsiteY27" fmla="*/ 1576479 h 4654057"/>
                <a:gd name="connsiteX28" fmla="*/ 590079 w 4578520"/>
                <a:gd name="connsiteY28" fmla="*/ 1656951 h 4654057"/>
                <a:gd name="connsiteX29" fmla="*/ 588959 w 4578520"/>
                <a:gd name="connsiteY29" fmla="*/ 1810031 h 4654057"/>
                <a:gd name="connsiteX30" fmla="*/ 630090 w 4578520"/>
                <a:gd name="connsiteY30" fmla="*/ 1868419 h 4654057"/>
                <a:gd name="connsiteX31" fmla="*/ 647205 w 4578520"/>
                <a:gd name="connsiteY31" fmla="*/ 1956232 h 4654057"/>
                <a:gd name="connsiteX32" fmla="*/ 636324 w 4578520"/>
                <a:gd name="connsiteY32" fmla="*/ 2023812 h 4654057"/>
                <a:gd name="connsiteX33" fmla="*/ 671219 w 4578520"/>
                <a:gd name="connsiteY33" fmla="*/ 2101972 h 4654057"/>
                <a:gd name="connsiteX34" fmla="*/ 630090 w 4578520"/>
                <a:gd name="connsiteY34" fmla="*/ 2101972 h 4654057"/>
                <a:gd name="connsiteX35" fmla="*/ 594160 w 4578520"/>
                <a:gd name="connsiteY35" fmla="*/ 2126147 h 4654057"/>
                <a:gd name="connsiteX36" fmla="*/ 568317 w 4578520"/>
                <a:gd name="connsiteY36" fmla="*/ 2176350 h 4654057"/>
                <a:gd name="connsiteX37" fmla="*/ 534315 w 4578520"/>
                <a:gd name="connsiteY37" fmla="*/ 2211105 h 4654057"/>
                <a:gd name="connsiteX38" fmla="*/ 505752 w 4578520"/>
                <a:gd name="connsiteY38" fmla="*/ 2241998 h 4654057"/>
                <a:gd name="connsiteX39" fmla="*/ 483990 w 4578520"/>
                <a:gd name="connsiteY39" fmla="*/ 2238137 h 4654057"/>
                <a:gd name="connsiteX40" fmla="*/ 445907 w 4578520"/>
                <a:gd name="connsiteY40" fmla="*/ 2243930 h 4654057"/>
                <a:gd name="connsiteX41" fmla="*/ 383313 w 4578520"/>
                <a:gd name="connsiteY41" fmla="*/ 2218748 h 4654057"/>
                <a:gd name="connsiteX42" fmla="*/ 383313 w 4578520"/>
                <a:gd name="connsiteY42" fmla="*/ 2160360 h 4654057"/>
                <a:gd name="connsiteX43" fmla="*/ 301054 w 4578520"/>
                <a:gd name="connsiteY43" fmla="*/ 2218748 h 4654057"/>
                <a:gd name="connsiteX44" fmla="*/ 301052 w 4578520"/>
                <a:gd name="connsiteY44" fmla="*/ 2335525 h 4654057"/>
                <a:gd name="connsiteX45" fmla="*/ 218795 w 4578520"/>
                <a:gd name="connsiteY45" fmla="*/ 2335524 h 4654057"/>
                <a:gd name="connsiteX46" fmla="*/ 218795 w 4578520"/>
                <a:gd name="connsiteY46" fmla="*/ 2510689 h 4654057"/>
                <a:gd name="connsiteX47" fmla="*/ 191564 w 4578520"/>
                <a:gd name="connsiteY47" fmla="*/ 2560590 h 4654057"/>
                <a:gd name="connsiteX48" fmla="*/ 177666 w 4578520"/>
                <a:gd name="connsiteY48" fmla="*/ 2685853 h 4654057"/>
                <a:gd name="connsiteX49" fmla="*/ 218795 w 4578520"/>
                <a:gd name="connsiteY49" fmla="*/ 2744241 h 4654057"/>
                <a:gd name="connsiteX50" fmla="*/ 136536 w 4578520"/>
                <a:gd name="connsiteY50" fmla="*/ 2802629 h 4654057"/>
                <a:gd name="connsiteX51" fmla="*/ 80034 w 4578520"/>
                <a:gd name="connsiteY51" fmla="*/ 2888834 h 4654057"/>
                <a:gd name="connsiteX52" fmla="*/ 13148 w 4578520"/>
                <a:gd name="connsiteY52" fmla="*/ 2919406 h 4654057"/>
                <a:gd name="connsiteX53" fmla="*/ 13147 w 4578520"/>
                <a:gd name="connsiteY53" fmla="*/ 2977794 h 4654057"/>
                <a:gd name="connsiteX54" fmla="*/ 13147 w 4578520"/>
                <a:gd name="connsiteY54" fmla="*/ 3094571 h 4654057"/>
                <a:gd name="connsiteX55" fmla="*/ 54277 w 4578520"/>
                <a:gd name="connsiteY55" fmla="*/ 3269735 h 4654057"/>
                <a:gd name="connsiteX56" fmla="*/ 95407 w 4578520"/>
                <a:gd name="connsiteY56" fmla="*/ 3269735 h 4654057"/>
                <a:gd name="connsiteX57" fmla="*/ 148039 w 4578520"/>
                <a:gd name="connsiteY57" fmla="*/ 3280797 h 4654057"/>
                <a:gd name="connsiteX58" fmla="*/ 195644 w 4578520"/>
                <a:gd name="connsiteY58" fmla="*/ 3271143 h 4654057"/>
                <a:gd name="connsiteX59" fmla="*/ 236447 w 4578520"/>
                <a:gd name="connsiteY59" fmla="*/ 3259558 h 4654057"/>
                <a:gd name="connsiteX60" fmla="*/ 281332 w 4578520"/>
                <a:gd name="connsiteY60" fmla="*/ 3271143 h 4654057"/>
                <a:gd name="connsiteX61" fmla="*/ 301054 w 4578520"/>
                <a:gd name="connsiteY61" fmla="*/ 3328123 h 4654057"/>
                <a:gd name="connsiteX62" fmla="*/ 383313 w 4578520"/>
                <a:gd name="connsiteY62" fmla="*/ 3269735 h 4654057"/>
                <a:gd name="connsiteX63" fmla="*/ 465571 w 4578520"/>
                <a:gd name="connsiteY63" fmla="*/ 3328124 h 4654057"/>
                <a:gd name="connsiteX64" fmla="*/ 634964 w 4578520"/>
                <a:gd name="connsiteY64" fmla="*/ 3363824 h 4654057"/>
                <a:gd name="connsiteX65" fmla="*/ 724731 w 4578520"/>
                <a:gd name="connsiteY65" fmla="*/ 3365755 h 4654057"/>
                <a:gd name="connsiteX66" fmla="*/ 787296 w 4578520"/>
                <a:gd name="connsiteY66" fmla="*/ 3379271 h 4654057"/>
                <a:gd name="connsiteX67" fmla="*/ 837621 w 4578520"/>
                <a:gd name="connsiteY67" fmla="*/ 3408233 h 4654057"/>
                <a:gd name="connsiteX68" fmla="*/ 876867 w 4578520"/>
                <a:gd name="connsiteY68" fmla="*/ 3444899 h 4654057"/>
                <a:gd name="connsiteX69" fmla="*/ 917996 w 4578520"/>
                <a:gd name="connsiteY69" fmla="*/ 3503287 h 4654057"/>
                <a:gd name="connsiteX70" fmla="*/ 912428 w 4578520"/>
                <a:gd name="connsiteY70" fmla="*/ 3537600 h 4654057"/>
                <a:gd name="connsiteX71" fmla="*/ 898826 w 4578520"/>
                <a:gd name="connsiteY71" fmla="*/ 3595526 h 4654057"/>
                <a:gd name="connsiteX72" fmla="*/ 916508 w 4578520"/>
                <a:gd name="connsiteY72" fmla="*/ 3657313 h 4654057"/>
                <a:gd name="connsiteX73" fmla="*/ 959125 w 4578520"/>
                <a:gd name="connsiteY73" fmla="*/ 3736841 h 4654057"/>
                <a:gd name="connsiteX74" fmla="*/ 1000255 w 4578520"/>
                <a:gd name="connsiteY74" fmla="*/ 3795228 h 4654057"/>
                <a:gd name="connsiteX75" fmla="*/ 1041385 w 4578520"/>
                <a:gd name="connsiteY75" fmla="*/ 3970392 h 4654057"/>
                <a:gd name="connsiteX76" fmla="*/ 1082514 w 4578520"/>
                <a:gd name="connsiteY76" fmla="*/ 4028780 h 4654057"/>
                <a:gd name="connsiteX77" fmla="*/ 1128687 w 4578520"/>
                <a:gd name="connsiteY77" fmla="*/ 4105271 h 4654057"/>
                <a:gd name="connsiteX78" fmla="*/ 1123643 w 4578520"/>
                <a:gd name="connsiteY78" fmla="*/ 4203946 h 4654057"/>
                <a:gd name="connsiteX79" fmla="*/ 1205902 w 4578520"/>
                <a:gd name="connsiteY79" fmla="*/ 4203946 h 4654057"/>
                <a:gd name="connsiteX80" fmla="*/ 1285100 w 4578520"/>
                <a:gd name="connsiteY80" fmla="*/ 4180574 h 4654057"/>
                <a:gd name="connsiteX81" fmla="*/ 1325904 w 4578520"/>
                <a:gd name="connsiteY81" fmla="*/ 4201813 h 4654057"/>
                <a:gd name="connsiteX82" fmla="*/ 1355827 w 4578520"/>
                <a:gd name="connsiteY82" fmla="*/ 4228846 h 4654057"/>
                <a:gd name="connsiteX83" fmla="*/ 1370420 w 4578520"/>
                <a:gd name="connsiteY83" fmla="*/ 4262334 h 4654057"/>
                <a:gd name="connsiteX84" fmla="*/ 1411550 w 4578520"/>
                <a:gd name="connsiteY84" fmla="*/ 4203945 h 4654057"/>
                <a:gd name="connsiteX85" fmla="*/ 1455116 w 4578520"/>
                <a:gd name="connsiteY85" fmla="*/ 4180574 h 4654057"/>
                <a:gd name="connsiteX86" fmla="*/ 1493809 w 4578520"/>
                <a:gd name="connsiteY86" fmla="*/ 4145558 h 4654057"/>
                <a:gd name="connsiteX87" fmla="*/ 1584328 w 4578520"/>
                <a:gd name="connsiteY87" fmla="*/ 4120718 h 4654057"/>
                <a:gd name="connsiteX88" fmla="*/ 1637373 w 4578520"/>
                <a:gd name="connsiteY88" fmla="*/ 4074377 h 4654057"/>
                <a:gd name="connsiteX89" fmla="*/ 1740586 w 4578520"/>
                <a:gd name="connsiteY89" fmla="*/ 4028782 h 4654057"/>
                <a:gd name="connsiteX90" fmla="*/ 1670015 w 4578520"/>
                <a:gd name="connsiteY90" fmla="*/ 3985558 h 4654057"/>
                <a:gd name="connsiteX91" fmla="*/ 1621050 w 4578520"/>
                <a:gd name="connsiteY91" fmla="*/ 3935356 h 4654057"/>
                <a:gd name="connsiteX92" fmla="*/ 1693137 w 4578520"/>
                <a:gd name="connsiteY92" fmla="*/ 3889016 h 4654057"/>
                <a:gd name="connsiteX93" fmla="*/ 1781715 w 4578520"/>
                <a:gd name="connsiteY93" fmla="*/ 3853617 h 4654057"/>
                <a:gd name="connsiteX94" fmla="*/ 1946233 w 4578520"/>
                <a:gd name="connsiteY94" fmla="*/ 3795228 h 4654057"/>
                <a:gd name="connsiteX95" fmla="*/ 1966521 w 4578520"/>
                <a:gd name="connsiteY95" fmla="*/ 3765441 h 4654057"/>
                <a:gd name="connsiteX96" fmla="*/ 1987363 w 4578520"/>
                <a:gd name="connsiteY96" fmla="*/ 3678452 h 4654057"/>
                <a:gd name="connsiteX97" fmla="*/ 2069621 w 4578520"/>
                <a:gd name="connsiteY97" fmla="*/ 3678453 h 4654057"/>
                <a:gd name="connsiteX98" fmla="*/ 2150137 w 4578520"/>
                <a:gd name="connsiteY98" fmla="*/ 3614834 h 4654057"/>
                <a:gd name="connsiteX99" fmla="*/ 2201822 w 4578520"/>
                <a:gd name="connsiteY99" fmla="*/ 3580079 h 4654057"/>
                <a:gd name="connsiteX100" fmla="*/ 2263027 w 4578520"/>
                <a:gd name="connsiteY100" fmla="*/ 3605180 h 4654057"/>
                <a:gd name="connsiteX101" fmla="*/ 2264387 w 4578520"/>
                <a:gd name="connsiteY101" fmla="*/ 3638004 h 4654057"/>
                <a:gd name="connsiteX102" fmla="*/ 2297030 w 4578520"/>
                <a:gd name="connsiteY102" fmla="*/ 3693999 h 4654057"/>
                <a:gd name="connsiteX103" fmla="*/ 2357528 w 4578520"/>
                <a:gd name="connsiteY103" fmla="*/ 3678452 h 4654057"/>
                <a:gd name="connsiteX104" fmla="*/ 2392239 w 4578520"/>
                <a:gd name="connsiteY104" fmla="*/ 3666967 h 4654057"/>
                <a:gd name="connsiteX105" fmla="*/ 2438483 w 4578520"/>
                <a:gd name="connsiteY105" fmla="*/ 3730685 h 4654057"/>
                <a:gd name="connsiteX106" fmla="*/ 2439787 w 4578520"/>
                <a:gd name="connsiteY106" fmla="*/ 3795229 h 4654057"/>
                <a:gd name="connsiteX107" fmla="*/ 2541852 w 4578520"/>
                <a:gd name="connsiteY107" fmla="*/ 3823366 h 4654057"/>
                <a:gd name="connsiteX108" fmla="*/ 2577216 w 4578520"/>
                <a:gd name="connsiteY108" fmla="*/ 3836882 h 4654057"/>
                <a:gd name="connsiteX109" fmla="*/ 2604305 w 4578520"/>
                <a:gd name="connsiteY109" fmla="*/ 3912005 h 4654057"/>
                <a:gd name="connsiteX110" fmla="*/ 2635700 w 4578520"/>
                <a:gd name="connsiteY110" fmla="*/ 3993281 h 4654057"/>
                <a:gd name="connsiteX111" fmla="*/ 2665623 w 4578520"/>
                <a:gd name="connsiteY111" fmla="*/ 4016451 h 4654057"/>
                <a:gd name="connsiteX112" fmla="*/ 2686564 w 4578520"/>
                <a:gd name="connsiteY112" fmla="*/ 4028780 h 4654057"/>
                <a:gd name="connsiteX113" fmla="*/ 2686564 w 4578520"/>
                <a:gd name="connsiteY113" fmla="*/ 3970392 h 4654057"/>
                <a:gd name="connsiteX114" fmla="*/ 2768823 w 4578520"/>
                <a:gd name="connsiteY114" fmla="*/ 4028780 h 4654057"/>
                <a:gd name="connsiteX115" fmla="*/ 2801635 w 4578520"/>
                <a:gd name="connsiteY115" fmla="*/ 4047345 h 4654057"/>
                <a:gd name="connsiteX116" fmla="*/ 2856040 w 4578520"/>
                <a:gd name="connsiteY116" fmla="*/ 4045414 h 4654057"/>
                <a:gd name="connsiteX117" fmla="*/ 2974467 w 4578520"/>
                <a:gd name="connsiteY117" fmla="*/ 4087172 h 4654057"/>
                <a:gd name="connsiteX118" fmla="*/ 3002934 w 4578520"/>
                <a:gd name="connsiteY118" fmla="*/ 4153542 h 4654057"/>
                <a:gd name="connsiteX119" fmla="*/ 2997493 w 4578520"/>
                <a:gd name="connsiteY119" fmla="*/ 4207607 h 4654057"/>
                <a:gd name="connsiteX120" fmla="*/ 2974470 w 4578520"/>
                <a:gd name="connsiteY120" fmla="*/ 4262333 h 4654057"/>
                <a:gd name="connsiteX121" fmla="*/ 3015600 w 4578520"/>
                <a:gd name="connsiteY121" fmla="*/ 4262333 h 4654057"/>
                <a:gd name="connsiteX122" fmla="*/ 3097856 w 4578520"/>
                <a:gd name="connsiteY122" fmla="*/ 4320724 h 4654057"/>
                <a:gd name="connsiteX123" fmla="*/ 3174309 w 4578520"/>
                <a:gd name="connsiteY123" fmla="*/ 4483718 h 4654057"/>
                <a:gd name="connsiteX124" fmla="*/ 3262377 w 4578520"/>
                <a:gd name="connsiteY124" fmla="*/ 4612662 h 4654057"/>
                <a:gd name="connsiteX125" fmla="*/ 3289919 w 4578520"/>
                <a:gd name="connsiteY125" fmla="*/ 4624671 h 4654057"/>
                <a:gd name="connsiteX126" fmla="*/ 3385765 w 4578520"/>
                <a:gd name="connsiteY126" fmla="*/ 4612662 h 4654057"/>
                <a:gd name="connsiteX127" fmla="*/ 3468024 w 4578520"/>
                <a:gd name="connsiteY127" fmla="*/ 4495887 h 4654057"/>
                <a:gd name="connsiteX128" fmla="*/ 3579624 w 4578520"/>
                <a:gd name="connsiteY128" fmla="*/ 4464410 h 4654057"/>
                <a:gd name="connsiteX129" fmla="*/ 3755930 w 4578520"/>
                <a:gd name="connsiteY129" fmla="*/ 4379111 h 4654057"/>
                <a:gd name="connsiteX130" fmla="*/ 3879319 w 4578520"/>
                <a:gd name="connsiteY130" fmla="*/ 4320723 h 4654057"/>
                <a:gd name="connsiteX131" fmla="*/ 4002707 w 4578520"/>
                <a:gd name="connsiteY131" fmla="*/ 4203946 h 4654057"/>
                <a:gd name="connsiteX132" fmla="*/ 4043837 w 4578520"/>
                <a:gd name="connsiteY132" fmla="*/ 4145558 h 4654057"/>
                <a:gd name="connsiteX133" fmla="*/ 4084966 w 4578520"/>
                <a:gd name="connsiteY133" fmla="*/ 4145558 h 4654057"/>
                <a:gd name="connsiteX134" fmla="*/ 4084966 w 4578520"/>
                <a:gd name="connsiteY134" fmla="*/ 4028782 h 4654057"/>
                <a:gd name="connsiteX135" fmla="*/ 4126096 w 4578520"/>
                <a:gd name="connsiteY135" fmla="*/ 3970394 h 4654057"/>
                <a:gd name="connsiteX136" fmla="*/ 4134554 w 4578520"/>
                <a:gd name="connsiteY136" fmla="*/ 3871639 h 4654057"/>
                <a:gd name="connsiteX137" fmla="*/ 4126096 w 4578520"/>
                <a:gd name="connsiteY137" fmla="*/ 3736841 h 4654057"/>
                <a:gd name="connsiteX138" fmla="*/ 4148155 w 4578520"/>
                <a:gd name="connsiteY138" fmla="*/ 3690138 h 4654057"/>
                <a:gd name="connsiteX139" fmla="*/ 4167197 w 4578520"/>
                <a:gd name="connsiteY139" fmla="*/ 3626420 h 4654057"/>
                <a:gd name="connsiteX140" fmla="*/ 4182159 w 4578520"/>
                <a:gd name="connsiteY140" fmla="*/ 3562702 h 4654057"/>
                <a:gd name="connsiteX141" fmla="*/ 4208355 w 4578520"/>
                <a:gd name="connsiteY141" fmla="*/ 3444900 h 4654057"/>
                <a:gd name="connsiteX142" fmla="*/ 4249481 w 4578520"/>
                <a:gd name="connsiteY142" fmla="*/ 3269739 h 4654057"/>
                <a:gd name="connsiteX143" fmla="*/ 4314090 w 4578520"/>
                <a:gd name="connsiteY143" fmla="*/ 3151431 h 4654057"/>
                <a:gd name="connsiteX144" fmla="*/ 4372873 w 4578520"/>
                <a:gd name="connsiteY144" fmla="*/ 3094571 h 4654057"/>
                <a:gd name="connsiteX145" fmla="*/ 4414002 w 4578520"/>
                <a:gd name="connsiteY145" fmla="*/ 2977795 h 4654057"/>
                <a:gd name="connsiteX146" fmla="*/ 4372873 w 4578520"/>
                <a:gd name="connsiteY146" fmla="*/ 2919407 h 4654057"/>
                <a:gd name="connsiteX147" fmla="*/ 4414002 w 4578520"/>
                <a:gd name="connsiteY147" fmla="*/ 2861018 h 4654057"/>
                <a:gd name="connsiteX148" fmla="*/ 4372873 w 4578520"/>
                <a:gd name="connsiteY148" fmla="*/ 2802630 h 4654057"/>
                <a:gd name="connsiteX149" fmla="*/ 4428340 w 4578520"/>
                <a:gd name="connsiteY149" fmla="*/ 2666787 h 4654057"/>
                <a:gd name="connsiteX150" fmla="*/ 4455132 w 4578520"/>
                <a:gd name="connsiteY150" fmla="*/ 2569078 h 4654057"/>
                <a:gd name="connsiteX151" fmla="*/ 4496261 w 4578520"/>
                <a:gd name="connsiteY151" fmla="*/ 2452301 h 4654057"/>
                <a:gd name="connsiteX152" fmla="*/ 4455132 w 4578520"/>
                <a:gd name="connsiteY152" fmla="*/ 2452301 h 4654057"/>
                <a:gd name="connsiteX153" fmla="*/ 4455132 w 4578520"/>
                <a:gd name="connsiteY153" fmla="*/ 2393913 h 4654057"/>
                <a:gd name="connsiteX154" fmla="*/ 4496261 w 4578520"/>
                <a:gd name="connsiteY154" fmla="*/ 2335525 h 4654057"/>
                <a:gd name="connsiteX155" fmla="*/ 4578520 w 4578520"/>
                <a:gd name="connsiteY155" fmla="*/ 2277137 h 4654057"/>
                <a:gd name="connsiteX156" fmla="*/ 4537388 w 4578520"/>
                <a:gd name="connsiteY156" fmla="*/ 2218752 h 4654057"/>
                <a:gd name="connsiteX0" fmla="*/ 1329288 w 4578520"/>
                <a:gd name="connsiteY0" fmla="*/ 0 h 4654057"/>
                <a:gd name="connsiteX1" fmla="*/ 1329288 w 4578520"/>
                <a:gd name="connsiteY1" fmla="*/ 0 h 4654057"/>
                <a:gd name="connsiteX2" fmla="*/ 1329288 w 4578520"/>
                <a:gd name="connsiteY2" fmla="*/ 58388 h 4654057"/>
                <a:gd name="connsiteX3" fmla="*/ 1329291 w 4578520"/>
                <a:gd name="connsiteY3" fmla="*/ 116775 h 4654057"/>
                <a:gd name="connsiteX4" fmla="*/ 1288162 w 4578520"/>
                <a:gd name="connsiteY4" fmla="*/ 233551 h 4654057"/>
                <a:gd name="connsiteX5" fmla="*/ 1288159 w 4578520"/>
                <a:gd name="connsiteY5" fmla="*/ 350329 h 4654057"/>
                <a:gd name="connsiteX6" fmla="*/ 1285101 w 4578520"/>
                <a:gd name="connsiteY6" fmla="*/ 403828 h 4654057"/>
                <a:gd name="connsiteX7" fmla="*/ 1294622 w 4578520"/>
                <a:gd name="connsiteY7" fmla="*/ 482993 h 4654057"/>
                <a:gd name="connsiteX8" fmla="*/ 1247030 w 4578520"/>
                <a:gd name="connsiteY8" fmla="*/ 583881 h 4654057"/>
                <a:gd name="connsiteX9" fmla="*/ 1214375 w 4578520"/>
                <a:gd name="connsiteY9" fmla="*/ 672216 h 4654057"/>
                <a:gd name="connsiteX10" fmla="*/ 1164771 w 4578520"/>
                <a:gd name="connsiteY10" fmla="*/ 759045 h 4654057"/>
                <a:gd name="connsiteX11" fmla="*/ 1132768 w 4578520"/>
                <a:gd name="connsiteY11" fmla="*/ 826684 h 4654057"/>
                <a:gd name="connsiteX12" fmla="*/ 1098765 w 4578520"/>
                <a:gd name="connsiteY12" fmla="*/ 884610 h 4654057"/>
                <a:gd name="connsiteX13" fmla="*/ 1041383 w 4578520"/>
                <a:gd name="connsiteY13" fmla="*/ 992597 h 4654057"/>
                <a:gd name="connsiteX14" fmla="*/ 959126 w 4578520"/>
                <a:gd name="connsiteY14" fmla="*/ 1050985 h 4654057"/>
                <a:gd name="connsiteX15" fmla="*/ 959124 w 4578520"/>
                <a:gd name="connsiteY15" fmla="*/ 1167762 h 4654057"/>
                <a:gd name="connsiteX16" fmla="*/ 959126 w 4578520"/>
                <a:gd name="connsiteY16" fmla="*/ 1342926 h 4654057"/>
                <a:gd name="connsiteX17" fmla="*/ 876865 w 4578520"/>
                <a:gd name="connsiteY17" fmla="*/ 1401314 h 4654057"/>
                <a:gd name="connsiteX18" fmla="*/ 753478 w 4578520"/>
                <a:gd name="connsiteY18" fmla="*/ 1284538 h 4654057"/>
                <a:gd name="connsiteX19" fmla="*/ 630090 w 4578520"/>
                <a:gd name="connsiteY19" fmla="*/ 1342926 h 4654057"/>
                <a:gd name="connsiteX20" fmla="*/ 588960 w 4578520"/>
                <a:gd name="connsiteY20" fmla="*/ 1401314 h 4654057"/>
                <a:gd name="connsiteX21" fmla="*/ 506700 w 4578520"/>
                <a:gd name="connsiteY21" fmla="*/ 1342926 h 4654057"/>
                <a:gd name="connsiteX22" fmla="*/ 465572 w 4578520"/>
                <a:gd name="connsiteY22" fmla="*/ 1342926 h 4654057"/>
                <a:gd name="connsiteX23" fmla="*/ 424442 w 4578520"/>
                <a:gd name="connsiteY23" fmla="*/ 1284538 h 4654057"/>
                <a:gd name="connsiteX24" fmla="*/ 422785 w 4578520"/>
                <a:gd name="connsiteY24" fmla="*/ 1342222 h 4654057"/>
                <a:gd name="connsiteX25" fmla="*/ 425505 w 4578520"/>
                <a:gd name="connsiteY25" fmla="*/ 1436833 h 4654057"/>
                <a:gd name="connsiteX26" fmla="*/ 439106 w 4578520"/>
                <a:gd name="connsiteY26" fmla="*/ 1477381 h 4654057"/>
                <a:gd name="connsiteX27" fmla="*/ 588959 w 4578520"/>
                <a:gd name="connsiteY27" fmla="*/ 1576479 h 4654057"/>
                <a:gd name="connsiteX28" fmla="*/ 590079 w 4578520"/>
                <a:gd name="connsiteY28" fmla="*/ 1656951 h 4654057"/>
                <a:gd name="connsiteX29" fmla="*/ 588959 w 4578520"/>
                <a:gd name="connsiteY29" fmla="*/ 1810031 h 4654057"/>
                <a:gd name="connsiteX30" fmla="*/ 630090 w 4578520"/>
                <a:gd name="connsiteY30" fmla="*/ 1868419 h 4654057"/>
                <a:gd name="connsiteX31" fmla="*/ 647205 w 4578520"/>
                <a:gd name="connsiteY31" fmla="*/ 1956232 h 4654057"/>
                <a:gd name="connsiteX32" fmla="*/ 636324 w 4578520"/>
                <a:gd name="connsiteY32" fmla="*/ 2023812 h 4654057"/>
                <a:gd name="connsiteX33" fmla="*/ 671219 w 4578520"/>
                <a:gd name="connsiteY33" fmla="*/ 2101972 h 4654057"/>
                <a:gd name="connsiteX34" fmla="*/ 630090 w 4578520"/>
                <a:gd name="connsiteY34" fmla="*/ 2101972 h 4654057"/>
                <a:gd name="connsiteX35" fmla="*/ 594160 w 4578520"/>
                <a:gd name="connsiteY35" fmla="*/ 2126147 h 4654057"/>
                <a:gd name="connsiteX36" fmla="*/ 568317 w 4578520"/>
                <a:gd name="connsiteY36" fmla="*/ 2176350 h 4654057"/>
                <a:gd name="connsiteX37" fmla="*/ 534315 w 4578520"/>
                <a:gd name="connsiteY37" fmla="*/ 2211105 h 4654057"/>
                <a:gd name="connsiteX38" fmla="*/ 505752 w 4578520"/>
                <a:gd name="connsiteY38" fmla="*/ 2241998 h 4654057"/>
                <a:gd name="connsiteX39" fmla="*/ 483990 w 4578520"/>
                <a:gd name="connsiteY39" fmla="*/ 2238137 h 4654057"/>
                <a:gd name="connsiteX40" fmla="*/ 445907 w 4578520"/>
                <a:gd name="connsiteY40" fmla="*/ 2243930 h 4654057"/>
                <a:gd name="connsiteX41" fmla="*/ 383313 w 4578520"/>
                <a:gd name="connsiteY41" fmla="*/ 2218748 h 4654057"/>
                <a:gd name="connsiteX42" fmla="*/ 383313 w 4578520"/>
                <a:gd name="connsiteY42" fmla="*/ 2160360 h 4654057"/>
                <a:gd name="connsiteX43" fmla="*/ 301054 w 4578520"/>
                <a:gd name="connsiteY43" fmla="*/ 2218748 h 4654057"/>
                <a:gd name="connsiteX44" fmla="*/ 301052 w 4578520"/>
                <a:gd name="connsiteY44" fmla="*/ 2335525 h 4654057"/>
                <a:gd name="connsiteX45" fmla="*/ 218795 w 4578520"/>
                <a:gd name="connsiteY45" fmla="*/ 2335524 h 4654057"/>
                <a:gd name="connsiteX46" fmla="*/ 218795 w 4578520"/>
                <a:gd name="connsiteY46" fmla="*/ 2510689 h 4654057"/>
                <a:gd name="connsiteX47" fmla="*/ 191564 w 4578520"/>
                <a:gd name="connsiteY47" fmla="*/ 2560590 h 4654057"/>
                <a:gd name="connsiteX48" fmla="*/ 177666 w 4578520"/>
                <a:gd name="connsiteY48" fmla="*/ 2685853 h 4654057"/>
                <a:gd name="connsiteX49" fmla="*/ 218795 w 4578520"/>
                <a:gd name="connsiteY49" fmla="*/ 2744241 h 4654057"/>
                <a:gd name="connsiteX50" fmla="*/ 136536 w 4578520"/>
                <a:gd name="connsiteY50" fmla="*/ 2802629 h 4654057"/>
                <a:gd name="connsiteX51" fmla="*/ 80034 w 4578520"/>
                <a:gd name="connsiteY51" fmla="*/ 2888834 h 4654057"/>
                <a:gd name="connsiteX52" fmla="*/ 13148 w 4578520"/>
                <a:gd name="connsiteY52" fmla="*/ 2919406 h 4654057"/>
                <a:gd name="connsiteX53" fmla="*/ 13147 w 4578520"/>
                <a:gd name="connsiteY53" fmla="*/ 2977794 h 4654057"/>
                <a:gd name="connsiteX54" fmla="*/ 13147 w 4578520"/>
                <a:gd name="connsiteY54" fmla="*/ 3094571 h 4654057"/>
                <a:gd name="connsiteX55" fmla="*/ 54277 w 4578520"/>
                <a:gd name="connsiteY55" fmla="*/ 3269735 h 4654057"/>
                <a:gd name="connsiteX56" fmla="*/ 95407 w 4578520"/>
                <a:gd name="connsiteY56" fmla="*/ 3269735 h 4654057"/>
                <a:gd name="connsiteX57" fmla="*/ 148039 w 4578520"/>
                <a:gd name="connsiteY57" fmla="*/ 3280797 h 4654057"/>
                <a:gd name="connsiteX58" fmla="*/ 195644 w 4578520"/>
                <a:gd name="connsiteY58" fmla="*/ 3271143 h 4654057"/>
                <a:gd name="connsiteX59" fmla="*/ 236447 w 4578520"/>
                <a:gd name="connsiteY59" fmla="*/ 3259558 h 4654057"/>
                <a:gd name="connsiteX60" fmla="*/ 281332 w 4578520"/>
                <a:gd name="connsiteY60" fmla="*/ 3271143 h 4654057"/>
                <a:gd name="connsiteX61" fmla="*/ 301054 w 4578520"/>
                <a:gd name="connsiteY61" fmla="*/ 3328123 h 4654057"/>
                <a:gd name="connsiteX62" fmla="*/ 383313 w 4578520"/>
                <a:gd name="connsiteY62" fmla="*/ 3269735 h 4654057"/>
                <a:gd name="connsiteX63" fmla="*/ 465571 w 4578520"/>
                <a:gd name="connsiteY63" fmla="*/ 3328124 h 4654057"/>
                <a:gd name="connsiteX64" fmla="*/ 634964 w 4578520"/>
                <a:gd name="connsiteY64" fmla="*/ 3363824 h 4654057"/>
                <a:gd name="connsiteX65" fmla="*/ 724731 w 4578520"/>
                <a:gd name="connsiteY65" fmla="*/ 3365755 h 4654057"/>
                <a:gd name="connsiteX66" fmla="*/ 787296 w 4578520"/>
                <a:gd name="connsiteY66" fmla="*/ 3379271 h 4654057"/>
                <a:gd name="connsiteX67" fmla="*/ 837621 w 4578520"/>
                <a:gd name="connsiteY67" fmla="*/ 3408233 h 4654057"/>
                <a:gd name="connsiteX68" fmla="*/ 876867 w 4578520"/>
                <a:gd name="connsiteY68" fmla="*/ 3444899 h 4654057"/>
                <a:gd name="connsiteX69" fmla="*/ 917996 w 4578520"/>
                <a:gd name="connsiteY69" fmla="*/ 3503287 h 4654057"/>
                <a:gd name="connsiteX70" fmla="*/ 912428 w 4578520"/>
                <a:gd name="connsiteY70" fmla="*/ 3537600 h 4654057"/>
                <a:gd name="connsiteX71" fmla="*/ 898826 w 4578520"/>
                <a:gd name="connsiteY71" fmla="*/ 3595526 h 4654057"/>
                <a:gd name="connsiteX72" fmla="*/ 916508 w 4578520"/>
                <a:gd name="connsiteY72" fmla="*/ 3657313 h 4654057"/>
                <a:gd name="connsiteX73" fmla="*/ 959125 w 4578520"/>
                <a:gd name="connsiteY73" fmla="*/ 3736841 h 4654057"/>
                <a:gd name="connsiteX74" fmla="*/ 1000255 w 4578520"/>
                <a:gd name="connsiteY74" fmla="*/ 3795228 h 4654057"/>
                <a:gd name="connsiteX75" fmla="*/ 1041385 w 4578520"/>
                <a:gd name="connsiteY75" fmla="*/ 3970392 h 4654057"/>
                <a:gd name="connsiteX76" fmla="*/ 1082514 w 4578520"/>
                <a:gd name="connsiteY76" fmla="*/ 4028780 h 4654057"/>
                <a:gd name="connsiteX77" fmla="*/ 1128687 w 4578520"/>
                <a:gd name="connsiteY77" fmla="*/ 4105271 h 4654057"/>
                <a:gd name="connsiteX78" fmla="*/ 1123643 w 4578520"/>
                <a:gd name="connsiteY78" fmla="*/ 4203946 h 4654057"/>
                <a:gd name="connsiteX79" fmla="*/ 1205902 w 4578520"/>
                <a:gd name="connsiteY79" fmla="*/ 4203946 h 4654057"/>
                <a:gd name="connsiteX80" fmla="*/ 1285100 w 4578520"/>
                <a:gd name="connsiteY80" fmla="*/ 4180574 h 4654057"/>
                <a:gd name="connsiteX81" fmla="*/ 1325904 w 4578520"/>
                <a:gd name="connsiteY81" fmla="*/ 4201813 h 4654057"/>
                <a:gd name="connsiteX82" fmla="*/ 1355827 w 4578520"/>
                <a:gd name="connsiteY82" fmla="*/ 4228846 h 4654057"/>
                <a:gd name="connsiteX83" fmla="*/ 1370420 w 4578520"/>
                <a:gd name="connsiteY83" fmla="*/ 4262334 h 4654057"/>
                <a:gd name="connsiteX84" fmla="*/ 1411550 w 4578520"/>
                <a:gd name="connsiteY84" fmla="*/ 4203945 h 4654057"/>
                <a:gd name="connsiteX85" fmla="*/ 1455116 w 4578520"/>
                <a:gd name="connsiteY85" fmla="*/ 4180574 h 4654057"/>
                <a:gd name="connsiteX86" fmla="*/ 1493809 w 4578520"/>
                <a:gd name="connsiteY86" fmla="*/ 4145558 h 4654057"/>
                <a:gd name="connsiteX87" fmla="*/ 1584328 w 4578520"/>
                <a:gd name="connsiteY87" fmla="*/ 4120718 h 4654057"/>
                <a:gd name="connsiteX88" fmla="*/ 1637373 w 4578520"/>
                <a:gd name="connsiteY88" fmla="*/ 4074377 h 4654057"/>
                <a:gd name="connsiteX89" fmla="*/ 1740586 w 4578520"/>
                <a:gd name="connsiteY89" fmla="*/ 4028782 h 4654057"/>
                <a:gd name="connsiteX90" fmla="*/ 1670015 w 4578520"/>
                <a:gd name="connsiteY90" fmla="*/ 3985558 h 4654057"/>
                <a:gd name="connsiteX91" fmla="*/ 1621050 w 4578520"/>
                <a:gd name="connsiteY91" fmla="*/ 3935356 h 4654057"/>
                <a:gd name="connsiteX92" fmla="*/ 1693137 w 4578520"/>
                <a:gd name="connsiteY92" fmla="*/ 3889016 h 4654057"/>
                <a:gd name="connsiteX93" fmla="*/ 1781715 w 4578520"/>
                <a:gd name="connsiteY93" fmla="*/ 3853617 h 4654057"/>
                <a:gd name="connsiteX94" fmla="*/ 1946233 w 4578520"/>
                <a:gd name="connsiteY94" fmla="*/ 3795228 h 4654057"/>
                <a:gd name="connsiteX95" fmla="*/ 1966521 w 4578520"/>
                <a:gd name="connsiteY95" fmla="*/ 3765441 h 4654057"/>
                <a:gd name="connsiteX96" fmla="*/ 1987363 w 4578520"/>
                <a:gd name="connsiteY96" fmla="*/ 3678452 h 4654057"/>
                <a:gd name="connsiteX97" fmla="*/ 2069621 w 4578520"/>
                <a:gd name="connsiteY97" fmla="*/ 3678453 h 4654057"/>
                <a:gd name="connsiteX98" fmla="*/ 2150137 w 4578520"/>
                <a:gd name="connsiteY98" fmla="*/ 3614834 h 4654057"/>
                <a:gd name="connsiteX99" fmla="*/ 2201822 w 4578520"/>
                <a:gd name="connsiteY99" fmla="*/ 3580079 h 4654057"/>
                <a:gd name="connsiteX100" fmla="*/ 2263027 w 4578520"/>
                <a:gd name="connsiteY100" fmla="*/ 3605180 h 4654057"/>
                <a:gd name="connsiteX101" fmla="*/ 2264387 w 4578520"/>
                <a:gd name="connsiteY101" fmla="*/ 3638004 h 4654057"/>
                <a:gd name="connsiteX102" fmla="*/ 2297030 w 4578520"/>
                <a:gd name="connsiteY102" fmla="*/ 3693999 h 4654057"/>
                <a:gd name="connsiteX103" fmla="*/ 2357528 w 4578520"/>
                <a:gd name="connsiteY103" fmla="*/ 3678452 h 4654057"/>
                <a:gd name="connsiteX104" fmla="*/ 2392239 w 4578520"/>
                <a:gd name="connsiteY104" fmla="*/ 3666967 h 4654057"/>
                <a:gd name="connsiteX105" fmla="*/ 2438483 w 4578520"/>
                <a:gd name="connsiteY105" fmla="*/ 3730685 h 4654057"/>
                <a:gd name="connsiteX106" fmla="*/ 2439787 w 4578520"/>
                <a:gd name="connsiteY106" fmla="*/ 3795229 h 4654057"/>
                <a:gd name="connsiteX107" fmla="*/ 2541852 w 4578520"/>
                <a:gd name="connsiteY107" fmla="*/ 3823366 h 4654057"/>
                <a:gd name="connsiteX108" fmla="*/ 2577216 w 4578520"/>
                <a:gd name="connsiteY108" fmla="*/ 3836882 h 4654057"/>
                <a:gd name="connsiteX109" fmla="*/ 2604305 w 4578520"/>
                <a:gd name="connsiteY109" fmla="*/ 3912005 h 4654057"/>
                <a:gd name="connsiteX110" fmla="*/ 2635700 w 4578520"/>
                <a:gd name="connsiteY110" fmla="*/ 3993281 h 4654057"/>
                <a:gd name="connsiteX111" fmla="*/ 2665623 w 4578520"/>
                <a:gd name="connsiteY111" fmla="*/ 4016451 h 4654057"/>
                <a:gd name="connsiteX112" fmla="*/ 2686564 w 4578520"/>
                <a:gd name="connsiteY112" fmla="*/ 4028780 h 4654057"/>
                <a:gd name="connsiteX113" fmla="*/ 2686564 w 4578520"/>
                <a:gd name="connsiteY113" fmla="*/ 3970392 h 4654057"/>
                <a:gd name="connsiteX114" fmla="*/ 2768823 w 4578520"/>
                <a:gd name="connsiteY114" fmla="*/ 4028780 h 4654057"/>
                <a:gd name="connsiteX115" fmla="*/ 2801635 w 4578520"/>
                <a:gd name="connsiteY115" fmla="*/ 4047345 h 4654057"/>
                <a:gd name="connsiteX116" fmla="*/ 2856040 w 4578520"/>
                <a:gd name="connsiteY116" fmla="*/ 4045414 h 4654057"/>
                <a:gd name="connsiteX117" fmla="*/ 2974467 w 4578520"/>
                <a:gd name="connsiteY117" fmla="*/ 4087172 h 4654057"/>
                <a:gd name="connsiteX118" fmla="*/ 3002934 w 4578520"/>
                <a:gd name="connsiteY118" fmla="*/ 4153542 h 4654057"/>
                <a:gd name="connsiteX119" fmla="*/ 2997493 w 4578520"/>
                <a:gd name="connsiteY119" fmla="*/ 4207607 h 4654057"/>
                <a:gd name="connsiteX120" fmla="*/ 2974470 w 4578520"/>
                <a:gd name="connsiteY120" fmla="*/ 4262333 h 4654057"/>
                <a:gd name="connsiteX121" fmla="*/ 3015600 w 4578520"/>
                <a:gd name="connsiteY121" fmla="*/ 4262333 h 4654057"/>
                <a:gd name="connsiteX122" fmla="*/ 3097856 w 4578520"/>
                <a:gd name="connsiteY122" fmla="*/ 4320724 h 4654057"/>
                <a:gd name="connsiteX123" fmla="*/ 3174309 w 4578520"/>
                <a:gd name="connsiteY123" fmla="*/ 4483718 h 4654057"/>
                <a:gd name="connsiteX124" fmla="*/ 3262377 w 4578520"/>
                <a:gd name="connsiteY124" fmla="*/ 4612662 h 4654057"/>
                <a:gd name="connsiteX125" fmla="*/ 3289919 w 4578520"/>
                <a:gd name="connsiteY125" fmla="*/ 4624671 h 4654057"/>
                <a:gd name="connsiteX126" fmla="*/ 3385765 w 4578520"/>
                <a:gd name="connsiteY126" fmla="*/ 4612662 h 4654057"/>
                <a:gd name="connsiteX127" fmla="*/ 3468024 w 4578520"/>
                <a:gd name="connsiteY127" fmla="*/ 4495887 h 4654057"/>
                <a:gd name="connsiteX128" fmla="*/ 3579624 w 4578520"/>
                <a:gd name="connsiteY128" fmla="*/ 4464410 h 4654057"/>
                <a:gd name="connsiteX129" fmla="*/ 3755930 w 4578520"/>
                <a:gd name="connsiteY129" fmla="*/ 4379111 h 4654057"/>
                <a:gd name="connsiteX130" fmla="*/ 3879319 w 4578520"/>
                <a:gd name="connsiteY130" fmla="*/ 4320723 h 4654057"/>
                <a:gd name="connsiteX131" fmla="*/ 4002707 w 4578520"/>
                <a:gd name="connsiteY131" fmla="*/ 4203946 h 4654057"/>
                <a:gd name="connsiteX132" fmla="*/ 4043837 w 4578520"/>
                <a:gd name="connsiteY132" fmla="*/ 4145558 h 4654057"/>
                <a:gd name="connsiteX133" fmla="*/ 4084966 w 4578520"/>
                <a:gd name="connsiteY133" fmla="*/ 4145558 h 4654057"/>
                <a:gd name="connsiteX134" fmla="*/ 4084966 w 4578520"/>
                <a:gd name="connsiteY134" fmla="*/ 4028782 h 4654057"/>
                <a:gd name="connsiteX135" fmla="*/ 4126096 w 4578520"/>
                <a:gd name="connsiteY135" fmla="*/ 3970394 h 4654057"/>
                <a:gd name="connsiteX136" fmla="*/ 4134554 w 4578520"/>
                <a:gd name="connsiteY136" fmla="*/ 3871639 h 4654057"/>
                <a:gd name="connsiteX137" fmla="*/ 4126096 w 4578520"/>
                <a:gd name="connsiteY137" fmla="*/ 3736841 h 4654057"/>
                <a:gd name="connsiteX138" fmla="*/ 4148155 w 4578520"/>
                <a:gd name="connsiteY138" fmla="*/ 3690138 h 4654057"/>
                <a:gd name="connsiteX139" fmla="*/ 4167197 w 4578520"/>
                <a:gd name="connsiteY139" fmla="*/ 3626420 h 4654057"/>
                <a:gd name="connsiteX140" fmla="*/ 4182159 w 4578520"/>
                <a:gd name="connsiteY140" fmla="*/ 3562702 h 4654057"/>
                <a:gd name="connsiteX141" fmla="*/ 4208355 w 4578520"/>
                <a:gd name="connsiteY141" fmla="*/ 3444900 h 4654057"/>
                <a:gd name="connsiteX142" fmla="*/ 4249481 w 4578520"/>
                <a:gd name="connsiteY142" fmla="*/ 3269739 h 4654057"/>
                <a:gd name="connsiteX143" fmla="*/ 4314090 w 4578520"/>
                <a:gd name="connsiteY143" fmla="*/ 3151431 h 4654057"/>
                <a:gd name="connsiteX144" fmla="*/ 4372873 w 4578520"/>
                <a:gd name="connsiteY144" fmla="*/ 3094571 h 4654057"/>
                <a:gd name="connsiteX145" fmla="*/ 4414002 w 4578520"/>
                <a:gd name="connsiteY145" fmla="*/ 2977795 h 4654057"/>
                <a:gd name="connsiteX146" fmla="*/ 4372873 w 4578520"/>
                <a:gd name="connsiteY146" fmla="*/ 2919407 h 4654057"/>
                <a:gd name="connsiteX147" fmla="*/ 4414002 w 4578520"/>
                <a:gd name="connsiteY147" fmla="*/ 2861018 h 4654057"/>
                <a:gd name="connsiteX148" fmla="*/ 4372873 w 4578520"/>
                <a:gd name="connsiteY148" fmla="*/ 2802630 h 4654057"/>
                <a:gd name="connsiteX149" fmla="*/ 4428340 w 4578520"/>
                <a:gd name="connsiteY149" fmla="*/ 2666787 h 4654057"/>
                <a:gd name="connsiteX150" fmla="*/ 4455132 w 4578520"/>
                <a:gd name="connsiteY150" fmla="*/ 2569078 h 4654057"/>
                <a:gd name="connsiteX151" fmla="*/ 4496261 w 4578520"/>
                <a:gd name="connsiteY151" fmla="*/ 2452301 h 4654057"/>
                <a:gd name="connsiteX152" fmla="*/ 4455132 w 4578520"/>
                <a:gd name="connsiteY152" fmla="*/ 2452301 h 4654057"/>
                <a:gd name="connsiteX153" fmla="*/ 4455132 w 4578520"/>
                <a:gd name="connsiteY153" fmla="*/ 2393913 h 4654057"/>
                <a:gd name="connsiteX154" fmla="*/ 4496261 w 4578520"/>
                <a:gd name="connsiteY154" fmla="*/ 2335525 h 4654057"/>
                <a:gd name="connsiteX155" fmla="*/ 4578520 w 4578520"/>
                <a:gd name="connsiteY155" fmla="*/ 2277137 h 4654057"/>
                <a:gd name="connsiteX156" fmla="*/ 4537388 w 4578520"/>
                <a:gd name="connsiteY156" fmla="*/ 2218752 h 4654057"/>
                <a:gd name="connsiteX0" fmla="*/ 1329288 w 4578520"/>
                <a:gd name="connsiteY0" fmla="*/ 0 h 4634153"/>
                <a:gd name="connsiteX1" fmla="*/ 1329288 w 4578520"/>
                <a:gd name="connsiteY1" fmla="*/ 0 h 4634153"/>
                <a:gd name="connsiteX2" fmla="*/ 1329288 w 4578520"/>
                <a:gd name="connsiteY2" fmla="*/ 58388 h 4634153"/>
                <a:gd name="connsiteX3" fmla="*/ 1329291 w 4578520"/>
                <a:gd name="connsiteY3" fmla="*/ 116775 h 4634153"/>
                <a:gd name="connsiteX4" fmla="*/ 1288162 w 4578520"/>
                <a:gd name="connsiteY4" fmla="*/ 233551 h 4634153"/>
                <a:gd name="connsiteX5" fmla="*/ 1288159 w 4578520"/>
                <a:gd name="connsiteY5" fmla="*/ 350329 h 4634153"/>
                <a:gd name="connsiteX6" fmla="*/ 1285101 w 4578520"/>
                <a:gd name="connsiteY6" fmla="*/ 403828 h 4634153"/>
                <a:gd name="connsiteX7" fmla="*/ 1294622 w 4578520"/>
                <a:gd name="connsiteY7" fmla="*/ 482993 h 4634153"/>
                <a:gd name="connsiteX8" fmla="*/ 1247030 w 4578520"/>
                <a:gd name="connsiteY8" fmla="*/ 583881 h 4634153"/>
                <a:gd name="connsiteX9" fmla="*/ 1214375 w 4578520"/>
                <a:gd name="connsiteY9" fmla="*/ 672216 h 4634153"/>
                <a:gd name="connsiteX10" fmla="*/ 1164771 w 4578520"/>
                <a:gd name="connsiteY10" fmla="*/ 759045 h 4634153"/>
                <a:gd name="connsiteX11" fmla="*/ 1132768 w 4578520"/>
                <a:gd name="connsiteY11" fmla="*/ 826684 h 4634153"/>
                <a:gd name="connsiteX12" fmla="*/ 1098765 w 4578520"/>
                <a:gd name="connsiteY12" fmla="*/ 884610 h 4634153"/>
                <a:gd name="connsiteX13" fmla="*/ 1041383 w 4578520"/>
                <a:gd name="connsiteY13" fmla="*/ 992597 h 4634153"/>
                <a:gd name="connsiteX14" fmla="*/ 959126 w 4578520"/>
                <a:gd name="connsiteY14" fmla="*/ 1050985 h 4634153"/>
                <a:gd name="connsiteX15" fmla="*/ 959124 w 4578520"/>
                <a:gd name="connsiteY15" fmla="*/ 1167762 h 4634153"/>
                <a:gd name="connsiteX16" fmla="*/ 959126 w 4578520"/>
                <a:gd name="connsiteY16" fmla="*/ 1342926 h 4634153"/>
                <a:gd name="connsiteX17" fmla="*/ 876865 w 4578520"/>
                <a:gd name="connsiteY17" fmla="*/ 1401314 h 4634153"/>
                <a:gd name="connsiteX18" fmla="*/ 753478 w 4578520"/>
                <a:gd name="connsiteY18" fmla="*/ 1284538 h 4634153"/>
                <a:gd name="connsiteX19" fmla="*/ 630090 w 4578520"/>
                <a:gd name="connsiteY19" fmla="*/ 1342926 h 4634153"/>
                <a:gd name="connsiteX20" fmla="*/ 588960 w 4578520"/>
                <a:gd name="connsiteY20" fmla="*/ 1401314 h 4634153"/>
                <a:gd name="connsiteX21" fmla="*/ 506700 w 4578520"/>
                <a:gd name="connsiteY21" fmla="*/ 1342926 h 4634153"/>
                <a:gd name="connsiteX22" fmla="*/ 465572 w 4578520"/>
                <a:gd name="connsiteY22" fmla="*/ 1342926 h 4634153"/>
                <a:gd name="connsiteX23" fmla="*/ 424442 w 4578520"/>
                <a:gd name="connsiteY23" fmla="*/ 1284538 h 4634153"/>
                <a:gd name="connsiteX24" fmla="*/ 422785 w 4578520"/>
                <a:gd name="connsiteY24" fmla="*/ 1342222 h 4634153"/>
                <a:gd name="connsiteX25" fmla="*/ 425505 w 4578520"/>
                <a:gd name="connsiteY25" fmla="*/ 1436833 h 4634153"/>
                <a:gd name="connsiteX26" fmla="*/ 439106 w 4578520"/>
                <a:gd name="connsiteY26" fmla="*/ 1477381 h 4634153"/>
                <a:gd name="connsiteX27" fmla="*/ 588959 w 4578520"/>
                <a:gd name="connsiteY27" fmla="*/ 1576479 h 4634153"/>
                <a:gd name="connsiteX28" fmla="*/ 590079 w 4578520"/>
                <a:gd name="connsiteY28" fmla="*/ 1656951 h 4634153"/>
                <a:gd name="connsiteX29" fmla="*/ 588959 w 4578520"/>
                <a:gd name="connsiteY29" fmla="*/ 1810031 h 4634153"/>
                <a:gd name="connsiteX30" fmla="*/ 630090 w 4578520"/>
                <a:gd name="connsiteY30" fmla="*/ 1868419 h 4634153"/>
                <a:gd name="connsiteX31" fmla="*/ 647205 w 4578520"/>
                <a:gd name="connsiteY31" fmla="*/ 1956232 h 4634153"/>
                <a:gd name="connsiteX32" fmla="*/ 636324 w 4578520"/>
                <a:gd name="connsiteY32" fmla="*/ 2023812 h 4634153"/>
                <a:gd name="connsiteX33" fmla="*/ 671219 w 4578520"/>
                <a:gd name="connsiteY33" fmla="*/ 2101972 h 4634153"/>
                <a:gd name="connsiteX34" fmla="*/ 630090 w 4578520"/>
                <a:gd name="connsiteY34" fmla="*/ 2101972 h 4634153"/>
                <a:gd name="connsiteX35" fmla="*/ 594160 w 4578520"/>
                <a:gd name="connsiteY35" fmla="*/ 2126147 h 4634153"/>
                <a:gd name="connsiteX36" fmla="*/ 568317 w 4578520"/>
                <a:gd name="connsiteY36" fmla="*/ 2176350 h 4634153"/>
                <a:gd name="connsiteX37" fmla="*/ 534315 w 4578520"/>
                <a:gd name="connsiteY37" fmla="*/ 2211105 h 4634153"/>
                <a:gd name="connsiteX38" fmla="*/ 505752 w 4578520"/>
                <a:gd name="connsiteY38" fmla="*/ 2241998 h 4634153"/>
                <a:gd name="connsiteX39" fmla="*/ 483990 w 4578520"/>
                <a:gd name="connsiteY39" fmla="*/ 2238137 h 4634153"/>
                <a:gd name="connsiteX40" fmla="*/ 445907 w 4578520"/>
                <a:gd name="connsiteY40" fmla="*/ 2243930 h 4634153"/>
                <a:gd name="connsiteX41" fmla="*/ 383313 w 4578520"/>
                <a:gd name="connsiteY41" fmla="*/ 2218748 h 4634153"/>
                <a:gd name="connsiteX42" fmla="*/ 383313 w 4578520"/>
                <a:gd name="connsiteY42" fmla="*/ 2160360 h 4634153"/>
                <a:gd name="connsiteX43" fmla="*/ 301054 w 4578520"/>
                <a:gd name="connsiteY43" fmla="*/ 2218748 h 4634153"/>
                <a:gd name="connsiteX44" fmla="*/ 301052 w 4578520"/>
                <a:gd name="connsiteY44" fmla="*/ 2335525 h 4634153"/>
                <a:gd name="connsiteX45" fmla="*/ 218795 w 4578520"/>
                <a:gd name="connsiteY45" fmla="*/ 2335524 h 4634153"/>
                <a:gd name="connsiteX46" fmla="*/ 218795 w 4578520"/>
                <a:gd name="connsiteY46" fmla="*/ 2510689 h 4634153"/>
                <a:gd name="connsiteX47" fmla="*/ 191564 w 4578520"/>
                <a:gd name="connsiteY47" fmla="*/ 2560590 h 4634153"/>
                <a:gd name="connsiteX48" fmla="*/ 177666 w 4578520"/>
                <a:gd name="connsiteY48" fmla="*/ 2685853 h 4634153"/>
                <a:gd name="connsiteX49" fmla="*/ 218795 w 4578520"/>
                <a:gd name="connsiteY49" fmla="*/ 2744241 h 4634153"/>
                <a:gd name="connsiteX50" fmla="*/ 136536 w 4578520"/>
                <a:gd name="connsiteY50" fmla="*/ 2802629 h 4634153"/>
                <a:gd name="connsiteX51" fmla="*/ 80034 w 4578520"/>
                <a:gd name="connsiteY51" fmla="*/ 2888834 h 4634153"/>
                <a:gd name="connsiteX52" fmla="*/ 13148 w 4578520"/>
                <a:gd name="connsiteY52" fmla="*/ 2919406 h 4634153"/>
                <a:gd name="connsiteX53" fmla="*/ 13147 w 4578520"/>
                <a:gd name="connsiteY53" fmla="*/ 2977794 h 4634153"/>
                <a:gd name="connsiteX54" fmla="*/ 13147 w 4578520"/>
                <a:gd name="connsiteY54" fmla="*/ 3094571 h 4634153"/>
                <a:gd name="connsiteX55" fmla="*/ 54277 w 4578520"/>
                <a:gd name="connsiteY55" fmla="*/ 3269735 h 4634153"/>
                <a:gd name="connsiteX56" fmla="*/ 95407 w 4578520"/>
                <a:gd name="connsiteY56" fmla="*/ 3269735 h 4634153"/>
                <a:gd name="connsiteX57" fmla="*/ 148039 w 4578520"/>
                <a:gd name="connsiteY57" fmla="*/ 3280797 h 4634153"/>
                <a:gd name="connsiteX58" fmla="*/ 195644 w 4578520"/>
                <a:gd name="connsiteY58" fmla="*/ 3271143 h 4634153"/>
                <a:gd name="connsiteX59" fmla="*/ 236447 w 4578520"/>
                <a:gd name="connsiteY59" fmla="*/ 3259558 h 4634153"/>
                <a:gd name="connsiteX60" fmla="*/ 281332 w 4578520"/>
                <a:gd name="connsiteY60" fmla="*/ 3271143 h 4634153"/>
                <a:gd name="connsiteX61" fmla="*/ 301054 w 4578520"/>
                <a:gd name="connsiteY61" fmla="*/ 3328123 h 4634153"/>
                <a:gd name="connsiteX62" fmla="*/ 383313 w 4578520"/>
                <a:gd name="connsiteY62" fmla="*/ 3269735 h 4634153"/>
                <a:gd name="connsiteX63" fmla="*/ 465571 w 4578520"/>
                <a:gd name="connsiteY63" fmla="*/ 3328124 h 4634153"/>
                <a:gd name="connsiteX64" fmla="*/ 634964 w 4578520"/>
                <a:gd name="connsiteY64" fmla="*/ 3363824 h 4634153"/>
                <a:gd name="connsiteX65" fmla="*/ 724731 w 4578520"/>
                <a:gd name="connsiteY65" fmla="*/ 3365755 h 4634153"/>
                <a:gd name="connsiteX66" fmla="*/ 787296 w 4578520"/>
                <a:gd name="connsiteY66" fmla="*/ 3379271 h 4634153"/>
                <a:gd name="connsiteX67" fmla="*/ 837621 w 4578520"/>
                <a:gd name="connsiteY67" fmla="*/ 3408233 h 4634153"/>
                <a:gd name="connsiteX68" fmla="*/ 876867 w 4578520"/>
                <a:gd name="connsiteY68" fmla="*/ 3444899 h 4634153"/>
                <a:gd name="connsiteX69" fmla="*/ 917996 w 4578520"/>
                <a:gd name="connsiteY69" fmla="*/ 3503287 h 4634153"/>
                <a:gd name="connsiteX70" fmla="*/ 912428 w 4578520"/>
                <a:gd name="connsiteY70" fmla="*/ 3537600 h 4634153"/>
                <a:gd name="connsiteX71" fmla="*/ 898826 w 4578520"/>
                <a:gd name="connsiteY71" fmla="*/ 3595526 h 4634153"/>
                <a:gd name="connsiteX72" fmla="*/ 916508 w 4578520"/>
                <a:gd name="connsiteY72" fmla="*/ 3657313 h 4634153"/>
                <a:gd name="connsiteX73" fmla="*/ 959125 w 4578520"/>
                <a:gd name="connsiteY73" fmla="*/ 3736841 h 4634153"/>
                <a:gd name="connsiteX74" fmla="*/ 1000255 w 4578520"/>
                <a:gd name="connsiteY74" fmla="*/ 3795228 h 4634153"/>
                <a:gd name="connsiteX75" fmla="*/ 1041385 w 4578520"/>
                <a:gd name="connsiteY75" fmla="*/ 3970392 h 4634153"/>
                <a:gd name="connsiteX76" fmla="*/ 1082514 w 4578520"/>
                <a:gd name="connsiteY76" fmla="*/ 4028780 h 4634153"/>
                <a:gd name="connsiteX77" fmla="*/ 1128687 w 4578520"/>
                <a:gd name="connsiteY77" fmla="*/ 4105271 h 4634153"/>
                <a:gd name="connsiteX78" fmla="*/ 1123643 w 4578520"/>
                <a:gd name="connsiteY78" fmla="*/ 4203946 h 4634153"/>
                <a:gd name="connsiteX79" fmla="*/ 1205902 w 4578520"/>
                <a:gd name="connsiteY79" fmla="*/ 4203946 h 4634153"/>
                <a:gd name="connsiteX80" fmla="*/ 1285100 w 4578520"/>
                <a:gd name="connsiteY80" fmla="*/ 4180574 h 4634153"/>
                <a:gd name="connsiteX81" fmla="*/ 1325904 w 4578520"/>
                <a:gd name="connsiteY81" fmla="*/ 4201813 h 4634153"/>
                <a:gd name="connsiteX82" fmla="*/ 1355827 w 4578520"/>
                <a:gd name="connsiteY82" fmla="*/ 4228846 h 4634153"/>
                <a:gd name="connsiteX83" fmla="*/ 1370420 w 4578520"/>
                <a:gd name="connsiteY83" fmla="*/ 4262334 h 4634153"/>
                <a:gd name="connsiteX84" fmla="*/ 1411550 w 4578520"/>
                <a:gd name="connsiteY84" fmla="*/ 4203945 h 4634153"/>
                <a:gd name="connsiteX85" fmla="*/ 1455116 w 4578520"/>
                <a:gd name="connsiteY85" fmla="*/ 4180574 h 4634153"/>
                <a:gd name="connsiteX86" fmla="*/ 1493809 w 4578520"/>
                <a:gd name="connsiteY86" fmla="*/ 4145558 h 4634153"/>
                <a:gd name="connsiteX87" fmla="*/ 1584328 w 4578520"/>
                <a:gd name="connsiteY87" fmla="*/ 4120718 h 4634153"/>
                <a:gd name="connsiteX88" fmla="*/ 1637373 w 4578520"/>
                <a:gd name="connsiteY88" fmla="*/ 4074377 h 4634153"/>
                <a:gd name="connsiteX89" fmla="*/ 1740586 w 4578520"/>
                <a:gd name="connsiteY89" fmla="*/ 4028782 h 4634153"/>
                <a:gd name="connsiteX90" fmla="*/ 1670015 w 4578520"/>
                <a:gd name="connsiteY90" fmla="*/ 3985558 h 4634153"/>
                <a:gd name="connsiteX91" fmla="*/ 1621050 w 4578520"/>
                <a:gd name="connsiteY91" fmla="*/ 3935356 h 4634153"/>
                <a:gd name="connsiteX92" fmla="*/ 1693137 w 4578520"/>
                <a:gd name="connsiteY92" fmla="*/ 3889016 h 4634153"/>
                <a:gd name="connsiteX93" fmla="*/ 1781715 w 4578520"/>
                <a:gd name="connsiteY93" fmla="*/ 3853617 h 4634153"/>
                <a:gd name="connsiteX94" fmla="*/ 1946233 w 4578520"/>
                <a:gd name="connsiteY94" fmla="*/ 3795228 h 4634153"/>
                <a:gd name="connsiteX95" fmla="*/ 1966521 w 4578520"/>
                <a:gd name="connsiteY95" fmla="*/ 3765441 h 4634153"/>
                <a:gd name="connsiteX96" fmla="*/ 1987363 w 4578520"/>
                <a:gd name="connsiteY96" fmla="*/ 3678452 h 4634153"/>
                <a:gd name="connsiteX97" fmla="*/ 2069621 w 4578520"/>
                <a:gd name="connsiteY97" fmla="*/ 3678453 h 4634153"/>
                <a:gd name="connsiteX98" fmla="*/ 2150137 w 4578520"/>
                <a:gd name="connsiteY98" fmla="*/ 3614834 h 4634153"/>
                <a:gd name="connsiteX99" fmla="*/ 2201822 w 4578520"/>
                <a:gd name="connsiteY99" fmla="*/ 3580079 h 4634153"/>
                <a:gd name="connsiteX100" fmla="*/ 2263027 w 4578520"/>
                <a:gd name="connsiteY100" fmla="*/ 3605180 h 4634153"/>
                <a:gd name="connsiteX101" fmla="*/ 2264387 w 4578520"/>
                <a:gd name="connsiteY101" fmla="*/ 3638004 h 4634153"/>
                <a:gd name="connsiteX102" fmla="*/ 2297030 w 4578520"/>
                <a:gd name="connsiteY102" fmla="*/ 3693999 h 4634153"/>
                <a:gd name="connsiteX103" fmla="*/ 2357528 w 4578520"/>
                <a:gd name="connsiteY103" fmla="*/ 3678452 h 4634153"/>
                <a:gd name="connsiteX104" fmla="*/ 2392239 w 4578520"/>
                <a:gd name="connsiteY104" fmla="*/ 3666967 h 4634153"/>
                <a:gd name="connsiteX105" fmla="*/ 2438483 w 4578520"/>
                <a:gd name="connsiteY105" fmla="*/ 3730685 h 4634153"/>
                <a:gd name="connsiteX106" fmla="*/ 2439787 w 4578520"/>
                <a:gd name="connsiteY106" fmla="*/ 3795229 h 4634153"/>
                <a:gd name="connsiteX107" fmla="*/ 2541852 w 4578520"/>
                <a:gd name="connsiteY107" fmla="*/ 3823366 h 4634153"/>
                <a:gd name="connsiteX108" fmla="*/ 2577216 w 4578520"/>
                <a:gd name="connsiteY108" fmla="*/ 3836882 h 4634153"/>
                <a:gd name="connsiteX109" fmla="*/ 2604305 w 4578520"/>
                <a:gd name="connsiteY109" fmla="*/ 3912005 h 4634153"/>
                <a:gd name="connsiteX110" fmla="*/ 2635700 w 4578520"/>
                <a:gd name="connsiteY110" fmla="*/ 3993281 h 4634153"/>
                <a:gd name="connsiteX111" fmla="*/ 2665623 w 4578520"/>
                <a:gd name="connsiteY111" fmla="*/ 4016451 h 4634153"/>
                <a:gd name="connsiteX112" fmla="*/ 2686564 w 4578520"/>
                <a:gd name="connsiteY112" fmla="*/ 4028780 h 4634153"/>
                <a:gd name="connsiteX113" fmla="*/ 2686564 w 4578520"/>
                <a:gd name="connsiteY113" fmla="*/ 3970392 h 4634153"/>
                <a:gd name="connsiteX114" fmla="*/ 2768823 w 4578520"/>
                <a:gd name="connsiteY114" fmla="*/ 4028780 h 4634153"/>
                <a:gd name="connsiteX115" fmla="*/ 2801635 w 4578520"/>
                <a:gd name="connsiteY115" fmla="*/ 4047345 h 4634153"/>
                <a:gd name="connsiteX116" fmla="*/ 2856040 w 4578520"/>
                <a:gd name="connsiteY116" fmla="*/ 4045414 h 4634153"/>
                <a:gd name="connsiteX117" fmla="*/ 2974467 w 4578520"/>
                <a:gd name="connsiteY117" fmla="*/ 4087172 h 4634153"/>
                <a:gd name="connsiteX118" fmla="*/ 3002934 w 4578520"/>
                <a:gd name="connsiteY118" fmla="*/ 4153542 h 4634153"/>
                <a:gd name="connsiteX119" fmla="*/ 2997493 w 4578520"/>
                <a:gd name="connsiteY119" fmla="*/ 4207607 h 4634153"/>
                <a:gd name="connsiteX120" fmla="*/ 2974470 w 4578520"/>
                <a:gd name="connsiteY120" fmla="*/ 4262333 h 4634153"/>
                <a:gd name="connsiteX121" fmla="*/ 3015600 w 4578520"/>
                <a:gd name="connsiteY121" fmla="*/ 4262333 h 4634153"/>
                <a:gd name="connsiteX122" fmla="*/ 3097856 w 4578520"/>
                <a:gd name="connsiteY122" fmla="*/ 4320724 h 4634153"/>
                <a:gd name="connsiteX123" fmla="*/ 3174309 w 4578520"/>
                <a:gd name="connsiteY123" fmla="*/ 4483718 h 4634153"/>
                <a:gd name="connsiteX124" fmla="*/ 3262377 w 4578520"/>
                <a:gd name="connsiteY124" fmla="*/ 4612662 h 4634153"/>
                <a:gd name="connsiteX125" fmla="*/ 3385765 w 4578520"/>
                <a:gd name="connsiteY125" fmla="*/ 4612662 h 4634153"/>
                <a:gd name="connsiteX126" fmla="*/ 3468024 w 4578520"/>
                <a:gd name="connsiteY126" fmla="*/ 4495887 h 4634153"/>
                <a:gd name="connsiteX127" fmla="*/ 3579624 w 4578520"/>
                <a:gd name="connsiteY127" fmla="*/ 4464410 h 4634153"/>
                <a:gd name="connsiteX128" fmla="*/ 3755930 w 4578520"/>
                <a:gd name="connsiteY128" fmla="*/ 4379111 h 4634153"/>
                <a:gd name="connsiteX129" fmla="*/ 3879319 w 4578520"/>
                <a:gd name="connsiteY129" fmla="*/ 4320723 h 4634153"/>
                <a:gd name="connsiteX130" fmla="*/ 4002707 w 4578520"/>
                <a:gd name="connsiteY130" fmla="*/ 4203946 h 4634153"/>
                <a:gd name="connsiteX131" fmla="*/ 4043837 w 4578520"/>
                <a:gd name="connsiteY131" fmla="*/ 4145558 h 4634153"/>
                <a:gd name="connsiteX132" fmla="*/ 4084966 w 4578520"/>
                <a:gd name="connsiteY132" fmla="*/ 4145558 h 4634153"/>
                <a:gd name="connsiteX133" fmla="*/ 4084966 w 4578520"/>
                <a:gd name="connsiteY133" fmla="*/ 4028782 h 4634153"/>
                <a:gd name="connsiteX134" fmla="*/ 4126096 w 4578520"/>
                <a:gd name="connsiteY134" fmla="*/ 3970394 h 4634153"/>
                <a:gd name="connsiteX135" fmla="*/ 4134554 w 4578520"/>
                <a:gd name="connsiteY135" fmla="*/ 3871639 h 4634153"/>
                <a:gd name="connsiteX136" fmla="*/ 4126096 w 4578520"/>
                <a:gd name="connsiteY136" fmla="*/ 3736841 h 4634153"/>
                <a:gd name="connsiteX137" fmla="*/ 4148155 w 4578520"/>
                <a:gd name="connsiteY137" fmla="*/ 3690138 h 4634153"/>
                <a:gd name="connsiteX138" fmla="*/ 4167197 w 4578520"/>
                <a:gd name="connsiteY138" fmla="*/ 3626420 h 4634153"/>
                <a:gd name="connsiteX139" fmla="*/ 4182159 w 4578520"/>
                <a:gd name="connsiteY139" fmla="*/ 3562702 h 4634153"/>
                <a:gd name="connsiteX140" fmla="*/ 4208355 w 4578520"/>
                <a:gd name="connsiteY140" fmla="*/ 3444900 h 4634153"/>
                <a:gd name="connsiteX141" fmla="*/ 4249481 w 4578520"/>
                <a:gd name="connsiteY141" fmla="*/ 3269739 h 4634153"/>
                <a:gd name="connsiteX142" fmla="*/ 4314090 w 4578520"/>
                <a:gd name="connsiteY142" fmla="*/ 3151431 h 4634153"/>
                <a:gd name="connsiteX143" fmla="*/ 4372873 w 4578520"/>
                <a:gd name="connsiteY143" fmla="*/ 3094571 h 4634153"/>
                <a:gd name="connsiteX144" fmla="*/ 4414002 w 4578520"/>
                <a:gd name="connsiteY144" fmla="*/ 2977795 h 4634153"/>
                <a:gd name="connsiteX145" fmla="*/ 4372873 w 4578520"/>
                <a:gd name="connsiteY145" fmla="*/ 2919407 h 4634153"/>
                <a:gd name="connsiteX146" fmla="*/ 4414002 w 4578520"/>
                <a:gd name="connsiteY146" fmla="*/ 2861018 h 4634153"/>
                <a:gd name="connsiteX147" fmla="*/ 4372873 w 4578520"/>
                <a:gd name="connsiteY147" fmla="*/ 2802630 h 4634153"/>
                <a:gd name="connsiteX148" fmla="*/ 4428340 w 4578520"/>
                <a:gd name="connsiteY148" fmla="*/ 2666787 h 4634153"/>
                <a:gd name="connsiteX149" fmla="*/ 4455132 w 4578520"/>
                <a:gd name="connsiteY149" fmla="*/ 2569078 h 4634153"/>
                <a:gd name="connsiteX150" fmla="*/ 4496261 w 4578520"/>
                <a:gd name="connsiteY150" fmla="*/ 2452301 h 4634153"/>
                <a:gd name="connsiteX151" fmla="*/ 4455132 w 4578520"/>
                <a:gd name="connsiteY151" fmla="*/ 2452301 h 4634153"/>
                <a:gd name="connsiteX152" fmla="*/ 4455132 w 4578520"/>
                <a:gd name="connsiteY152" fmla="*/ 2393913 h 4634153"/>
                <a:gd name="connsiteX153" fmla="*/ 4496261 w 4578520"/>
                <a:gd name="connsiteY153" fmla="*/ 2335525 h 4634153"/>
                <a:gd name="connsiteX154" fmla="*/ 4578520 w 4578520"/>
                <a:gd name="connsiteY154" fmla="*/ 2277137 h 4634153"/>
                <a:gd name="connsiteX155" fmla="*/ 4537388 w 4578520"/>
                <a:gd name="connsiteY155" fmla="*/ 2218752 h 4634153"/>
                <a:gd name="connsiteX0" fmla="*/ 1329288 w 4578520"/>
                <a:gd name="connsiteY0" fmla="*/ 0 h 4663538"/>
                <a:gd name="connsiteX1" fmla="*/ 1329288 w 4578520"/>
                <a:gd name="connsiteY1" fmla="*/ 0 h 4663538"/>
                <a:gd name="connsiteX2" fmla="*/ 1329288 w 4578520"/>
                <a:gd name="connsiteY2" fmla="*/ 58388 h 4663538"/>
                <a:gd name="connsiteX3" fmla="*/ 1329291 w 4578520"/>
                <a:gd name="connsiteY3" fmla="*/ 116775 h 4663538"/>
                <a:gd name="connsiteX4" fmla="*/ 1288162 w 4578520"/>
                <a:gd name="connsiteY4" fmla="*/ 233551 h 4663538"/>
                <a:gd name="connsiteX5" fmla="*/ 1288159 w 4578520"/>
                <a:gd name="connsiteY5" fmla="*/ 350329 h 4663538"/>
                <a:gd name="connsiteX6" fmla="*/ 1285101 w 4578520"/>
                <a:gd name="connsiteY6" fmla="*/ 403828 h 4663538"/>
                <a:gd name="connsiteX7" fmla="*/ 1294622 w 4578520"/>
                <a:gd name="connsiteY7" fmla="*/ 482993 h 4663538"/>
                <a:gd name="connsiteX8" fmla="*/ 1247030 w 4578520"/>
                <a:gd name="connsiteY8" fmla="*/ 583881 h 4663538"/>
                <a:gd name="connsiteX9" fmla="*/ 1214375 w 4578520"/>
                <a:gd name="connsiteY9" fmla="*/ 672216 h 4663538"/>
                <a:gd name="connsiteX10" fmla="*/ 1164771 w 4578520"/>
                <a:gd name="connsiteY10" fmla="*/ 759045 h 4663538"/>
                <a:gd name="connsiteX11" fmla="*/ 1132768 w 4578520"/>
                <a:gd name="connsiteY11" fmla="*/ 826684 h 4663538"/>
                <a:gd name="connsiteX12" fmla="*/ 1098765 w 4578520"/>
                <a:gd name="connsiteY12" fmla="*/ 884610 h 4663538"/>
                <a:gd name="connsiteX13" fmla="*/ 1041383 w 4578520"/>
                <a:gd name="connsiteY13" fmla="*/ 992597 h 4663538"/>
                <a:gd name="connsiteX14" fmla="*/ 959126 w 4578520"/>
                <a:gd name="connsiteY14" fmla="*/ 1050985 h 4663538"/>
                <a:gd name="connsiteX15" fmla="*/ 959124 w 4578520"/>
                <a:gd name="connsiteY15" fmla="*/ 1167762 h 4663538"/>
                <a:gd name="connsiteX16" fmla="*/ 959126 w 4578520"/>
                <a:gd name="connsiteY16" fmla="*/ 1342926 h 4663538"/>
                <a:gd name="connsiteX17" fmla="*/ 876865 w 4578520"/>
                <a:gd name="connsiteY17" fmla="*/ 1401314 h 4663538"/>
                <a:gd name="connsiteX18" fmla="*/ 753478 w 4578520"/>
                <a:gd name="connsiteY18" fmla="*/ 1284538 h 4663538"/>
                <a:gd name="connsiteX19" fmla="*/ 630090 w 4578520"/>
                <a:gd name="connsiteY19" fmla="*/ 1342926 h 4663538"/>
                <a:gd name="connsiteX20" fmla="*/ 588960 w 4578520"/>
                <a:gd name="connsiteY20" fmla="*/ 1401314 h 4663538"/>
                <a:gd name="connsiteX21" fmla="*/ 506700 w 4578520"/>
                <a:gd name="connsiteY21" fmla="*/ 1342926 h 4663538"/>
                <a:gd name="connsiteX22" fmla="*/ 465572 w 4578520"/>
                <a:gd name="connsiteY22" fmla="*/ 1342926 h 4663538"/>
                <a:gd name="connsiteX23" fmla="*/ 424442 w 4578520"/>
                <a:gd name="connsiteY23" fmla="*/ 1284538 h 4663538"/>
                <a:gd name="connsiteX24" fmla="*/ 422785 w 4578520"/>
                <a:gd name="connsiteY24" fmla="*/ 1342222 h 4663538"/>
                <a:gd name="connsiteX25" fmla="*/ 425505 w 4578520"/>
                <a:gd name="connsiteY25" fmla="*/ 1436833 h 4663538"/>
                <a:gd name="connsiteX26" fmla="*/ 439106 w 4578520"/>
                <a:gd name="connsiteY26" fmla="*/ 1477381 h 4663538"/>
                <a:gd name="connsiteX27" fmla="*/ 588959 w 4578520"/>
                <a:gd name="connsiteY27" fmla="*/ 1576479 h 4663538"/>
                <a:gd name="connsiteX28" fmla="*/ 590079 w 4578520"/>
                <a:gd name="connsiteY28" fmla="*/ 1656951 h 4663538"/>
                <a:gd name="connsiteX29" fmla="*/ 588959 w 4578520"/>
                <a:gd name="connsiteY29" fmla="*/ 1810031 h 4663538"/>
                <a:gd name="connsiteX30" fmla="*/ 630090 w 4578520"/>
                <a:gd name="connsiteY30" fmla="*/ 1868419 h 4663538"/>
                <a:gd name="connsiteX31" fmla="*/ 647205 w 4578520"/>
                <a:gd name="connsiteY31" fmla="*/ 1956232 h 4663538"/>
                <a:gd name="connsiteX32" fmla="*/ 636324 w 4578520"/>
                <a:gd name="connsiteY32" fmla="*/ 2023812 h 4663538"/>
                <a:gd name="connsiteX33" fmla="*/ 671219 w 4578520"/>
                <a:gd name="connsiteY33" fmla="*/ 2101972 h 4663538"/>
                <a:gd name="connsiteX34" fmla="*/ 630090 w 4578520"/>
                <a:gd name="connsiteY34" fmla="*/ 2101972 h 4663538"/>
                <a:gd name="connsiteX35" fmla="*/ 594160 w 4578520"/>
                <a:gd name="connsiteY35" fmla="*/ 2126147 h 4663538"/>
                <a:gd name="connsiteX36" fmla="*/ 568317 w 4578520"/>
                <a:gd name="connsiteY36" fmla="*/ 2176350 h 4663538"/>
                <a:gd name="connsiteX37" fmla="*/ 534315 w 4578520"/>
                <a:gd name="connsiteY37" fmla="*/ 2211105 h 4663538"/>
                <a:gd name="connsiteX38" fmla="*/ 505752 w 4578520"/>
                <a:gd name="connsiteY38" fmla="*/ 2241998 h 4663538"/>
                <a:gd name="connsiteX39" fmla="*/ 483990 w 4578520"/>
                <a:gd name="connsiteY39" fmla="*/ 2238137 h 4663538"/>
                <a:gd name="connsiteX40" fmla="*/ 445907 w 4578520"/>
                <a:gd name="connsiteY40" fmla="*/ 2243930 h 4663538"/>
                <a:gd name="connsiteX41" fmla="*/ 383313 w 4578520"/>
                <a:gd name="connsiteY41" fmla="*/ 2218748 h 4663538"/>
                <a:gd name="connsiteX42" fmla="*/ 383313 w 4578520"/>
                <a:gd name="connsiteY42" fmla="*/ 2160360 h 4663538"/>
                <a:gd name="connsiteX43" fmla="*/ 301054 w 4578520"/>
                <a:gd name="connsiteY43" fmla="*/ 2218748 h 4663538"/>
                <a:gd name="connsiteX44" fmla="*/ 301052 w 4578520"/>
                <a:gd name="connsiteY44" fmla="*/ 2335525 h 4663538"/>
                <a:gd name="connsiteX45" fmla="*/ 218795 w 4578520"/>
                <a:gd name="connsiteY45" fmla="*/ 2335524 h 4663538"/>
                <a:gd name="connsiteX46" fmla="*/ 218795 w 4578520"/>
                <a:gd name="connsiteY46" fmla="*/ 2510689 h 4663538"/>
                <a:gd name="connsiteX47" fmla="*/ 191564 w 4578520"/>
                <a:gd name="connsiteY47" fmla="*/ 2560590 h 4663538"/>
                <a:gd name="connsiteX48" fmla="*/ 177666 w 4578520"/>
                <a:gd name="connsiteY48" fmla="*/ 2685853 h 4663538"/>
                <a:gd name="connsiteX49" fmla="*/ 218795 w 4578520"/>
                <a:gd name="connsiteY49" fmla="*/ 2744241 h 4663538"/>
                <a:gd name="connsiteX50" fmla="*/ 136536 w 4578520"/>
                <a:gd name="connsiteY50" fmla="*/ 2802629 h 4663538"/>
                <a:gd name="connsiteX51" fmla="*/ 80034 w 4578520"/>
                <a:gd name="connsiteY51" fmla="*/ 2888834 h 4663538"/>
                <a:gd name="connsiteX52" fmla="*/ 13148 w 4578520"/>
                <a:gd name="connsiteY52" fmla="*/ 2919406 h 4663538"/>
                <a:gd name="connsiteX53" fmla="*/ 13147 w 4578520"/>
                <a:gd name="connsiteY53" fmla="*/ 2977794 h 4663538"/>
                <a:gd name="connsiteX54" fmla="*/ 13147 w 4578520"/>
                <a:gd name="connsiteY54" fmla="*/ 3094571 h 4663538"/>
                <a:gd name="connsiteX55" fmla="*/ 54277 w 4578520"/>
                <a:gd name="connsiteY55" fmla="*/ 3269735 h 4663538"/>
                <a:gd name="connsiteX56" fmla="*/ 95407 w 4578520"/>
                <a:gd name="connsiteY56" fmla="*/ 3269735 h 4663538"/>
                <a:gd name="connsiteX57" fmla="*/ 148039 w 4578520"/>
                <a:gd name="connsiteY57" fmla="*/ 3280797 h 4663538"/>
                <a:gd name="connsiteX58" fmla="*/ 195644 w 4578520"/>
                <a:gd name="connsiteY58" fmla="*/ 3271143 h 4663538"/>
                <a:gd name="connsiteX59" fmla="*/ 236447 w 4578520"/>
                <a:gd name="connsiteY59" fmla="*/ 3259558 h 4663538"/>
                <a:gd name="connsiteX60" fmla="*/ 281332 w 4578520"/>
                <a:gd name="connsiteY60" fmla="*/ 3271143 h 4663538"/>
                <a:gd name="connsiteX61" fmla="*/ 301054 w 4578520"/>
                <a:gd name="connsiteY61" fmla="*/ 3328123 h 4663538"/>
                <a:gd name="connsiteX62" fmla="*/ 383313 w 4578520"/>
                <a:gd name="connsiteY62" fmla="*/ 3269735 h 4663538"/>
                <a:gd name="connsiteX63" fmla="*/ 465571 w 4578520"/>
                <a:gd name="connsiteY63" fmla="*/ 3328124 h 4663538"/>
                <a:gd name="connsiteX64" fmla="*/ 634964 w 4578520"/>
                <a:gd name="connsiteY64" fmla="*/ 3363824 h 4663538"/>
                <a:gd name="connsiteX65" fmla="*/ 724731 w 4578520"/>
                <a:gd name="connsiteY65" fmla="*/ 3365755 h 4663538"/>
                <a:gd name="connsiteX66" fmla="*/ 787296 w 4578520"/>
                <a:gd name="connsiteY66" fmla="*/ 3379271 h 4663538"/>
                <a:gd name="connsiteX67" fmla="*/ 837621 w 4578520"/>
                <a:gd name="connsiteY67" fmla="*/ 3408233 h 4663538"/>
                <a:gd name="connsiteX68" fmla="*/ 876867 w 4578520"/>
                <a:gd name="connsiteY68" fmla="*/ 3444899 h 4663538"/>
                <a:gd name="connsiteX69" fmla="*/ 917996 w 4578520"/>
                <a:gd name="connsiteY69" fmla="*/ 3503287 h 4663538"/>
                <a:gd name="connsiteX70" fmla="*/ 912428 w 4578520"/>
                <a:gd name="connsiteY70" fmla="*/ 3537600 h 4663538"/>
                <a:gd name="connsiteX71" fmla="*/ 898826 w 4578520"/>
                <a:gd name="connsiteY71" fmla="*/ 3595526 h 4663538"/>
                <a:gd name="connsiteX72" fmla="*/ 916508 w 4578520"/>
                <a:gd name="connsiteY72" fmla="*/ 3657313 h 4663538"/>
                <a:gd name="connsiteX73" fmla="*/ 959125 w 4578520"/>
                <a:gd name="connsiteY73" fmla="*/ 3736841 h 4663538"/>
                <a:gd name="connsiteX74" fmla="*/ 1000255 w 4578520"/>
                <a:gd name="connsiteY74" fmla="*/ 3795228 h 4663538"/>
                <a:gd name="connsiteX75" fmla="*/ 1041385 w 4578520"/>
                <a:gd name="connsiteY75" fmla="*/ 3970392 h 4663538"/>
                <a:gd name="connsiteX76" fmla="*/ 1082514 w 4578520"/>
                <a:gd name="connsiteY76" fmla="*/ 4028780 h 4663538"/>
                <a:gd name="connsiteX77" fmla="*/ 1128687 w 4578520"/>
                <a:gd name="connsiteY77" fmla="*/ 4105271 h 4663538"/>
                <a:gd name="connsiteX78" fmla="*/ 1123643 w 4578520"/>
                <a:gd name="connsiteY78" fmla="*/ 4203946 h 4663538"/>
                <a:gd name="connsiteX79" fmla="*/ 1205902 w 4578520"/>
                <a:gd name="connsiteY79" fmla="*/ 4203946 h 4663538"/>
                <a:gd name="connsiteX80" fmla="*/ 1285100 w 4578520"/>
                <a:gd name="connsiteY80" fmla="*/ 4180574 h 4663538"/>
                <a:gd name="connsiteX81" fmla="*/ 1325904 w 4578520"/>
                <a:gd name="connsiteY81" fmla="*/ 4201813 h 4663538"/>
                <a:gd name="connsiteX82" fmla="*/ 1355827 w 4578520"/>
                <a:gd name="connsiteY82" fmla="*/ 4228846 h 4663538"/>
                <a:gd name="connsiteX83" fmla="*/ 1370420 w 4578520"/>
                <a:gd name="connsiteY83" fmla="*/ 4262334 h 4663538"/>
                <a:gd name="connsiteX84" fmla="*/ 1411550 w 4578520"/>
                <a:gd name="connsiteY84" fmla="*/ 4203945 h 4663538"/>
                <a:gd name="connsiteX85" fmla="*/ 1455116 w 4578520"/>
                <a:gd name="connsiteY85" fmla="*/ 4180574 h 4663538"/>
                <a:gd name="connsiteX86" fmla="*/ 1493809 w 4578520"/>
                <a:gd name="connsiteY86" fmla="*/ 4145558 h 4663538"/>
                <a:gd name="connsiteX87" fmla="*/ 1584328 w 4578520"/>
                <a:gd name="connsiteY87" fmla="*/ 4120718 h 4663538"/>
                <a:gd name="connsiteX88" fmla="*/ 1637373 w 4578520"/>
                <a:gd name="connsiteY88" fmla="*/ 4074377 h 4663538"/>
                <a:gd name="connsiteX89" fmla="*/ 1740586 w 4578520"/>
                <a:gd name="connsiteY89" fmla="*/ 4028782 h 4663538"/>
                <a:gd name="connsiteX90" fmla="*/ 1670015 w 4578520"/>
                <a:gd name="connsiteY90" fmla="*/ 3985558 h 4663538"/>
                <a:gd name="connsiteX91" fmla="*/ 1621050 w 4578520"/>
                <a:gd name="connsiteY91" fmla="*/ 3935356 h 4663538"/>
                <a:gd name="connsiteX92" fmla="*/ 1693137 w 4578520"/>
                <a:gd name="connsiteY92" fmla="*/ 3889016 h 4663538"/>
                <a:gd name="connsiteX93" fmla="*/ 1781715 w 4578520"/>
                <a:gd name="connsiteY93" fmla="*/ 3853617 h 4663538"/>
                <a:gd name="connsiteX94" fmla="*/ 1946233 w 4578520"/>
                <a:gd name="connsiteY94" fmla="*/ 3795228 h 4663538"/>
                <a:gd name="connsiteX95" fmla="*/ 1966521 w 4578520"/>
                <a:gd name="connsiteY95" fmla="*/ 3765441 h 4663538"/>
                <a:gd name="connsiteX96" fmla="*/ 1987363 w 4578520"/>
                <a:gd name="connsiteY96" fmla="*/ 3678452 h 4663538"/>
                <a:gd name="connsiteX97" fmla="*/ 2069621 w 4578520"/>
                <a:gd name="connsiteY97" fmla="*/ 3678453 h 4663538"/>
                <a:gd name="connsiteX98" fmla="*/ 2150137 w 4578520"/>
                <a:gd name="connsiteY98" fmla="*/ 3614834 h 4663538"/>
                <a:gd name="connsiteX99" fmla="*/ 2201822 w 4578520"/>
                <a:gd name="connsiteY99" fmla="*/ 3580079 h 4663538"/>
                <a:gd name="connsiteX100" fmla="*/ 2263027 w 4578520"/>
                <a:gd name="connsiteY100" fmla="*/ 3605180 h 4663538"/>
                <a:gd name="connsiteX101" fmla="*/ 2264387 w 4578520"/>
                <a:gd name="connsiteY101" fmla="*/ 3638004 h 4663538"/>
                <a:gd name="connsiteX102" fmla="*/ 2297030 w 4578520"/>
                <a:gd name="connsiteY102" fmla="*/ 3693999 h 4663538"/>
                <a:gd name="connsiteX103" fmla="*/ 2357528 w 4578520"/>
                <a:gd name="connsiteY103" fmla="*/ 3678452 h 4663538"/>
                <a:gd name="connsiteX104" fmla="*/ 2392239 w 4578520"/>
                <a:gd name="connsiteY104" fmla="*/ 3666967 h 4663538"/>
                <a:gd name="connsiteX105" fmla="*/ 2438483 w 4578520"/>
                <a:gd name="connsiteY105" fmla="*/ 3730685 h 4663538"/>
                <a:gd name="connsiteX106" fmla="*/ 2439787 w 4578520"/>
                <a:gd name="connsiteY106" fmla="*/ 3795229 h 4663538"/>
                <a:gd name="connsiteX107" fmla="*/ 2541852 w 4578520"/>
                <a:gd name="connsiteY107" fmla="*/ 3823366 h 4663538"/>
                <a:gd name="connsiteX108" fmla="*/ 2577216 w 4578520"/>
                <a:gd name="connsiteY108" fmla="*/ 3836882 h 4663538"/>
                <a:gd name="connsiteX109" fmla="*/ 2604305 w 4578520"/>
                <a:gd name="connsiteY109" fmla="*/ 3912005 h 4663538"/>
                <a:gd name="connsiteX110" fmla="*/ 2635700 w 4578520"/>
                <a:gd name="connsiteY110" fmla="*/ 3993281 h 4663538"/>
                <a:gd name="connsiteX111" fmla="*/ 2665623 w 4578520"/>
                <a:gd name="connsiteY111" fmla="*/ 4016451 h 4663538"/>
                <a:gd name="connsiteX112" fmla="*/ 2686564 w 4578520"/>
                <a:gd name="connsiteY112" fmla="*/ 4028780 h 4663538"/>
                <a:gd name="connsiteX113" fmla="*/ 2686564 w 4578520"/>
                <a:gd name="connsiteY113" fmla="*/ 3970392 h 4663538"/>
                <a:gd name="connsiteX114" fmla="*/ 2768823 w 4578520"/>
                <a:gd name="connsiteY114" fmla="*/ 4028780 h 4663538"/>
                <a:gd name="connsiteX115" fmla="*/ 2801635 w 4578520"/>
                <a:gd name="connsiteY115" fmla="*/ 4047345 h 4663538"/>
                <a:gd name="connsiteX116" fmla="*/ 2856040 w 4578520"/>
                <a:gd name="connsiteY116" fmla="*/ 4045414 h 4663538"/>
                <a:gd name="connsiteX117" fmla="*/ 2974467 w 4578520"/>
                <a:gd name="connsiteY117" fmla="*/ 4087172 h 4663538"/>
                <a:gd name="connsiteX118" fmla="*/ 3002934 w 4578520"/>
                <a:gd name="connsiteY118" fmla="*/ 4153542 h 4663538"/>
                <a:gd name="connsiteX119" fmla="*/ 2997493 w 4578520"/>
                <a:gd name="connsiteY119" fmla="*/ 4207607 h 4663538"/>
                <a:gd name="connsiteX120" fmla="*/ 2974470 w 4578520"/>
                <a:gd name="connsiteY120" fmla="*/ 4262333 h 4663538"/>
                <a:gd name="connsiteX121" fmla="*/ 3015600 w 4578520"/>
                <a:gd name="connsiteY121" fmla="*/ 4262333 h 4663538"/>
                <a:gd name="connsiteX122" fmla="*/ 3097856 w 4578520"/>
                <a:gd name="connsiteY122" fmla="*/ 4320724 h 4663538"/>
                <a:gd name="connsiteX123" fmla="*/ 3174309 w 4578520"/>
                <a:gd name="connsiteY123" fmla="*/ 4483718 h 4663538"/>
                <a:gd name="connsiteX124" fmla="*/ 3262377 w 4578520"/>
                <a:gd name="connsiteY124" fmla="*/ 4612662 h 4663538"/>
                <a:gd name="connsiteX125" fmla="*/ 3385765 w 4578520"/>
                <a:gd name="connsiteY125" fmla="*/ 4612662 h 4663538"/>
                <a:gd name="connsiteX126" fmla="*/ 3468024 w 4578520"/>
                <a:gd name="connsiteY126" fmla="*/ 4495887 h 4663538"/>
                <a:gd name="connsiteX127" fmla="*/ 3579624 w 4578520"/>
                <a:gd name="connsiteY127" fmla="*/ 4464410 h 4663538"/>
                <a:gd name="connsiteX128" fmla="*/ 3755930 w 4578520"/>
                <a:gd name="connsiteY128" fmla="*/ 4379111 h 4663538"/>
                <a:gd name="connsiteX129" fmla="*/ 3879319 w 4578520"/>
                <a:gd name="connsiteY129" fmla="*/ 4320723 h 4663538"/>
                <a:gd name="connsiteX130" fmla="*/ 4002707 w 4578520"/>
                <a:gd name="connsiteY130" fmla="*/ 4203946 h 4663538"/>
                <a:gd name="connsiteX131" fmla="*/ 4043837 w 4578520"/>
                <a:gd name="connsiteY131" fmla="*/ 4145558 h 4663538"/>
                <a:gd name="connsiteX132" fmla="*/ 4084966 w 4578520"/>
                <a:gd name="connsiteY132" fmla="*/ 4145558 h 4663538"/>
                <a:gd name="connsiteX133" fmla="*/ 4084966 w 4578520"/>
                <a:gd name="connsiteY133" fmla="*/ 4028782 h 4663538"/>
                <a:gd name="connsiteX134" fmla="*/ 4126096 w 4578520"/>
                <a:gd name="connsiteY134" fmla="*/ 3970394 h 4663538"/>
                <a:gd name="connsiteX135" fmla="*/ 4134554 w 4578520"/>
                <a:gd name="connsiteY135" fmla="*/ 3871639 h 4663538"/>
                <a:gd name="connsiteX136" fmla="*/ 4126096 w 4578520"/>
                <a:gd name="connsiteY136" fmla="*/ 3736841 h 4663538"/>
                <a:gd name="connsiteX137" fmla="*/ 4148155 w 4578520"/>
                <a:gd name="connsiteY137" fmla="*/ 3690138 h 4663538"/>
                <a:gd name="connsiteX138" fmla="*/ 4167197 w 4578520"/>
                <a:gd name="connsiteY138" fmla="*/ 3626420 h 4663538"/>
                <a:gd name="connsiteX139" fmla="*/ 4182159 w 4578520"/>
                <a:gd name="connsiteY139" fmla="*/ 3562702 h 4663538"/>
                <a:gd name="connsiteX140" fmla="*/ 4208355 w 4578520"/>
                <a:gd name="connsiteY140" fmla="*/ 3444900 h 4663538"/>
                <a:gd name="connsiteX141" fmla="*/ 4249481 w 4578520"/>
                <a:gd name="connsiteY141" fmla="*/ 3269739 h 4663538"/>
                <a:gd name="connsiteX142" fmla="*/ 4314090 w 4578520"/>
                <a:gd name="connsiteY142" fmla="*/ 3151431 h 4663538"/>
                <a:gd name="connsiteX143" fmla="*/ 4372873 w 4578520"/>
                <a:gd name="connsiteY143" fmla="*/ 3094571 h 4663538"/>
                <a:gd name="connsiteX144" fmla="*/ 4414002 w 4578520"/>
                <a:gd name="connsiteY144" fmla="*/ 2977795 h 4663538"/>
                <a:gd name="connsiteX145" fmla="*/ 4372873 w 4578520"/>
                <a:gd name="connsiteY145" fmla="*/ 2919407 h 4663538"/>
                <a:gd name="connsiteX146" fmla="*/ 4414002 w 4578520"/>
                <a:gd name="connsiteY146" fmla="*/ 2861018 h 4663538"/>
                <a:gd name="connsiteX147" fmla="*/ 4372873 w 4578520"/>
                <a:gd name="connsiteY147" fmla="*/ 2802630 h 4663538"/>
                <a:gd name="connsiteX148" fmla="*/ 4428340 w 4578520"/>
                <a:gd name="connsiteY148" fmla="*/ 2666787 h 4663538"/>
                <a:gd name="connsiteX149" fmla="*/ 4455132 w 4578520"/>
                <a:gd name="connsiteY149" fmla="*/ 2569078 h 4663538"/>
                <a:gd name="connsiteX150" fmla="*/ 4496261 w 4578520"/>
                <a:gd name="connsiteY150" fmla="*/ 2452301 h 4663538"/>
                <a:gd name="connsiteX151" fmla="*/ 4455132 w 4578520"/>
                <a:gd name="connsiteY151" fmla="*/ 2452301 h 4663538"/>
                <a:gd name="connsiteX152" fmla="*/ 4455132 w 4578520"/>
                <a:gd name="connsiteY152" fmla="*/ 2393913 h 4663538"/>
                <a:gd name="connsiteX153" fmla="*/ 4496261 w 4578520"/>
                <a:gd name="connsiteY153" fmla="*/ 2335525 h 4663538"/>
                <a:gd name="connsiteX154" fmla="*/ 4578520 w 4578520"/>
                <a:gd name="connsiteY154" fmla="*/ 2277137 h 4663538"/>
                <a:gd name="connsiteX155" fmla="*/ 4537388 w 4578520"/>
                <a:gd name="connsiteY155" fmla="*/ 2218752 h 4663538"/>
                <a:gd name="connsiteX0" fmla="*/ 1329288 w 4578520"/>
                <a:gd name="connsiteY0" fmla="*/ 0 h 4637763"/>
                <a:gd name="connsiteX1" fmla="*/ 1329288 w 4578520"/>
                <a:gd name="connsiteY1" fmla="*/ 0 h 4637763"/>
                <a:gd name="connsiteX2" fmla="*/ 1329288 w 4578520"/>
                <a:gd name="connsiteY2" fmla="*/ 58388 h 4637763"/>
                <a:gd name="connsiteX3" fmla="*/ 1329291 w 4578520"/>
                <a:gd name="connsiteY3" fmla="*/ 116775 h 4637763"/>
                <a:gd name="connsiteX4" fmla="*/ 1288162 w 4578520"/>
                <a:gd name="connsiteY4" fmla="*/ 233551 h 4637763"/>
                <a:gd name="connsiteX5" fmla="*/ 1288159 w 4578520"/>
                <a:gd name="connsiteY5" fmla="*/ 350329 h 4637763"/>
                <a:gd name="connsiteX6" fmla="*/ 1285101 w 4578520"/>
                <a:gd name="connsiteY6" fmla="*/ 403828 h 4637763"/>
                <a:gd name="connsiteX7" fmla="*/ 1294622 w 4578520"/>
                <a:gd name="connsiteY7" fmla="*/ 482993 h 4637763"/>
                <a:gd name="connsiteX8" fmla="*/ 1247030 w 4578520"/>
                <a:gd name="connsiteY8" fmla="*/ 583881 h 4637763"/>
                <a:gd name="connsiteX9" fmla="*/ 1214375 w 4578520"/>
                <a:gd name="connsiteY9" fmla="*/ 672216 h 4637763"/>
                <a:gd name="connsiteX10" fmla="*/ 1164771 w 4578520"/>
                <a:gd name="connsiteY10" fmla="*/ 759045 h 4637763"/>
                <a:gd name="connsiteX11" fmla="*/ 1132768 w 4578520"/>
                <a:gd name="connsiteY11" fmla="*/ 826684 h 4637763"/>
                <a:gd name="connsiteX12" fmla="*/ 1098765 w 4578520"/>
                <a:gd name="connsiteY12" fmla="*/ 884610 h 4637763"/>
                <a:gd name="connsiteX13" fmla="*/ 1041383 w 4578520"/>
                <a:gd name="connsiteY13" fmla="*/ 992597 h 4637763"/>
                <a:gd name="connsiteX14" fmla="*/ 959126 w 4578520"/>
                <a:gd name="connsiteY14" fmla="*/ 1050985 h 4637763"/>
                <a:gd name="connsiteX15" fmla="*/ 959124 w 4578520"/>
                <a:gd name="connsiteY15" fmla="*/ 1167762 h 4637763"/>
                <a:gd name="connsiteX16" fmla="*/ 959126 w 4578520"/>
                <a:gd name="connsiteY16" fmla="*/ 1342926 h 4637763"/>
                <a:gd name="connsiteX17" fmla="*/ 876865 w 4578520"/>
                <a:gd name="connsiteY17" fmla="*/ 1401314 h 4637763"/>
                <a:gd name="connsiteX18" fmla="*/ 753478 w 4578520"/>
                <a:gd name="connsiteY18" fmla="*/ 1284538 h 4637763"/>
                <a:gd name="connsiteX19" fmla="*/ 630090 w 4578520"/>
                <a:gd name="connsiteY19" fmla="*/ 1342926 h 4637763"/>
                <a:gd name="connsiteX20" fmla="*/ 588960 w 4578520"/>
                <a:gd name="connsiteY20" fmla="*/ 1401314 h 4637763"/>
                <a:gd name="connsiteX21" fmla="*/ 506700 w 4578520"/>
                <a:gd name="connsiteY21" fmla="*/ 1342926 h 4637763"/>
                <a:gd name="connsiteX22" fmla="*/ 465572 w 4578520"/>
                <a:gd name="connsiteY22" fmla="*/ 1342926 h 4637763"/>
                <a:gd name="connsiteX23" fmla="*/ 424442 w 4578520"/>
                <a:gd name="connsiteY23" fmla="*/ 1284538 h 4637763"/>
                <a:gd name="connsiteX24" fmla="*/ 422785 w 4578520"/>
                <a:gd name="connsiteY24" fmla="*/ 1342222 h 4637763"/>
                <a:gd name="connsiteX25" fmla="*/ 425505 w 4578520"/>
                <a:gd name="connsiteY25" fmla="*/ 1436833 h 4637763"/>
                <a:gd name="connsiteX26" fmla="*/ 439106 w 4578520"/>
                <a:gd name="connsiteY26" fmla="*/ 1477381 h 4637763"/>
                <a:gd name="connsiteX27" fmla="*/ 588959 w 4578520"/>
                <a:gd name="connsiteY27" fmla="*/ 1576479 h 4637763"/>
                <a:gd name="connsiteX28" fmla="*/ 590079 w 4578520"/>
                <a:gd name="connsiteY28" fmla="*/ 1656951 h 4637763"/>
                <a:gd name="connsiteX29" fmla="*/ 588959 w 4578520"/>
                <a:gd name="connsiteY29" fmla="*/ 1810031 h 4637763"/>
                <a:gd name="connsiteX30" fmla="*/ 630090 w 4578520"/>
                <a:gd name="connsiteY30" fmla="*/ 1868419 h 4637763"/>
                <a:gd name="connsiteX31" fmla="*/ 647205 w 4578520"/>
                <a:gd name="connsiteY31" fmla="*/ 1956232 h 4637763"/>
                <a:gd name="connsiteX32" fmla="*/ 636324 w 4578520"/>
                <a:gd name="connsiteY32" fmla="*/ 2023812 h 4637763"/>
                <a:gd name="connsiteX33" fmla="*/ 671219 w 4578520"/>
                <a:gd name="connsiteY33" fmla="*/ 2101972 h 4637763"/>
                <a:gd name="connsiteX34" fmla="*/ 630090 w 4578520"/>
                <a:gd name="connsiteY34" fmla="*/ 2101972 h 4637763"/>
                <a:gd name="connsiteX35" fmla="*/ 594160 w 4578520"/>
                <a:gd name="connsiteY35" fmla="*/ 2126147 h 4637763"/>
                <a:gd name="connsiteX36" fmla="*/ 568317 w 4578520"/>
                <a:gd name="connsiteY36" fmla="*/ 2176350 h 4637763"/>
                <a:gd name="connsiteX37" fmla="*/ 534315 w 4578520"/>
                <a:gd name="connsiteY37" fmla="*/ 2211105 h 4637763"/>
                <a:gd name="connsiteX38" fmla="*/ 505752 w 4578520"/>
                <a:gd name="connsiteY38" fmla="*/ 2241998 h 4637763"/>
                <a:gd name="connsiteX39" fmla="*/ 483990 w 4578520"/>
                <a:gd name="connsiteY39" fmla="*/ 2238137 h 4637763"/>
                <a:gd name="connsiteX40" fmla="*/ 445907 w 4578520"/>
                <a:gd name="connsiteY40" fmla="*/ 2243930 h 4637763"/>
                <a:gd name="connsiteX41" fmla="*/ 383313 w 4578520"/>
                <a:gd name="connsiteY41" fmla="*/ 2218748 h 4637763"/>
                <a:gd name="connsiteX42" fmla="*/ 383313 w 4578520"/>
                <a:gd name="connsiteY42" fmla="*/ 2160360 h 4637763"/>
                <a:gd name="connsiteX43" fmla="*/ 301054 w 4578520"/>
                <a:gd name="connsiteY43" fmla="*/ 2218748 h 4637763"/>
                <a:gd name="connsiteX44" fmla="*/ 301052 w 4578520"/>
                <a:gd name="connsiteY44" fmla="*/ 2335525 h 4637763"/>
                <a:gd name="connsiteX45" fmla="*/ 218795 w 4578520"/>
                <a:gd name="connsiteY45" fmla="*/ 2335524 h 4637763"/>
                <a:gd name="connsiteX46" fmla="*/ 218795 w 4578520"/>
                <a:gd name="connsiteY46" fmla="*/ 2510689 h 4637763"/>
                <a:gd name="connsiteX47" fmla="*/ 191564 w 4578520"/>
                <a:gd name="connsiteY47" fmla="*/ 2560590 h 4637763"/>
                <a:gd name="connsiteX48" fmla="*/ 177666 w 4578520"/>
                <a:gd name="connsiteY48" fmla="*/ 2685853 h 4637763"/>
                <a:gd name="connsiteX49" fmla="*/ 218795 w 4578520"/>
                <a:gd name="connsiteY49" fmla="*/ 2744241 h 4637763"/>
                <a:gd name="connsiteX50" fmla="*/ 136536 w 4578520"/>
                <a:gd name="connsiteY50" fmla="*/ 2802629 h 4637763"/>
                <a:gd name="connsiteX51" fmla="*/ 80034 w 4578520"/>
                <a:gd name="connsiteY51" fmla="*/ 2888834 h 4637763"/>
                <a:gd name="connsiteX52" fmla="*/ 13148 w 4578520"/>
                <a:gd name="connsiteY52" fmla="*/ 2919406 h 4637763"/>
                <a:gd name="connsiteX53" fmla="*/ 13147 w 4578520"/>
                <a:gd name="connsiteY53" fmla="*/ 2977794 h 4637763"/>
                <a:gd name="connsiteX54" fmla="*/ 13147 w 4578520"/>
                <a:gd name="connsiteY54" fmla="*/ 3094571 h 4637763"/>
                <a:gd name="connsiteX55" fmla="*/ 54277 w 4578520"/>
                <a:gd name="connsiteY55" fmla="*/ 3269735 h 4637763"/>
                <a:gd name="connsiteX56" fmla="*/ 95407 w 4578520"/>
                <a:gd name="connsiteY56" fmla="*/ 3269735 h 4637763"/>
                <a:gd name="connsiteX57" fmla="*/ 148039 w 4578520"/>
                <a:gd name="connsiteY57" fmla="*/ 3280797 h 4637763"/>
                <a:gd name="connsiteX58" fmla="*/ 195644 w 4578520"/>
                <a:gd name="connsiteY58" fmla="*/ 3271143 h 4637763"/>
                <a:gd name="connsiteX59" fmla="*/ 236447 w 4578520"/>
                <a:gd name="connsiteY59" fmla="*/ 3259558 h 4637763"/>
                <a:gd name="connsiteX60" fmla="*/ 281332 w 4578520"/>
                <a:gd name="connsiteY60" fmla="*/ 3271143 h 4637763"/>
                <a:gd name="connsiteX61" fmla="*/ 301054 w 4578520"/>
                <a:gd name="connsiteY61" fmla="*/ 3328123 h 4637763"/>
                <a:gd name="connsiteX62" fmla="*/ 383313 w 4578520"/>
                <a:gd name="connsiteY62" fmla="*/ 3269735 h 4637763"/>
                <a:gd name="connsiteX63" fmla="*/ 465571 w 4578520"/>
                <a:gd name="connsiteY63" fmla="*/ 3328124 h 4637763"/>
                <a:gd name="connsiteX64" fmla="*/ 634964 w 4578520"/>
                <a:gd name="connsiteY64" fmla="*/ 3363824 h 4637763"/>
                <a:gd name="connsiteX65" fmla="*/ 724731 w 4578520"/>
                <a:gd name="connsiteY65" fmla="*/ 3365755 h 4637763"/>
                <a:gd name="connsiteX66" fmla="*/ 787296 w 4578520"/>
                <a:gd name="connsiteY66" fmla="*/ 3379271 h 4637763"/>
                <a:gd name="connsiteX67" fmla="*/ 837621 w 4578520"/>
                <a:gd name="connsiteY67" fmla="*/ 3408233 h 4637763"/>
                <a:gd name="connsiteX68" fmla="*/ 876867 w 4578520"/>
                <a:gd name="connsiteY68" fmla="*/ 3444899 h 4637763"/>
                <a:gd name="connsiteX69" fmla="*/ 917996 w 4578520"/>
                <a:gd name="connsiteY69" fmla="*/ 3503287 h 4637763"/>
                <a:gd name="connsiteX70" fmla="*/ 912428 w 4578520"/>
                <a:gd name="connsiteY70" fmla="*/ 3537600 h 4637763"/>
                <a:gd name="connsiteX71" fmla="*/ 898826 w 4578520"/>
                <a:gd name="connsiteY71" fmla="*/ 3595526 h 4637763"/>
                <a:gd name="connsiteX72" fmla="*/ 916508 w 4578520"/>
                <a:gd name="connsiteY72" fmla="*/ 3657313 h 4637763"/>
                <a:gd name="connsiteX73" fmla="*/ 959125 w 4578520"/>
                <a:gd name="connsiteY73" fmla="*/ 3736841 h 4637763"/>
                <a:gd name="connsiteX74" fmla="*/ 1000255 w 4578520"/>
                <a:gd name="connsiteY74" fmla="*/ 3795228 h 4637763"/>
                <a:gd name="connsiteX75" fmla="*/ 1041385 w 4578520"/>
                <a:gd name="connsiteY75" fmla="*/ 3970392 h 4637763"/>
                <a:gd name="connsiteX76" fmla="*/ 1082514 w 4578520"/>
                <a:gd name="connsiteY76" fmla="*/ 4028780 h 4637763"/>
                <a:gd name="connsiteX77" fmla="*/ 1128687 w 4578520"/>
                <a:gd name="connsiteY77" fmla="*/ 4105271 h 4637763"/>
                <a:gd name="connsiteX78" fmla="*/ 1123643 w 4578520"/>
                <a:gd name="connsiteY78" fmla="*/ 4203946 h 4637763"/>
                <a:gd name="connsiteX79" fmla="*/ 1205902 w 4578520"/>
                <a:gd name="connsiteY79" fmla="*/ 4203946 h 4637763"/>
                <a:gd name="connsiteX80" fmla="*/ 1285100 w 4578520"/>
                <a:gd name="connsiteY80" fmla="*/ 4180574 h 4637763"/>
                <a:gd name="connsiteX81" fmla="*/ 1325904 w 4578520"/>
                <a:gd name="connsiteY81" fmla="*/ 4201813 h 4637763"/>
                <a:gd name="connsiteX82" fmla="*/ 1355827 w 4578520"/>
                <a:gd name="connsiteY82" fmla="*/ 4228846 h 4637763"/>
                <a:gd name="connsiteX83" fmla="*/ 1370420 w 4578520"/>
                <a:gd name="connsiteY83" fmla="*/ 4262334 h 4637763"/>
                <a:gd name="connsiteX84" fmla="*/ 1411550 w 4578520"/>
                <a:gd name="connsiteY84" fmla="*/ 4203945 h 4637763"/>
                <a:gd name="connsiteX85" fmla="*/ 1455116 w 4578520"/>
                <a:gd name="connsiteY85" fmla="*/ 4180574 h 4637763"/>
                <a:gd name="connsiteX86" fmla="*/ 1493809 w 4578520"/>
                <a:gd name="connsiteY86" fmla="*/ 4145558 h 4637763"/>
                <a:gd name="connsiteX87" fmla="*/ 1584328 w 4578520"/>
                <a:gd name="connsiteY87" fmla="*/ 4120718 h 4637763"/>
                <a:gd name="connsiteX88" fmla="*/ 1637373 w 4578520"/>
                <a:gd name="connsiteY88" fmla="*/ 4074377 h 4637763"/>
                <a:gd name="connsiteX89" fmla="*/ 1740586 w 4578520"/>
                <a:gd name="connsiteY89" fmla="*/ 4028782 h 4637763"/>
                <a:gd name="connsiteX90" fmla="*/ 1670015 w 4578520"/>
                <a:gd name="connsiteY90" fmla="*/ 3985558 h 4637763"/>
                <a:gd name="connsiteX91" fmla="*/ 1621050 w 4578520"/>
                <a:gd name="connsiteY91" fmla="*/ 3935356 h 4637763"/>
                <a:gd name="connsiteX92" fmla="*/ 1693137 w 4578520"/>
                <a:gd name="connsiteY92" fmla="*/ 3889016 h 4637763"/>
                <a:gd name="connsiteX93" fmla="*/ 1781715 w 4578520"/>
                <a:gd name="connsiteY93" fmla="*/ 3853617 h 4637763"/>
                <a:gd name="connsiteX94" fmla="*/ 1946233 w 4578520"/>
                <a:gd name="connsiteY94" fmla="*/ 3795228 h 4637763"/>
                <a:gd name="connsiteX95" fmla="*/ 1966521 w 4578520"/>
                <a:gd name="connsiteY95" fmla="*/ 3765441 h 4637763"/>
                <a:gd name="connsiteX96" fmla="*/ 1987363 w 4578520"/>
                <a:gd name="connsiteY96" fmla="*/ 3678452 h 4637763"/>
                <a:gd name="connsiteX97" fmla="*/ 2069621 w 4578520"/>
                <a:gd name="connsiteY97" fmla="*/ 3678453 h 4637763"/>
                <a:gd name="connsiteX98" fmla="*/ 2150137 w 4578520"/>
                <a:gd name="connsiteY98" fmla="*/ 3614834 h 4637763"/>
                <a:gd name="connsiteX99" fmla="*/ 2201822 w 4578520"/>
                <a:gd name="connsiteY99" fmla="*/ 3580079 h 4637763"/>
                <a:gd name="connsiteX100" fmla="*/ 2263027 w 4578520"/>
                <a:gd name="connsiteY100" fmla="*/ 3605180 h 4637763"/>
                <a:gd name="connsiteX101" fmla="*/ 2264387 w 4578520"/>
                <a:gd name="connsiteY101" fmla="*/ 3638004 h 4637763"/>
                <a:gd name="connsiteX102" fmla="*/ 2297030 w 4578520"/>
                <a:gd name="connsiteY102" fmla="*/ 3693999 h 4637763"/>
                <a:gd name="connsiteX103" fmla="*/ 2357528 w 4578520"/>
                <a:gd name="connsiteY103" fmla="*/ 3678452 h 4637763"/>
                <a:gd name="connsiteX104" fmla="*/ 2392239 w 4578520"/>
                <a:gd name="connsiteY104" fmla="*/ 3666967 h 4637763"/>
                <a:gd name="connsiteX105" fmla="*/ 2438483 w 4578520"/>
                <a:gd name="connsiteY105" fmla="*/ 3730685 h 4637763"/>
                <a:gd name="connsiteX106" fmla="*/ 2439787 w 4578520"/>
                <a:gd name="connsiteY106" fmla="*/ 3795229 h 4637763"/>
                <a:gd name="connsiteX107" fmla="*/ 2541852 w 4578520"/>
                <a:gd name="connsiteY107" fmla="*/ 3823366 h 4637763"/>
                <a:gd name="connsiteX108" fmla="*/ 2577216 w 4578520"/>
                <a:gd name="connsiteY108" fmla="*/ 3836882 h 4637763"/>
                <a:gd name="connsiteX109" fmla="*/ 2604305 w 4578520"/>
                <a:gd name="connsiteY109" fmla="*/ 3912005 h 4637763"/>
                <a:gd name="connsiteX110" fmla="*/ 2635700 w 4578520"/>
                <a:gd name="connsiteY110" fmla="*/ 3993281 h 4637763"/>
                <a:gd name="connsiteX111" fmla="*/ 2665623 w 4578520"/>
                <a:gd name="connsiteY111" fmla="*/ 4016451 h 4637763"/>
                <a:gd name="connsiteX112" fmla="*/ 2686564 w 4578520"/>
                <a:gd name="connsiteY112" fmla="*/ 4028780 h 4637763"/>
                <a:gd name="connsiteX113" fmla="*/ 2686564 w 4578520"/>
                <a:gd name="connsiteY113" fmla="*/ 3970392 h 4637763"/>
                <a:gd name="connsiteX114" fmla="*/ 2768823 w 4578520"/>
                <a:gd name="connsiteY114" fmla="*/ 4028780 h 4637763"/>
                <a:gd name="connsiteX115" fmla="*/ 2801635 w 4578520"/>
                <a:gd name="connsiteY115" fmla="*/ 4047345 h 4637763"/>
                <a:gd name="connsiteX116" fmla="*/ 2856040 w 4578520"/>
                <a:gd name="connsiteY116" fmla="*/ 4045414 h 4637763"/>
                <a:gd name="connsiteX117" fmla="*/ 2974467 w 4578520"/>
                <a:gd name="connsiteY117" fmla="*/ 4087172 h 4637763"/>
                <a:gd name="connsiteX118" fmla="*/ 3002934 w 4578520"/>
                <a:gd name="connsiteY118" fmla="*/ 4153542 h 4637763"/>
                <a:gd name="connsiteX119" fmla="*/ 2997493 w 4578520"/>
                <a:gd name="connsiteY119" fmla="*/ 4207607 h 4637763"/>
                <a:gd name="connsiteX120" fmla="*/ 2974470 w 4578520"/>
                <a:gd name="connsiteY120" fmla="*/ 4262333 h 4637763"/>
                <a:gd name="connsiteX121" fmla="*/ 3015600 w 4578520"/>
                <a:gd name="connsiteY121" fmla="*/ 4262333 h 4637763"/>
                <a:gd name="connsiteX122" fmla="*/ 3097856 w 4578520"/>
                <a:gd name="connsiteY122" fmla="*/ 4320724 h 4637763"/>
                <a:gd name="connsiteX123" fmla="*/ 3174309 w 4578520"/>
                <a:gd name="connsiteY123" fmla="*/ 4483718 h 4637763"/>
                <a:gd name="connsiteX124" fmla="*/ 3262377 w 4578520"/>
                <a:gd name="connsiteY124" fmla="*/ 4612662 h 4637763"/>
                <a:gd name="connsiteX125" fmla="*/ 3326642 w 4578520"/>
                <a:gd name="connsiteY125" fmla="*/ 4634324 h 4637763"/>
                <a:gd name="connsiteX126" fmla="*/ 3385765 w 4578520"/>
                <a:gd name="connsiteY126" fmla="*/ 4612662 h 4637763"/>
                <a:gd name="connsiteX127" fmla="*/ 3468024 w 4578520"/>
                <a:gd name="connsiteY127" fmla="*/ 4495887 h 4637763"/>
                <a:gd name="connsiteX128" fmla="*/ 3579624 w 4578520"/>
                <a:gd name="connsiteY128" fmla="*/ 4464410 h 4637763"/>
                <a:gd name="connsiteX129" fmla="*/ 3755930 w 4578520"/>
                <a:gd name="connsiteY129" fmla="*/ 4379111 h 4637763"/>
                <a:gd name="connsiteX130" fmla="*/ 3879319 w 4578520"/>
                <a:gd name="connsiteY130" fmla="*/ 4320723 h 4637763"/>
                <a:gd name="connsiteX131" fmla="*/ 4002707 w 4578520"/>
                <a:gd name="connsiteY131" fmla="*/ 4203946 h 4637763"/>
                <a:gd name="connsiteX132" fmla="*/ 4043837 w 4578520"/>
                <a:gd name="connsiteY132" fmla="*/ 4145558 h 4637763"/>
                <a:gd name="connsiteX133" fmla="*/ 4084966 w 4578520"/>
                <a:gd name="connsiteY133" fmla="*/ 4145558 h 4637763"/>
                <a:gd name="connsiteX134" fmla="*/ 4084966 w 4578520"/>
                <a:gd name="connsiteY134" fmla="*/ 4028782 h 4637763"/>
                <a:gd name="connsiteX135" fmla="*/ 4126096 w 4578520"/>
                <a:gd name="connsiteY135" fmla="*/ 3970394 h 4637763"/>
                <a:gd name="connsiteX136" fmla="*/ 4134554 w 4578520"/>
                <a:gd name="connsiteY136" fmla="*/ 3871639 h 4637763"/>
                <a:gd name="connsiteX137" fmla="*/ 4126096 w 4578520"/>
                <a:gd name="connsiteY137" fmla="*/ 3736841 h 4637763"/>
                <a:gd name="connsiteX138" fmla="*/ 4148155 w 4578520"/>
                <a:gd name="connsiteY138" fmla="*/ 3690138 h 4637763"/>
                <a:gd name="connsiteX139" fmla="*/ 4167197 w 4578520"/>
                <a:gd name="connsiteY139" fmla="*/ 3626420 h 4637763"/>
                <a:gd name="connsiteX140" fmla="*/ 4182159 w 4578520"/>
                <a:gd name="connsiteY140" fmla="*/ 3562702 h 4637763"/>
                <a:gd name="connsiteX141" fmla="*/ 4208355 w 4578520"/>
                <a:gd name="connsiteY141" fmla="*/ 3444900 h 4637763"/>
                <a:gd name="connsiteX142" fmla="*/ 4249481 w 4578520"/>
                <a:gd name="connsiteY142" fmla="*/ 3269739 h 4637763"/>
                <a:gd name="connsiteX143" fmla="*/ 4314090 w 4578520"/>
                <a:gd name="connsiteY143" fmla="*/ 3151431 h 4637763"/>
                <a:gd name="connsiteX144" fmla="*/ 4372873 w 4578520"/>
                <a:gd name="connsiteY144" fmla="*/ 3094571 h 4637763"/>
                <a:gd name="connsiteX145" fmla="*/ 4414002 w 4578520"/>
                <a:gd name="connsiteY145" fmla="*/ 2977795 h 4637763"/>
                <a:gd name="connsiteX146" fmla="*/ 4372873 w 4578520"/>
                <a:gd name="connsiteY146" fmla="*/ 2919407 h 4637763"/>
                <a:gd name="connsiteX147" fmla="*/ 4414002 w 4578520"/>
                <a:gd name="connsiteY147" fmla="*/ 2861018 h 4637763"/>
                <a:gd name="connsiteX148" fmla="*/ 4372873 w 4578520"/>
                <a:gd name="connsiteY148" fmla="*/ 2802630 h 4637763"/>
                <a:gd name="connsiteX149" fmla="*/ 4428340 w 4578520"/>
                <a:gd name="connsiteY149" fmla="*/ 2666787 h 4637763"/>
                <a:gd name="connsiteX150" fmla="*/ 4455132 w 4578520"/>
                <a:gd name="connsiteY150" fmla="*/ 2569078 h 4637763"/>
                <a:gd name="connsiteX151" fmla="*/ 4496261 w 4578520"/>
                <a:gd name="connsiteY151" fmla="*/ 2452301 h 4637763"/>
                <a:gd name="connsiteX152" fmla="*/ 4455132 w 4578520"/>
                <a:gd name="connsiteY152" fmla="*/ 2452301 h 4637763"/>
                <a:gd name="connsiteX153" fmla="*/ 4455132 w 4578520"/>
                <a:gd name="connsiteY153" fmla="*/ 2393913 h 4637763"/>
                <a:gd name="connsiteX154" fmla="*/ 4496261 w 4578520"/>
                <a:gd name="connsiteY154" fmla="*/ 2335525 h 4637763"/>
                <a:gd name="connsiteX155" fmla="*/ 4578520 w 4578520"/>
                <a:gd name="connsiteY155" fmla="*/ 2277137 h 4637763"/>
                <a:gd name="connsiteX156" fmla="*/ 4537388 w 4578520"/>
                <a:gd name="connsiteY156" fmla="*/ 2218752 h 4637763"/>
                <a:gd name="connsiteX0" fmla="*/ 1329288 w 4578520"/>
                <a:gd name="connsiteY0" fmla="*/ 0 h 4637763"/>
                <a:gd name="connsiteX1" fmla="*/ 1329288 w 4578520"/>
                <a:gd name="connsiteY1" fmla="*/ 0 h 4637763"/>
                <a:gd name="connsiteX2" fmla="*/ 1329288 w 4578520"/>
                <a:gd name="connsiteY2" fmla="*/ 58388 h 4637763"/>
                <a:gd name="connsiteX3" fmla="*/ 1329291 w 4578520"/>
                <a:gd name="connsiteY3" fmla="*/ 116775 h 4637763"/>
                <a:gd name="connsiteX4" fmla="*/ 1288162 w 4578520"/>
                <a:gd name="connsiteY4" fmla="*/ 233551 h 4637763"/>
                <a:gd name="connsiteX5" fmla="*/ 1288159 w 4578520"/>
                <a:gd name="connsiteY5" fmla="*/ 350329 h 4637763"/>
                <a:gd name="connsiteX6" fmla="*/ 1285101 w 4578520"/>
                <a:gd name="connsiteY6" fmla="*/ 403828 h 4637763"/>
                <a:gd name="connsiteX7" fmla="*/ 1294622 w 4578520"/>
                <a:gd name="connsiteY7" fmla="*/ 482993 h 4637763"/>
                <a:gd name="connsiteX8" fmla="*/ 1247030 w 4578520"/>
                <a:gd name="connsiteY8" fmla="*/ 583881 h 4637763"/>
                <a:gd name="connsiteX9" fmla="*/ 1214375 w 4578520"/>
                <a:gd name="connsiteY9" fmla="*/ 672216 h 4637763"/>
                <a:gd name="connsiteX10" fmla="*/ 1164771 w 4578520"/>
                <a:gd name="connsiteY10" fmla="*/ 759045 h 4637763"/>
                <a:gd name="connsiteX11" fmla="*/ 1132768 w 4578520"/>
                <a:gd name="connsiteY11" fmla="*/ 826684 h 4637763"/>
                <a:gd name="connsiteX12" fmla="*/ 1098765 w 4578520"/>
                <a:gd name="connsiteY12" fmla="*/ 884610 h 4637763"/>
                <a:gd name="connsiteX13" fmla="*/ 1041383 w 4578520"/>
                <a:gd name="connsiteY13" fmla="*/ 992597 h 4637763"/>
                <a:gd name="connsiteX14" fmla="*/ 959126 w 4578520"/>
                <a:gd name="connsiteY14" fmla="*/ 1050985 h 4637763"/>
                <a:gd name="connsiteX15" fmla="*/ 959124 w 4578520"/>
                <a:gd name="connsiteY15" fmla="*/ 1167762 h 4637763"/>
                <a:gd name="connsiteX16" fmla="*/ 959126 w 4578520"/>
                <a:gd name="connsiteY16" fmla="*/ 1342926 h 4637763"/>
                <a:gd name="connsiteX17" fmla="*/ 876865 w 4578520"/>
                <a:gd name="connsiteY17" fmla="*/ 1401314 h 4637763"/>
                <a:gd name="connsiteX18" fmla="*/ 753478 w 4578520"/>
                <a:gd name="connsiteY18" fmla="*/ 1284538 h 4637763"/>
                <a:gd name="connsiteX19" fmla="*/ 630090 w 4578520"/>
                <a:gd name="connsiteY19" fmla="*/ 1342926 h 4637763"/>
                <a:gd name="connsiteX20" fmla="*/ 588960 w 4578520"/>
                <a:gd name="connsiteY20" fmla="*/ 1401314 h 4637763"/>
                <a:gd name="connsiteX21" fmla="*/ 506700 w 4578520"/>
                <a:gd name="connsiteY21" fmla="*/ 1342926 h 4637763"/>
                <a:gd name="connsiteX22" fmla="*/ 465572 w 4578520"/>
                <a:gd name="connsiteY22" fmla="*/ 1342926 h 4637763"/>
                <a:gd name="connsiteX23" fmla="*/ 424442 w 4578520"/>
                <a:gd name="connsiteY23" fmla="*/ 1284538 h 4637763"/>
                <a:gd name="connsiteX24" fmla="*/ 422785 w 4578520"/>
                <a:gd name="connsiteY24" fmla="*/ 1342222 h 4637763"/>
                <a:gd name="connsiteX25" fmla="*/ 425505 w 4578520"/>
                <a:gd name="connsiteY25" fmla="*/ 1436833 h 4637763"/>
                <a:gd name="connsiteX26" fmla="*/ 439106 w 4578520"/>
                <a:gd name="connsiteY26" fmla="*/ 1477381 h 4637763"/>
                <a:gd name="connsiteX27" fmla="*/ 588959 w 4578520"/>
                <a:gd name="connsiteY27" fmla="*/ 1576479 h 4637763"/>
                <a:gd name="connsiteX28" fmla="*/ 590079 w 4578520"/>
                <a:gd name="connsiteY28" fmla="*/ 1656951 h 4637763"/>
                <a:gd name="connsiteX29" fmla="*/ 588959 w 4578520"/>
                <a:gd name="connsiteY29" fmla="*/ 1810031 h 4637763"/>
                <a:gd name="connsiteX30" fmla="*/ 630090 w 4578520"/>
                <a:gd name="connsiteY30" fmla="*/ 1868419 h 4637763"/>
                <a:gd name="connsiteX31" fmla="*/ 647205 w 4578520"/>
                <a:gd name="connsiteY31" fmla="*/ 1956232 h 4637763"/>
                <a:gd name="connsiteX32" fmla="*/ 636324 w 4578520"/>
                <a:gd name="connsiteY32" fmla="*/ 2023812 h 4637763"/>
                <a:gd name="connsiteX33" fmla="*/ 671219 w 4578520"/>
                <a:gd name="connsiteY33" fmla="*/ 2101972 h 4637763"/>
                <a:gd name="connsiteX34" fmla="*/ 630090 w 4578520"/>
                <a:gd name="connsiteY34" fmla="*/ 2101972 h 4637763"/>
                <a:gd name="connsiteX35" fmla="*/ 594160 w 4578520"/>
                <a:gd name="connsiteY35" fmla="*/ 2126147 h 4637763"/>
                <a:gd name="connsiteX36" fmla="*/ 568317 w 4578520"/>
                <a:gd name="connsiteY36" fmla="*/ 2176350 h 4637763"/>
                <a:gd name="connsiteX37" fmla="*/ 534315 w 4578520"/>
                <a:gd name="connsiteY37" fmla="*/ 2211105 h 4637763"/>
                <a:gd name="connsiteX38" fmla="*/ 505752 w 4578520"/>
                <a:gd name="connsiteY38" fmla="*/ 2241998 h 4637763"/>
                <a:gd name="connsiteX39" fmla="*/ 483990 w 4578520"/>
                <a:gd name="connsiteY39" fmla="*/ 2238137 h 4637763"/>
                <a:gd name="connsiteX40" fmla="*/ 445907 w 4578520"/>
                <a:gd name="connsiteY40" fmla="*/ 2243930 h 4637763"/>
                <a:gd name="connsiteX41" fmla="*/ 383313 w 4578520"/>
                <a:gd name="connsiteY41" fmla="*/ 2218748 h 4637763"/>
                <a:gd name="connsiteX42" fmla="*/ 383313 w 4578520"/>
                <a:gd name="connsiteY42" fmla="*/ 2160360 h 4637763"/>
                <a:gd name="connsiteX43" fmla="*/ 301054 w 4578520"/>
                <a:gd name="connsiteY43" fmla="*/ 2218748 h 4637763"/>
                <a:gd name="connsiteX44" fmla="*/ 301052 w 4578520"/>
                <a:gd name="connsiteY44" fmla="*/ 2335525 h 4637763"/>
                <a:gd name="connsiteX45" fmla="*/ 218795 w 4578520"/>
                <a:gd name="connsiteY45" fmla="*/ 2335524 h 4637763"/>
                <a:gd name="connsiteX46" fmla="*/ 218795 w 4578520"/>
                <a:gd name="connsiteY46" fmla="*/ 2510689 h 4637763"/>
                <a:gd name="connsiteX47" fmla="*/ 191564 w 4578520"/>
                <a:gd name="connsiteY47" fmla="*/ 2560590 h 4637763"/>
                <a:gd name="connsiteX48" fmla="*/ 177666 w 4578520"/>
                <a:gd name="connsiteY48" fmla="*/ 2685853 h 4637763"/>
                <a:gd name="connsiteX49" fmla="*/ 218795 w 4578520"/>
                <a:gd name="connsiteY49" fmla="*/ 2744241 h 4637763"/>
                <a:gd name="connsiteX50" fmla="*/ 136536 w 4578520"/>
                <a:gd name="connsiteY50" fmla="*/ 2802629 h 4637763"/>
                <a:gd name="connsiteX51" fmla="*/ 80034 w 4578520"/>
                <a:gd name="connsiteY51" fmla="*/ 2888834 h 4637763"/>
                <a:gd name="connsiteX52" fmla="*/ 13148 w 4578520"/>
                <a:gd name="connsiteY52" fmla="*/ 2919406 h 4637763"/>
                <a:gd name="connsiteX53" fmla="*/ 13147 w 4578520"/>
                <a:gd name="connsiteY53" fmla="*/ 2977794 h 4637763"/>
                <a:gd name="connsiteX54" fmla="*/ 13147 w 4578520"/>
                <a:gd name="connsiteY54" fmla="*/ 3094571 h 4637763"/>
                <a:gd name="connsiteX55" fmla="*/ 54277 w 4578520"/>
                <a:gd name="connsiteY55" fmla="*/ 3269735 h 4637763"/>
                <a:gd name="connsiteX56" fmla="*/ 95407 w 4578520"/>
                <a:gd name="connsiteY56" fmla="*/ 3269735 h 4637763"/>
                <a:gd name="connsiteX57" fmla="*/ 148039 w 4578520"/>
                <a:gd name="connsiteY57" fmla="*/ 3280797 h 4637763"/>
                <a:gd name="connsiteX58" fmla="*/ 195644 w 4578520"/>
                <a:gd name="connsiteY58" fmla="*/ 3271143 h 4637763"/>
                <a:gd name="connsiteX59" fmla="*/ 236447 w 4578520"/>
                <a:gd name="connsiteY59" fmla="*/ 3259558 h 4637763"/>
                <a:gd name="connsiteX60" fmla="*/ 281332 w 4578520"/>
                <a:gd name="connsiteY60" fmla="*/ 3271143 h 4637763"/>
                <a:gd name="connsiteX61" fmla="*/ 301054 w 4578520"/>
                <a:gd name="connsiteY61" fmla="*/ 3328123 h 4637763"/>
                <a:gd name="connsiteX62" fmla="*/ 383313 w 4578520"/>
                <a:gd name="connsiteY62" fmla="*/ 3269735 h 4637763"/>
                <a:gd name="connsiteX63" fmla="*/ 465571 w 4578520"/>
                <a:gd name="connsiteY63" fmla="*/ 3328124 h 4637763"/>
                <a:gd name="connsiteX64" fmla="*/ 634964 w 4578520"/>
                <a:gd name="connsiteY64" fmla="*/ 3363824 h 4637763"/>
                <a:gd name="connsiteX65" fmla="*/ 724731 w 4578520"/>
                <a:gd name="connsiteY65" fmla="*/ 3365755 h 4637763"/>
                <a:gd name="connsiteX66" fmla="*/ 787296 w 4578520"/>
                <a:gd name="connsiteY66" fmla="*/ 3379271 h 4637763"/>
                <a:gd name="connsiteX67" fmla="*/ 837621 w 4578520"/>
                <a:gd name="connsiteY67" fmla="*/ 3408233 h 4637763"/>
                <a:gd name="connsiteX68" fmla="*/ 876867 w 4578520"/>
                <a:gd name="connsiteY68" fmla="*/ 3444899 h 4637763"/>
                <a:gd name="connsiteX69" fmla="*/ 917996 w 4578520"/>
                <a:gd name="connsiteY69" fmla="*/ 3503287 h 4637763"/>
                <a:gd name="connsiteX70" fmla="*/ 912428 w 4578520"/>
                <a:gd name="connsiteY70" fmla="*/ 3537600 h 4637763"/>
                <a:gd name="connsiteX71" fmla="*/ 898826 w 4578520"/>
                <a:gd name="connsiteY71" fmla="*/ 3595526 h 4637763"/>
                <a:gd name="connsiteX72" fmla="*/ 916508 w 4578520"/>
                <a:gd name="connsiteY72" fmla="*/ 3657313 h 4637763"/>
                <a:gd name="connsiteX73" fmla="*/ 959125 w 4578520"/>
                <a:gd name="connsiteY73" fmla="*/ 3736841 h 4637763"/>
                <a:gd name="connsiteX74" fmla="*/ 1000255 w 4578520"/>
                <a:gd name="connsiteY74" fmla="*/ 3795228 h 4637763"/>
                <a:gd name="connsiteX75" fmla="*/ 1041385 w 4578520"/>
                <a:gd name="connsiteY75" fmla="*/ 3970392 h 4637763"/>
                <a:gd name="connsiteX76" fmla="*/ 1082514 w 4578520"/>
                <a:gd name="connsiteY76" fmla="*/ 4028780 h 4637763"/>
                <a:gd name="connsiteX77" fmla="*/ 1128687 w 4578520"/>
                <a:gd name="connsiteY77" fmla="*/ 4105271 h 4637763"/>
                <a:gd name="connsiteX78" fmla="*/ 1123643 w 4578520"/>
                <a:gd name="connsiteY78" fmla="*/ 4203946 h 4637763"/>
                <a:gd name="connsiteX79" fmla="*/ 1205902 w 4578520"/>
                <a:gd name="connsiteY79" fmla="*/ 4203946 h 4637763"/>
                <a:gd name="connsiteX80" fmla="*/ 1285100 w 4578520"/>
                <a:gd name="connsiteY80" fmla="*/ 4180574 h 4637763"/>
                <a:gd name="connsiteX81" fmla="*/ 1325904 w 4578520"/>
                <a:gd name="connsiteY81" fmla="*/ 4201813 h 4637763"/>
                <a:gd name="connsiteX82" fmla="*/ 1355827 w 4578520"/>
                <a:gd name="connsiteY82" fmla="*/ 4228846 h 4637763"/>
                <a:gd name="connsiteX83" fmla="*/ 1370420 w 4578520"/>
                <a:gd name="connsiteY83" fmla="*/ 4262334 h 4637763"/>
                <a:gd name="connsiteX84" fmla="*/ 1411550 w 4578520"/>
                <a:gd name="connsiteY84" fmla="*/ 4203945 h 4637763"/>
                <a:gd name="connsiteX85" fmla="*/ 1455116 w 4578520"/>
                <a:gd name="connsiteY85" fmla="*/ 4180574 h 4637763"/>
                <a:gd name="connsiteX86" fmla="*/ 1493809 w 4578520"/>
                <a:gd name="connsiteY86" fmla="*/ 4145558 h 4637763"/>
                <a:gd name="connsiteX87" fmla="*/ 1584328 w 4578520"/>
                <a:gd name="connsiteY87" fmla="*/ 4120718 h 4637763"/>
                <a:gd name="connsiteX88" fmla="*/ 1637373 w 4578520"/>
                <a:gd name="connsiteY88" fmla="*/ 4074377 h 4637763"/>
                <a:gd name="connsiteX89" fmla="*/ 1740586 w 4578520"/>
                <a:gd name="connsiteY89" fmla="*/ 4028782 h 4637763"/>
                <a:gd name="connsiteX90" fmla="*/ 1670015 w 4578520"/>
                <a:gd name="connsiteY90" fmla="*/ 3985558 h 4637763"/>
                <a:gd name="connsiteX91" fmla="*/ 1621050 w 4578520"/>
                <a:gd name="connsiteY91" fmla="*/ 3935356 h 4637763"/>
                <a:gd name="connsiteX92" fmla="*/ 1693137 w 4578520"/>
                <a:gd name="connsiteY92" fmla="*/ 3889016 h 4637763"/>
                <a:gd name="connsiteX93" fmla="*/ 1781715 w 4578520"/>
                <a:gd name="connsiteY93" fmla="*/ 3853617 h 4637763"/>
                <a:gd name="connsiteX94" fmla="*/ 1946233 w 4578520"/>
                <a:gd name="connsiteY94" fmla="*/ 3795228 h 4637763"/>
                <a:gd name="connsiteX95" fmla="*/ 1966521 w 4578520"/>
                <a:gd name="connsiteY95" fmla="*/ 3765441 h 4637763"/>
                <a:gd name="connsiteX96" fmla="*/ 1987363 w 4578520"/>
                <a:gd name="connsiteY96" fmla="*/ 3678452 h 4637763"/>
                <a:gd name="connsiteX97" fmla="*/ 2069621 w 4578520"/>
                <a:gd name="connsiteY97" fmla="*/ 3678453 h 4637763"/>
                <a:gd name="connsiteX98" fmla="*/ 2150137 w 4578520"/>
                <a:gd name="connsiteY98" fmla="*/ 3614834 h 4637763"/>
                <a:gd name="connsiteX99" fmla="*/ 2201822 w 4578520"/>
                <a:gd name="connsiteY99" fmla="*/ 3580079 h 4637763"/>
                <a:gd name="connsiteX100" fmla="*/ 2263027 w 4578520"/>
                <a:gd name="connsiteY100" fmla="*/ 3605180 h 4637763"/>
                <a:gd name="connsiteX101" fmla="*/ 2264387 w 4578520"/>
                <a:gd name="connsiteY101" fmla="*/ 3638004 h 4637763"/>
                <a:gd name="connsiteX102" fmla="*/ 2297030 w 4578520"/>
                <a:gd name="connsiteY102" fmla="*/ 3693999 h 4637763"/>
                <a:gd name="connsiteX103" fmla="*/ 2357528 w 4578520"/>
                <a:gd name="connsiteY103" fmla="*/ 3678452 h 4637763"/>
                <a:gd name="connsiteX104" fmla="*/ 2392239 w 4578520"/>
                <a:gd name="connsiteY104" fmla="*/ 3666967 h 4637763"/>
                <a:gd name="connsiteX105" fmla="*/ 2438483 w 4578520"/>
                <a:gd name="connsiteY105" fmla="*/ 3730685 h 4637763"/>
                <a:gd name="connsiteX106" fmla="*/ 2439787 w 4578520"/>
                <a:gd name="connsiteY106" fmla="*/ 3795229 h 4637763"/>
                <a:gd name="connsiteX107" fmla="*/ 2541852 w 4578520"/>
                <a:gd name="connsiteY107" fmla="*/ 3823366 h 4637763"/>
                <a:gd name="connsiteX108" fmla="*/ 2577216 w 4578520"/>
                <a:gd name="connsiteY108" fmla="*/ 3836882 h 4637763"/>
                <a:gd name="connsiteX109" fmla="*/ 2604305 w 4578520"/>
                <a:gd name="connsiteY109" fmla="*/ 3912005 h 4637763"/>
                <a:gd name="connsiteX110" fmla="*/ 2635700 w 4578520"/>
                <a:gd name="connsiteY110" fmla="*/ 3993281 h 4637763"/>
                <a:gd name="connsiteX111" fmla="*/ 2665623 w 4578520"/>
                <a:gd name="connsiteY111" fmla="*/ 4016451 h 4637763"/>
                <a:gd name="connsiteX112" fmla="*/ 2686564 w 4578520"/>
                <a:gd name="connsiteY112" fmla="*/ 4028780 h 4637763"/>
                <a:gd name="connsiteX113" fmla="*/ 2686564 w 4578520"/>
                <a:gd name="connsiteY113" fmla="*/ 3970392 h 4637763"/>
                <a:gd name="connsiteX114" fmla="*/ 2768823 w 4578520"/>
                <a:gd name="connsiteY114" fmla="*/ 4028780 h 4637763"/>
                <a:gd name="connsiteX115" fmla="*/ 2801635 w 4578520"/>
                <a:gd name="connsiteY115" fmla="*/ 4047345 h 4637763"/>
                <a:gd name="connsiteX116" fmla="*/ 2856040 w 4578520"/>
                <a:gd name="connsiteY116" fmla="*/ 4045414 h 4637763"/>
                <a:gd name="connsiteX117" fmla="*/ 2974467 w 4578520"/>
                <a:gd name="connsiteY117" fmla="*/ 4087172 h 4637763"/>
                <a:gd name="connsiteX118" fmla="*/ 3002934 w 4578520"/>
                <a:gd name="connsiteY118" fmla="*/ 4153542 h 4637763"/>
                <a:gd name="connsiteX119" fmla="*/ 2997493 w 4578520"/>
                <a:gd name="connsiteY119" fmla="*/ 4207607 h 4637763"/>
                <a:gd name="connsiteX120" fmla="*/ 2974470 w 4578520"/>
                <a:gd name="connsiteY120" fmla="*/ 4262333 h 4637763"/>
                <a:gd name="connsiteX121" fmla="*/ 3015600 w 4578520"/>
                <a:gd name="connsiteY121" fmla="*/ 4262333 h 4637763"/>
                <a:gd name="connsiteX122" fmla="*/ 3097856 w 4578520"/>
                <a:gd name="connsiteY122" fmla="*/ 4320724 h 4637763"/>
                <a:gd name="connsiteX123" fmla="*/ 3174309 w 4578520"/>
                <a:gd name="connsiteY123" fmla="*/ 4483718 h 4637763"/>
                <a:gd name="connsiteX124" fmla="*/ 3262377 w 4578520"/>
                <a:gd name="connsiteY124" fmla="*/ 4612662 h 4637763"/>
                <a:gd name="connsiteX125" fmla="*/ 3326642 w 4578520"/>
                <a:gd name="connsiteY125" fmla="*/ 4634324 h 4637763"/>
                <a:gd name="connsiteX126" fmla="*/ 3385765 w 4578520"/>
                <a:gd name="connsiteY126" fmla="*/ 4612662 h 4637763"/>
                <a:gd name="connsiteX127" fmla="*/ 3468024 w 4578520"/>
                <a:gd name="connsiteY127" fmla="*/ 4495887 h 4637763"/>
                <a:gd name="connsiteX128" fmla="*/ 3579624 w 4578520"/>
                <a:gd name="connsiteY128" fmla="*/ 4464410 h 4637763"/>
                <a:gd name="connsiteX129" fmla="*/ 3755930 w 4578520"/>
                <a:gd name="connsiteY129" fmla="*/ 4379111 h 4637763"/>
                <a:gd name="connsiteX130" fmla="*/ 3879319 w 4578520"/>
                <a:gd name="connsiteY130" fmla="*/ 4320723 h 4637763"/>
                <a:gd name="connsiteX131" fmla="*/ 4002707 w 4578520"/>
                <a:gd name="connsiteY131" fmla="*/ 4203946 h 4637763"/>
                <a:gd name="connsiteX132" fmla="*/ 4043837 w 4578520"/>
                <a:gd name="connsiteY132" fmla="*/ 4145558 h 4637763"/>
                <a:gd name="connsiteX133" fmla="*/ 4084966 w 4578520"/>
                <a:gd name="connsiteY133" fmla="*/ 4145558 h 4637763"/>
                <a:gd name="connsiteX134" fmla="*/ 4084966 w 4578520"/>
                <a:gd name="connsiteY134" fmla="*/ 4028782 h 4637763"/>
                <a:gd name="connsiteX135" fmla="*/ 4126096 w 4578520"/>
                <a:gd name="connsiteY135" fmla="*/ 3970394 h 4637763"/>
                <a:gd name="connsiteX136" fmla="*/ 4134554 w 4578520"/>
                <a:gd name="connsiteY136" fmla="*/ 3871639 h 4637763"/>
                <a:gd name="connsiteX137" fmla="*/ 4126096 w 4578520"/>
                <a:gd name="connsiteY137" fmla="*/ 3736841 h 4637763"/>
                <a:gd name="connsiteX138" fmla="*/ 4148155 w 4578520"/>
                <a:gd name="connsiteY138" fmla="*/ 3690138 h 4637763"/>
                <a:gd name="connsiteX139" fmla="*/ 4167197 w 4578520"/>
                <a:gd name="connsiteY139" fmla="*/ 3626420 h 4637763"/>
                <a:gd name="connsiteX140" fmla="*/ 4182159 w 4578520"/>
                <a:gd name="connsiteY140" fmla="*/ 3562702 h 4637763"/>
                <a:gd name="connsiteX141" fmla="*/ 4208355 w 4578520"/>
                <a:gd name="connsiteY141" fmla="*/ 3444900 h 4637763"/>
                <a:gd name="connsiteX142" fmla="*/ 4249481 w 4578520"/>
                <a:gd name="connsiteY142" fmla="*/ 3269739 h 4637763"/>
                <a:gd name="connsiteX143" fmla="*/ 4314090 w 4578520"/>
                <a:gd name="connsiteY143" fmla="*/ 3151431 h 4637763"/>
                <a:gd name="connsiteX144" fmla="*/ 4372873 w 4578520"/>
                <a:gd name="connsiteY144" fmla="*/ 3094571 h 4637763"/>
                <a:gd name="connsiteX145" fmla="*/ 4414002 w 4578520"/>
                <a:gd name="connsiteY145" fmla="*/ 2977795 h 4637763"/>
                <a:gd name="connsiteX146" fmla="*/ 4372873 w 4578520"/>
                <a:gd name="connsiteY146" fmla="*/ 2919407 h 4637763"/>
                <a:gd name="connsiteX147" fmla="*/ 4414002 w 4578520"/>
                <a:gd name="connsiteY147" fmla="*/ 2861018 h 4637763"/>
                <a:gd name="connsiteX148" fmla="*/ 4372873 w 4578520"/>
                <a:gd name="connsiteY148" fmla="*/ 2802630 h 4637763"/>
                <a:gd name="connsiteX149" fmla="*/ 4428340 w 4578520"/>
                <a:gd name="connsiteY149" fmla="*/ 2666787 h 4637763"/>
                <a:gd name="connsiteX150" fmla="*/ 4455132 w 4578520"/>
                <a:gd name="connsiteY150" fmla="*/ 2569078 h 4637763"/>
                <a:gd name="connsiteX151" fmla="*/ 4496261 w 4578520"/>
                <a:gd name="connsiteY151" fmla="*/ 2452301 h 4637763"/>
                <a:gd name="connsiteX152" fmla="*/ 4455132 w 4578520"/>
                <a:gd name="connsiteY152" fmla="*/ 2452301 h 4637763"/>
                <a:gd name="connsiteX153" fmla="*/ 4455132 w 4578520"/>
                <a:gd name="connsiteY153" fmla="*/ 2393913 h 4637763"/>
                <a:gd name="connsiteX154" fmla="*/ 4496261 w 4578520"/>
                <a:gd name="connsiteY154" fmla="*/ 2335525 h 4637763"/>
                <a:gd name="connsiteX155" fmla="*/ 4578520 w 4578520"/>
                <a:gd name="connsiteY155" fmla="*/ 2277137 h 4637763"/>
                <a:gd name="connsiteX156" fmla="*/ 4537388 w 4578520"/>
                <a:gd name="connsiteY156" fmla="*/ 2218752 h 4637763"/>
                <a:gd name="connsiteX0" fmla="*/ 1329288 w 4578520"/>
                <a:gd name="connsiteY0" fmla="*/ 0 h 4634153"/>
                <a:gd name="connsiteX1" fmla="*/ 1329288 w 4578520"/>
                <a:gd name="connsiteY1" fmla="*/ 0 h 4634153"/>
                <a:gd name="connsiteX2" fmla="*/ 1329288 w 4578520"/>
                <a:gd name="connsiteY2" fmla="*/ 58388 h 4634153"/>
                <a:gd name="connsiteX3" fmla="*/ 1329291 w 4578520"/>
                <a:gd name="connsiteY3" fmla="*/ 116775 h 4634153"/>
                <a:gd name="connsiteX4" fmla="*/ 1288162 w 4578520"/>
                <a:gd name="connsiteY4" fmla="*/ 233551 h 4634153"/>
                <a:gd name="connsiteX5" fmla="*/ 1288159 w 4578520"/>
                <a:gd name="connsiteY5" fmla="*/ 350329 h 4634153"/>
                <a:gd name="connsiteX6" fmla="*/ 1285101 w 4578520"/>
                <a:gd name="connsiteY6" fmla="*/ 403828 h 4634153"/>
                <a:gd name="connsiteX7" fmla="*/ 1294622 w 4578520"/>
                <a:gd name="connsiteY7" fmla="*/ 482993 h 4634153"/>
                <a:gd name="connsiteX8" fmla="*/ 1247030 w 4578520"/>
                <a:gd name="connsiteY8" fmla="*/ 583881 h 4634153"/>
                <a:gd name="connsiteX9" fmla="*/ 1214375 w 4578520"/>
                <a:gd name="connsiteY9" fmla="*/ 672216 h 4634153"/>
                <a:gd name="connsiteX10" fmla="*/ 1164771 w 4578520"/>
                <a:gd name="connsiteY10" fmla="*/ 759045 h 4634153"/>
                <a:gd name="connsiteX11" fmla="*/ 1132768 w 4578520"/>
                <a:gd name="connsiteY11" fmla="*/ 826684 h 4634153"/>
                <a:gd name="connsiteX12" fmla="*/ 1098765 w 4578520"/>
                <a:gd name="connsiteY12" fmla="*/ 884610 h 4634153"/>
                <a:gd name="connsiteX13" fmla="*/ 1041383 w 4578520"/>
                <a:gd name="connsiteY13" fmla="*/ 992597 h 4634153"/>
                <a:gd name="connsiteX14" fmla="*/ 959126 w 4578520"/>
                <a:gd name="connsiteY14" fmla="*/ 1050985 h 4634153"/>
                <a:gd name="connsiteX15" fmla="*/ 959124 w 4578520"/>
                <a:gd name="connsiteY15" fmla="*/ 1167762 h 4634153"/>
                <a:gd name="connsiteX16" fmla="*/ 959126 w 4578520"/>
                <a:gd name="connsiteY16" fmla="*/ 1342926 h 4634153"/>
                <a:gd name="connsiteX17" fmla="*/ 876865 w 4578520"/>
                <a:gd name="connsiteY17" fmla="*/ 1401314 h 4634153"/>
                <a:gd name="connsiteX18" fmla="*/ 753478 w 4578520"/>
                <a:gd name="connsiteY18" fmla="*/ 1284538 h 4634153"/>
                <a:gd name="connsiteX19" fmla="*/ 630090 w 4578520"/>
                <a:gd name="connsiteY19" fmla="*/ 1342926 h 4634153"/>
                <a:gd name="connsiteX20" fmla="*/ 588960 w 4578520"/>
                <a:gd name="connsiteY20" fmla="*/ 1401314 h 4634153"/>
                <a:gd name="connsiteX21" fmla="*/ 506700 w 4578520"/>
                <a:gd name="connsiteY21" fmla="*/ 1342926 h 4634153"/>
                <a:gd name="connsiteX22" fmla="*/ 465572 w 4578520"/>
                <a:gd name="connsiteY22" fmla="*/ 1342926 h 4634153"/>
                <a:gd name="connsiteX23" fmla="*/ 424442 w 4578520"/>
                <a:gd name="connsiteY23" fmla="*/ 1284538 h 4634153"/>
                <a:gd name="connsiteX24" fmla="*/ 422785 w 4578520"/>
                <a:gd name="connsiteY24" fmla="*/ 1342222 h 4634153"/>
                <a:gd name="connsiteX25" fmla="*/ 425505 w 4578520"/>
                <a:gd name="connsiteY25" fmla="*/ 1436833 h 4634153"/>
                <a:gd name="connsiteX26" fmla="*/ 439106 w 4578520"/>
                <a:gd name="connsiteY26" fmla="*/ 1477381 h 4634153"/>
                <a:gd name="connsiteX27" fmla="*/ 588959 w 4578520"/>
                <a:gd name="connsiteY27" fmla="*/ 1576479 h 4634153"/>
                <a:gd name="connsiteX28" fmla="*/ 590079 w 4578520"/>
                <a:gd name="connsiteY28" fmla="*/ 1656951 h 4634153"/>
                <a:gd name="connsiteX29" fmla="*/ 588959 w 4578520"/>
                <a:gd name="connsiteY29" fmla="*/ 1810031 h 4634153"/>
                <a:gd name="connsiteX30" fmla="*/ 630090 w 4578520"/>
                <a:gd name="connsiteY30" fmla="*/ 1868419 h 4634153"/>
                <a:gd name="connsiteX31" fmla="*/ 647205 w 4578520"/>
                <a:gd name="connsiteY31" fmla="*/ 1956232 h 4634153"/>
                <a:gd name="connsiteX32" fmla="*/ 636324 w 4578520"/>
                <a:gd name="connsiteY32" fmla="*/ 2023812 h 4634153"/>
                <a:gd name="connsiteX33" fmla="*/ 671219 w 4578520"/>
                <a:gd name="connsiteY33" fmla="*/ 2101972 h 4634153"/>
                <a:gd name="connsiteX34" fmla="*/ 630090 w 4578520"/>
                <a:gd name="connsiteY34" fmla="*/ 2101972 h 4634153"/>
                <a:gd name="connsiteX35" fmla="*/ 594160 w 4578520"/>
                <a:gd name="connsiteY35" fmla="*/ 2126147 h 4634153"/>
                <a:gd name="connsiteX36" fmla="*/ 568317 w 4578520"/>
                <a:gd name="connsiteY36" fmla="*/ 2176350 h 4634153"/>
                <a:gd name="connsiteX37" fmla="*/ 534315 w 4578520"/>
                <a:gd name="connsiteY37" fmla="*/ 2211105 h 4634153"/>
                <a:gd name="connsiteX38" fmla="*/ 505752 w 4578520"/>
                <a:gd name="connsiteY38" fmla="*/ 2241998 h 4634153"/>
                <a:gd name="connsiteX39" fmla="*/ 483990 w 4578520"/>
                <a:gd name="connsiteY39" fmla="*/ 2238137 h 4634153"/>
                <a:gd name="connsiteX40" fmla="*/ 445907 w 4578520"/>
                <a:gd name="connsiteY40" fmla="*/ 2243930 h 4634153"/>
                <a:gd name="connsiteX41" fmla="*/ 383313 w 4578520"/>
                <a:gd name="connsiteY41" fmla="*/ 2218748 h 4634153"/>
                <a:gd name="connsiteX42" fmla="*/ 383313 w 4578520"/>
                <a:gd name="connsiteY42" fmla="*/ 2160360 h 4634153"/>
                <a:gd name="connsiteX43" fmla="*/ 301054 w 4578520"/>
                <a:gd name="connsiteY43" fmla="*/ 2218748 h 4634153"/>
                <a:gd name="connsiteX44" fmla="*/ 301052 w 4578520"/>
                <a:gd name="connsiteY44" fmla="*/ 2335525 h 4634153"/>
                <a:gd name="connsiteX45" fmla="*/ 218795 w 4578520"/>
                <a:gd name="connsiteY45" fmla="*/ 2335524 h 4634153"/>
                <a:gd name="connsiteX46" fmla="*/ 218795 w 4578520"/>
                <a:gd name="connsiteY46" fmla="*/ 2510689 h 4634153"/>
                <a:gd name="connsiteX47" fmla="*/ 191564 w 4578520"/>
                <a:gd name="connsiteY47" fmla="*/ 2560590 h 4634153"/>
                <a:gd name="connsiteX48" fmla="*/ 177666 w 4578520"/>
                <a:gd name="connsiteY48" fmla="*/ 2685853 h 4634153"/>
                <a:gd name="connsiteX49" fmla="*/ 218795 w 4578520"/>
                <a:gd name="connsiteY49" fmla="*/ 2744241 h 4634153"/>
                <a:gd name="connsiteX50" fmla="*/ 136536 w 4578520"/>
                <a:gd name="connsiteY50" fmla="*/ 2802629 h 4634153"/>
                <a:gd name="connsiteX51" fmla="*/ 80034 w 4578520"/>
                <a:gd name="connsiteY51" fmla="*/ 2888834 h 4634153"/>
                <a:gd name="connsiteX52" fmla="*/ 13148 w 4578520"/>
                <a:gd name="connsiteY52" fmla="*/ 2919406 h 4634153"/>
                <a:gd name="connsiteX53" fmla="*/ 13147 w 4578520"/>
                <a:gd name="connsiteY53" fmla="*/ 2977794 h 4634153"/>
                <a:gd name="connsiteX54" fmla="*/ 13147 w 4578520"/>
                <a:gd name="connsiteY54" fmla="*/ 3094571 h 4634153"/>
                <a:gd name="connsiteX55" fmla="*/ 54277 w 4578520"/>
                <a:gd name="connsiteY55" fmla="*/ 3269735 h 4634153"/>
                <a:gd name="connsiteX56" fmla="*/ 95407 w 4578520"/>
                <a:gd name="connsiteY56" fmla="*/ 3269735 h 4634153"/>
                <a:gd name="connsiteX57" fmla="*/ 148039 w 4578520"/>
                <a:gd name="connsiteY57" fmla="*/ 3280797 h 4634153"/>
                <a:gd name="connsiteX58" fmla="*/ 195644 w 4578520"/>
                <a:gd name="connsiteY58" fmla="*/ 3271143 h 4634153"/>
                <a:gd name="connsiteX59" fmla="*/ 236447 w 4578520"/>
                <a:gd name="connsiteY59" fmla="*/ 3259558 h 4634153"/>
                <a:gd name="connsiteX60" fmla="*/ 281332 w 4578520"/>
                <a:gd name="connsiteY60" fmla="*/ 3271143 h 4634153"/>
                <a:gd name="connsiteX61" fmla="*/ 301054 w 4578520"/>
                <a:gd name="connsiteY61" fmla="*/ 3328123 h 4634153"/>
                <a:gd name="connsiteX62" fmla="*/ 383313 w 4578520"/>
                <a:gd name="connsiteY62" fmla="*/ 3269735 h 4634153"/>
                <a:gd name="connsiteX63" fmla="*/ 465571 w 4578520"/>
                <a:gd name="connsiteY63" fmla="*/ 3328124 h 4634153"/>
                <a:gd name="connsiteX64" fmla="*/ 634964 w 4578520"/>
                <a:gd name="connsiteY64" fmla="*/ 3363824 h 4634153"/>
                <a:gd name="connsiteX65" fmla="*/ 724731 w 4578520"/>
                <a:gd name="connsiteY65" fmla="*/ 3365755 h 4634153"/>
                <a:gd name="connsiteX66" fmla="*/ 787296 w 4578520"/>
                <a:gd name="connsiteY66" fmla="*/ 3379271 h 4634153"/>
                <a:gd name="connsiteX67" fmla="*/ 837621 w 4578520"/>
                <a:gd name="connsiteY67" fmla="*/ 3408233 h 4634153"/>
                <a:gd name="connsiteX68" fmla="*/ 876867 w 4578520"/>
                <a:gd name="connsiteY68" fmla="*/ 3444899 h 4634153"/>
                <a:gd name="connsiteX69" fmla="*/ 917996 w 4578520"/>
                <a:gd name="connsiteY69" fmla="*/ 3503287 h 4634153"/>
                <a:gd name="connsiteX70" fmla="*/ 912428 w 4578520"/>
                <a:gd name="connsiteY70" fmla="*/ 3537600 h 4634153"/>
                <a:gd name="connsiteX71" fmla="*/ 898826 w 4578520"/>
                <a:gd name="connsiteY71" fmla="*/ 3595526 h 4634153"/>
                <a:gd name="connsiteX72" fmla="*/ 916508 w 4578520"/>
                <a:gd name="connsiteY72" fmla="*/ 3657313 h 4634153"/>
                <a:gd name="connsiteX73" fmla="*/ 959125 w 4578520"/>
                <a:gd name="connsiteY73" fmla="*/ 3736841 h 4634153"/>
                <a:gd name="connsiteX74" fmla="*/ 1000255 w 4578520"/>
                <a:gd name="connsiteY74" fmla="*/ 3795228 h 4634153"/>
                <a:gd name="connsiteX75" fmla="*/ 1041385 w 4578520"/>
                <a:gd name="connsiteY75" fmla="*/ 3970392 h 4634153"/>
                <a:gd name="connsiteX76" fmla="*/ 1082514 w 4578520"/>
                <a:gd name="connsiteY76" fmla="*/ 4028780 h 4634153"/>
                <a:gd name="connsiteX77" fmla="*/ 1128687 w 4578520"/>
                <a:gd name="connsiteY77" fmla="*/ 4105271 h 4634153"/>
                <a:gd name="connsiteX78" fmla="*/ 1123643 w 4578520"/>
                <a:gd name="connsiteY78" fmla="*/ 4203946 h 4634153"/>
                <a:gd name="connsiteX79" fmla="*/ 1205902 w 4578520"/>
                <a:gd name="connsiteY79" fmla="*/ 4203946 h 4634153"/>
                <a:gd name="connsiteX80" fmla="*/ 1285100 w 4578520"/>
                <a:gd name="connsiteY80" fmla="*/ 4180574 h 4634153"/>
                <a:gd name="connsiteX81" fmla="*/ 1325904 w 4578520"/>
                <a:gd name="connsiteY81" fmla="*/ 4201813 h 4634153"/>
                <a:gd name="connsiteX82" fmla="*/ 1355827 w 4578520"/>
                <a:gd name="connsiteY82" fmla="*/ 4228846 h 4634153"/>
                <a:gd name="connsiteX83" fmla="*/ 1370420 w 4578520"/>
                <a:gd name="connsiteY83" fmla="*/ 4262334 h 4634153"/>
                <a:gd name="connsiteX84" fmla="*/ 1411550 w 4578520"/>
                <a:gd name="connsiteY84" fmla="*/ 4203945 h 4634153"/>
                <a:gd name="connsiteX85" fmla="*/ 1455116 w 4578520"/>
                <a:gd name="connsiteY85" fmla="*/ 4180574 h 4634153"/>
                <a:gd name="connsiteX86" fmla="*/ 1493809 w 4578520"/>
                <a:gd name="connsiteY86" fmla="*/ 4145558 h 4634153"/>
                <a:gd name="connsiteX87" fmla="*/ 1584328 w 4578520"/>
                <a:gd name="connsiteY87" fmla="*/ 4120718 h 4634153"/>
                <a:gd name="connsiteX88" fmla="*/ 1637373 w 4578520"/>
                <a:gd name="connsiteY88" fmla="*/ 4074377 h 4634153"/>
                <a:gd name="connsiteX89" fmla="*/ 1740586 w 4578520"/>
                <a:gd name="connsiteY89" fmla="*/ 4028782 h 4634153"/>
                <a:gd name="connsiteX90" fmla="*/ 1670015 w 4578520"/>
                <a:gd name="connsiteY90" fmla="*/ 3985558 h 4634153"/>
                <a:gd name="connsiteX91" fmla="*/ 1621050 w 4578520"/>
                <a:gd name="connsiteY91" fmla="*/ 3935356 h 4634153"/>
                <a:gd name="connsiteX92" fmla="*/ 1693137 w 4578520"/>
                <a:gd name="connsiteY92" fmla="*/ 3889016 h 4634153"/>
                <a:gd name="connsiteX93" fmla="*/ 1781715 w 4578520"/>
                <a:gd name="connsiteY93" fmla="*/ 3853617 h 4634153"/>
                <a:gd name="connsiteX94" fmla="*/ 1946233 w 4578520"/>
                <a:gd name="connsiteY94" fmla="*/ 3795228 h 4634153"/>
                <a:gd name="connsiteX95" fmla="*/ 1966521 w 4578520"/>
                <a:gd name="connsiteY95" fmla="*/ 3765441 h 4634153"/>
                <a:gd name="connsiteX96" fmla="*/ 1987363 w 4578520"/>
                <a:gd name="connsiteY96" fmla="*/ 3678452 h 4634153"/>
                <a:gd name="connsiteX97" fmla="*/ 2069621 w 4578520"/>
                <a:gd name="connsiteY97" fmla="*/ 3678453 h 4634153"/>
                <a:gd name="connsiteX98" fmla="*/ 2150137 w 4578520"/>
                <a:gd name="connsiteY98" fmla="*/ 3614834 h 4634153"/>
                <a:gd name="connsiteX99" fmla="*/ 2201822 w 4578520"/>
                <a:gd name="connsiteY99" fmla="*/ 3580079 h 4634153"/>
                <a:gd name="connsiteX100" fmla="*/ 2263027 w 4578520"/>
                <a:gd name="connsiteY100" fmla="*/ 3605180 h 4634153"/>
                <a:gd name="connsiteX101" fmla="*/ 2264387 w 4578520"/>
                <a:gd name="connsiteY101" fmla="*/ 3638004 h 4634153"/>
                <a:gd name="connsiteX102" fmla="*/ 2297030 w 4578520"/>
                <a:gd name="connsiteY102" fmla="*/ 3693999 h 4634153"/>
                <a:gd name="connsiteX103" fmla="*/ 2357528 w 4578520"/>
                <a:gd name="connsiteY103" fmla="*/ 3678452 h 4634153"/>
                <a:gd name="connsiteX104" fmla="*/ 2392239 w 4578520"/>
                <a:gd name="connsiteY104" fmla="*/ 3666967 h 4634153"/>
                <a:gd name="connsiteX105" fmla="*/ 2438483 w 4578520"/>
                <a:gd name="connsiteY105" fmla="*/ 3730685 h 4634153"/>
                <a:gd name="connsiteX106" fmla="*/ 2439787 w 4578520"/>
                <a:gd name="connsiteY106" fmla="*/ 3795229 h 4634153"/>
                <a:gd name="connsiteX107" fmla="*/ 2541852 w 4578520"/>
                <a:gd name="connsiteY107" fmla="*/ 3823366 h 4634153"/>
                <a:gd name="connsiteX108" fmla="*/ 2577216 w 4578520"/>
                <a:gd name="connsiteY108" fmla="*/ 3836882 h 4634153"/>
                <a:gd name="connsiteX109" fmla="*/ 2604305 w 4578520"/>
                <a:gd name="connsiteY109" fmla="*/ 3912005 h 4634153"/>
                <a:gd name="connsiteX110" fmla="*/ 2635700 w 4578520"/>
                <a:gd name="connsiteY110" fmla="*/ 3993281 h 4634153"/>
                <a:gd name="connsiteX111" fmla="*/ 2665623 w 4578520"/>
                <a:gd name="connsiteY111" fmla="*/ 4016451 h 4634153"/>
                <a:gd name="connsiteX112" fmla="*/ 2686564 w 4578520"/>
                <a:gd name="connsiteY112" fmla="*/ 4028780 h 4634153"/>
                <a:gd name="connsiteX113" fmla="*/ 2686564 w 4578520"/>
                <a:gd name="connsiteY113" fmla="*/ 3970392 h 4634153"/>
                <a:gd name="connsiteX114" fmla="*/ 2768823 w 4578520"/>
                <a:gd name="connsiteY114" fmla="*/ 4028780 h 4634153"/>
                <a:gd name="connsiteX115" fmla="*/ 2801635 w 4578520"/>
                <a:gd name="connsiteY115" fmla="*/ 4047345 h 4634153"/>
                <a:gd name="connsiteX116" fmla="*/ 2856040 w 4578520"/>
                <a:gd name="connsiteY116" fmla="*/ 4045414 h 4634153"/>
                <a:gd name="connsiteX117" fmla="*/ 2974467 w 4578520"/>
                <a:gd name="connsiteY117" fmla="*/ 4087172 h 4634153"/>
                <a:gd name="connsiteX118" fmla="*/ 3002934 w 4578520"/>
                <a:gd name="connsiteY118" fmla="*/ 4153542 h 4634153"/>
                <a:gd name="connsiteX119" fmla="*/ 2997493 w 4578520"/>
                <a:gd name="connsiteY119" fmla="*/ 4207607 h 4634153"/>
                <a:gd name="connsiteX120" fmla="*/ 2974470 w 4578520"/>
                <a:gd name="connsiteY120" fmla="*/ 4262333 h 4634153"/>
                <a:gd name="connsiteX121" fmla="*/ 3015600 w 4578520"/>
                <a:gd name="connsiteY121" fmla="*/ 4262333 h 4634153"/>
                <a:gd name="connsiteX122" fmla="*/ 3097856 w 4578520"/>
                <a:gd name="connsiteY122" fmla="*/ 4320724 h 4634153"/>
                <a:gd name="connsiteX123" fmla="*/ 3174309 w 4578520"/>
                <a:gd name="connsiteY123" fmla="*/ 4483718 h 4634153"/>
                <a:gd name="connsiteX124" fmla="*/ 3262377 w 4578520"/>
                <a:gd name="connsiteY124" fmla="*/ 4612662 h 4634153"/>
                <a:gd name="connsiteX125" fmla="*/ 3385765 w 4578520"/>
                <a:gd name="connsiteY125" fmla="*/ 4612662 h 4634153"/>
                <a:gd name="connsiteX126" fmla="*/ 3468024 w 4578520"/>
                <a:gd name="connsiteY126" fmla="*/ 4495887 h 4634153"/>
                <a:gd name="connsiteX127" fmla="*/ 3579624 w 4578520"/>
                <a:gd name="connsiteY127" fmla="*/ 4464410 h 4634153"/>
                <a:gd name="connsiteX128" fmla="*/ 3755930 w 4578520"/>
                <a:gd name="connsiteY128" fmla="*/ 4379111 h 4634153"/>
                <a:gd name="connsiteX129" fmla="*/ 3879319 w 4578520"/>
                <a:gd name="connsiteY129" fmla="*/ 4320723 h 4634153"/>
                <a:gd name="connsiteX130" fmla="*/ 4002707 w 4578520"/>
                <a:gd name="connsiteY130" fmla="*/ 4203946 h 4634153"/>
                <a:gd name="connsiteX131" fmla="*/ 4043837 w 4578520"/>
                <a:gd name="connsiteY131" fmla="*/ 4145558 h 4634153"/>
                <a:gd name="connsiteX132" fmla="*/ 4084966 w 4578520"/>
                <a:gd name="connsiteY132" fmla="*/ 4145558 h 4634153"/>
                <a:gd name="connsiteX133" fmla="*/ 4084966 w 4578520"/>
                <a:gd name="connsiteY133" fmla="*/ 4028782 h 4634153"/>
                <a:gd name="connsiteX134" fmla="*/ 4126096 w 4578520"/>
                <a:gd name="connsiteY134" fmla="*/ 3970394 h 4634153"/>
                <a:gd name="connsiteX135" fmla="*/ 4134554 w 4578520"/>
                <a:gd name="connsiteY135" fmla="*/ 3871639 h 4634153"/>
                <a:gd name="connsiteX136" fmla="*/ 4126096 w 4578520"/>
                <a:gd name="connsiteY136" fmla="*/ 3736841 h 4634153"/>
                <a:gd name="connsiteX137" fmla="*/ 4148155 w 4578520"/>
                <a:gd name="connsiteY137" fmla="*/ 3690138 h 4634153"/>
                <a:gd name="connsiteX138" fmla="*/ 4167197 w 4578520"/>
                <a:gd name="connsiteY138" fmla="*/ 3626420 h 4634153"/>
                <a:gd name="connsiteX139" fmla="*/ 4182159 w 4578520"/>
                <a:gd name="connsiteY139" fmla="*/ 3562702 h 4634153"/>
                <a:gd name="connsiteX140" fmla="*/ 4208355 w 4578520"/>
                <a:gd name="connsiteY140" fmla="*/ 3444900 h 4634153"/>
                <a:gd name="connsiteX141" fmla="*/ 4249481 w 4578520"/>
                <a:gd name="connsiteY141" fmla="*/ 3269739 h 4634153"/>
                <a:gd name="connsiteX142" fmla="*/ 4314090 w 4578520"/>
                <a:gd name="connsiteY142" fmla="*/ 3151431 h 4634153"/>
                <a:gd name="connsiteX143" fmla="*/ 4372873 w 4578520"/>
                <a:gd name="connsiteY143" fmla="*/ 3094571 h 4634153"/>
                <a:gd name="connsiteX144" fmla="*/ 4414002 w 4578520"/>
                <a:gd name="connsiteY144" fmla="*/ 2977795 h 4634153"/>
                <a:gd name="connsiteX145" fmla="*/ 4372873 w 4578520"/>
                <a:gd name="connsiteY145" fmla="*/ 2919407 h 4634153"/>
                <a:gd name="connsiteX146" fmla="*/ 4414002 w 4578520"/>
                <a:gd name="connsiteY146" fmla="*/ 2861018 h 4634153"/>
                <a:gd name="connsiteX147" fmla="*/ 4372873 w 4578520"/>
                <a:gd name="connsiteY147" fmla="*/ 2802630 h 4634153"/>
                <a:gd name="connsiteX148" fmla="*/ 4428340 w 4578520"/>
                <a:gd name="connsiteY148" fmla="*/ 2666787 h 4634153"/>
                <a:gd name="connsiteX149" fmla="*/ 4455132 w 4578520"/>
                <a:gd name="connsiteY149" fmla="*/ 2569078 h 4634153"/>
                <a:gd name="connsiteX150" fmla="*/ 4496261 w 4578520"/>
                <a:gd name="connsiteY150" fmla="*/ 2452301 h 4634153"/>
                <a:gd name="connsiteX151" fmla="*/ 4455132 w 4578520"/>
                <a:gd name="connsiteY151" fmla="*/ 2452301 h 4634153"/>
                <a:gd name="connsiteX152" fmla="*/ 4455132 w 4578520"/>
                <a:gd name="connsiteY152" fmla="*/ 2393913 h 4634153"/>
                <a:gd name="connsiteX153" fmla="*/ 4496261 w 4578520"/>
                <a:gd name="connsiteY153" fmla="*/ 2335525 h 4634153"/>
                <a:gd name="connsiteX154" fmla="*/ 4578520 w 4578520"/>
                <a:gd name="connsiteY154" fmla="*/ 2277137 h 4634153"/>
                <a:gd name="connsiteX155" fmla="*/ 4537388 w 4578520"/>
                <a:gd name="connsiteY155" fmla="*/ 2218752 h 4634153"/>
                <a:gd name="connsiteX0" fmla="*/ 1329288 w 4578520"/>
                <a:gd name="connsiteY0" fmla="*/ 0 h 4634154"/>
                <a:gd name="connsiteX1" fmla="*/ 1329288 w 4578520"/>
                <a:gd name="connsiteY1" fmla="*/ 0 h 4634154"/>
                <a:gd name="connsiteX2" fmla="*/ 1329288 w 4578520"/>
                <a:gd name="connsiteY2" fmla="*/ 58388 h 4634154"/>
                <a:gd name="connsiteX3" fmla="*/ 1329291 w 4578520"/>
                <a:gd name="connsiteY3" fmla="*/ 116775 h 4634154"/>
                <a:gd name="connsiteX4" fmla="*/ 1288162 w 4578520"/>
                <a:gd name="connsiteY4" fmla="*/ 233551 h 4634154"/>
                <a:gd name="connsiteX5" fmla="*/ 1288159 w 4578520"/>
                <a:gd name="connsiteY5" fmla="*/ 350329 h 4634154"/>
                <a:gd name="connsiteX6" fmla="*/ 1285101 w 4578520"/>
                <a:gd name="connsiteY6" fmla="*/ 403828 h 4634154"/>
                <a:gd name="connsiteX7" fmla="*/ 1294622 w 4578520"/>
                <a:gd name="connsiteY7" fmla="*/ 482993 h 4634154"/>
                <a:gd name="connsiteX8" fmla="*/ 1247030 w 4578520"/>
                <a:gd name="connsiteY8" fmla="*/ 583881 h 4634154"/>
                <a:gd name="connsiteX9" fmla="*/ 1214375 w 4578520"/>
                <a:gd name="connsiteY9" fmla="*/ 672216 h 4634154"/>
                <a:gd name="connsiteX10" fmla="*/ 1164771 w 4578520"/>
                <a:gd name="connsiteY10" fmla="*/ 759045 h 4634154"/>
                <a:gd name="connsiteX11" fmla="*/ 1132768 w 4578520"/>
                <a:gd name="connsiteY11" fmla="*/ 826684 h 4634154"/>
                <a:gd name="connsiteX12" fmla="*/ 1098765 w 4578520"/>
                <a:gd name="connsiteY12" fmla="*/ 884610 h 4634154"/>
                <a:gd name="connsiteX13" fmla="*/ 1041383 w 4578520"/>
                <a:gd name="connsiteY13" fmla="*/ 992597 h 4634154"/>
                <a:gd name="connsiteX14" fmla="*/ 959126 w 4578520"/>
                <a:gd name="connsiteY14" fmla="*/ 1050985 h 4634154"/>
                <a:gd name="connsiteX15" fmla="*/ 959124 w 4578520"/>
                <a:gd name="connsiteY15" fmla="*/ 1167762 h 4634154"/>
                <a:gd name="connsiteX16" fmla="*/ 959126 w 4578520"/>
                <a:gd name="connsiteY16" fmla="*/ 1342926 h 4634154"/>
                <a:gd name="connsiteX17" fmla="*/ 876865 w 4578520"/>
                <a:gd name="connsiteY17" fmla="*/ 1401314 h 4634154"/>
                <a:gd name="connsiteX18" fmla="*/ 753478 w 4578520"/>
                <a:gd name="connsiteY18" fmla="*/ 1284538 h 4634154"/>
                <a:gd name="connsiteX19" fmla="*/ 630090 w 4578520"/>
                <a:gd name="connsiteY19" fmla="*/ 1342926 h 4634154"/>
                <a:gd name="connsiteX20" fmla="*/ 588960 w 4578520"/>
                <a:gd name="connsiteY20" fmla="*/ 1401314 h 4634154"/>
                <a:gd name="connsiteX21" fmla="*/ 506700 w 4578520"/>
                <a:gd name="connsiteY21" fmla="*/ 1342926 h 4634154"/>
                <a:gd name="connsiteX22" fmla="*/ 465572 w 4578520"/>
                <a:gd name="connsiteY22" fmla="*/ 1342926 h 4634154"/>
                <a:gd name="connsiteX23" fmla="*/ 424442 w 4578520"/>
                <a:gd name="connsiteY23" fmla="*/ 1284538 h 4634154"/>
                <a:gd name="connsiteX24" fmla="*/ 422785 w 4578520"/>
                <a:gd name="connsiteY24" fmla="*/ 1342222 h 4634154"/>
                <a:gd name="connsiteX25" fmla="*/ 425505 w 4578520"/>
                <a:gd name="connsiteY25" fmla="*/ 1436833 h 4634154"/>
                <a:gd name="connsiteX26" fmla="*/ 439106 w 4578520"/>
                <a:gd name="connsiteY26" fmla="*/ 1477381 h 4634154"/>
                <a:gd name="connsiteX27" fmla="*/ 588959 w 4578520"/>
                <a:gd name="connsiteY27" fmla="*/ 1576479 h 4634154"/>
                <a:gd name="connsiteX28" fmla="*/ 590079 w 4578520"/>
                <a:gd name="connsiteY28" fmla="*/ 1656951 h 4634154"/>
                <a:gd name="connsiteX29" fmla="*/ 588959 w 4578520"/>
                <a:gd name="connsiteY29" fmla="*/ 1810031 h 4634154"/>
                <a:gd name="connsiteX30" fmla="*/ 630090 w 4578520"/>
                <a:gd name="connsiteY30" fmla="*/ 1868419 h 4634154"/>
                <a:gd name="connsiteX31" fmla="*/ 647205 w 4578520"/>
                <a:gd name="connsiteY31" fmla="*/ 1956232 h 4634154"/>
                <a:gd name="connsiteX32" fmla="*/ 636324 w 4578520"/>
                <a:gd name="connsiteY32" fmla="*/ 2023812 h 4634154"/>
                <a:gd name="connsiteX33" fmla="*/ 671219 w 4578520"/>
                <a:gd name="connsiteY33" fmla="*/ 2101972 h 4634154"/>
                <a:gd name="connsiteX34" fmla="*/ 630090 w 4578520"/>
                <a:gd name="connsiteY34" fmla="*/ 2101972 h 4634154"/>
                <a:gd name="connsiteX35" fmla="*/ 594160 w 4578520"/>
                <a:gd name="connsiteY35" fmla="*/ 2126147 h 4634154"/>
                <a:gd name="connsiteX36" fmla="*/ 568317 w 4578520"/>
                <a:gd name="connsiteY36" fmla="*/ 2176350 h 4634154"/>
                <a:gd name="connsiteX37" fmla="*/ 534315 w 4578520"/>
                <a:gd name="connsiteY37" fmla="*/ 2211105 h 4634154"/>
                <a:gd name="connsiteX38" fmla="*/ 505752 w 4578520"/>
                <a:gd name="connsiteY38" fmla="*/ 2241998 h 4634154"/>
                <a:gd name="connsiteX39" fmla="*/ 483990 w 4578520"/>
                <a:gd name="connsiteY39" fmla="*/ 2238137 h 4634154"/>
                <a:gd name="connsiteX40" fmla="*/ 445907 w 4578520"/>
                <a:gd name="connsiteY40" fmla="*/ 2243930 h 4634154"/>
                <a:gd name="connsiteX41" fmla="*/ 383313 w 4578520"/>
                <a:gd name="connsiteY41" fmla="*/ 2218748 h 4634154"/>
                <a:gd name="connsiteX42" fmla="*/ 383313 w 4578520"/>
                <a:gd name="connsiteY42" fmla="*/ 2160360 h 4634154"/>
                <a:gd name="connsiteX43" fmla="*/ 301054 w 4578520"/>
                <a:gd name="connsiteY43" fmla="*/ 2218748 h 4634154"/>
                <a:gd name="connsiteX44" fmla="*/ 301052 w 4578520"/>
                <a:gd name="connsiteY44" fmla="*/ 2335525 h 4634154"/>
                <a:gd name="connsiteX45" fmla="*/ 218795 w 4578520"/>
                <a:gd name="connsiteY45" fmla="*/ 2335524 h 4634154"/>
                <a:gd name="connsiteX46" fmla="*/ 218795 w 4578520"/>
                <a:gd name="connsiteY46" fmla="*/ 2510689 h 4634154"/>
                <a:gd name="connsiteX47" fmla="*/ 191564 w 4578520"/>
                <a:gd name="connsiteY47" fmla="*/ 2560590 h 4634154"/>
                <a:gd name="connsiteX48" fmla="*/ 177666 w 4578520"/>
                <a:gd name="connsiteY48" fmla="*/ 2685853 h 4634154"/>
                <a:gd name="connsiteX49" fmla="*/ 218795 w 4578520"/>
                <a:gd name="connsiteY49" fmla="*/ 2744241 h 4634154"/>
                <a:gd name="connsiteX50" fmla="*/ 136536 w 4578520"/>
                <a:gd name="connsiteY50" fmla="*/ 2802629 h 4634154"/>
                <a:gd name="connsiteX51" fmla="*/ 80034 w 4578520"/>
                <a:gd name="connsiteY51" fmla="*/ 2888834 h 4634154"/>
                <a:gd name="connsiteX52" fmla="*/ 13148 w 4578520"/>
                <a:gd name="connsiteY52" fmla="*/ 2919406 h 4634154"/>
                <a:gd name="connsiteX53" fmla="*/ 13147 w 4578520"/>
                <a:gd name="connsiteY53" fmla="*/ 2977794 h 4634154"/>
                <a:gd name="connsiteX54" fmla="*/ 13147 w 4578520"/>
                <a:gd name="connsiteY54" fmla="*/ 3094571 h 4634154"/>
                <a:gd name="connsiteX55" fmla="*/ 54277 w 4578520"/>
                <a:gd name="connsiteY55" fmla="*/ 3269735 h 4634154"/>
                <a:gd name="connsiteX56" fmla="*/ 95407 w 4578520"/>
                <a:gd name="connsiteY56" fmla="*/ 3269735 h 4634154"/>
                <a:gd name="connsiteX57" fmla="*/ 148039 w 4578520"/>
                <a:gd name="connsiteY57" fmla="*/ 3280797 h 4634154"/>
                <a:gd name="connsiteX58" fmla="*/ 195644 w 4578520"/>
                <a:gd name="connsiteY58" fmla="*/ 3271143 h 4634154"/>
                <a:gd name="connsiteX59" fmla="*/ 236447 w 4578520"/>
                <a:gd name="connsiteY59" fmla="*/ 3259558 h 4634154"/>
                <a:gd name="connsiteX60" fmla="*/ 281332 w 4578520"/>
                <a:gd name="connsiteY60" fmla="*/ 3271143 h 4634154"/>
                <a:gd name="connsiteX61" fmla="*/ 301054 w 4578520"/>
                <a:gd name="connsiteY61" fmla="*/ 3328123 h 4634154"/>
                <a:gd name="connsiteX62" fmla="*/ 383313 w 4578520"/>
                <a:gd name="connsiteY62" fmla="*/ 3269735 h 4634154"/>
                <a:gd name="connsiteX63" fmla="*/ 465571 w 4578520"/>
                <a:gd name="connsiteY63" fmla="*/ 3328124 h 4634154"/>
                <a:gd name="connsiteX64" fmla="*/ 634964 w 4578520"/>
                <a:gd name="connsiteY64" fmla="*/ 3363824 h 4634154"/>
                <a:gd name="connsiteX65" fmla="*/ 724731 w 4578520"/>
                <a:gd name="connsiteY65" fmla="*/ 3365755 h 4634154"/>
                <a:gd name="connsiteX66" fmla="*/ 787296 w 4578520"/>
                <a:gd name="connsiteY66" fmla="*/ 3379271 h 4634154"/>
                <a:gd name="connsiteX67" fmla="*/ 837621 w 4578520"/>
                <a:gd name="connsiteY67" fmla="*/ 3408233 h 4634154"/>
                <a:gd name="connsiteX68" fmla="*/ 876867 w 4578520"/>
                <a:gd name="connsiteY68" fmla="*/ 3444899 h 4634154"/>
                <a:gd name="connsiteX69" fmla="*/ 917996 w 4578520"/>
                <a:gd name="connsiteY69" fmla="*/ 3503287 h 4634154"/>
                <a:gd name="connsiteX70" fmla="*/ 912428 w 4578520"/>
                <a:gd name="connsiteY70" fmla="*/ 3537600 h 4634154"/>
                <a:gd name="connsiteX71" fmla="*/ 898826 w 4578520"/>
                <a:gd name="connsiteY71" fmla="*/ 3595526 h 4634154"/>
                <a:gd name="connsiteX72" fmla="*/ 916508 w 4578520"/>
                <a:gd name="connsiteY72" fmla="*/ 3657313 h 4634154"/>
                <a:gd name="connsiteX73" fmla="*/ 959125 w 4578520"/>
                <a:gd name="connsiteY73" fmla="*/ 3736841 h 4634154"/>
                <a:gd name="connsiteX74" fmla="*/ 1000255 w 4578520"/>
                <a:gd name="connsiteY74" fmla="*/ 3795228 h 4634154"/>
                <a:gd name="connsiteX75" fmla="*/ 1041385 w 4578520"/>
                <a:gd name="connsiteY75" fmla="*/ 3970392 h 4634154"/>
                <a:gd name="connsiteX76" fmla="*/ 1082514 w 4578520"/>
                <a:gd name="connsiteY76" fmla="*/ 4028780 h 4634154"/>
                <a:gd name="connsiteX77" fmla="*/ 1128687 w 4578520"/>
                <a:gd name="connsiteY77" fmla="*/ 4105271 h 4634154"/>
                <a:gd name="connsiteX78" fmla="*/ 1123643 w 4578520"/>
                <a:gd name="connsiteY78" fmla="*/ 4203946 h 4634154"/>
                <a:gd name="connsiteX79" fmla="*/ 1205902 w 4578520"/>
                <a:gd name="connsiteY79" fmla="*/ 4203946 h 4634154"/>
                <a:gd name="connsiteX80" fmla="*/ 1285100 w 4578520"/>
                <a:gd name="connsiteY80" fmla="*/ 4180574 h 4634154"/>
                <a:gd name="connsiteX81" fmla="*/ 1325904 w 4578520"/>
                <a:gd name="connsiteY81" fmla="*/ 4201813 h 4634154"/>
                <a:gd name="connsiteX82" fmla="*/ 1355827 w 4578520"/>
                <a:gd name="connsiteY82" fmla="*/ 4228846 h 4634154"/>
                <a:gd name="connsiteX83" fmla="*/ 1370420 w 4578520"/>
                <a:gd name="connsiteY83" fmla="*/ 4262334 h 4634154"/>
                <a:gd name="connsiteX84" fmla="*/ 1411550 w 4578520"/>
                <a:gd name="connsiteY84" fmla="*/ 4203945 h 4634154"/>
                <a:gd name="connsiteX85" fmla="*/ 1455116 w 4578520"/>
                <a:gd name="connsiteY85" fmla="*/ 4180574 h 4634154"/>
                <a:gd name="connsiteX86" fmla="*/ 1493809 w 4578520"/>
                <a:gd name="connsiteY86" fmla="*/ 4145558 h 4634154"/>
                <a:gd name="connsiteX87" fmla="*/ 1584328 w 4578520"/>
                <a:gd name="connsiteY87" fmla="*/ 4120718 h 4634154"/>
                <a:gd name="connsiteX88" fmla="*/ 1637373 w 4578520"/>
                <a:gd name="connsiteY88" fmla="*/ 4074377 h 4634154"/>
                <a:gd name="connsiteX89" fmla="*/ 1740586 w 4578520"/>
                <a:gd name="connsiteY89" fmla="*/ 4028782 h 4634154"/>
                <a:gd name="connsiteX90" fmla="*/ 1670015 w 4578520"/>
                <a:gd name="connsiteY90" fmla="*/ 3985558 h 4634154"/>
                <a:gd name="connsiteX91" fmla="*/ 1621050 w 4578520"/>
                <a:gd name="connsiteY91" fmla="*/ 3935356 h 4634154"/>
                <a:gd name="connsiteX92" fmla="*/ 1693137 w 4578520"/>
                <a:gd name="connsiteY92" fmla="*/ 3889016 h 4634154"/>
                <a:gd name="connsiteX93" fmla="*/ 1781715 w 4578520"/>
                <a:gd name="connsiteY93" fmla="*/ 3853617 h 4634154"/>
                <a:gd name="connsiteX94" fmla="*/ 1946233 w 4578520"/>
                <a:gd name="connsiteY94" fmla="*/ 3795228 h 4634154"/>
                <a:gd name="connsiteX95" fmla="*/ 1966521 w 4578520"/>
                <a:gd name="connsiteY95" fmla="*/ 3765441 h 4634154"/>
                <a:gd name="connsiteX96" fmla="*/ 1987363 w 4578520"/>
                <a:gd name="connsiteY96" fmla="*/ 3678452 h 4634154"/>
                <a:gd name="connsiteX97" fmla="*/ 2069621 w 4578520"/>
                <a:gd name="connsiteY97" fmla="*/ 3678453 h 4634154"/>
                <a:gd name="connsiteX98" fmla="*/ 2150137 w 4578520"/>
                <a:gd name="connsiteY98" fmla="*/ 3614834 h 4634154"/>
                <a:gd name="connsiteX99" fmla="*/ 2201822 w 4578520"/>
                <a:gd name="connsiteY99" fmla="*/ 3580079 h 4634154"/>
                <a:gd name="connsiteX100" fmla="*/ 2263027 w 4578520"/>
                <a:gd name="connsiteY100" fmla="*/ 3605180 h 4634154"/>
                <a:gd name="connsiteX101" fmla="*/ 2264387 w 4578520"/>
                <a:gd name="connsiteY101" fmla="*/ 3638004 h 4634154"/>
                <a:gd name="connsiteX102" fmla="*/ 2297030 w 4578520"/>
                <a:gd name="connsiteY102" fmla="*/ 3693999 h 4634154"/>
                <a:gd name="connsiteX103" fmla="*/ 2357528 w 4578520"/>
                <a:gd name="connsiteY103" fmla="*/ 3678452 h 4634154"/>
                <a:gd name="connsiteX104" fmla="*/ 2392239 w 4578520"/>
                <a:gd name="connsiteY104" fmla="*/ 3666967 h 4634154"/>
                <a:gd name="connsiteX105" fmla="*/ 2438483 w 4578520"/>
                <a:gd name="connsiteY105" fmla="*/ 3730685 h 4634154"/>
                <a:gd name="connsiteX106" fmla="*/ 2439787 w 4578520"/>
                <a:gd name="connsiteY106" fmla="*/ 3795229 h 4634154"/>
                <a:gd name="connsiteX107" fmla="*/ 2541852 w 4578520"/>
                <a:gd name="connsiteY107" fmla="*/ 3823366 h 4634154"/>
                <a:gd name="connsiteX108" fmla="*/ 2577216 w 4578520"/>
                <a:gd name="connsiteY108" fmla="*/ 3836882 h 4634154"/>
                <a:gd name="connsiteX109" fmla="*/ 2604305 w 4578520"/>
                <a:gd name="connsiteY109" fmla="*/ 3912005 h 4634154"/>
                <a:gd name="connsiteX110" fmla="*/ 2635700 w 4578520"/>
                <a:gd name="connsiteY110" fmla="*/ 3993281 h 4634154"/>
                <a:gd name="connsiteX111" fmla="*/ 2665623 w 4578520"/>
                <a:gd name="connsiteY111" fmla="*/ 4016451 h 4634154"/>
                <a:gd name="connsiteX112" fmla="*/ 2686564 w 4578520"/>
                <a:gd name="connsiteY112" fmla="*/ 4028780 h 4634154"/>
                <a:gd name="connsiteX113" fmla="*/ 2686564 w 4578520"/>
                <a:gd name="connsiteY113" fmla="*/ 3970392 h 4634154"/>
                <a:gd name="connsiteX114" fmla="*/ 2768823 w 4578520"/>
                <a:gd name="connsiteY114" fmla="*/ 4028780 h 4634154"/>
                <a:gd name="connsiteX115" fmla="*/ 2801635 w 4578520"/>
                <a:gd name="connsiteY115" fmla="*/ 4047345 h 4634154"/>
                <a:gd name="connsiteX116" fmla="*/ 2856040 w 4578520"/>
                <a:gd name="connsiteY116" fmla="*/ 4045414 h 4634154"/>
                <a:gd name="connsiteX117" fmla="*/ 2974467 w 4578520"/>
                <a:gd name="connsiteY117" fmla="*/ 4087172 h 4634154"/>
                <a:gd name="connsiteX118" fmla="*/ 3002934 w 4578520"/>
                <a:gd name="connsiteY118" fmla="*/ 4153542 h 4634154"/>
                <a:gd name="connsiteX119" fmla="*/ 2997493 w 4578520"/>
                <a:gd name="connsiteY119" fmla="*/ 4207607 h 4634154"/>
                <a:gd name="connsiteX120" fmla="*/ 2974470 w 4578520"/>
                <a:gd name="connsiteY120" fmla="*/ 4262333 h 4634154"/>
                <a:gd name="connsiteX121" fmla="*/ 3015600 w 4578520"/>
                <a:gd name="connsiteY121" fmla="*/ 4262333 h 4634154"/>
                <a:gd name="connsiteX122" fmla="*/ 3097856 w 4578520"/>
                <a:gd name="connsiteY122" fmla="*/ 4320724 h 4634154"/>
                <a:gd name="connsiteX123" fmla="*/ 3174309 w 4578520"/>
                <a:gd name="connsiteY123" fmla="*/ 4483718 h 4634154"/>
                <a:gd name="connsiteX124" fmla="*/ 3262376 w 4578520"/>
                <a:gd name="connsiteY124" fmla="*/ 4612663 h 4634154"/>
                <a:gd name="connsiteX125" fmla="*/ 3385765 w 4578520"/>
                <a:gd name="connsiteY125" fmla="*/ 4612662 h 4634154"/>
                <a:gd name="connsiteX126" fmla="*/ 3468024 w 4578520"/>
                <a:gd name="connsiteY126" fmla="*/ 4495887 h 4634154"/>
                <a:gd name="connsiteX127" fmla="*/ 3579624 w 4578520"/>
                <a:gd name="connsiteY127" fmla="*/ 4464410 h 4634154"/>
                <a:gd name="connsiteX128" fmla="*/ 3755930 w 4578520"/>
                <a:gd name="connsiteY128" fmla="*/ 4379111 h 4634154"/>
                <a:gd name="connsiteX129" fmla="*/ 3879319 w 4578520"/>
                <a:gd name="connsiteY129" fmla="*/ 4320723 h 4634154"/>
                <a:gd name="connsiteX130" fmla="*/ 4002707 w 4578520"/>
                <a:gd name="connsiteY130" fmla="*/ 4203946 h 4634154"/>
                <a:gd name="connsiteX131" fmla="*/ 4043837 w 4578520"/>
                <a:gd name="connsiteY131" fmla="*/ 4145558 h 4634154"/>
                <a:gd name="connsiteX132" fmla="*/ 4084966 w 4578520"/>
                <a:gd name="connsiteY132" fmla="*/ 4145558 h 4634154"/>
                <a:gd name="connsiteX133" fmla="*/ 4084966 w 4578520"/>
                <a:gd name="connsiteY133" fmla="*/ 4028782 h 4634154"/>
                <a:gd name="connsiteX134" fmla="*/ 4126096 w 4578520"/>
                <a:gd name="connsiteY134" fmla="*/ 3970394 h 4634154"/>
                <a:gd name="connsiteX135" fmla="*/ 4134554 w 4578520"/>
                <a:gd name="connsiteY135" fmla="*/ 3871639 h 4634154"/>
                <a:gd name="connsiteX136" fmla="*/ 4126096 w 4578520"/>
                <a:gd name="connsiteY136" fmla="*/ 3736841 h 4634154"/>
                <a:gd name="connsiteX137" fmla="*/ 4148155 w 4578520"/>
                <a:gd name="connsiteY137" fmla="*/ 3690138 h 4634154"/>
                <a:gd name="connsiteX138" fmla="*/ 4167197 w 4578520"/>
                <a:gd name="connsiteY138" fmla="*/ 3626420 h 4634154"/>
                <a:gd name="connsiteX139" fmla="*/ 4182159 w 4578520"/>
                <a:gd name="connsiteY139" fmla="*/ 3562702 h 4634154"/>
                <a:gd name="connsiteX140" fmla="*/ 4208355 w 4578520"/>
                <a:gd name="connsiteY140" fmla="*/ 3444900 h 4634154"/>
                <a:gd name="connsiteX141" fmla="*/ 4249481 w 4578520"/>
                <a:gd name="connsiteY141" fmla="*/ 3269739 h 4634154"/>
                <a:gd name="connsiteX142" fmla="*/ 4314090 w 4578520"/>
                <a:gd name="connsiteY142" fmla="*/ 3151431 h 4634154"/>
                <a:gd name="connsiteX143" fmla="*/ 4372873 w 4578520"/>
                <a:gd name="connsiteY143" fmla="*/ 3094571 h 4634154"/>
                <a:gd name="connsiteX144" fmla="*/ 4414002 w 4578520"/>
                <a:gd name="connsiteY144" fmla="*/ 2977795 h 4634154"/>
                <a:gd name="connsiteX145" fmla="*/ 4372873 w 4578520"/>
                <a:gd name="connsiteY145" fmla="*/ 2919407 h 4634154"/>
                <a:gd name="connsiteX146" fmla="*/ 4414002 w 4578520"/>
                <a:gd name="connsiteY146" fmla="*/ 2861018 h 4634154"/>
                <a:gd name="connsiteX147" fmla="*/ 4372873 w 4578520"/>
                <a:gd name="connsiteY147" fmla="*/ 2802630 h 4634154"/>
                <a:gd name="connsiteX148" fmla="*/ 4428340 w 4578520"/>
                <a:gd name="connsiteY148" fmla="*/ 2666787 h 4634154"/>
                <a:gd name="connsiteX149" fmla="*/ 4455132 w 4578520"/>
                <a:gd name="connsiteY149" fmla="*/ 2569078 h 4634154"/>
                <a:gd name="connsiteX150" fmla="*/ 4496261 w 4578520"/>
                <a:gd name="connsiteY150" fmla="*/ 2452301 h 4634154"/>
                <a:gd name="connsiteX151" fmla="*/ 4455132 w 4578520"/>
                <a:gd name="connsiteY151" fmla="*/ 2452301 h 4634154"/>
                <a:gd name="connsiteX152" fmla="*/ 4455132 w 4578520"/>
                <a:gd name="connsiteY152" fmla="*/ 2393913 h 4634154"/>
                <a:gd name="connsiteX153" fmla="*/ 4496261 w 4578520"/>
                <a:gd name="connsiteY153" fmla="*/ 2335525 h 4634154"/>
                <a:gd name="connsiteX154" fmla="*/ 4578520 w 4578520"/>
                <a:gd name="connsiteY154" fmla="*/ 2277137 h 4634154"/>
                <a:gd name="connsiteX155" fmla="*/ 4537388 w 4578520"/>
                <a:gd name="connsiteY155" fmla="*/ 2218752 h 4634154"/>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7197 w 4578520"/>
                <a:gd name="connsiteY139" fmla="*/ 3626420 h 4632125"/>
                <a:gd name="connsiteX140" fmla="*/ 4182159 w 4578520"/>
                <a:gd name="connsiteY140" fmla="*/ 3562702 h 4632125"/>
                <a:gd name="connsiteX141" fmla="*/ 4208355 w 4578520"/>
                <a:gd name="connsiteY141" fmla="*/ 3444900 h 4632125"/>
                <a:gd name="connsiteX142" fmla="*/ 4249481 w 4578520"/>
                <a:gd name="connsiteY142" fmla="*/ 3269739 h 4632125"/>
                <a:gd name="connsiteX143" fmla="*/ 4314090 w 4578520"/>
                <a:gd name="connsiteY143" fmla="*/ 3151431 h 4632125"/>
                <a:gd name="connsiteX144" fmla="*/ 4372873 w 4578520"/>
                <a:gd name="connsiteY144" fmla="*/ 3094571 h 4632125"/>
                <a:gd name="connsiteX145" fmla="*/ 4414002 w 4578520"/>
                <a:gd name="connsiteY145" fmla="*/ 2977795 h 4632125"/>
                <a:gd name="connsiteX146" fmla="*/ 4372873 w 4578520"/>
                <a:gd name="connsiteY146" fmla="*/ 2919407 h 4632125"/>
                <a:gd name="connsiteX147" fmla="*/ 4414002 w 4578520"/>
                <a:gd name="connsiteY147" fmla="*/ 2861018 h 4632125"/>
                <a:gd name="connsiteX148" fmla="*/ 4372873 w 4578520"/>
                <a:gd name="connsiteY148" fmla="*/ 2802630 h 4632125"/>
                <a:gd name="connsiteX149" fmla="*/ 4428340 w 4578520"/>
                <a:gd name="connsiteY149" fmla="*/ 2666787 h 4632125"/>
                <a:gd name="connsiteX150" fmla="*/ 4455132 w 4578520"/>
                <a:gd name="connsiteY150" fmla="*/ 2569078 h 4632125"/>
                <a:gd name="connsiteX151" fmla="*/ 4496261 w 4578520"/>
                <a:gd name="connsiteY151" fmla="*/ 2452301 h 4632125"/>
                <a:gd name="connsiteX152" fmla="*/ 4455132 w 4578520"/>
                <a:gd name="connsiteY152" fmla="*/ 2452301 h 4632125"/>
                <a:gd name="connsiteX153" fmla="*/ 4455132 w 4578520"/>
                <a:gd name="connsiteY153" fmla="*/ 2393913 h 4632125"/>
                <a:gd name="connsiteX154" fmla="*/ 4496261 w 4578520"/>
                <a:gd name="connsiteY154" fmla="*/ 2335525 h 4632125"/>
                <a:gd name="connsiteX155" fmla="*/ 4578520 w 4578520"/>
                <a:gd name="connsiteY155" fmla="*/ 2277137 h 4632125"/>
                <a:gd name="connsiteX156" fmla="*/ 4537388 w 4578520"/>
                <a:gd name="connsiteY156"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7197 w 4578520"/>
                <a:gd name="connsiteY139" fmla="*/ 3626420 h 4632125"/>
                <a:gd name="connsiteX140" fmla="*/ 4182159 w 4578520"/>
                <a:gd name="connsiteY140" fmla="*/ 3562702 h 4632125"/>
                <a:gd name="connsiteX141" fmla="*/ 4208355 w 4578520"/>
                <a:gd name="connsiteY141" fmla="*/ 3444900 h 4632125"/>
                <a:gd name="connsiteX142" fmla="*/ 4249481 w 4578520"/>
                <a:gd name="connsiteY142" fmla="*/ 3269739 h 4632125"/>
                <a:gd name="connsiteX143" fmla="*/ 4314090 w 4578520"/>
                <a:gd name="connsiteY143" fmla="*/ 3151431 h 4632125"/>
                <a:gd name="connsiteX144" fmla="*/ 4372873 w 4578520"/>
                <a:gd name="connsiteY144" fmla="*/ 3094571 h 4632125"/>
                <a:gd name="connsiteX145" fmla="*/ 4414002 w 4578520"/>
                <a:gd name="connsiteY145" fmla="*/ 2977795 h 4632125"/>
                <a:gd name="connsiteX146" fmla="*/ 4372873 w 4578520"/>
                <a:gd name="connsiteY146" fmla="*/ 2919407 h 4632125"/>
                <a:gd name="connsiteX147" fmla="*/ 4414002 w 4578520"/>
                <a:gd name="connsiteY147" fmla="*/ 2861018 h 4632125"/>
                <a:gd name="connsiteX148" fmla="*/ 4372873 w 4578520"/>
                <a:gd name="connsiteY148" fmla="*/ 2802630 h 4632125"/>
                <a:gd name="connsiteX149" fmla="*/ 4428340 w 4578520"/>
                <a:gd name="connsiteY149" fmla="*/ 2666787 h 4632125"/>
                <a:gd name="connsiteX150" fmla="*/ 4455132 w 4578520"/>
                <a:gd name="connsiteY150" fmla="*/ 2569078 h 4632125"/>
                <a:gd name="connsiteX151" fmla="*/ 4496261 w 4578520"/>
                <a:gd name="connsiteY151" fmla="*/ 2452301 h 4632125"/>
                <a:gd name="connsiteX152" fmla="*/ 4455132 w 4578520"/>
                <a:gd name="connsiteY152" fmla="*/ 2452301 h 4632125"/>
                <a:gd name="connsiteX153" fmla="*/ 4455132 w 4578520"/>
                <a:gd name="connsiteY153" fmla="*/ 2393913 h 4632125"/>
                <a:gd name="connsiteX154" fmla="*/ 4496261 w 4578520"/>
                <a:gd name="connsiteY154" fmla="*/ 2335525 h 4632125"/>
                <a:gd name="connsiteX155" fmla="*/ 4578520 w 4578520"/>
                <a:gd name="connsiteY155" fmla="*/ 2277137 h 4632125"/>
                <a:gd name="connsiteX156" fmla="*/ 4537388 w 4578520"/>
                <a:gd name="connsiteY156"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7197 w 4578520"/>
                <a:gd name="connsiteY139" fmla="*/ 3626420 h 4632125"/>
                <a:gd name="connsiteX140" fmla="*/ 4182159 w 4578520"/>
                <a:gd name="connsiteY140" fmla="*/ 3562702 h 4632125"/>
                <a:gd name="connsiteX141" fmla="*/ 4197119 w 4578520"/>
                <a:gd name="connsiteY141" fmla="*/ 3471951 h 4632125"/>
                <a:gd name="connsiteX142" fmla="*/ 4208355 w 4578520"/>
                <a:gd name="connsiteY142" fmla="*/ 3444900 h 4632125"/>
                <a:gd name="connsiteX143" fmla="*/ 4249481 w 4578520"/>
                <a:gd name="connsiteY143" fmla="*/ 3269739 h 4632125"/>
                <a:gd name="connsiteX144" fmla="*/ 4314090 w 4578520"/>
                <a:gd name="connsiteY144" fmla="*/ 3151431 h 4632125"/>
                <a:gd name="connsiteX145" fmla="*/ 4372873 w 4578520"/>
                <a:gd name="connsiteY145" fmla="*/ 3094571 h 4632125"/>
                <a:gd name="connsiteX146" fmla="*/ 4414002 w 4578520"/>
                <a:gd name="connsiteY146" fmla="*/ 2977795 h 4632125"/>
                <a:gd name="connsiteX147" fmla="*/ 4372873 w 4578520"/>
                <a:gd name="connsiteY147" fmla="*/ 2919407 h 4632125"/>
                <a:gd name="connsiteX148" fmla="*/ 4414002 w 4578520"/>
                <a:gd name="connsiteY148" fmla="*/ 2861018 h 4632125"/>
                <a:gd name="connsiteX149" fmla="*/ 4372873 w 4578520"/>
                <a:gd name="connsiteY149" fmla="*/ 2802630 h 4632125"/>
                <a:gd name="connsiteX150" fmla="*/ 4428340 w 4578520"/>
                <a:gd name="connsiteY150" fmla="*/ 2666787 h 4632125"/>
                <a:gd name="connsiteX151" fmla="*/ 4455132 w 4578520"/>
                <a:gd name="connsiteY151" fmla="*/ 2569078 h 4632125"/>
                <a:gd name="connsiteX152" fmla="*/ 4496261 w 4578520"/>
                <a:gd name="connsiteY152" fmla="*/ 2452301 h 4632125"/>
                <a:gd name="connsiteX153" fmla="*/ 4455132 w 4578520"/>
                <a:gd name="connsiteY153" fmla="*/ 2452301 h 4632125"/>
                <a:gd name="connsiteX154" fmla="*/ 4455132 w 4578520"/>
                <a:gd name="connsiteY154" fmla="*/ 2393913 h 4632125"/>
                <a:gd name="connsiteX155" fmla="*/ 4496261 w 4578520"/>
                <a:gd name="connsiteY155" fmla="*/ 2335525 h 4632125"/>
                <a:gd name="connsiteX156" fmla="*/ 4578520 w 4578520"/>
                <a:gd name="connsiteY156" fmla="*/ 2277137 h 4632125"/>
                <a:gd name="connsiteX157" fmla="*/ 4537388 w 4578520"/>
                <a:gd name="connsiteY157"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7197 w 4578520"/>
                <a:gd name="connsiteY139" fmla="*/ 3626420 h 4632125"/>
                <a:gd name="connsiteX140" fmla="*/ 4182159 w 4578520"/>
                <a:gd name="connsiteY140" fmla="*/ 3562702 h 4632125"/>
                <a:gd name="connsiteX141" fmla="*/ 4197119 w 4578520"/>
                <a:gd name="connsiteY141" fmla="*/ 3471951 h 4632125"/>
                <a:gd name="connsiteX142" fmla="*/ 4208355 w 4578520"/>
                <a:gd name="connsiteY142" fmla="*/ 3444900 h 4632125"/>
                <a:gd name="connsiteX143" fmla="*/ 4217521 w 4578520"/>
                <a:gd name="connsiteY143" fmla="*/ 3404371 h 4632125"/>
                <a:gd name="connsiteX144" fmla="*/ 4249481 w 4578520"/>
                <a:gd name="connsiteY144" fmla="*/ 3269739 h 4632125"/>
                <a:gd name="connsiteX145" fmla="*/ 4314090 w 4578520"/>
                <a:gd name="connsiteY145" fmla="*/ 3151431 h 4632125"/>
                <a:gd name="connsiteX146" fmla="*/ 4372873 w 4578520"/>
                <a:gd name="connsiteY146" fmla="*/ 3094571 h 4632125"/>
                <a:gd name="connsiteX147" fmla="*/ 4414002 w 4578520"/>
                <a:gd name="connsiteY147" fmla="*/ 2977795 h 4632125"/>
                <a:gd name="connsiteX148" fmla="*/ 4372873 w 4578520"/>
                <a:gd name="connsiteY148" fmla="*/ 2919407 h 4632125"/>
                <a:gd name="connsiteX149" fmla="*/ 4414002 w 4578520"/>
                <a:gd name="connsiteY149" fmla="*/ 2861018 h 4632125"/>
                <a:gd name="connsiteX150" fmla="*/ 4372873 w 4578520"/>
                <a:gd name="connsiteY150" fmla="*/ 2802630 h 4632125"/>
                <a:gd name="connsiteX151" fmla="*/ 4428340 w 4578520"/>
                <a:gd name="connsiteY151" fmla="*/ 2666787 h 4632125"/>
                <a:gd name="connsiteX152" fmla="*/ 4455132 w 4578520"/>
                <a:gd name="connsiteY152" fmla="*/ 2569078 h 4632125"/>
                <a:gd name="connsiteX153" fmla="*/ 4496261 w 4578520"/>
                <a:gd name="connsiteY153" fmla="*/ 2452301 h 4632125"/>
                <a:gd name="connsiteX154" fmla="*/ 4455132 w 4578520"/>
                <a:gd name="connsiteY154" fmla="*/ 2452301 h 4632125"/>
                <a:gd name="connsiteX155" fmla="*/ 4455132 w 4578520"/>
                <a:gd name="connsiteY155" fmla="*/ 2393913 h 4632125"/>
                <a:gd name="connsiteX156" fmla="*/ 4496261 w 4578520"/>
                <a:gd name="connsiteY156" fmla="*/ 2335525 h 4632125"/>
                <a:gd name="connsiteX157" fmla="*/ 4578520 w 4578520"/>
                <a:gd name="connsiteY157" fmla="*/ 2277137 h 4632125"/>
                <a:gd name="connsiteX158" fmla="*/ 4537388 w 4578520"/>
                <a:gd name="connsiteY158"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7197 w 4578520"/>
                <a:gd name="connsiteY139" fmla="*/ 3626420 h 4632125"/>
                <a:gd name="connsiteX140" fmla="*/ 4182159 w 4578520"/>
                <a:gd name="connsiteY140" fmla="*/ 3562702 h 4632125"/>
                <a:gd name="connsiteX141" fmla="*/ 4197119 w 4578520"/>
                <a:gd name="connsiteY141" fmla="*/ 3471951 h 4632125"/>
                <a:gd name="connsiteX142" fmla="*/ 4217521 w 4578520"/>
                <a:gd name="connsiteY142" fmla="*/ 3404371 h 4632125"/>
                <a:gd name="connsiteX143" fmla="*/ 4249481 w 4578520"/>
                <a:gd name="connsiteY143" fmla="*/ 3269739 h 4632125"/>
                <a:gd name="connsiteX144" fmla="*/ 4314090 w 4578520"/>
                <a:gd name="connsiteY144" fmla="*/ 3151431 h 4632125"/>
                <a:gd name="connsiteX145" fmla="*/ 4372873 w 4578520"/>
                <a:gd name="connsiteY145" fmla="*/ 3094571 h 4632125"/>
                <a:gd name="connsiteX146" fmla="*/ 4414002 w 4578520"/>
                <a:gd name="connsiteY146" fmla="*/ 2977795 h 4632125"/>
                <a:gd name="connsiteX147" fmla="*/ 4372873 w 4578520"/>
                <a:gd name="connsiteY147" fmla="*/ 2919407 h 4632125"/>
                <a:gd name="connsiteX148" fmla="*/ 4414002 w 4578520"/>
                <a:gd name="connsiteY148" fmla="*/ 2861018 h 4632125"/>
                <a:gd name="connsiteX149" fmla="*/ 4372873 w 4578520"/>
                <a:gd name="connsiteY149" fmla="*/ 2802630 h 4632125"/>
                <a:gd name="connsiteX150" fmla="*/ 4428340 w 4578520"/>
                <a:gd name="connsiteY150" fmla="*/ 2666787 h 4632125"/>
                <a:gd name="connsiteX151" fmla="*/ 4455132 w 4578520"/>
                <a:gd name="connsiteY151" fmla="*/ 2569078 h 4632125"/>
                <a:gd name="connsiteX152" fmla="*/ 4496261 w 4578520"/>
                <a:gd name="connsiteY152" fmla="*/ 2452301 h 4632125"/>
                <a:gd name="connsiteX153" fmla="*/ 4455132 w 4578520"/>
                <a:gd name="connsiteY153" fmla="*/ 2452301 h 4632125"/>
                <a:gd name="connsiteX154" fmla="*/ 4455132 w 4578520"/>
                <a:gd name="connsiteY154" fmla="*/ 2393913 h 4632125"/>
                <a:gd name="connsiteX155" fmla="*/ 4496261 w 4578520"/>
                <a:gd name="connsiteY155" fmla="*/ 2335525 h 4632125"/>
                <a:gd name="connsiteX156" fmla="*/ 4578520 w 4578520"/>
                <a:gd name="connsiteY156" fmla="*/ 2277137 h 4632125"/>
                <a:gd name="connsiteX157" fmla="*/ 4537388 w 4578520"/>
                <a:gd name="connsiteY157"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7197 w 4578520"/>
                <a:gd name="connsiteY139" fmla="*/ 3626420 h 4632125"/>
                <a:gd name="connsiteX140" fmla="*/ 4182159 w 4578520"/>
                <a:gd name="connsiteY140" fmla="*/ 3562702 h 4632125"/>
                <a:gd name="connsiteX141" fmla="*/ 4197119 w 4578520"/>
                <a:gd name="connsiteY141" fmla="*/ 3471951 h 4632125"/>
                <a:gd name="connsiteX142" fmla="*/ 4217521 w 4578520"/>
                <a:gd name="connsiteY142" fmla="*/ 3404371 h 4632125"/>
                <a:gd name="connsiteX143" fmla="*/ 4249481 w 4578520"/>
                <a:gd name="connsiteY143" fmla="*/ 3269739 h 4632125"/>
                <a:gd name="connsiteX144" fmla="*/ 4314090 w 4578520"/>
                <a:gd name="connsiteY144" fmla="*/ 3151431 h 4632125"/>
                <a:gd name="connsiteX145" fmla="*/ 4372873 w 4578520"/>
                <a:gd name="connsiteY145" fmla="*/ 3094571 h 4632125"/>
                <a:gd name="connsiteX146" fmla="*/ 4414002 w 4578520"/>
                <a:gd name="connsiteY146" fmla="*/ 2977795 h 4632125"/>
                <a:gd name="connsiteX147" fmla="*/ 4372873 w 4578520"/>
                <a:gd name="connsiteY147" fmla="*/ 2919407 h 4632125"/>
                <a:gd name="connsiteX148" fmla="*/ 4414002 w 4578520"/>
                <a:gd name="connsiteY148" fmla="*/ 2861018 h 4632125"/>
                <a:gd name="connsiteX149" fmla="*/ 4372873 w 4578520"/>
                <a:gd name="connsiteY149" fmla="*/ 2802630 h 4632125"/>
                <a:gd name="connsiteX150" fmla="*/ 4428340 w 4578520"/>
                <a:gd name="connsiteY150" fmla="*/ 2666787 h 4632125"/>
                <a:gd name="connsiteX151" fmla="*/ 4455132 w 4578520"/>
                <a:gd name="connsiteY151" fmla="*/ 2569078 h 4632125"/>
                <a:gd name="connsiteX152" fmla="*/ 4496261 w 4578520"/>
                <a:gd name="connsiteY152" fmla="*/ 2452301 h 4632125"/>
                <a:gd name="connsiteX153" fmla="*/ 4455132 w 4578520"/>
                <a:gd name="connsiteY153" fmla="*/ 2452301 h 4632125"/>
                <a:gd name="connsiteX154" fmla="*/ 4455132 w 4578520"/>
                <a:gd name="connsiteY154" fmla="*/ 2393913 h 4632125"/>
                <a:gd name="connsiteX155" fmla="*/ 4496261 w 4578520"/>
                <a:gd name="connsiteY155" fmla="*/ 2335525 h 4632125"/>
                <a:gd name="connsiteX156" fmla="*/ 4578520 w 4578520"/>
                <a:gd name="connsiteY156" fmla="*/ 2277137 h 4632125"/>
                <a:gd name="connsiteX157" fmla="*/ 4537388 w 4578520"/>
                <a:gd name="connsiteY157"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0396 w 4578520"/>
                <a:gd name="connsiteY139" fmla="*/ 3647658 h 4632125"/>
                <a:gd name="connsiteX140" fmla="*/ 4167197 w 4578520"/>
                <a:gd name="connsiteY140" fmla="*/ 3626420 h 4632125"/>
                <a:gd name="connsiteX141" fmla="*/ 4182159 w 4578520"/>
                <a:gd name="connsiteY141" fmla="*/ 3562702 h 4632125"/>
                <a:gd name="connsiteX142" fmla="*/ 4197119 w 4578520"/>
                <a:gd name="connsiteY142" fmla="*/ 3471951 h 4632125"/>
                <a:gd name="connsiteX143" fmla="*/ 4217521 w 4578520"/>
                <a:gd name="connsiteY143" fmla="*/ 3404371 h 4632125"/>
                <a:gd name="connsiteX144" fmla="*/ 4249481 w 4578520"/>
                <a:gd name="connsiteY144" fmla="*/ 3269739 h 4632125"/>
                <a:gd name="connsiteX145" fmla="*/ 4314090 w 4578520"/>
                <a:gd name="connsiteY145" fmla="*/ 3151431 h 4632125"/>
                <a:gd name="connsiteX146" fmla="*/ 4372873 w 4578520"/>
                <a:gd name="connsiteY146" fmla="*/ 3094571 h 4632125"/>
                <a:gd name="connsiteX147" fmla="*/ 4414002 w 4578520"/>
                <a:gd name="connsiteY147" fmla="*/ 2977795 h 4632125"/>
                <a:gd name="connsiteX148" fmla="*/ 4372873 w 4578520"/>
                <a:gd name="connsiteY148" fmla="*/ 2919407 h 4632125"/>
                <a:gd name="connsiteX149" fmla="*/ 4414002 w 4578520"/>
                <a:gd name="connsiteY149" fmla="*/ 2861018 h 4632125"/>
                <a:gd name="connsiteX150" fmla="*/ 4372873 w 4578520"/>
                <a:gd name="connsiteY150" fmla="*/ 2802630 h 4632125"/>
                <a:gd name="connsiteX151" fmla="*/ 4428340 w 4578520"/>
                <a:gd name="connsiteY151" fmla="*/ 2666787 h 4632125"/>
                <a:gd name="connsiteX152" fmla="*/ 4455132 w 4578520"/>
                <a:gd name="connsiteY152" fmla="*/ 2569078 h 4632125"/>
                <a:gd name="connsiteX153" fmla="*/ 4496261 w 4578520"/>
                <a:gd name="connsiteY153" fmla="*/ 2452301 h 4632125"/>
                <a:gd name="connsiteX154" fmla="*/ 4455132 w 4578520"/>
                <a:gd name="connsiteY154" fmla="*/ 2452301 h 4632125"/>
                <a:gd name="connsiteX155" fmla="*/ 4455132 w 4578520"/>
                <a:gd name="connsiteY155" fmla="*/ 2393913 h 4632125"/>
                <a:gd name="connsiteX156" fmla="*/ 4496261 w 4578520"/>
                <a:gd name="connsiteY156" fmla="*/ 2335525 h 4632125"/>
                <a:gd name="connsiteX157" fmla="*/ 4578520 w 4578520"/>
                <a:gd name="connsiteY157" fmla="*/ 2277137 h 4632125"/>
                <a:gd name="connsiteX158" fmla="*/ 4537388 w 4578520"/>
                <a:gd name="connsiteY158"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0396 w 4578520"/>
                <a:gd name="connsiteY139" fmla="*/ 3647658 h 4632125"/>
                <a:gd name="connsiteX140" fmla="*/ 4167197 w 4578520"/>
                <a:gd name="connsiteY140" fmla="*/ 3626420 h 4632125"/>
                <a:gd name="connsiteX141" fmla="*/ 4173997 w 4578520"/>
                <a:gd name="connsiteY141" fmla="*/ 3589733 h 4632125"/>
                <a:gd name="connsiteX142" fmla="*/ 4182159 w 4578520"/>
                <a:gd name="connsiteY142" fmla="*/ 3562702 h 4632125"/>
                <a:gd name="connsiteX143" fmla="*/ 4197119 w 4578520"/>
                <a:gd name="connsiteY143" fmla="*/ 3471951 h 4632125"/>
                <a:gd name="connsiteX144" fmla="*/ 4217521 w 4578520"/>
                <a:gd name="connsiteY144" fmla="*/ 3404371 h 4632125"/>
                <a:gd name="connsiteX145" fmla="*/ 4249481 w 4578520"/>
                <a:gd name="connsiteY145" fmla="*/ 3269739 h 4632125"/>
                <a:gd name="connsiteX146" fmla="*/ 4314090 w 4578520"/>
                <a:gd name="connsiteY146" fmla="*/ 3151431 h 4632125"/>
                <a:gd name="connsiteX147" fmla="*/ 4372873 w 4578520"/>
                <a:gd name="connsiteY147" fmla="*/ 3094571 h 4632125"/>
                <a:gd name="connsiteX148" fmla="*/ 4414002 w 4578520"/>
                <a:gd name="connsiteY148" fmla="*/ 2977795 h 4632125"/>
                <a:gd name="connsiteX149" fmla="*/ 4372873 w 4578520"/>
                <a:gd name="connsiteY149" fmla="*/ 2919407 h 4632125"/>
                <a:gd name="connsiteX150" fmla="*/ 4414002 w 4578520"/>
                <a:gd name="connsiteY150" fmla="*/ 2861018 h 4632125"/>
                <a:gd name="connsiteX151" fmla="*/ 4372873 w 4578520"/>
                <a:gd name="connsiteY151" fmla="*/ 2802630 h 4632125"/>
                <a:gd name="connsiteX152" fmla="*/ 4428340 w 4578520"/>
                <a:gd name="connsiteY152" fmla="*/ 2666787 h 4632125"/>
                <a:gd name="connsiteX153" fmla="*/ 4455132 w 4578520"/>
                <a:gd name="connsiteY153" fmla="*/ 2569078 h 4632125"/>
                <a:gd name="connsiteX154" fmla="*/ 4496261 w 4578520"/>
                <a:gd name="connsiteY154" fmla="*/ 2452301 h 4632125"/>
                <a:gd name="connsiteX155" fmla="*/ 4455132 w 4578520"/>
                <a:gd name="connsiteY155" fmla="*/ 2452301 h 4632125"/>
                <a:gd name="connsiteX156" fmla="*/ 4455132 w 4578520"/>
                <a:gd name="connsiteY156" fmla="*/ 2393913 h 4632125"/>
                <a:gd name="connsiteX157" fmla="*/ 4496261 w 4578520"/>
                <a:gd name="connsiteY157" fmla="*/ 2335525 h 4632125"/>
                <a:gd name="connsiteX158" fmla="*/ 4578520 w 4578520"/>
                <a:gd name="connsiteY158" fmla="*/ 2277137 h 4632125"/>
                <a:gd name="connsiteX159" fmla="*/ 4537388 w 4578520"/>
                <a:gd name="connsiteY159"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0396 w 4578520"/>
                <a:gd name="connsiteY139" fmla="*/ 3647658 h 4632125"/>
                <a:gd name="connsiteX140" fmla="*/ 4173997 w 4578520"/>
                <a:gd name="connsiteY140" fmla="*/ 3589733 h 4632125"/>
                <a:gd name="connsiteX141" fmla="*/ 4182159 w 4578520"/>
                <a:gd name="connsiteY141" fmla="*/ 3562702 h 4632125"/>
                <a:gd name="connsiteX142" fmla="*/ 4197119 w 4578520"/>
                <a:gd name="connsiteY142" fmla="*/ 3471951 h 4632125"/>
                <a:gd name="connsiteX143" fmla="*/ 4217521 w 4578520"/>
                <a:gd name="connsiteY143" fmla="*/ 3404371 h 4632125"/>
                <a:gd name="connsiteX144" fmla="*/ 4249481 w 4578520"/>
                <a:gd name="connsiteY144" fmla="*/ 3269739 h 4632125"/>
                <a:gd name="connsiteX145" fmla="*/ 4314090 w 4578520"/>
                <a:gd name="connsiteY145" fmla="*/ 3151431 h 4632125"/>
                <a:gd name="connsiteX146" fmla="*/ 4372873 w 4578520"/>
                <a:gd name="connsiteY146" fmla="*/ 3094571 h 4632125"/>
                <a:gd name="connsiteX147" fmla="*/ 4414002 w 4578520"/>
                <a:gd name="connsiteY147" fmla="*/ 2977795 h 4632125"/>
                <a:gd name="connsiteX148" fmla="*/ 4372873 w 4578520"/>
                <a:gd name="connsiteY148" fmla="*/ 2919407 h 4632125"/>
                <a:gd name="connsiteX149" fmla="*/ 4414002 w 4578520"/>
                <a:gd name="connsiteY149" fmla="*/ 2861018 h 4632125"/>
                <a:gd name="connsiteX150" fmla="*/ 4372873 w 4578520"/>
                <a:gd name="connsiteY150" fmla="*/ 2802630 h 4632125"/>
                <a:gd name="connsiteX151" fmla="*/ 4428340 w 4578520"/>
                <a:gd name="connsiteY151" fmla="*/ 2666787 h 4632125"/>
                <a:gd name="connsiteX152" fmla="*/ 4455132 w 4578520"/>
                <a:gd name="connsiteY152" fmla="*/ 2569078 h 4632125"/>
                <a:gd name="connsiteX153" fmla="*/ 4496261 w 4578520"/>
                <a:gd name="connsiteY153" fmla="*/ 2452301 h 4632125"/>
                <a:gd name="connsiteX154" fmla="*/ 4455132 w 4578520"/>
                <a:gd name="connsiteY154" fmla="*/ 2452301 h 4632125"/>
                <a:gd name="connsiteX155" fmla="*/ 4455132 w 4578520"/>
                <a:gd name="connsiteY155" fmla="*/ 2393913 h 4632125"/>
                <a:gd name="connsiteX156" fmla="*/ 4496261 w 4578520"/>
                <a:gd name="connsiteY156" fmla="*/ 2335525 h 4632125"/>
                <a:gd name="connsiteX157" fmla="*/ 4578520 w 4578520"/>
                <a:gd name="connsiteY157" fmla="*/ 2277137 h 4632125"/>
                <a:gd name="connsiteX158" fmla="*/ 4537388 w 4578520"/>
                <a:gd name="connsiteY158"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6096 w 4578520"/>
                <a:gd name="connsiteY137" fmla="*/ 3736841 h 4632125"/>
                <a:gd name="connsiteX138" fmla="*/ 4148155 w 4578520"/>
                <a:gd name="connsiteY138" fmla="*/ 3690138 h 4632125"/>
                <a:gd name="connsiteX139" fmla="*/ 4160396 w 4578520"/>
                <a:gd name="connsiteY139" fmla="*/ 3647658 h 4632125"/>
                <a:gd name="connsiteX140" fmla="*/ 4173997 w 4578520"/>
                <a:gd name="connsiteY140" fmla="*/ 3589733 h 4632125"/>
                <a:gd name="connsiteX141" fmla="*/ 4182159 w 4578520"/>
                <a:gd name="connsiteY141" fmla="*/ 3562702 h 4632125"/>
                <a:gd name="connsiteX142" fmla="*/ 4197119 w 4578520"/>
                <a:gd name="connsiteY142" fmla="*/ 3471951 h 4632125"/>
                <a:gd name="connsiteX143" fmla="*/ 4217521 w 4578520"/>
                <a:gd name="connsiteY143" fmla="*/ 3404371 h 4632125"/>
                <a:gd name="connsiteX144" fmla="*/ 4249481 w 4578520"/>
                <a:gd name="connsiteY144" fmla="*/ 3269739 h 4632125"/>
                <a:gd name="connsiteX145" fmla="*/ 4314090 w 4578520"/>
                <a:gd name="connsiteY145" fmla="*/ 3151431 h 4632125"/>
                <a:gd name="connsiteX146" fmla="*/ 4372873 w 4578520"/>
                <a:gd name="connsiteY146" fmla="*/ 3094571 h 4632125"/>
                <a:gd name="connsiteX147" fmla="*/ 4414002 w 4578520"/>
                <a:gd name="connsiteY147" fmla="*/ 2977795 h 4632125"/>
                <a:gd name="connsiteX148" fmla="*/ 4372873 w 4578520"/>
                <a:gd name="connsiteY148" fmla="*/ 2919407 h 4632125"/>
                <a:gd name="connsiteX149" fmla="*/ 4414002 w 4578520"/>
                <a:gd name="connsiteY149" fmla="*/ 2861018 h 4632125"/>
                <a:gd name="connsiteX150" fmla="*/ 4372873 w 4578520"/>
                <a:gd name="connsiteY150" fmla="*/ 2802630 h 4632125"/>
                <a:gd name="connsiteX151" fmla="*/ 4428340 w 4578520"/>
                <a:gd name="connsiteY151" fmla="*/ 2666787 h 4632125"/>
                <a:gd name="connsiteX152" fmla="*/ 4455132 w 4578520"/>
                <a:gd name="connsiteY152" fmla="*/ 2569078 h 4632125"/>
                <a:gd name="connsiteX153" fmla="*/ 4496261 w 4578520"/>
                <a:gd name="connsiteY153" fmla="*/ 2452301 h 4632125"/>
                <a:gd name="connsiteX154" fmla="*/ 4455132 w 4578520"/>
                <a:gd name="connsiteY154" fmla="*/ 2452301 h 4632125"/>
                <a:gd name="connsiteX155" fmla="*/ 4455132 w 4578520"/>
                <a:gd name="connsiteY155" fmla="*/ 2393913 h 4632125"/>
                <a:gd name="connsiteX156" fmla="*/ 4496261 w 4578520"/>
                <a:gd name="connsiteY156" fmla="*/ 2335525 h 4632125"/>
                <a:gd name="connsiteX157" fmla="*/ 4578520 w 4578520"/>
                <a:gd name="connsiteY157" fmla="*/ 2277137 h 4632125"/>
                <a:gd name="connsiteX158" fmla="*/ 4537388 w 4578520"/>
                <a:gd name="connsiteY158"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7753 w 4578520"/>
                <a:gd name="connsiteY137" fmla="*/ 3809850 h 4632125"/>
                <a:gd name="connsiteX138" fmla="*/ 4126096 w 4578520"/>
                <a:gd name="connsiteY138" fmla="*/ 3736841 h 4632125"/>
                <a:gd name="connsiteX139" fmla="*/ 4148155 w 4578520"/>
                <a:gd name="connsiteY139" fmla="*/ 3690138 h 4632125"/>
                <a:gd name="connsiteX140" fmla="*/ 4160396 w 4578520"/>
                <a:gd name="connsiteY140" fmla="*/ 3647658 h 4632125"/>
                <a:gd name="connsiteX141" fmla="*/ 4173997 w 4578520"/>
                <a:gd name="connsiteY141" fmla="*/ 3589733 h 4632125"/>
                <a:gd name="connsiteX142" fmla="*/ 4182159 w 4578520"/>
                <a:gd name="connsiteY142" fmla="*/ 3562702 h 4632125"/>
                <a:gd name="connsiteX143" fmla="*/ 4197119 w 4578520"/>
                <a:gd name="connsiteY143" fmla="*/ 3471951 h 4632125"/>
                <a:gd name="connsiteX144" fmla="*/ 4217521 w 4578520"/>
                <a:gd name="connsiteY144" fmla="*/ 3404371 h 4632125"/>
                <a:gd name="connsiteX145" fmla="*/ 4249481 w 4578520"/>
                <a:gd name="connsiteY145" fmla="*/ 3269739 h 4632125"/>
                <a:gd name="connsiteX146" fmla="*/ 4314090 w 4578520"/>
                <a:gd name="connsiteY146" fmla="*/ 3151431 h 4632125"/>
                <a:gd name="connsiteX147" fmla="*/ 4372873 w 4578520"/>
                <a:gd name="connsiteY147" fmla="*/ 3094571 h 4632125"/>
                <a:gd name="connsiteX148" fmla="*/ 4414002 w 4578520"/>
                <a:gd name="connsiteY148" fmla="*/ 2977795 h 4632125"/>
                <a:gd name="connsiteX149" fmla="*/ 4372873 w 4578520"/>
                <a:gd name="connsiteY149" fmla="*/ 2919407 h 4632125"/>
                <a:gd name="connsiteX150" fmla="*/ 4414002 w 4578520"/>
                <a:gd name="connsiteY150" fmla="*/ 2861018 h 4632125"/>
                <a:gd name="connsiteX151" fmla="*/ 4372873 w 4578520"/>
                <a:gd name="connsiteY151" fmla="*/ 2802630 h 4632125"/>
                <a:gd name="connsiteX152" fmla="*/ 4428340 w 4578520"/>
                <a:gd name="connsiteY152" fmla="*/ 2666787 h 4632125"/>
                <a:gd name="connsiteX153" fmla="*/ 4455132 w 4578520"/>
                <a:gd name="connsiteY153" fmla="*/ 2569078 h 4632125"/>
                <a:gd name="connsiteX154" fmla="*/ 4496261 w 4578520"/>
                <a:gd name="connsiteY154" fmla="*/ 2452301 h 4632125"/>
                <a:gd name="connsiteX155" fmla="*/ 4455132 w 4578520"/>
                <a:gd name="connsiteY155" fmla="*/ 2452301 h 4632125"/>
                <a:gd name="connsiteX156" fmla="*/ 4455132 w 4578520"/>
                <a:gd name="connsiteY156" fmla="*/ 2393913 h 4632125"/>
                <a:gd name="connsiteX157" fmla="*/ 4496261 w 4578520"/>
                <a:gd name="connsiteY157" fmla="*/ 2335525 h 4632125"/>
                <a:gd name="connsiteX158" fmla="*/ 4578520 w 4578520"/>
                <a:gd name="connsiteY158" fmla="*/ 2277137 h 4632125"/>
                <a:gd name="connsiteX159" fmla="*/ 4537388 w 4578520"/>
                <a:gd name="connsiteY159"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7753 w 4578520"/>
                <a:gd name="connsiteY137" fmla="*/ 3809850 h 4632125"/>
                <a:gd name="connsiteX138" fmla="*/ 4126096 w 4578520"/>
                <a:gd name="connsiteY138" fmla="*/ 3736841 h 4632125"/>
                <a:gd name="connsiteX139" fmla="*/ 4148155 w 4578520"/>
                <a:gd name="connsiteY139" fmla="*/ 3690138 h 4632125"/>
                <a:gd name="connsiteX140" fmla="*/ 4160396 w 4578520"/>
                <a:gd name="connsiteY140" fmla="*/ 3647658 h 4632125"/>
                <a:gd name="connsiteX141" fmla="*/ 4173997 w 4578520"/>
                <a:gd name="connsiteY141" fmla="*/ 3589733 h 4632125"/>
                <a:gd name="connsiteX142" fmla="*/ 4182159 w 4578520"/>
                <a:gd name="connsiteY142" fmla="*/ 3562702 h 4632125"/>
                <a:gd name="connsiteX143" fmla="*/ 4197119 w 4578520"/>
                <a:gd name="connsiteY143" fmla="*/ 3471951 h 4632125"/>
                <a:gd name="connsiteX144" fmla="*/ 4217521 w 4578520"/>
                <a:gd name="connsiteY144" fmla="*/ 3404371 h 4632125"/>
                <a:gd name="connsiteX145" fmla="*/ 4249481 w 4578520"/>
                <a:gd name="connsiteY145" fmla="*/ 3269739 h 4632125"/>
                <a:gd name="connsiteX146" fmla="*/ 4314090 w 4578520"/>
                <a:gd name="connsiteY146" fmla="*/ 3151431 h 4632125"/>
                <a:gd name="connsiteX147" fmla="*/ 4372873 w 4578520"/>
                <a:gd name="connsiteY147" fmla="*/ 3094571 h 4632125"/>
                <a:gd name="connsiteX148" fmla="*/ 4414002 w 4578520"/>
                <a:gd name="connsiteY148" fmla="*/ 2977795 h 4632125"/>
                <a:gd name="connsiteX149" fmla="*/ 4372873 w 4578520"/>
                <a:gd name="connsiteY149" fmla="*/ 2919407 h 4632125"/>
                <a:gd name="connsiteX150" fmla="*/ 4414002 w 4578520"/>
                <a:gd name="connsiteY150" fmla="*/ 2861018 h 4632125"/>
                <a:gd name="connsiteX151" fmla="*/ 4372873 w 4578520"/>
                <a:gd name="connsiteY151" fmla="*/ 2802630 h 4632125"/>
                <a:gd name="connsiteX152" fmla="*/ 4428340 w 4578520"/>
                <a:gd name="connsiteY152" fmla="*/ 2666787 h 4632125"/>
                <a:gd name="connsiteX153" fmla="*/ 4455132 w 4578520"/>
                <a:gd name="connsiteY153" fmla="*/ 2569078 h 4632125"/>
                <a:gd name="connsiteX154" fmla="*/ 4496261 w 4578520"/>
                <a:gd name="connsiteY154" fmla="*/ 2452301 h 4632125"/>
                <a:gd name="connsiteX155" fmla="*/ 4455132 w 4578520"/>
                <a:gd name="connsiteY155" fmla="*/ 2452301 h 4632125"/>
                <a:gd name="connsiteX156" fmla="*/ 4455132 w 4578520"/>
                <a:gd name="connsiteY156" fmla="*/ 2393913 h 4632125"/>
                <a:gd name="connsiteX157" fmla="*/ 4496261 w 4578520"/>
                <a:gd name="connsiteY157" fmla="*/ 2335525 h 4632125"/>
                <a:gd name="connsiteX158" fmla="*/ 4578520 w 4578520"/>
                <a:gd name="connsiteY158" fmla="*/ 2277137 h 4632125"/>
                <a:gd name="connsiteX159" fmla="*/ 4537388 w 4578520"/>
                <a:gd name="connsiteY159" fmla="*/ 2218752 h 4632125"/>
                <a:gd name="connsiteX0" fmla="*/ 1329288 w 4578520"/>
                <a:gd name="connsiteY0" fmla="*/ 0 h 4632125"/>
                <a:gd name="connsiteX1" fmla="*/ 1329288 w 4578520"/>
                <a:gd name="connsiteY1" fmla="*/ 0 h 4632125"/>
                <a:gd name="connsiteX2" fmla="*/ 1329288 w 4578520"/>
                <a:gd name="connsiteY2" fmla="*/ 58388 h 4632125"/>
                <a:gd name="connsiteX3" fmla="*/ 1329291 w 4578520"/>
                <a:gd name="connsiteY3" fmla="*/ 116775 h 4632125"/>
                <a:gd name="connsiteX4" fmla="*/ 1288162 w 4578520"/>
                <a:gd name="connsiteY4" fmla="*/ 233551 h 4632125"/>
                <a:gd name="connsiteX5" fmla="*/ 1288159 w 4578520"/>
                <a:gd name="connsiteY5" fmla="*/ 350329 h 4632125"/>
                <a:gd name="connsiteX6" fmla="*/ 1285101 w 4578520"/>
                <a:gd name="connsiteY6" fmla="*/ 403828 h 4632125"/>
                <a:gd name="connsiteX7" fmla="*/ 1294622 w 4578520"/>
                <a:gd name="connsiteY7" fmla="*/ 482993 h 4632125"/>
                <a:gd name="connsiteX8" fmla="*/ 1247030 w 4578520"/>
                <a:gd name="connsiteY8" fmla="*/ 583881 h 4632125"/>
                <a:gd name="connsiteX9" fmla="*/ 1214375 w 4578520"/>
                <a:gd name="connsiteY9" fmla="*/ 672216 h 4632125"/>
                <a:gd name="connsiteX10" fmla="*/ 1164771 w 4578520"/>
                <a:gd name="connsiteY10" fmla="*/ 759045 h 4632125"/>
                <a:gd name="connsiteX11" fmla="*/ 1132768 w 4578520"/>
                <a:gd name="connsiteY11" fmla="*/ 826684 h 4632125"/>
                <a:gd name="connsiteX12" fmla="*/ 1098765 w 4578520"/>
                <a:gd name="connsiteY12" fmla="*/ 884610 h 4632125"/>
                <a:gd name="connsiteX13" fmla="*/ 1041383 w 4578520"/>
                <a:gd name="connsiteY13" fmla="*/ 992597 h 4632125"/>
                <a:gd name="connsiteX14" fmla="*/ 959126 w 4578520"/>
                <a:gd name="connsiteY14" fmla="*/ 1050985 h 4632125"/>
                <a:gd name="connsiteX15" fmla="*/ 959124 w 4578520"/>
                <a:gd name="connsiteY15" fmla="*/ 1167762 h 4632125"/>
                <a:gd name="connsiteX16" fmla="*/ 959126 w 4578520"/>
                <a:gd name="connsiteY16" fmla="*/ 1342926 h 4632125"/>
                <a:gd name="connsiteX17" fmla="*/ 876865 w 4578520"/>
                <a:gd name="connsiteY17" fmla="*/ 1401314 h 4632125"/>
                <a:gd name="connsiteX18" fmla="*/ 753478 w 4578520"/>
                <a:gd name="connsiteY18" fmla="*/ 1284538 h 4632125"/>
                <a:gd name="connsiteX19" fmla="*/ 630090 w 4578520"/>
                <a:gd name="connsiteY19" fmla="*/ 1342926 h 4632125"/>
                <a:gd name="connsiteX20" fmla="*/ 588960 w 4578520"/>
                <a:gd name="connsiteY20" fmla="*/ 1401314 h 4632125"/>
                <a:gd name="connsiteX21" fmla="*/ 506700 w 4578520"/>
                <a:gd name="connsiteY21" fmla="*/ 1342926 h 4632125"/>
                <a:gd name="connsiteX22" fmla="*/ 465572 w 4578520"/>
                <a:gd name="connsiteY22" fmla="*/ 1342926 h 4632125"/>
                <a:gd name="connsiteX23" fmla="*/ 424442 w 4578520"/>
                <a:gd name="connsiteY23" fmla="*/ 1284538 h 4632125"/>
                <a:gd name="connsiteX24" fmla="*/ 422785 w 4578520"/>
                <a:gd name="connsiteY24" fmla="*/ 1342222 h 4632125"/>
                <a:gd name="connsiteX25" fmla="*/ 425505 w 4578520"/>
                <a:gd name="connsiteY25" fmla="*/ 1436833 h 4632125"/>
                <a:gd name="connsiteX26" fmla="*/ 439106 w 4578520"/>
                <a:gd name="connsiteY26" fmla="*/ 1477381 h 4632125"/>
                <a:gd name="connsiteX27" fmla="*/ 588959 w 4578520"/>
                <a:gd name="connsiteY27" fmla="*/ 1576479 h 4632125"/>
                <a:gd name="connsiteX28" fmla="*/ 590079 w 4578520"/>
                <a:gd name="connsiteY28" fmla="*/ 1656951 h 4632125"/>
                <a:gd name="connsiteX29" fmla="*/ 588959 w 4578520"/>
                <a:gd name="connsiteY29" fmla="*/ 1810031 h 4632125"/>
                <a:gd name="connsiteX30" fmla="*/ 630090 w 4578520"/>
                <a:gd name="connsiteY30" fmla="*/ 1868419 h 4632125"/>
                <a:gd name="connsiteX31" fmla="*/ 647205 w 4578520"/>
                <a:gd name="connsiteY31" fmla="*/ 1956232 h 4632125"/>
                <a:gd name="connsiteX32" fmla="*/ 636324 w 4578520"/>
                <a:gd name="connsiteY32" fmla="*/ 2023812 h 4632125"/>
                <a:gd name="connsiteX33" fmla="*/ 671219 w 4578520"/>
                <a:gd name="connsiteY33" fmla="*/ 2101972 h 4632125"/>
                <a:gd name="connsiteX34" fmla="*/ 630090 w 4578520"/>
                <a:gd name="connsiteY34" fmla="*/ 2101972 h 4632125"/>
                <a:gd name="connsiteX35" fmla="*/ 594160 w 4578520"/>
                <a:gd name="connsiteY35" fmla="*/ 2126147 h 4632125"/>
                <a:gd name="connsiteX36" fmla="*/ 568317 w 4578520"/>
                <a:gd name="connsiteY36" fmla="*/ 2176350 h 4632125"/>
                <a:gd name="connsiteX37" fmla="*/ 534315 w 4578520"/>
                <a:gd name="connsiteY37" fmla="*/ 2211105 h 4632125"/>
                <a:gd name="connsiteX38" fmla="*/ 505752 w 4578520"/>
                <a:gd name="connsiteY38" fmla="*/ 2241998 h 4632125"/>
                <a:gd name="connsiteX39" fmla="*/ 483990 w 4578520"/>
                <a:gd name="connsiteY39" fmla="*/ 2238137 h 4632125"/>
                <a:gd name="connsiteX40" fmla="*/ 445907 w 4578520"/>
                <a:gd name="connsiteY40" fmla="*/ 2243930 h 4632125"/>
                <a:gd name="connsiteX41" fmla="*/ 383313 w 4578520"/>
                <a:gd name="connsiteY41" fmla="*/ 2218748 h 4632125"/>
                <a:gd name="connsiteX42" fmla="*/ 383313 w 4578520"/>
                <a:gd name="connsiteY42" fmla="*/ 2160360 h 4632125"/>
                <a:gd name="connsiteX43" fmla="*/ 301054 w 4578520"/>
                <a:gd name="connsiteY43" fmla="*/ 2218748 h 4632125"/>
                <a:gd name="connsiteX44" fmla="*/ 301052 w 4578520"/>
                <a:gd name="connsiteY44" fmla="*/ 2335525 h 4632125"/>
                <a:gd name="connsiteX45" fmla="*/ 218795 w 4578520"/>
                <a:gd name="connsiteY45" fmla="*/ 2335524 h 4632125"/>
                <a:gd name="connsiteX46" fmla="*/ 218795 w 4578520"/>
                <a:gd name="connsiteY46" fmla="*/ 2510689 h 4632125"/>
                <a:gd name="connsiteX47" fmla="*/ 191564 w 4578520"/>
                <a:gd name="connsiteY47" fmla="*/ 2560590 h 4632125"/>
                <a:gd name="connsiteX48" fmla="*/ 177666 w 4578520"/>
                <a:gd name="connsiteY48" fmla="*/ 2685853 h 4632125"/>
                <a:gd name="connsiteX49" fmla="*/ 218795 w 4578520"/>
                <a:gd name="connsiteY49" fmla="*/ 2744241 h 4632125"/>
                <a:gd name="connsiteX50" fmla="*/ 136536 w 4578520"/>
                <a:gd name="connsiteY50" fmla="*/ 2802629 h 4632125"/>
                <a:gd name="connsiteX51" fmla="*/ 80034 w 4578520"/>
                <a:gd name="connsiteY51" fmla="*/ 2888834 h 4632125"/>
                <a:gd name="connsiteX52" fmla="*/ 13148 w 4578520"/>
                <a:gd name="connsiteY52" fmla="*/ 2919406 h 4632125"/>
                <a:gd name="connsiteX53" fmla="*/ 13147 w 4578520"/>
                <a:gd name="connsiteY53" fmla="*/ 2977794 h 4632125"/>
                <a:gd name="connsiteX54" fmla="*/ 13147 w 4578520"/>
                <a:gd name="connsiteY54" fmla="*/ 3094571 h 4632125"/>
                <a:gd name="connsiteX55" fmla="*/ 54277 w 4578520"/>
                <a:gd name="connsiteY55" fmla="*/ 3269735 h 4632125"/>
                <a:gd name="connsiteX56" fmla="*/ 95407 w 4578520"/>
                <a:gd name="connsiteY56" fmla="*/ 3269735 h 4632125"/>
                <a:gd name="connsiteX57" fmla="*/ 148039 w 4578520"/>
                <a:gd name="connsiteY57" fmla="*/ 3280797 h 4632125"/>
                <a:gd name="connsiteX58" fmla="*/ 195644 w 4578520"/>
                <a:gd name="connsiteY58" fmla="*/ 3271143 h 4632125"/>
                <a:gd name="connsiteX59" fmla="*/ 236447 w 4578520"/>
                <a:gd name="connsiteY59" fmla="*/ 3259558 h 4632125"/>
                <a:gd name="connsiteX60" fmla="*/ 281332 w 4578520"/>
                <a:gd name="connsiteY60" fmla="*/ 3271143 h 4632125"/>
                <a:gd name="connsiteX61" fmla="*/ 301054 w 4578520"/>
                <a:gd name="connsiteY61" fmla="*/ 3328123 h 4632125"/>
                <a:gd name="connsiteX62" fmla="*/ 383313 w 4578520"/>
                <a:gd name="connsiteY62" fmla="*/ 3269735 h 4632125"/>
                <a:gd name="connsiteX63" fmla="*/ 465571 w 4578520"/>
                <a:gd name="connsiteY63" fmla="*/ 3328124 h 4632125"/>
                <a:gd name="connsiteX64" fmla="*/ 634964 w 4578520"/>
                <a:gd name="connsiteY64" fmla="*/ 3363824 h 4632125"/>
                <a:gd name="connsiteX65" fmla="*/ 724731 w 4578520"/>
                <a:gd name="connsiteY65" fmla="*/ 3365755 h 4632125"/>
                <a:gd name="connsiteX66" fmla="*/ 787296 w 4578520"/>
                <a:gd name="connsiteY66" fmla="*/ 3379271 h 4632125"/>
                <a:gd name="connsiteX67" fmla="*/ 837621 w 4578520"/>
                <a:gd name="connsiteY67" fmla="*/ 3408233 h 4632125"/>
                <a:gd name="connsiteX68" fmla="*/ 876867 w 4578520"/>
                <a:gd name="connsiteY68" fmla="*/ 3444899 h 4632125"/>
                <a:gd name="connsiteX69" fmla="*/ 917996 w 4578520"/>
                <a:gd name="connsiteY69" fmla="*/ 3503287 h 4632125"/>
                <a:gd name="connsiteX70" fmla="*/ 912428 w 4578520"/>
                <a:gd name="connsiteY70" fmla="*/ 3537600 h 4632125"/>
                <a:gd name="connsiteX71" fmla="*/ 898826 w 4578520"/>
                <a:gd name="connsiteY71" fmla="*/ 3595526 h 4632125"/>
                <a:gd name="connsiteX72" fmla="*/ 916508 w 4578520"/>
                <a:gd name="connsiteY72" fmla="*/ 3657313 h 4632125"/>
                <a:gd name="connsiteX73" fmla="*/ 959125 w 4578520"/>
                <a:gd name="connsiteY73" fmla="*/ 3736841 h 4632125"/>
                <a:gd name="connsiteX74" fmla="*/ 1000255 w 4578520"/>
                <a:gd name="connsiteY74" fmla="*/ 3795228 h 4632125"/>
                <a:gd name="connsiteX75" fmla="*/ 1041385 w 4578520"/>
                <a:gd name="connsiteY75" fmla="*/ 3970392 h 4632125"/>
                <a:gd name="connsiteX76" fmla="*/ 1082514 w 4578520"/>
                <a:gd name="connsiteY76" fmla="*/ 4028780 h 4632125"/>
                <a:gd name="connsiteX77" fmla="*/ 1128687 w 4578520"/>
                <a:gd name="connsiteY77" fmla="*/ 4105271 h 4632125"/>
                <a:gd name="connsiteX78" fmla="*/ 1123643 w 4578520"/>
                <a:gd name="connsiteY78" fmla="*/ 4203946 h 4632125"/>
                <a:gd name="connsiteX79" fmla="*/ 1205902 w 4578520"/>
                <a:gd name="connsiteY79" fmla="*/ 4203946 h 4632125"/>
                <a:gd name="connsiteX80" fmla="*/ 1285100 w 4578520"/>
                <a:gd name="connsiteY80" fmla="*/ 4180574 h 4632125"/>
                <a:gd name="connsiteX81" fmla="*/ 1325904 w 4578520"/>
                <a:gd name="connsiteY81" fmla="*/ 4201813 h 4632125"/>
                <a:gd name="connsiteX82" fmla="*/ 1355827 w 4578520"/>
                <a:gd name="connsiteY82" fmla="*/ 4228846 h 4632125"/>
                <a:gd name="connsiteX83" fmla="*/ 1370420 w 4578520"/>
                <a:gd name="connsiteY83" fmla="*/ 4262334 h 4632125"/>
                <a:gd name="connsiteX84" fmla="*/ 1411550 w 4578520"/>
                <a:gd name="connsiteY84" fmla="*/ 4203945 h 4632125"/>
                <a:gd name="connsiteX85" fmla="*/ 1455116 w 4578520"/>
                <a:gd name="connsiteY85" fmla="*/ 4180574 h 4632125"/>
                <a:gd name="connsiteX86" fmla="*/ 1493809 w 4578520"/>
                <a:gd name="connsiteY86" fmla="*/ 4145558 h 4632125"/>
                <a:gd name="connsiteX87" fmla="*/ 1584328 w 4578520"/>
                <a:gd name="connsiteY87" fmla="*/ 4120718 h 4632125"/>
                <a:gd name="connsiteX88" fmla="*/ 1637373 w 4578520"/>
                <a:gd name="connsiteY88" fmla="*/ 4074377 h 4632125"/>
                <a:gd name="connsiteX89" fmla="*/ 1740586 w 4578520"/>
                <a:gd name="connsiteY89" fmla="*/ 4028782 h 4632125"/>
                <a:gd name="connsiteX90" fmla="*/ 1670015 w 4578520"/>
                <a:gd name="connsiteY90" fmla="*/ 3985558 h 4632125"/>
                <a:gd name="connsiteX91" fmla="*/ 1621050 w 4578520"/>
                <a:gd name="connsiteY91" fmla="*/ 3935356 h 4632125"/>
                <a:gd name="connsiteX92" fmla="*/ 1693137 w 4578520"/>
                <a:gd name="connsiteY92" fmla="*/ 3889016 h 4632125"/>
                <a:gd name="connsiteX93" fmla="*/ 1781715 w 4578520"/>
                <a:gd name="connsiteY93" fmla="*/ 3853617 h 4632125"/>
                <a:gd name="connsiteX94" fmla="*/ 1946233 w 4578520"/>
                <a:gd name="connsiteY94" fmla="*/ 3795228 h 4632125"/>
                <a:gd name="connsiteX95" fmla="*/ 1966521 w 4578520"/>
                <a:gd name="connsiteY95" fmla="*/ 3765441 h 4632125"/>
                <a:gd name="connsiteX96" fmla="*/ 1987363 w 4578520"/>
                <a:gd name="connsiteY96" fmla="*/ 3678452 h 4632125"/>
                <a:gd name="connsiteX97" fmla="*/ 2069621 w 4578520"/>
                <a:gd name="connsiteY97" fmla="*/ 3678453 h 4632125"/>
                <a:gd name="connsiteX98" fmla="*/ 2150137 w 4578520"/>
                <a:gd name="connsiteY98" fmla="*/ 3614834 h 4632125"/>
                <a:gd name="connsiteX99" fmla="*/ 2201822 w 4578520"/>
                <a:gd name="connsiteY99" fmla="*/ 3580079 h 4632125"/>
                <a:gd name="connsiteX100" fmla="*/ 2263027 w 4578520"/>
                <a:gd name="connsiteY100" fmla="*/ 3605180 h 4632125"/>
                <a:gd name="connsiteX101" fmla="*/ 2264387 w 4578520"/>
                <a:gd name="connsiteY101" fmla="*/ 3638004 h 4632125"/>
                <a:gd name="connsiteX102" fmla="*/ 2297030 w 4578520"/>
                <a:gd name="connsiteY102" fmla="*/ 3693999 h 4632125"/>
                <a:gd name="connsiteX103" fmla="*/ 2357528 w 4578520"/>
                <a:gd name="connsiteY103" fmla="*/ 3678452 h 4632125"/>
                <a:gd name="connsiteX104" fmla="*/ 2392239 w 4578520"/>
                <a:gd name="connsiteY104" fmla="*/ 3666967 h 4632125"/>
                <a:gd name="connsiteX105" fmla="*/ 2438483 w 4578520"/>
                <a:gd name="connsiteY105" fmla="*/ 3730685 h 4632125"/>
                <a:gd name="connsiteX106" fmla="*/ 2439787 w 4578520"/>
                <a:gd name="connsiteY106" fmla="*/ 3795229 h 4632125"/>
                <a:gd name="connsiteX107" fmla="*/ 2541852 w 4578520"/>
                <a:gd name="connsiteY107" fmla="*/ 3823366 h 4632125"/>
                <a:gd name="connsiteX108" fmla="*/ 2577216 w 4578520"/>
                <a:gd name="connsiteY108" fmla="*/ 3836882 h 4632125"/>
                <a:gd name="connsiteX109" fmla="*/ 2604305 w 4578520"/>
                <a:gd name="connsiteY109" fmla="*/ 3912005 h 4632125"/>
                <a:gd name="connsiteX110" fmla="*/ 2635700 w 4578520"/>
                <a:gd name="connsiteY110" fmla="*/ 3993281 h 4632125"/>
                <a:gd name="connsiteX111" fmla="*/ 2665623 w 4578520"/>
                <a:gd name="connsiteY111" fmla="*/ 4016451 h 4632125"/>
                <a:gd name="connsiteX112" fmla="*/ 2686564 w 4578520"/>
                <a:gd name="connsiteY112" fmla="*/ 4028780 h 4632125"/>
                <a:gd name="connsiteX113" fmla="*/ 2686564 w 4578520"/>
                <a:gd name="connsiteY113" fmla="*/ 3970392 h 4632125"/>
                <a:gd name="connsiteX114" fmla="*/ 2768823 w 4578520"/>
                <a:gd name="connsiteY114" fmla="*/ 4028780 h 4632125"/>
                <a:gd name="connsiteX115" fmla="*/ 2801635 w 4578520"/>
                <a:gd name="connsiteY115" fmla="*/ 4047345 h 4632125"/>
                <a:gd name="connsiteX116" fmla="*/ 2856040 w 4578520"/>
                <a:gd name="connsiteY116" fmla="*/ 4045414 h 4632125"/>
                <a:gd name="connsiteX117" fmla="*/ 2974467 w 4578520"/>
                <a:gd name="connsiteY117" fmla="*/ 4087172 h 4632125"/>
                <a:gd name="connsiteX118" fmla="*/ 3002934 w 4578520"/>
                <a:gd name="connsiteY118" fmla="*/ 4153542 h 4632125"/>
                <a:gd name="connsiteX119" fmla="*/ 2997493 w 4578520"/>
                <a:gd name="connsiteY119" fmla="*/ 4207607 h 4632125"/>
                <a:gd name="connsiteX120" fmla="*/ 2974470 w 4578520"/>
                <a:gd name="connsiteY120" fmla="*/ 4262333 h 4632125"/>
                <a:gd name="connsiteX121" fmla="*/ 3015600 w 4578520"/>
                <a:gd name="connsiteY121" fmla="*/ 4262333 h 4632125"/>
                <a:gd name="connsiteX122" fmla="*/ 3097856 w 4578520"/>
                <a:gd name="connsiteY122" fmla="*/ 4320724 h 4632125"/>
                <a:gd name="connsiteX123" fmla="*/ 3174309 w 4578520"/>
                <a:gd name="connsiteY123" fmla="*/ 4483718 h 4632125"/>
                <a:gd name="connsiteX124" fmla="*/ 3221912 w 4578520"/>
                <a:gd name="connsiteY124" fmla="*/ 4570606 h 4632125"/>
                <a:gd name="connsiteX125" fmla="*/ 3262376 w 4578520"/>
                <a:gd name="connsiteY125" fmla="*/ 4612663 h 4632125"/>
                <a:gd name="connsiteX126" fmla="*/ 3385765 w 4578520"/>
                <a:gd name="connsiteY126" fmla="*/ 4612662 h 4632125"/>
                <a:gd name="connsiteX127" fmla="*/ 3468024 w 4578520"/>
                <a:gd name="connsiteY127" fmla="*/ 4495887 h 4632125"/>
                <a:gd name="connsiteX128" fmla="*/ 3579624 w 4578520"/>
                <a:gd name="connsiteY128" fmla="*/ 4464410 h 4632125"/>
                <a:gd name="connsiteX129" fmla="*/ 3755930 w 4578520"/>
                <a:gd name="connsiteY129" fmla="*/ 4379111 h 4632125"/>
                <a:gd name="connsiteX130" fmla="*/ 3879319 w 4578520"/>
                <a:gd name="connsiteY130" fmla="*/ 4320723 h 4632125"/>
                <a:gd name="connsiteX131" fmla="*/ 4002707 w 4578520"/>
                <a:gd name="connsiteY131" fmla="*/ 4203946 h 4632125"/>
                <a:gd name="connsiteX132" fmla="*/ 4043837 w 4578520"/>
                <a:gd name="connsiteY132" fmla="*/ 4145558 h 4632125"/>
                <a:gd name="connsiteX133" fmla="*/ 4084966 w 4578520"/>
                <a:gd name="connsiteY133" fmla="*/ 4145558 h 4632125"/>
                <a:gd name="connsiteX134" fmla="*/ 4084966 w 4578520"/>
                <a:gd name="connsiteY134" fmla="*/ 4028782 h 4632125"/>
                <a:gd name="connsiteX135" fmla="*/ 4126096 w 4578520"/>
                <a:gd name="connsiteY135" fmla="*/ 3970394 h 4632125"/>
                <a:gd name="connsiteX136" fmla="*/ 4134554 w 4578520"/>
                <a:gd name="connsiteY136" fmla="*/ 3871639 h 4632125"/>
                <a:gd name="connsiteX137" fmla="*/ 4127753 w 4578520"/>
                <a:gd name="connsiteY137" fmla="*/ 3809850 h 4632125"/>
                <a:gd name="connsiteX138" fmla="*/ 4126096 w 4578520"/>
                <a:gd name="connsiteY138" fmla="*/ 3736841 h 4632125"/>
                <a:gd name="connsiteX139" fmla="*/ 4148155 w 4578520"/>
                <a:gd name="connsiteY139" fmla="*/ 3690138 h 4632125"/>
                <a:gd name="connsiteX140" fmla="*/ 4160396 w 4578520"/>
                <a:gd name="connsiteY140" fmla="*/ 3647658 h 4632125"/>
                <a:gd name="connsiteX141" fmla="*/ 4173997 w 4578520"/>
                <a:gd name="connsiteY141" fmla="*/ 3589733 h 4632125"/>
                <a:gd name="connsiteX142" fmla="*/ 4182159 w 4578520"/>
                <a:gd name="connsiteY142" fmla="*/ 3562702 h 4632125"/>
                <a:gd name="connsiteX143" fmla="*/ 4197119 w 4578520"/>
                <a:gd name="connsiteY143" fmla="*/ 3471951 h 4632125"/>
                <a:gd name="connsiteX144" fmla="*/ 4217521 w 4578520"/>
                <a:gd name="connsiteY144" fmla="*/ 3404371 h 4632125"/>
                <a:gd name="connsiteX145" fmla="*/ 4249481 w 4578520"/>
                <a:gd name="connsiteY145" fmla="*/ 3269739 h 4632125"/>
                <a:gd name="connsiteX146" fmla="*/ 4314090 w 4578520"/>
                <a:gd name="connsiteY146" fmla="*/ 3151431 h 4632125"/>
                <a:gd name="connsiteX147" fmla="*/ 4372873 w 4578520"/>
                <a:gd name="connsiteY147" fmla="*/ 3094571 h 4632125"/>
                <a:gd name="connsiteX148" fmla="*/ 4414002 w 4578520"/>
                <a:gd name="connsiteY148" fmla="*/ 2977795 h 4632125"/>
                <a:gd name="connsiteX149" fmla="*/ 4372873 w 4578520"/>
                <a:gd name="connsiteY149" fmla="*/ 2919407 h 4632125"/>
                <a:gd name="connsiteX150" fmla="*/ 4414002 w 4578520"/>
                <a:gd name="connsiteY150" fmla="*/ 2861018 h 4632125"/>
                <a:gd name="connsiteX151" fmla="*/ 4372873 w 4578520"/>
                <a:gd name="connsiteY151" fmla="*/ 2802630 h 4632125"/>
                <a:gd name="connsiteX152" fmla="*/ 4428340 w 4578520"/>
                <a:gd name="connsiteY152" fmla="*/ 2666787 h 4632125"/>
                <a:gd name="connsiteX153" fmla="*/ 4455132 w 4578520"/>
                <a:gd name="connsiteY153" fmla="*/ 2569078 h 4632125"/>
                <a:gd name="connsiteX154" fmla="*/ 4496261 w 4578520"/>
                <a:gd name="connsiteY154" fmla="*/ 2452301 h 4632125"/>
                <a:gd name="connsiteX155" fmla="*/ 4455132 w 4578520"/>
                <a:gd name="connsiteY155" fmla="*/ 2452301 h 4632125"/>
                <a:gd name="connsiteX156" fmla="*/ 4455132 w 4578520"/>
                <a:gd name="connsiteY156" fmla="*/ 2393913 h 4632125"/>
                <a:gd name="connsiteX157" fmla="*/ 4496261 w 4578520"/>
                <a:gd name="connsiteY157" fmla="*/ 2335525 h 4632125"/>
                <a:gd name="connsiteX158" fmla="*/ 4578520 w 4578520"/>
                <a:gd name="connsiteY158" fmla="*/ 2277137 h 4632125"/>
                <a:gd name="connsiteX159" fmla="*/ 4537388 w 4578520"/>
                <a:gd name="connsiteY159" fmla="*/ 2218752 h 463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578520" h="4632125">
                  <a:moveTo>
                    <a:pt x="1329288" y="0"/>
                  </a:moveTo>
                  <a:lnTo>
                    <a:pt x="1329288" y="0"/>
                  </a:lnTo>
                  <a:cubicBezTo>
                    <a:pt x="1329288" y="9731"/>
                    <a:pt x="1328724" y="9932"/>
                    <a:pt x="1329288" y="58388"/>
                  </a:cubicBezTo>
                  <a:cubicBezTo>
                    <a:pt x="1329289" y="77850"/>
                    <a:pt x="1329290" y="97313"/>
                    <a:pt x="1329291" y="116775"/>
                  </a:cubicBezTo>
                  <a:lnTo>
                    <a:pt x="1288162" y="233551"/>
                  </a:lnTo>
                  <a:cubicBezTo>
                    <a:pt x="1288161" y="272477"/>
                    <a:pt x="1278299" y="332542"/>
                    <a:pt x="1288159" y="350329"/>
                  </a:cubicBezTo>
                  <a:cubicBezTo>
                    <a:pt x="1280795" y="388440"/>
                    <a:pt x="1297285" y="372968"/>
                    <a:pt x="1285101" y="403828"/>
                  </a:cubicBezTo>
                  <a:cubicBezTo>
                    <a:pt x="1303519" y="463530"/>
                    <a:pt x="1300967" y="452984"/>
                    <a:pt x="1294622" y="482993"/>
                  </a:cubicBezTo>
                  <a:cubicBezTo>
                    <a:pt x="1287767" y="502456"/>
                    <a:pt x="1260405" y="552344"/>
                    <a:pt x="1247030" y="583881"/>
                  </a:cubicBezTo>
                  <a:cubicBezTo>
                    <a:pt x="1234733" y="618066"/>
                    <a:pt x="1228085" y="643022"/>
                    <a:pt x="1214375" y="672216"/>
                  </a:cubicBezTo>
                  <a:cubicBezTo>
                    <a:pt x="1183295" y="696140"/>
                    <a:pt x="1178372" y="733300"/>
                    <a:pt x="1164771" y="759045"/>
                  </a:cubicBezTo>
                  <a:cubicBezTo>
                    <a:pt x="1145727" y="799512"/>
                    <a:pt x="1110404" y="774461"/>
                    <a:pt x="1132768" y="826684"/>
                  </a:cubicBezTo>
                  <a:cubicBezTo>
                    <a:pt x="1134972" y="854470"/>
                    <a:pt x="1132641" y="875401"/>
                    <a:pt x="1098765" y="884610"/>
                  </a:cubicBezTo>
                  <a:cubicBezTo>
                    <a:pt x="1083534" y="912262"/>
                    <a:pt x="1064656" y="964868"/>
                    <a:pt x="1041383" y="992597"/>
                  </a:cubicBezTo>
                  <a:cubicBezTo>
                    <a:pt x="1018110" y="1020326"/>
                    <a:pt x="972836" y="1021791"/>
                    <a:pt x="959126" y="1050985"/>
                  </a:cubicBezTo>
                  <a:cubicBezTo>
                    <a:pt x="968085" y="1083256"/>
                    <a:pt x="965622" y="1122270"/>
                    <a:pt x="959124" y="1167762"/>
                  </a:cubicBezTo>
                  <a:cubicBezTo>
                    <a:pt x="970147" y="1230437"/>
                    <a:pt x="972836" y="1304001"/>
                    <a:pt x="959126" y="1342926"/>
                  </a:cubicBezTo>
                  <a:cubicBezTo>
                    <a:pt x="945416" y="1381851"/>
                    <a:pt x="899149" y="1381120"/>
                    <a:pt x="876865" y="1401314"/>
                  </a:cubicBezTo>
                  <a:cubicBezTo>
                    <a:pt x="847141" y="1357823"/>
                    <a:pt x="809059" y="1313105"/>
                    <a:pt x="753478" y="1284538"/>
                  </a:cubicBezTo>
                  <a:cubicBezTo>
                    <a:pt x="707476" y="1303142"/>
                    <a:pt x="624185" y="1326593"/>
                    <a:pt x="630090" y="1342926"/>
                  </a:cubicBezTo>
                  <a:cubicBezTo>
                    <a:pt x="632135" y="1375201"/>
                    <a:pt x="602670" y="1381851"/>
                    <a:pt x="588960" y="1401314"/>
                  </a:cubicBezTo>
                  <a:lnTo>
                    <a:pt x="506700" y="1342926"/>
                  </a:lnTo>
                  <a:lnTo>
                    <a:pt x="465572" y="1342926"/>
                  </a:lnTo>
                  <a:cubicBezTo>
                    <a:pt x="434917" y="1303450"/>
                    <a:pt x="438152" y="1304001"/>
                    <a:pt x="424442" y="1284538"/>
                  </a:cubicBezTo>
                  <a:cubicBezTo>
                    <a:pt x="406078" y="1282249"/>
                    <a:pt x="422608" y="1316840"/>
                    <a:pt x="422785" y="1342222"/>
                  </a:cubicBezTo>
                  <a:cubicBezTo>
                    <a:pt x="422962" y="1367604"/>
                    <a:pt x="422785" y="1414307"/>
                    <a:pt x="425505" y="1436833"/>
                  </a:cubicBezTo>
                  <a:cubicBezTo>
                    <a:pt x="445333" y="1451821"/>
                    <a:pt x="411864" y="1454107"/>
                    <a:pt x="439106" y="1477381"/>
                  </a:cubicBezTo>
                  <a:cubicBezTo>
                    <a:pt x="466526" y="1496844"/>
                    <a:pt x="563797" y="1546551"/>
                    <a:pt x="588959" y="1576479"/>
                  </a:cubicBezTo>
                  <a:cubicBezTo>
                    <a:pt x="616565" y="1609354"/>
                    <a:pt x="590079" y="1618026"/>
                    <a:pt x="590079" y="1656951"/>
                  </a:cubicBezTo>
                  <a:cubicBezTo>
                    <a:pt x="555835" y="1719428"/>
                    <a:pt x="561648" y="1757328"/>
                    <a:pt x="588959" y="1810031"/>
                  </a:cubicBezTo>
                  <a:cubicBezTo>
                    <a:pt x="622681" y="1831126"/>
                    <a:pt x="627543" y="1833815"/>
                    <a:pt x="630090" y="1868419"/>
                  </a:cubicBezTo>
                  <a:cubicBezTo>
                    <a:pt x="639798" y="1892786"/>
                    <a:pt x="646166" y="1930333"/>
                    <a:pt x="647205" y="1956232"/>
                  </a:cubicBezTo>
                  <a:cubicBezTo>
                    <a:pt x="648244" y="1982131"/>
                    <a:pt x="632322" y="1999522"/>
                    <a:pt x="636324" y="2023812"/>
                  </a:cubicBezTo>
                  <a:cubicBezTo>
                    <a:pt x="640326" y="2048102"/>
                    <a:pt x="672258" y="2088945"/>
                    <a:pt x="671219" y="2101972"/>
                  </a:cubicBezTo>
                  <a:cubicBezTo>
                    <a:pt x="652966" y="2106350"/>
                    <a:pt x="649658" y="2085690"/>
                    <a:pt x="630090" y="2101972"/>
                  </a:cubicBezTo>
                  <a:cubicBezTo>
                    <a:pt x="617247" y="2106001"/>
                    <a:pt x="604456" y="2113751"/>
                    <a:pt x="594160" y="2126147"/>
                  </a:cubicBezTo>
                  <a:cubicBezTo>
                    <a:pt x="583864" y="2138543"/>
                    <a:pt x="578291" y="2162190"/>
                    <a:pt x="568317" y="2176350"/>
                  </a:cubicBezTo>
                  <a:cubicBezTo>
                    <a:pt x="559210" y="2184807"/>
                    <a:pt x="544742" y="2200164"/>
                    <a:pt x="534315" y="2211105"/>
                  </a:cubicBezTo>
                  <a:cubicBezTo>
                    <a:pt x="533098" y="2240238"/>
                    <a:pt x="514140" y="2237493"/>
                    <a:pt x="505752" y="2241998"/>
                  </a:cubicBezTo>
                  <a:cubicBezTo>
                    <a:pt x="497365" y="2246503"/>
                    <a:pt x="493964" y="2237815"/>
                    <a:pt x="483990" y="2238137"/>
                  </a:cubicBezTo>
                  <a:cubicBezTo>
                    <a:pt x="474016" y="2238459"/>
                    <a:pt x="462686" y="2247161"/>
                    <a:pt x="445907" y="2243930"/>
                  </a:cubicBezTo>
                  <a:cubicBezTo>
                    <a:pt x="425099" y="2267180"/>
                    <a:pt x="393745" y="2232676"/>
                    <a:pt x="383313" y="2218748"/>
                  </a:cubicBezTo>
                  <a:cubicBezTo>
                    <a:pt x="362749" y="2209017"/>
                    <a:pt x="405868" y="2153937"/>
                    <a:pt x="383313" y="2160360"/>
                  </a:cubicBezTo>
                  <a:cubicBezTo>
                    <a:pt x="397819" y="2158422"/>
                    <a:pt x="327685" y="2203227"/>
                    <a:pt x="301054" y="2218748"/>
                  </a:cubicBezTo>
                  <a:cubicBezTo>
                    <a:pt x="311826" y="2220532"/>
                    <a:pt x="307749" y="2285625"/>
                    <a:pt x="301052" y="2335525"/>
                  </a:cubicBezTo>
                  <a:cubicBezTo>
                    <a:pt x="258317" y="2348196"/>
                    <a:pt x="232258" y="2355919"/>
                    <a:pt x="218795" y="2335524"/>
                  </a:cubicBezTo>
                  <a:cubicBezTo>
                    <a:pt x="202814" y="2359197"/>
                    <a:pt x="245121" y="2426613"/>
                    <a:pt x="218795" y="2510689"/>
                  </a:cubicBezTo>
                  <a:cubicBezTo>
                    <a:pt x="176713" y="2483339"/>
                    <a:pt x="173322" y="2531366"/>
                    <a:pt x="191564" y="2560590"/>
                  </a:cubicBezTo>
                  <a:cubicBezTo>
                    <a:pt x="215763" y="2590545"/>
                    <a:pt x="198918" y="2621324"/>
                    <a:pt x="177666" y="2685853"/>
                  </a:cubicBezTo>
                  <a:cubicBezTo>
                    <a:pt x="183404" y="2728419"/>
                    <a:pt x="190502" y="2676374"/>
                    <a:pt x="218795" y="2744241"/>
                  </a:cubicBezTo>
                  <a:cubicBezTo>
                    <a:pt x="184953" y="2770213"/>
                    <a:pt x="167076" y="2815717"/>
                    <a:pt x="136536" y="2802629"/>
                  </a:cubicBezTo>
                  <a:cubicBezTo>
                    <a:pt x="108235" y="2875101"/>
                    <a:pt x="100599" y="2879103"/>
                    <a:pt x="80034" y="2888834"/>
                  </a:cubicBezTo>
                  <a:cubicBezTo>
                    <a:pt x="56665" y="2864132"/>
                    <a:pt x="38138" y="2936104"/>
                    <a:pt x="13148" y="2919406"/>
                  </a:cubicBezTo>
                  <a:cubicBezTo>
                    <a:pt x="0" y="2940002"/>
                    <a:pt x="3867" y="2919497"/>
                    <a:pt x="13147" y="2977794"/>
                  </a:cubicBezTo>
                  <a:cubicBezTo>
                    <a:pt x="1146" y="2985145"/>
                    <a:pt x="4292" y="3051684"/>
                    <a:pt x="13147" y="3094571"/>
                  </a:cubicBezTo>
                  <a:cubicBezTo>
                    <a:pt x="53516" y="3082258"/>
                    <a:pt x="11440" y="3229417"/>
                    <a:pt x="54277" y="3269735"/>
                  </a:cubicBezTo>
                  <a:cubicBezTo>
                    <a:pt x="74860" y="3265173"/>
                    <a:pt x="74842" y="3260004"/>
                    <a:pt x="95407" y="3269735"/>
                  </a:cubicBezTo>
                  <a:cubicBezTo>
                    <a:pt x="111034" y="3271579"/>
                    <a:pt x="131333" y="3280562"/>
                    <a:pt x="148039" y="3280797"/>
                  </a:cubicBezTo>
                  <a:cubicBezTo>
                    <a:pt x="173203" y="3295956"/>
                    <a:pt x="176996" y="3272987"/>
                    <a:pt x="195644" y="3271143"/>
                  </a:cubicBezTo>
                  <a:cubicBezTo>
                    <a:pt x="210379" y="3267603"/>
                    <a:pt x="222166" y="3259558"/>
                    <a:pt x="236447" y="3259558"/>
                  </a:cubicBezTo>
                  <a:cubicBezTo>
                    <a:pt x="250728" y="3259558"/>
                    <a:pt x="270564" y="3259716"/>
                    <a:pt x="281332" y="3271143"/>
                  </a:cubicBezTo>
                  <a:cubicBezTo>
                    <a:pt x="288187" y="3280874"/>
                    <a:pt x="284057" y="3328358"/>
                    <a:pt x="301054" y="3328123"/>
                  </a:cubicBezTo>
                  <a:cubicBezTo>
                    <a:pt x="337261" y="3288521"/>
                    <a:pt x="357140" y="3260560"/>
                    <a:pt x="383313" y="3269735"/>
                  </a:cubicBezTo>
                  <a:cubicBezTo>
                    <a:pt x="410434" y="3267437"/>
                    <a:pt x="438152" y="3308661"/>
                    <a:pt x="465571" y="3328124"/>
                  </a:cubicBezTo>
                  <a:cubicBezTo>
                    <a:pt x="494431" y="3350543"/>
                    <a:pt x="586980" y="3354093"/>
                    <a:pt x="634964" y="3363824"/>
                  </a:cubicBezTo>
                  <a:cubicBezTo>
                    <a:pt x="678157" y="3370096"/>
                    <a:pt x="699342" y="3363181"/>
                    <a:pt x="724731" y="3365755"/>
                  </a:cubicBezTo>
                  <a:cubicBezTo>
                    <a:pt x="750120" y="3368329"/>
                    <a:pt x="768481" y="3372191"/>
                    <a:pt x="787296" y="3379271"/>
                  </a:cubicBezTo>
                  <a:cubicBezTo>
                    <a:pt x="806111" y="3386351"/>
                    <a:pt x="825937" y="3386193"/>
                    <a:pt x="837621" y="3408233"/>
                  </a:cubicBezTo>
                  <a:cubicBezTo>
                    <a:pt x="852550" y="3419171"/>
                    <a:pt x="863471" y="3429057"/>
                    <a:pt x="876867" y="3444899"/>
                  </a:cubicBezTo>
                  <a:cubicBezTo>
                    <a:pt x="899278" y="3479812"/>
                    <a:pt x="900385" y="3504104"/>
                    <a:pt x="917996" y="3503287"/>
                  </a:cubicBezTo>
                  <a:cubicBezTo>
                    <a:pt x="923923" y="3518737"/>
                    <a:pt x="915623" y="3522227"/>
                    <a:pt x="912428" y="3537600"/>
                  </a:cubicBezTo>
                  <a:cubicBezTo>
                    <a:pt x="909233" y="3552973"/>
                    <a:pt x="898146" y="3575574"/>
                    <a:pt x="898826" y="3595526"/>
                  </a:cubicBezTo>
                  <a:cubicBezTo>
                    <a:pt x="898578" y="3611466"/>
                    <a:pt x="906458" y="3633761"/>
                    <a:pt x="916508" y="3657313"/>
                  </a:cubicBezTo>
                  <a:cubicBezTo>
                    <a:pt x="924595" y="3694255"/>
                    <a:pt x="945167" y="3713855"/>
                    <a:pt x="959125" y="3736841"/>
                  </a:cubicBezTo>
                  <a:cubicBezTo>
                    <a:pt x="972835" y="3756303"/>
                    <a:pt x="981686" y="3747910"/>
                    <a:pt x="1000255" y="3795228"/>
                  </a:cubicBezTo>
                  <a:cubicBezTo>
                    <a:pt x="1000207" y="3804501"/>
                    <a:pt x="1061719" y="3939993"/>
                    <a:pt x="1041385" y="3970392"/>
                  </a:cubicBezTo>
                  <a:cubicBezTo>
                    <a:pt x="1056656" y="3991581"/>
                    <a:pt x="1065286" y="4000461"/>
                    <a:pt x="1082514" y="4028780"/>
                  </a:cubicBezTo>
                  <a:cubicBezTo>
                    <a:pt x="1120115" y="4040553"/>
                    <a:pt x="1121832" y="4076077"/>
                    <a:pt x="1128687" y="4105271"/>
                  </a:cubicBezTo>
                  <a:cubicBezTo>
                    <a:pt x="1124264" y="4127004"/>
                    <a:pt x="1110774" y="4187500"/>
                    <a:pt x="1123643" y="4203946"/>
                  </a:cubicBezTo>
                  <a:cubicBezTo>
                    <a:pt x="1150558" y="4188144"/>
                    <a:pt x="1178496" y="4216651"/>
                    <a:pt x="1205902" y="4203946"/>
                  </a:cubicBezTo>
                  <a:cubicBezTo>
                    <a:pt x="1232811" y="4200051"/>
                    <a:pt x="1265100" y="4180929"/>
                    <a:pt x="1285100" y="4180574"/>
                  </a:cubicBezTo>
                  <a:cubicBezTo>
                    <a:pt x="1305100" y="4180219"/>
                    <a:pt x="1315476" y="4197630"/>
                    <a:pt x="1325904" y="4201813"/>
                  </a:cubicBezTo>
                  <a:cubicBezTo>
                    <a:pt x="1337692" y="4209858"/>
                    <a:pt x="1348408" y="4218759"/>
                    <a:pt x="1355827" y="4228846"/>
                  </a:cubicBezTo>
                  <a:cubicBezTo>
                    <a:pt x="1359619" y="4238289"/>
                    <a:pt x="1361133" y="4266484"/>
                    <a:pt x="1370420" y="4262334"/>
                  </a:cubicBezTo>
                  <a:cubicBezTo>
                    <a:pt x="1375846" y="4271494"/>
                    <a:pt x="1405989" y="4238654"/>
                    <a:pt x="1411550" y="4203945"/>
                  </a:cubicBezTo>
                  <a:cubicBezTo>
                    <a:pt x="1452911" y="4193979"/>
                    <a:pt x="1437837" y="4153941"/>
                    <a:pt x="1455116" y="4180574"/>
                  </a:cubicBezTo>
                  <a:cubicBezTo>
                    <a:pt x="1468826" y="4170843"/>
                    <a:pt x="1485266" y="4165450"/>
                    <a:pt x="1493809" y="4145558"/>
                  </a:cubicBezTo>
                  <a:cubicBezTo>
                    <a:pt x="1522605" y="4131687"/>
                    <a:pt x="1560401" y="4132582"/>
                    <a:pt x="1584328" y="4120718"/>
                  </a:cubicBezTo>
                  <a:cubicBezTo>
                    <a:pt x="1636591" y="4169436"/>
                    <a:pt x="1611330" y="4089700"/>
                    <a:pt x="1637373" y="4074377"/>
                  </a:cubicBezTo>
                  <a:cubicBezTo>
                    <a:pt x="1642261" y="4017484"/>
                    <a:pt x="1687697" y="4029325"/>
                    <a:pt x="1740586" y="4028782"/>
                  </a:cubicBezTo>
                  <a:cubicBezTo>
                    <a:pt x="1728981" y="3987855"/>
                    <a:pt x="1689702" y="3967591"/>
                    <a:pt x="1670015" y="3985558"/>
                  </a:cubicBezTo>
                  <a:cubicBezTo>
                    <a:pt x="1650092" y="3969987"/>
                    <a:pt x="1617196" y="3951446"/>
                    <a:pt x="1621050" y="3935356"/>
                  </a:cubicBezTo>
                  <a:cubicBezTo>
                    <a:pt x="1624904" y="3919266"/>
                    <a:pt x="1666360" y="3902639"/>
                    <a:pt x="1693137" y="3889016"/>
                  </a:cubicBezTo>
                  <a:cubicBezTo>
                    <a:pt x="1720713" y="3893445"/>
                    <a:pt x="1739532" y="3869248"/>
                    <a:pt x="1781715" y="3853617"/>
                  </a:cubicBezTo>
                  <a:cubicBezTo>
                    <a:pt x="1837853" y="3793470"/>
                    <a:pt x="1898249" y="3824422"/>
                    <a:pt x="1946233" y="3795228"/>
                  </a:cubicBezTo>
                  <a:cubicBezTo>
                    <a:pt x="1977034" y="3780532"/>
                    <a:pt x="1959666" y="3784904"/>
                    <a:pt x="1966521" y="3765441"/>
                  </a:cubicBezTo>
                  <a:cubicBezTo>
                    <a:pt x="1955255" y="3747547"/>
                    <a:pt x="1981982" y="3708497"/>
                    <a:pt x="1987363" y="3678452"/>
                  </a:cubicBezTo>
                  <a:cubicBezTo>
                    <a:pt x="2021788" y="3677571"/>
                    <a:pt x="2041255" y="3666818"/>
                    <a:pt x="2069621" y="3678453"/>
                  </a:cubicBezTo>
                  <a:cubicBezTo>
                    <a:pt x="2096750" y="3667850"/>
                    <a:pt x="2128104" y="3631230"/>
                    <a:pt x="2150137" y="3614834"/>
                  </a:cubicBezTo>
                  <a:cubicBezTo>
                    <a:pt x="2172170" y="3598438"/>
                    <a:pt x="2191820" y="3603953"/>
                    <a:pt x="2201822" y="3580079"/>
                  </a:cubicBezTo>
                  <a:cubicBezTo>
                    <a:pt x="2220637" y="3578470"/>
                    <a:pt x="2250786" y="3588785"/>
                    <a:pt x="2263027" y="3605180"/>
                  </a:cubicBezTo>
                  <a:cubicBezTo>
                    <a:pt x="2273455" y="3614834"/>
                    <a:pt x="2258720" y="3623201"/>
                    <a:pt x="2264387" y="3638004"/>
                  </a:cubicBezTo>
                  <a:cubicBezTo>
                    <a:pt x="2256453" y="3664494"/>
                    <a:pt x="2281506" y="3687258"/>
                    <a:pt x="2297030" y="3693999"/>
                  </a:cubicBezTo>
                  <a:cubicBezTo>
                    <a:pt x="2310740" y="3693999"/>
                    <a:pt x="2333735" y="3681043"/>
                    <a:pt x="2357528" y="3678452"/>
                  </a:cubicBezTo>
                  <a:cubicBezTo>
                    <a:pt x="2373396" y="3673947"/>
                    <a:pt x="2378747" y="3658262"/>
                    <a:pt x="2392239" y="3666967"/>
                  </a:cubicBezTo>
                  <a:cubicBezTo>
                    <a:pt x="2405731" y="3675672"/>
                    <a:pt x="2430558" y="3709308"/>
                    <a:pt x="2438483" y="3730685"/>
                  </a:cubicBezTo>
                  <a:cubicBezTo>
                    <a:pt x="2438483" y="3750148"/>
                    <a:pt x="2419005" y="3784472"/>
                    <a:pt x="2439787" y="3795229"/>
                  </a:cubicBezTo>
                  <a:cubicBezTo>
                    <a:pt x="2455712" y="3846538"/>
                    <a:pt x="2476189" y="3844562"/>
                    <a:pt x="2541852" y="3823366"/>
                  </a:cubicBezTo>
                  <a:cubicBezTo>
                    <a:pt x="2564757" y="3830308"/>
                    <a:pt x="2566807" y="3822109"/>
                    <a:pt x="2577216" y="3836882"/>
                  </a:cubicBezTo>
                  <a:cubicBezTo>
                    <a:pt x="2576024" y="3878229"/>
                    <a:pt x="2586248" y="3903374"/>
                    <a:pt x="2604305" y="3912005"/>
                  </a:cubicBezTo>
                  <a:cubicBezTo>
                    <a:pt x="2614052" y="3938071"/>
                    <a:pt x="2625480" y="3975874"/>
                    <a:pt x="2635700" y="3993281"/>
                  </a:cubicBezTo>
                  <a:cubicBezTo>
                    <a:pt x="2645920" y="4010688"/>
                    <a:pt x="2657146" y="4010535"/>
                    <a:pt x="2665623" y="4016451"/>
                  </a:cubicBezTo>
                  <a:cubicBezTo>
                    <a:pt x="2672478" y="4016451"/>
                    <a:pt x="2683074" y="4036457"/>
                    <a:pt x="2686564" y="4028780"/>
                  </a:cubicBezTo>
                  <a:cubicBezTo>
                    <a:pt x="2694916" y="4026082"/>
                    <a:pt x="2670955" y="4002935"/>
                    <a:pt x="2686564" y="3970392"/>
                  </a:cubicBezTo>
                  <a:cubicBezTo>
                    <a:pt x="2732379" y="4014521"/>
                    <a:pt x="2746154" y="4023953"/>
                    <a:pt x="2768823" y="4028780"/>
                  </a:cubicBezTo>
                  <a:cubicBezTo>
                    <a:pt x="2788001" y="4041605"/>
                    <a:pt x="2787099" y="4044573"/>
                    <a:pt x="2801635" y="4047345"/>
                  </a:cubicBezTo>
                  <a:cubicBezTo>
                    <a:pt x="2829617" y="4074475"/>
                    <a:pt x="2827235" y="4038776"/>
                    <a:pt x="2856040" y="4045414"/>
                  </a:cubicBezTo>
                  <a:cubicBezTo>
                    <a:pt x="2879858" y="4053017"/>
                    <a:pt x="2949985" y="4069151"/>
                    <a:pt x="2974467" y="4087172"/>
                  </a:cubicBezTo>
                  <a:cubicBezTo>
                    <a:pt x="3003030" y="4105837"/>
                    <a:pt x="3002934" y="4124349"/>
                    <a:pt x="3002934" y="4153542"/>
                  </a:cubicBezTo>
                  <a:cubicBezTo>
                    <a:pt x="3006772" y="4173614"/>
                    <a:pt x="3002237" y="4189475"/>
                    <a:pt x="2997493" y="4207607"/>
                  </a:cubicBezTo>
                  <a:cubicBezTo>
                    <a:pt x="3002780" y="4240322"/>
                    <a:pt x="2971452" y="4253212"/>
                    <a:pt x="2974470" y="4262333"/>
                  </a:cubicBezTo>
                  <a:cubicBezTo>
                    <a:pt x="3003825" y="4354149"/>
                    <a:pt x="2995036" y="4252601"/>
                    <a:pt x="3015600" y="4262333"/>
                  </a:cubicBezTo>
                  <a:cubicBezTo>
                    <a:pt x="3049340" y="4259816"/>
                    <a:pt x="3076321" y="4289187"/>
                    <a:pt x="3097856" y="4320724"/>
                  </a:cubicBezTo>
                  <a:cubicBezTo>
                    <a:pt x="3117519" y="4404535"/>
                    <a:pt x="3146889" y="4435062"/>
                    <a:pt x="3174309" y="4483718"/>
                  </a:cubicBezTo>
                  <a:cubicBezTo>
                    <a:pt x="3194985" y="4525365"/>
                    <a:pt x="3207234" y="4549115"/>
                    <a:pt x="3221912" y="4570606"/>
                  </a:cubicBezTo>
                  <a:cubicBezTo>
                    <a:pt x="3235896" y="4596382"/>
                    <a:pt x="3235067" y="4605654"/>
                    <a:pt x="3262376" y="4612663"/>
                  </a:cubicBezTo>
                  <a:cubicBezTo>
                    <a:pt x="3289685" y="4619672"/>
                    <a:pt x="3351490" y="4632125"/>
                    <a:pt x="3385765" y="4612662"/>
                  </a:cubicBezTo>
                  <a:cubicBezTo>
                    <a:pt x="3409329" y="4589589"/>
                    <a:pt x="3403503" y="4530377"/>
                    <a:pt x="3468024" y="4495887"/>
                  </a:cubicBezTo>
                  <a:cubicBezTo>
                    <a:pt x="3500334" y="4471178"/>
                    <a:pt x="3531640" y="4483873"/>
                    <a:pt x="3579624" y="4464410"/>
                  </a:cubicBezTo>
                  <a:cubicBezTo>
                    <a:pt x="3675340" y="4439035"/>
                    <a:pt x="3704097" y="4430434"/>
                    <a:pt x="3755930" y="4379111"/>
                  </a:cubicBezTo>
                  <a:cubicBezTo>
                    <a:pt x="3815637" y="4342992"/>
                    <a:pt x="3871117" y="4393424"/>
                    <a:pt x="3879319" y="4320723"/>
                  </a:cubicBezTo>
                  <a:cubicBezTo>
                    <a:pt x="3896534" y="4292796"/>
                    <a:pt x="3962288" y="4237458"/>
                    <a:pt x="4002707" y="4203946"/>
                  </a:cubicBezTo>
                  <a:cubicBezTo>
                    <a:pt x="3998118" y="4192942"/>
                    <a:pt x="4030127" y="4155289"/>
                    <a:pt x="4043837" y="4145558"/>
                  </a:cubicBezTo>
                  <a:cubicBezTo>
                    <a:pt x="4057547" y="4135827"/>
                    <a:pt x="4058265" y="4123169"/>
                    <a:pt x="4084966" y="4145558"/>
                  </a:cubicBezTo>
                  <a:cubicBezTo>
                    <a:pt x="4103087" y="4118171"/>
                    <a:pt x="4095056" y="4066886"/>
                    <a:pt x="4084966" y="4028782"/>
                  </a:cubicBezTo>
                  <a:cubicBezTo>
                    <a:pt x="4091821" y="3999588"/>
                    <a:pt x="4113019" y="3969146"/>
                    <a:pt x="4126096" y="3970394"/>
                  </a:cubicBezTo>
                  <a:cubicBezTo>
                    <a:pt x="4148070" y="3915010"/>
                    <a:pt x="4148453" y="3891437"/>
                    <a:pt x="4134554" y="3871639"/>
                  </a:cubicBezTo>
                  <a:cubicBezTo>
                    <a:pt x="4134830" y="3844882"/>
                    <a:pt x="4129163" y="3832316"/>
                    <a:pt x="4127753" y="3809850"/>
                  </a:cubicBezTo>
                  <a:cubicBezTo>
                    <a:pt x="4113040" y="3784629"/>
                    <a:pt x="4122696" y="3756793"/>
                    <a:pt x="4126096" y="3736841"/>
                  </a:cubicBezTo>
                  <a:cubicBezTo>
                    <a:pt x="4128363" y="3706591"/>
                    <a:pt x="4111680" y="3698989"/>
                    <a:pt x="4148155" y="3690138"/>
                  </a:cubicBezTo>
                  <a:cubicBezTo>
                    <a:pt x="4153872" y="3675274"/>
                    <a:pt x="4156089" y="3664392"/>
                    <a:pt x="4160396" y="3647658"/>
                  </a:cubicBezTo>
                  <a:cubicBezTo>
                    <a:pt x="4164703" y="3630924"/>
                    <a:pt x="4163542" y="3592870"/>
                    <a:pt x="4173997" y="3589733"/>
                  </a:cubicBezTo>
                  <a:cubicBezTo>
                    <a:pt x="4177624" y="3575574"/>
                    <a:pt x="4178305" y="3582332"/>
                    <a:pt x="4182159" y="3562702"/>
                  </a:cubicBezTo>
                  <a:cubicBezTo>
                    <a:pt x="4186013" y="3543072"/>
                    <a:pt x="4191225" y="3498339"/>
                    <a:pt x="4197119" y="3471951"/>
                  </a:cubicBezTo>
                  <a:cubicBezTo>
                    <a:pt x="4191778" y="3428206"/>
                    <a:pt x="4208794" y="3438073"/>
                    <a:pt x="4217521" y="3404371"/>
                  </a:cubicBezTo>
                  <a:lnTo>
                    <a:pt x="4249481" y="3269739"/>
                  </a:lnTo>
                  <a:cubicBezTo>
                    <a:pt x="4292050" y="3238068"/>
                    <a:pt x="4292519" y="3186358"/>
                    <a:pt x="4314090" y="3151431"/>
                  </a:cubicBezTo>
                  <a:cubicBezTo>
                    <a:pt x="4337404" y="3161255"/>
                    <a:pt x="4356221" y="3123510"/>
                    <a:pt x="4372873" y="3094571"/>
                  </a:cubicBezTo>
                  <a:cubicBezTo>
                    <a:pt x="4398749" y="3064567"/>
                    <a:pt x="4414002" y="2997258"/>
                    <a:pt x="4414002" y="2977795"/>
                  </a:cubicBezTo>
                  <a:cubicBezTo>
                    <a:pt x="4388897" y="2967846"/>
                    <a:pt x="4372873" y="2938870"/>
                    <a:pt x="4372873" y="2919407"/>
                  </a:cubicBezTo>
                  <a:cubicBezTo>
                    <a:pt x="4384817" y="2871303"/>
                    <a:pt x="4399778" y="2902505"/>
                    <a:pt x="4414002" y="2861018"/>
                  </a:cubicBezTo>
                  <a:cubicBezTo>
                    <a:pt x="4412019" y="2823031"/>
                    <a:pt x="4384137" y="2817897"/>
                    <a:pt x="4372873" y="2802630"/>
                  </a:cubicBezTo>
                  <a:cubicBezTo>
                    <a:pt x="4382118" y="2741064"/>
                    <a:pt x="4416728" y="2736847"/>
                    <a:pt x="4428340" y="2666787"/>
                  </a:cubicBezTo>
                  <a:cubicBezTo>
                    <a:pt x="4427500" y="2630498"/>
                    <a:pt x="4443812" y="2604826"/>
                    <a:pt x="4455132" y="2569078"/>
                  </a:cubicBezTo>
                  <a:cubicBezTo>
                    <a:pt x="4505764" y="2511574"/>
                    <a:pt x="4503147" y="2514404"/>
                    <a:pt x="4496261" y="2452301"/>
                  </a:cubicBezTo>
                  <a:cubicBezTo>
                    <a:pt x="4474584" y="2446515"/>
                    <a:pt x="4457467" y="2469461"/>
                    <a:pt x="4455132" y="2452301"/>
                  </a:cubicBezTo>
                  <a:cubicBezTo>
                    <a:pt x="4455132" y="2423107"/>
                    <a:pt x="4449479" y="2411793"/>
                    <a:pt x="4455132" y="2393913"/>
                  </a:cubicBezTo>
                  <a:cubicBezTo>
                    <a:pt x="4482335" y="2360990"/>
                    <a:pt x="4487951" y="2367519"/>
                    <a:pt x="4496261" y="2335525"/>
                  </a:cubicBezTo>
                  <a:cubicBezTo>
                    <a:pt x="4501314" y="2297781"/>
                    <a:pt x="4557497" y="2307803"/>
                    <a:pt x="4578520" y="2277137"/>
                  </a:cubicBezTo>
                  <a:cubicBezTo>
                    <a:pt x="4578008" y="2239914"/>
                    <a:pt x="4529730" y="2188701"/>
                    <a:pt x="4537388" y="2218752"/>
                  </a:cubicBezTo>
                </a:path>
              </a:pathLst>
            </a:custGeom>
            <a:ln w="28575">
              <a:solidFill>
                <a:schemeClr val="tx1"/>
              </a:solidFill>
              <a:prstDash val="solid"/>
            </a:ln>
            <a:effectLst>
              <a:outerShdw blurRad="50800" dist="38100" dir="2700000" algn="tl" rotWithShape="0">
                <a:prstClr val="black">
                  <a:alpha val="40000"/>
                </a:prstClr>
              </a:outerShdw>
            </a:effectLst>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lIns="68398" tIns="34199" rIns="68398" bIns="34199" anchor="ctr"/>
            <a:lstStyle>
              <a:defPPr>
                <a:defRPr lang="ja-JP"/>
              </a:defPPr>
              <a:lvl1pPr algn="l" defTabSz="1279525" rtl="0" fontAlgn="base">
                <a:spcBef>
                  <a:spcPct val="0"/>
                </a:spcBef>
                <a:spcAft>
                  <a:spcPct val="0"/>
                </a:spcAft>
                <a:defRPr kumimoji="1" sz="2500" kern="1200">
                  <a:solidFill>
                    <a:schemeClr val="tx1"/>
                  </a:solidFill>
                  <a:latin typeface="+mn-lt"/>
                  <a:ea typeface="+mn-ea"/>
                  <a:cs typeface="+mn-cs"/>
                </a:defRPr>
              </a:lvl1pPr>
              <a:lvl2pPr marL="639763" indent="-182563" algn="l" defTabSz="1279525" rtl="0" fontAlgn="base">
                <a:spcBef>
                  <a:spcPct val="0"/>
                </a:spcBef>
                <a:spcAft>
                  <a:spcPct val="0"/>
                </a:spcAft>
                <a:defRPr kumimoji="1" sz="2500" kern="1200">
                  <a:solidFill>
                    <a:schemeClr val="tx1"/>
                  </a:solidFill>
                  <a:latin typeface="+mn-lt"/>
                  <a:ea typeface="+mn-ea"/>
                  <a:cs typeface="+mn-cs"/>
                </a:defRPr>
              </a:lvl2pPr>
              <a:lvl3pPr marL="1279525" indent="-365125" algn="l" defTabSz="1279525" rtl="0" fontAlgn="base">
                <a:spcBef>
                  <a:spcPct val="0"/>
                </a:spcBef>
                <a:spcAft>
                  <a:spcPct val="0"/>
                </a:spcAft>
                <a:defRPr kumimoji="1" sz="2500" kern="1200">
                  <a:solidFill>
                    <a:schemeClr val="tx1"/>
                  </a:solidFill>
                  <a:latin typeface="+mn-lt"/>
                  <a:ea typeface="+mn-ea"/>
                  <a:cs typeface="+mn-cs"/>
                </a:defRPr>
              </a:lvl3pPr>
              <a:lvl4pPr marL="1919288" indent="-547688" algn="l" defTabSz="1279525" rtl="0" fontAlgn="base">
                <a:spcBef>
                  <a:spcPct val="0"/>
                </a:spcBef>
                <a:spcAft>
                  <a:spcPct val="0"/>
                </a:spcAft>
                <a:defRPr kumimoji="1" sz="2500" kern="1200">
                  <a:solidFill>
                    <a:schemeClr val="tx1"/>
                  </a:solidFill>
                  <a:latin typeface="+mn-lt"/>
                  <a:ea typeface="+mn-ea"/>
                  <a:cs typeface="+mn-cs"/>
                </a:defRPr>
              </a:lvl4pPr>
              <a:lvl5pPr marL="2559050" indent="-730250" algn="l" defTabSz="1279525" rtl="0" fontAlgn="base">
                <a:spcBef>
                  <a:spcPct val="0"/>
                </a:spcBef>
                <a:spcAft>
                  <a:spcPct val="0"/>
                </a:spcAft>
                <a:defRPr kumimoji="1" sz="2500" kern="1200">
                  <a:solidFill>
                    <a:schemeClr val="tx1"/>
                  </a:solidFill>
                  <a:latin typeface="+mn-lt"/>
                  <a:ea typeface="+mn-ea"/>
                  <a:cs typeface="+mn-cs"/>
                </a:defRPr>
              </a:lvl5pPr>
              <a:lvl6pPr marL="2286000" algn="l" defTabSz="914400" rtl="0" eaLnBrk="1" latinLnBrk="0" hangingPunct="1">
                <a:defRPr kumimoji="1" sz="2500" kern="1200">
                  <a:solidFill>
                    <a:schemeClr val="tx1"/>
                  </a:solidFill>
                  <a:latin typeface="+mn-lt"/>
                  <a:ea typeface="+mn-ea"/>
                  <a:cs typeface="+mn-cs"/>
                </a:defRPr>
              </a:lvl6pPr>
              <a:lvl7pPr marL="2743200" algn="l" defTabSz="914400" rtl="0" eaLnBrk="1" latinLnBrk="0" hangingPunct="1">
                <a:defRPr kumimoji="1" sz="2500" kern="1200">
                  <a:solidFill>
                    <a:schemeClr val="tx1"/>
                  </a:solidFill>
                  <a:latin typeface="+mn-lt"/>
                  <a:ea typeface="+mn-ea"/>
                  <a:cs typeface="+mn-cs"/>
                </a:defRPr>
              </a:lvl7pPr>
              <a:lvl8pPr marL="3200400" algn="l" defTabSz="914400" rtl="0" eaLnBrk="1" latinLnBrk="0" hangingPunct="1">
                <a:defRPr kumimoji="1" sz="2500" kern="1200">
                  <a:solidFill>
                    <a:schemeClr val="tx1"/>
                  </a:solidFill>
                  <a:latin typeface="+mn-lt"/>
                  <a:ea typeface="+mn-ea"/>
                  <a:cs typeface="+mn-cs"/>
                </a:defRPr>
              </a:lvl8pPr>
              <a:lvl9pPr marL="3657600" algn="l" defTabSz="914400" rtl="0" eaLnBrk="1" latinLnBrk="0" hangingPunct="1">
                <a:defRPr kumimoji="1" sz="2500" kern="1200">
                  <a:solidFill>
                    <a:schemeClr val="tx1"/>
                  </a:solidFill>
                  <a:latin typeface="+mn-lt"/>
                  <a:ea typeface="+mn-ea"/>
                  <a:cs typeface="+mn-cs"/>
                </a:defRPr>
              </a:lvl9pPr>
            </a:lstStyle>
            <a:p>
              <a:pPr algn="ctr" defTabSz="1280006" fontAlgn="auto">
                <a:spcBef>
                  <a:spcPts val="0"/>
                </a:spcBef>
                <a:spcAft>
                  <a:spcPts val="0"/>
                </a:spcAft>
                <a:defRPr/>
              </a:pPr>
              <a:endParaRPr lang="ja-JP" altLang="en-US"/>
            </a:p>
          </p:txBody>
        </p:sp>
      </p:grpSp>
      <p:sp>
        <p:nvSpPr>
          <p:cNvPr id="7" name="Rectangle 2"/>
          <p:cNvSpPr txBox="1">
            <a:spLocks noChangeArrowheads="1"/>
          </p:cNvSpPr>
          <p:nvPr/>
        </p:nvSpPr>
        <p:spPr bwMode="auto">
          <a:xfrm>
            <a:off x="-15875" y="0"/>
            <a:ext cx="9921875" cy="764704"/>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1200" b="1" dirty="0" smtClean="0">
                <a:latin typeface="HG丸ｺﾞｼｯｸM-PRO" pitchFamily="50" charset="-128"/>
                <a:ea typeface="HG丸ｺﾞｼｯｸM-PRO" pitchFamily="50" charset="-128"/>
                <a:cs typeface="+mj-cs"/>
              </a:rPr>
              <a:t>                    し        おそ　　　　つなみ　 　  </a:t>
            </a:r>
            <a:r>
              <a:rPr lang="ja-JP" altLang="en-US" sz="1200" b="1" dirty="0" err="1" smtClean="0">
                <a:latin typeface="HG丸ｺﾞｼｯｸM-PRO" pitchFamily="50" charset="-128"/>
                <a:ea typeface="HG丸ｺﾞｼｯｸM-PRO" pitchFamily="50" charset="-128"/>
                <a:cs typeface="+mj-cs"/>
              </a:rPr>
              <a:t>たか</a:t>
            </a:r>
            <a:endParaRPr lang="en-US" altLang="ja-JP" sz="1200" b="1" dirty="0" smtClean="0">
              <a:latin typeface="HG丸ｺﾞｼｯｸM-PRO" pitchFamily="50" charset="-128"/>
              <a:ea typeface="HG丸ｺﾞｼｯｸM-PRO" pitchFamily="50" charset="-128"/>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ja-JP" altLang="en-US" sz="2400" b="1" dirty="0" smtClean="0">
                <a:latin typeface="HG丸ｺﾞｼｯｸM-PRO" pitchFamily="50" charset="-128"/>
                <a:ea typeface="HG丸ｺﾞｼｯｸM-PRO" pitchFamily="50" charset="-128"/>
                <a:cs typeface="+mj-cs"/>
              </a:rPr>
              <a:t>いわき市を襲った津波の高さについて</a:t>
            </a:r>
            <a:endParaRPr kumimoji="1" lang="ja-JP" altLang="ja-JP" sz="240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j-cs"/>
            </a:endParaRPr>
          </a:p>
        </p:txBody>
      </p:sp>
      <p:cxnSp>
        <p:nvCxnSpPr>
          <p:cNvPr id="22" name="直線矢印コネクタ 21"/>
          <p:cNvCxnSpPr>
            <a:stCxn id="16" idx="1"/>
          </p:cNvCxnSpPr>
          <p:nvPr/>
        </p:nvCxnSpPr>
        <p:spPr>
          <a:xfrm flipH="1">
            <a:off x="5745088" y="1462210"/>
            <a:ext cx="432048" cy="14627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7" idx="1"/>
          </p:cNvCxnSpPr>
          <p:nvPr/>
        </p:nvCxnSpPr>
        <p:spPr>
          <a:xfrm flipH="1">
            <a:off x="5529064" y="4270522"/>
            <a:ext cx="648072" cy="8146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31" idx="3"/>
          </p:cNvCxnSpPr>
          <p:nvPr/>
        </p:nvCxnSpPr>
        <p:spPr>
          <a:xfrm>
            <a:off x="3584848" y="4414538"/>
            <a:ext cx="504056" cy="16787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図 13" descr="IMG_1281.JPG"/>
          <p:cNvPicPr>
            <a:picLocks noChangeAspect="1"/>
          </p:cNvPicPr>
          <p:nvPr/>
        </p:nvPicPr>
        <p:blipFill>
          <a:blip r:embed="rId5" cstate="print"/>
          <a:srcRect/>
          <a:stretch>
            <a:fillRect/>
          </a:stretch>
        </p:blipFill>
        <p:spPr bwMode="auto">
          <a:xfrm>
            <a:off x="56456" y="3995683"/>
            <a:ext cx="3528392" cy="2646293"/>
          </a:xfrm>
          <a:prstGeom prst="rect">
            <a:avLst/>
          </a:prstGeom>
          <a:noFill/>
          <a:ln w="9525">
            <a:solidFill>
              <a:schemeClr val="tx1"/>
            </a:solidFill>
            <a:miter lim="800000"/>
            <a:headEnd/>
            <a:tailEnd/>
          </a:ln>
        </p:spPr>
      </p:pic>
      <p:sp>
        <p:nvSpPr>
          <p:cNvPr id="17" name="テキスト ボックス 16"/>
          <p:cNvSpPr txBox="1"/>
          <p:nvPr/>
        </p:nvSpPr>
        <p:spPr>
          <a:xfrm>
            <a:off x="6177136" y="4005064"/>
            <a:ext cx="3528392" cy="530915"/>
          </a:xfrm>
          <a:prstGeom prst="rect">
            <a:avLst/>
          </a:prstGeom>
          <a:solidFill>
            <a:schemeClr val="bg1"/>
          </a:solidFill>
          <a:ln>
            <a:solidFill>
              <a:schemeClr val="tx1"/>
            </a:solidFill>
          </a:ln>
        </p:spPr>
        <p:txBody>
          <a:bodyPr wrap="square" rtlCol="0">
            <a:spAutoFit/>
          </a:bodyPr>
          <a:lstStyle/>
          <a:p>
            <a:r>
              <a:rPr kumimoji="1" lang="ja-JP" altLang="en-US" sz="1050" dirty="0" smtClean="0">
                <a:latin typeface="HG丸ｺﾞｼｯｸM-PRO" pitchFamily="50" charset="-128"/>
                <a:ea typeface="HG丸ｺﾞｼｯｸM-PRO" pitchFamily="50" charset="-128"/>
              </a:rPr>
              <a:t>たいらかいがん</a:t>
            </a:r>
            <a:endParaRPr kumimoji="1" lang="en-US" altLang="ja-JP" sz="1050"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平　海岸　　　　　　９．２ｍ</a:t>
            </a:r>
            <a:endParaRPr kumimoji="1" lang="ja-JP" altLang="en-US" dirty="0">
              <a:latin typeface="HG丸ｺﾞｼｯｸM-PRO" pitchFamily="50" charset="-128"/>
              <a:ea typeface="HG丸ｺﾞｼｯｸM-PRO" pitchFamily="50" charset="-128"/>
            </a:endParaRPr>
          </a:p>
        </p:txBody>
      </p:sp>
      <p:sp>
        <p:nvSpPr>
          <p:cNvPr id="31" name="テキスト ボックス 30"/>
          <p:cNvSpPr txBox="1"/>
          <p:nvPr/>
        </p:nvSpPr>
        <p:spPr>
          <a:xfrm>
            <a:off x="56456" y="4149080"/>
            <a:ext cx="3528392" cy="530915"/>
          </a:xfrm>
          <a:prstGeom prst="rect">
            <a:avLst/>
          </a:prstGeom>
          <a:solidFill>
            <a:schemeClr val="bg1"/>
          </a:solidFill>
          <a:ln>
            <a:solidFill>
              <a:schemeClr val="tx1"/>
            </a:solidFill>
          </a:ln>
        </p:spPr>
        <p:txBody>
          <a:bodyPr wrap="square" rtlCol="0">
            <a:spAutoFit/>
          </a:bodyPr>
          <a:lstStyle/>
          <a:p>
            <a:r>
              <a:rPr lang="ja-JP" altLang="en-US" sz="1050" dirty="0" err="1" smtClean="0">
                <a:latin typeface="HG丸ｺﾞｼｯｸM-PRO" pitchFamily="50" charset="-128"/>
                <a:ea typeface="HG丸ｺﾞｼｯｸM-PRO" pitchFamily="50" charset="-128"/>
              </a:rPr>
              <a:t>なこそ</a:t>
            </a:r>
            <a:r>
              <a:rPr kumimoji="1" lang="ja-JP" altLang="en-US" sz="1050" dirty="0" err="1" smtClean="0">
                <a:latin typeface="HG丸ｺﾞｼｯｸM-PRO" pitchFamily="50" charset="-128"/>
                <a:ea typeface="HG丸ｺﾞｼｯｸM-PRO" pitchFamily="50" charset="-128"/>
              </a:rPr>
              <a:t>か</a:t>
            </a:r>
            <a:r>
              <a:rPr kumimoji="1" lang="ja-JP" altLang="en-US" sz="1050" dirty="0" smtClean="0">
                <a:latin typeface="HG丸ｺﾞｼｯｸM-PRO" pitchFamily="50" charset="-128"/>
                <a:ea typeface="HG丸ｺﾞｼｯｸM-PRO" pitchFamily="50" charset="-128"/>
              </a:rPr>
              <a:t>いがん</a:t>
            </a:r>
            <a:endParaRPr kumimoji="1" lang="en-US" altLang="ja-JP" sz="1050"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勿来海岸　　　　　　７．７ｍ</a:t>
            </a:r>
            <a:endParaRPr kumimoji="1" lang="ja-JP" altLang="en-US" dirty="0">
              <a:latin typeface="HG丸ｺﾞｼｯｸM-PRO" pitchFamily="50" charset="-128"/>
              <a:ea typeface="HG丸ｺﾞｼｯｸM-PRO" pitchFamily="50" charset="-128"/>
            </a:endParaRPr>
          </a:p>
        </p:txBody>
      </p:sp>
      <p:sp>
        <p:nvSpPr>
          <p:cNvPr id="15" name="テキスト ボックス 14"/>
          <p:cNvSpPr txBox="1"/>
          <p:nvPr/>
        </p:nvSpPr>
        <p:spPr>
          <a:xfrm>
            <a:off x="200472" y="836712"/>
            <a:ext cx="7200800" cy="276999"/>
          </a:xfrm>
          <a:prstGeom prst="rect">
            <a:avLst/>
          </a:prstGeom>
          <a:solidFill>
            <a:schemeClr val="bg1"/>
          </a:solidFill>
        </p:spPr>
        <p:txBody>
          <a:bodyPr wrap="square" rtlCol="0">
            <a:spAutoFit/>
          </a:bodyPr>
          <a:lstStyle/>
          <a:p>
            <a:r>
              <a:rPr kumimoji="1" lang="ja-JP" altLang="en-US" sz="1200" dirty="0" smtClean="0">
                <a:latin typeface="HG丸ｺﾞｼｯｸM-PRO" pitchFamily="50" charset="-128"/>
                <a:ea typeface="HG丸ｺﾞｼｯｸM-PRO" pitchFamily="50" charset="-128"/>
              </a:rPr>
              <a:t>■土木学会「東北地方太平洋沖地震津波合同調査グループ」調査データ　単位：</a:t>
            </a:r>
            <a:r>
              <a:rPr kumimoji="1" lang="en-US" altLang="ja-JP" sz="1200" dirty="0" smtClean="0">
                <a:latin typeface="HG丸ｺﾞｼｯｸM-PRO" pitchFamily="50" charset="-128"/>
                <a:ea typeface="HG丸ｺﾞｼｯｸM-PRO" pitchFamily="50" charset="-128"/>
              </a:rPr>
              <a:t>T｡P(m)</a:t>
            </a:r>
            <a:endParaRPr kumimoji="1" lang="ja-JP" altLang="en-US" sz="12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0" y="0"/>
            <a:ext cx="9921875" cy="764704"/>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1200" b="1" dirty="0" smtClean="0">
                <a:latin typeface="HG丸ｺﾞｼｯｸM-PRO" pitchFamily="50" charset="-128"/>
                <a:ea typeface="HG丸ｺﾞｼｯｸM-PRO" pitchFamily="50" charset="-128"/>
                <a:cs typeface="+mj-cs"/>
              </a:rPr>
              <a:t>                    し   ひさのはま　　　ひがい　　 </a:t>
            </a:r>
            <a:endParaRPr lang="en-US" altLang="ja-JP" sz="1200" b="1" dirty="0" smtClean="0">
              <a:latin typeface="HG丸ｺﾞｼｯｸM-PRO" pitchFamily="50" charset="-128"/>
              <a:ea typeface="HG丸ｺﾞｼｯｸM-PRO" pitchFamily="50" charset="-128"/>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ja-JP" altLang="en-US" sz="2400" b="1" dirty="0" smtClean="0">
                <a:latin typeface="HG丸ｺﾞｼｯｸM-PRO" pitchFamily="50" charset="-128"/>
                <a:ea typeface="HG丸ｺﾞｼｯｸM-PRO" pitchFamily="50" charset="-128"/>
                <a:cs typeface="+mj-cs"/>
              </a:rPr>
              <a:t>いわき市久之浜の被害について</a:t>
            </a:r>
            <a:endParaRPr kumimoji="1" lang="ja-JP" altLang="ja-JP" sz="240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j-cs"/>
            </a:endParaRPr>
          </a:p>
        </p:txBody>
      </p:sp>
      <p:grpSp>
        <p:nvGrpSpPr>
          <p:cNvPr id="2" name="グループ化 10"/>
          <p:cNvGrpSpPr/>
          <p:nvPr/>
        </p:nvGrpSpPr>
        <p:grpSpPr>
          <a:xfrm>
            <a:off x="200472" y="1268760"/>
            <a:ext cx="3022079" cy="3819128"/>
            <a:chOff x="171450" y="0"/>
            <a:chExt cx="4210050" cy="5124450"/>
          </a:xfrm>
        </p:grpSpPr>
        <p:pic>
          <p:nvPicPr>
            <p:cNvPr id="16" name="図 15" descr="11_0009.jpg"/>
            <p:cNvPicPr>
              <a:picLocks noChangeAspect="1"/>
            </p:cNvPicPr>
            <p:nvPr/>
          </p:nvPicPr>
          <p:blipFill>
            <a:blip r:embed="rId2" cstate="print"/>
            <a:srcRect/>
            <a:stretch>
              <a:fillRect/>
            </a:stretch>
          </p:blipFill>
          <p:spPr bwMode="auto">
            <a:xfrm rot="10800000">
              <a:off x="1313106" y="5223"/>
              <a:ext cx="3068394" cy="5119227"/>
            </a:xfrm>
            <a:prstGeom prst="rect">
              <a:avLst/>
            </a:prstGeom>
            <a:noFill/>
            <a:ln w="9525">
              <a:noFill/>
              <a:miter lim="800000"/>
              <a:headEnd/>
              <a:tailEnd/>
            </a:ln>
          </p:spPr>
        </p:pic>
        <p:pic>
          <p:nvPicPr>
            <p:cNvPr id="17" name="図 16" descr="11_0010.jpg"/>
            <p:cNvPicPr>
              <a:picLocks noChangeAspect="1"/>
            </p:cNvPicPr>
            <p:nvPr/>
          </p:nvPicPr>
          <p:blipFill>
            <a:blip r:embed="rId3" cstate="print"/>
            <a:srcRect/>
            <a:stretch>
              <a:fillRect/>
            </a:stretch>
          </p:blipFill>
          <p:spPr bwMode="auto">
            <a:xfrm rot="10800000">
              <a:off x="171450" y="0"/>
              <a:ext cx="3043347" cy="5077437"/>
            </a:xfrm>
            <a:prstGeom prst="rect">
              <a:avLst/>
            </a:prstGeom>
            <a:noFill/>
            <a:ln w="9525">
              <a:noFill/>
              <a:miter lim="800000"/>
              <a:headEnd/>
              <a:tailEnd/>
            </a:ln>
          </p:spPr>
        </p:pic>
      </p:grpSp>
      <p:pic>
        <p:nvPicPr>
          <p:cNvPr id="19" name="図 18" descr="93-大久川河口.JPG"/>
          <p:cNvPicPr>
            <a:picLocks noChangeAspect="1"/>
          </p:cNvPicPr>
          <p:nvPr/>
        </p:nvPicPr>
        <p:blipFill>
          <a:blip r:embed="rId4" cstate="print"/>
          <a:stretch>
            <a:fillRect/>
          </a:stretch>
        </p:blipFill>
        <p:spPr>
          <a:xfrm>
            <a:off x="3296816" y="1268760"/>
            <a:ext cx="6157292" cy="3814844"/>
          </a:xfrm>
          <a:prstGeom prst="rect">
            <a:avLst/>
          </a:prstGeom>
        </p:spPr>
      </p:pic>
      <p:sp>
        <p:nvSpPr>
          <p:cNvPr id="20" name="正方形/長方形 19"/>
          <p:cNvSpPr/>
          <p:nvPr/>
        </p:nvSpPr>
        <p:spPr>
          <a:xfrm>
            <a:off x="272480" y="1196752"/>
            <a:ext cx="1152128" cy="502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latin typeface="HG丸ｺﾞｼｯｸM-PRO" pitchFamily="50" charset="-128"/>
                <a:ea typeface="HG丸ｺﾞｼｯｸM-PRO" pitchFamily="50" charset="-128"/>
              </a:rPr>
              <a:t>ひさいまえ</a:t>
            </a:r>
            <a:endParaRPr lang="en-US" altLang="ja-JP" sz="1050" dirty="0" smtClean="0">
              <a:solidFill>
                <a:schemeClr val="tx1"/>
              </a:solidFill>
              <a:latin typeface="HG丸ｺﾞｼｯｸM-PRO" pitchFamily="50" charset="-128"/>
              <a:ea typeface="HG丸ｺﾞｼｯｸM-PRO" pitchFamily="50" charset="-128"/>
            </a:endParaRPr>
          </a:p>
          <a:p>
            <a:pPr algn="ctr">
              <a:defRPr/>
            </a:pPr>
            <a:r>
              <a:rPr lang="ja-JP" altLang="en-US" sz="1400" dirty="0" smtClean="0">
                <a:solidFill>
                  <a:schemeClr val="tx1"/>
                </a:solidFill>
                <a:latin typeface="HG丸ｺﾞｼｯｸM-PRO" pitchFamily="50" charset="-128"/>
                <a:ea typeface="HG丸ｺﾞｼｯｸM-PRO" pitchFamily="50" charset="-128"/>
              </a:rPr>
              <a:t>被災前</a:t>
            </a:r>
            <a:endParaRPr lang="ja-JP" altLang="en-US" sz="140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3368824" y="1196752"/>
            <a:ext cx="1008112"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latin typeface="HG丸ｺﾞｼｯｸM-PRO" pitchFamily="50" charset="-128"/>
                <a:ea typeface="HG丸ｺﾞｼｯｸM-PRO" pitchFamily="50" charset="-128"/>
              </a:rPr>
              <a:t>ひさい</a:t>
            </a:r>
            <a:r>
              <a:rPr lang="ja-JP" altLang="en-US" sz="1050" dirty="0" err="1" smtClean="0">
                <a:solidFill>
                  <a:schemeClr val="tx1"/>
                </a:solidFill>
                <a:latin typeface="HG丸ｺﾞｼｯｸM-PRO" pitchFamily="50" charset="-128"/>
                <a:ea typeface="HG丸ｺﾞｼｯｸM-PRO" pitchFamily="50" charset="-128"/>
              </a:rPr>
              <a:t>ご</a:t>
            </a:r>
            <a:endParaRPr lang="en-US" altLang="ja-JP" sz="1050" dirty="0" smtClean="0">
              <a:solidFill>
                <a:schemeClr val="tx1"/>
              </a:solidFill>
              <a:latin typeface="HG丸ｺﾞｼｯｸM-PRO" pitchFamily="50" charset="-128"/>
              <a:ea typeface="HG丸ｺﾞｼｯｸM-PRO" pitchFamily="50" charset="-128"/>
            </a:endParaRPr>
          </a:p>
          <a:p>
            <a:pPr algn="ctr">
              <a:defRPr/>
            </a:pPr>
            <a:r>
              <a:rPr lang="ja-JP" altLang="en-US" sz="1400" dirty="0" smtClean="0">
                <a:solidFill>
                  <a:schemeClr val="tx1"/>
                </a:solidFill>
                <a:latin typeface="HG丸ｺﾞｼｯｸM-PRO" pitchFamily="50" charset="-128"/>
                <a:ea typeface="HG丸ｺﾞｼｯｸM-PRO" pitchFamily="50" charset="-128"/>
              </a:rPr>
              <a:t>被災後</a:t>
            </a:r>
            <a:endParaRPr lang="ja-JP" altLang="en-US" sz="1400" dirty="0">
              <a:solidFill>
                <a:schemeClr val="tx1"/>
              </a:solidFill>
              <a:latin typeface="HG丸ｺﾞｼｯｸM-PRO" pitchFamily="50" charset="-128"/>
              <a:ea typeface="HG丸ｺﾞｼｯｸM-PRO" pitchFamily="50" charset="-128"/>
            </a:endParaRPr>
          </a:p>
        </p:txBody>
      </p:sp>
      <p:sp>
        <p:nvSpPr>
          <p:cNvPr id="23" name="スライド番号プレースホルダ 22"/>
          <p:cNvSpPr>
            <a:spLocks noGrp="1"/>
          </p:cNvSpPr>
          <p:nvPr>
            <p:ph type="sldNum" sz="quarter" idx="12"/>
          </p:nvPr>
        </p:nvSpPr>
        <p:spPr>
          <a:xfrm>
            <a:off x="7594600" y="6309320"/>
            <a:ext cx="2311400" cy="365125"/>
          </a:xfrm>
        </p:spPr>
        <p:txBody>
          <a:bodyPr/>
          <a:lstStyle/>
          <a:p>
            <a:pPr>
              <a:defRPr/>
            </a:pPr>
            <a:fld id="{9D7603E8-A820-4EDB-A9DB-8DB1CACB947A}" type="slidenum">
              <a:rPr lang="en-US" altLang="ja-JP" sz="1600" b="1" smtClean="0">
                <a:solidFill>
                  <a:schemeClr val="tx1"/>
                </a:solidFill>
              </a:rPr>
              <a:pPr>
                <a:defRPr/>
              </a:pPr>
              <a:t>4</a:t>
            </a:fld>
            <a:endParaRPr lang="en-US" altLang="ja-JP" sz="1600" b="1" dirty="0">
              <a:solidFill>
                <a:schemeClr val="tx1"/>
              </a:solidFill>
            </a:endParaRPr>
          </a:p>
        </p:txBody>
      </p:sp>
      <p:grpSp>
        <p:nvGrpSpPr>
          <p:cNvPr id="3" name="グループ化 10"/>
          <p:cNvGrpSpPr/>
          <p:nvPr/>
        </p:nvGrpSpPr>
        <p:grpSpPr>
          <a:xfrm>
            <a:off x="7977336" y="260648"/>
            <a:ext cx="1512168" cy="2088232"/>
            <a:chOff x="200472" y="764704"/>
            <a:chExt cx="1656184" cy="2232248"/>
          </a:xfrm>
        </p:grpSpPr>
        <p:sp>
          <p:nvSpPr>
            <p:cNvPr id="12" name="正方形/長方形 11"/>
            <p:cNvSpPr/>
            <p:nvPr/>
          </p:nvSpPr>
          <p:spPr>
            <a:xfrm>
              <a:off x="200472" y="764704"/>
              <a:ext cx="1656184" cy="223224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30"/>
            <p:cNvSpPr>
              <a:spLocks/>
            </p:cNvSpPr>
            <p:nvPr/>
          </p:nvSpPr>
          <p:spPr bwMode="auto">
            <a:xfrm>
              <a:off x="272480" y="908720"/>
              <a:ext cx="1440160" cy="1944216"/>
            </a:xfrm>
            <a:custGeom>
              <a:avLst/>
              <a:gdLst>
                <a:gd name="T0" fmla="*/ 2147483647 w 1102"/>
                <a:gd name="T1" fmla="*/ 2147483647 h 1467"/>
                <a:gd name="T2" fmla="*/ 2147483647 w 1102"/>
                <a:gd name="T3" fmla="*/ 2147483647 h 1467"/>
                <a:gd name="T4" fmla="*/ 2147483647 w 1102"/>
                <a:gd name="T5" fmla="*/ 2147483647 h 1467"/>
                <a:gd name="T6" fmla="*/ 2147483647 w 1102"/>
                <a:gd name="T7" fmla="*/ 2147483647 h 1467"/>
                <a:gd name="T8" fmla="*/ 2147483647 w 1102"/>
                <a:gd name="T9" fmla="*/ 2147483647 h 1467"/>
                <a:gd name="T10" fmla="*/ 2147483647 w 1102"/>
                <a:gd name="T11" fmla="*/ 2147483647 h 1467"/>
                <a:gd name="T12" fmla="*/ 2147483647 w 1102"/>
                <a:gd name="T13" fmla="*/ 2147483647 h 1467"/>
                <a:gd name="T14" fmla="*/ 2147483647 w 1102"/>
                <a:gd name="T15" fmla="*/ 2147483647 h 1467"/>
                <a:gd name="T16" fmla="*/ 2147483647 w 1102"/>
                <a:gd name="T17" fmla="*/ 2147483647 h 1467"/>
                <a:gd name="T18" fmla="*/ 2147483647 w 1102"/>
                <a:gd name="T19" fmla="*/ 2147483647 h 1467"/>
                <a:gd name="T20" fmla="*/ 2147483647 w 1102"/>
                <a:gd name="T21" fmla="*/ 2147483647 h 1467"/>
                <a:gd name="T22" fmla="*/ 2147483647 w 1102"/>
                <a:gd name="T23" fmla="*/ 2147483647 h 1467"/>
                <a:gd name="T24" fmla="*/ 2147483647 w 1102"/>
                <a:gd name="T25" fmla="*/ 2147483647 h 1467"/>
                <a:gd name="T26" fmla="*/ 2147483647 w 1102"/>
                <a:gd name="T27" fmla="*/ 2147483647 h 1467"/>
                <a:gd name="T28" fmla="*/ 2147483647 w 1102"/>
                <a:gd name="T29" fmla="*/ 2147483647 h 1467"/>
                <a:gd name="T30" fmla="*/ 2147483647 w 1102"/>
                <a:gd name="T31" fmla="*/ 2147483647 h 1467"/>
                <a:gd name="T32" fmla="*/ 2147483647 w 1102"/>
                <a:gd name="T33" fmla="*/ 2147483647 h 1467"/>
                <a:gd name="T34" fmla="*/ 2147483647 w 1102"/>
                <a:gd name="T35" fmla="*/ 2147483647 h 1467"/>
                <a:gd name="T36" fmla="*/ 2147483647 w 1102"/>
                <a:gd name="T37" fmla="*/ 2147483647 h 1467"/>
                <a:gd name="T38" fmla="*/ 2147483647 w 1102"/>
                <a:gd name="T39" fmla="*/ 2147483647 h 1467"/>
                <a:gd name="T40" fmla="*/ 2147483647 w 1102"/>
                <a:gd name="T41" fmla="*/ 2147483647 h 1467"/>
                <a:gd name="T42" fmla="*/ 2147483647 w 1102"/>
                <a:gd name="T43" fmla="*/ 2147483647 h 1467"/>
                <a:gd name="T44" fmla="*/ 2147483647 w 1102"/>
                <a:gd name="T45" fmla="*/ 2147483647 h 1467"/>
                <a:gd name="T46" fmla="*/ 2147483647 w 1102"/>
                <a:gd name="T47" fmla="*/ 2147483647 h 1467"/>
                <a:gd name="T48" fmla="*/ 2147483647 w 1102"/>
                <a:gd name="T49" fmla="*/ 2147483647 h 1467"/>
                <a:gd name="T50" fmla="*/ 2147483647 w 1102"/>
                <a:gd name="T51" fmla="*/ 2147483647 h 1467"/>
                <a:gd name="T52" fmla="*/ 2147483647 w 1102"/>
                <a:gd name="T53" fmla="*/ 2147483647 h 1467"/>
                <a:gd name="T54" fmla="*/ 2147483647 w 1102"/>
                <a:gd name="T55" fmla="*/ 2147483647 h 1467"/>
                <a:gd name="T56" fmla="*/ 2147483647 w 1102"/>
                <a:gd name="T57" fmla="*/ 2147483647 h 1467"/>
                <a:gd name="T58" fmla="*/ 2147483647 w 1102"/>
                <a:gd name="T59" fmla="*/ 2147483647 h 1467"/>
                <a:gd name="T60" fmla="*/ 2147483647 w 1102"/>
                <a:gd name="T61" fmla="*/ 2147483647 h 1467"/>
                <a:gd name="T62" fmla="*/ 2147483647 w 1102"/>
                <a:gd name="T63" fmla="*/ 2147483647 h 1467"/>
                <a:gd name="T64" fmla="*/ 2147483647 w 1102"/>
                <a:gd name="T65" fmla="*/ 2147483647 h 1467"/>
                <a:gd name="T66" fmla="*/ 2147483647 w 1102"/>
                <a:gd name="T67" fmla="*/ 2147483647 h 1467"/>
                <a:gd name="T68" fmla="*/ 2147483647 w 1102"/>
                <a:gd name="T69" fmla="*/ 2147483647 h 1467"/>
                <a:gd name="T70" fmla="*/ 2147483647 w 1102"/>
                <a:gd name="T71" fmla="*/ 2147483647 h 1467"/>
                <a:gd name="T72" fmla="*/ 2147483647 w 1102"/>
                <a:gd name="T73" fmla="*/ 2147483647 h 1467"/>
                <a:gd name="T74" fmla="*/ 2147483647 w 1102"/>
                <a:gd name="T75" fmla="*/ 2147483647 h 1467"/>
                <a:gd name="T76" fmla="*/ 2147483647 w 1102"/>
                <a:gd name="T77" fmla="*/ 2147483647 h 1467"/>
                <a:gd name="T78" fmla="*/ 2147483647 w 1102"/>
                <a:gd name="T79" fmla="*/ 2147483647 h 1467"/>
                <a:gd name="T80" fmla="*/ 2147483647 w 1102"/>
                <a:gd name="T81" fmla="*/ 2147483647 h 1467"/>
                <a:gd name="T82" fmla="*/ 2147483647 w 1102"/>
                <a:gd name="T83" fmla="*/ 2147483647 h 1467"/>
                <a:gd name="T84" fmla="*/ 2147483647 w 1102"/>
                <a:gd name="T85" fmla="*/ 2147483647 h 1467"/>
                <a:gd name="T86" fmla="*/ 2147483647 w 1102"/>
                <a:gd name="T87" fmla="*/ 2147483647 h 1467"/>
                <a:gd name="T88" fmla="*/ 2147483647 w 1102"/>
                <a:gd name="T89" fmla="*/ 2147483647 h 1467"/>
                <a:gd name="T90" fmla="*/ 2147483647 w 1102"/>
                <a:gd name="T91" fmla="*/ 2147483647 h 1467"/>
                <a:gd name="T92" fmla="*/ 2147483647 w 1102"/>
                <a:gd name="T93" fmla="*/ 2147483647 h 1467"/>
                <a:gd name="T94" fmla="*/ 2147483647 w 1102"/>
                <a:gd name="T95" fmla="*/ 2147483647 h 1467"/>
                <a:gd name="T96" fmla="*/ 2147483647 w 1102"/>
                <a:gd name="T97" fmla="*/ 2147483647 h 1467"/>
                <a:gd name="T98" fmla="*/ 2147483647 w 1102"/>
                <a:gd name="T99" fmla="*/ 2147483647 h 1467"/>
                <a:gd name="T100" fmla="*/ 2147483647 w 1102"/>
                <a:gd name="T101" fmla="*/ 2147483647 h 1467"/>
                <a:gd name="T102" fmla="*/ 2147483647 w 1102"/>
                <a:gd name="T103" fmla="*/ 2147483647 h 1467"/>
                <a:gd name="T104" fmla="*/ 2147483647 w 1102"/>
                <a:gd name="T105" fmla="*/ 2147483647 h 1467"/>
                <a:gd name="T106" fmla="*/ 2147483647 w 1102"/>
                <a:gd name="T107" fmla="*/ 2147483647 h 1467"/>
                <a:gd name="T108" fmla="*/ 2147483647 w 1102"/>
                <a:gd name="T109" fmla="*/ 2147483647 h 1467"/>
                <a:gd name="T110" fmla="*/ 2147483647 w 1102"/>
                <a:gd name="T111" fmla="*/ 2147483647 h 1467"/>
                <a:gd name="T112" fmla="*/ 2147483647 w 1102"/>
                <a:gd name="T113" fmla="*/ 2147483647 h 1467"/>
                <a:gd name="T114" fmla="*/ 2147483647 w 1102"/>
                <a:gd name="T115" fmla="*/ 2147483647 h 1467"/>
                <a:gd name="T116" fmla="*/ 2147483647 w 1102"/>
                <a:gd name="T117" fmla="*/ 2147483647 h 1467"/>
                <a:gd name="T118" fmla="*/ 2147483647 w 1102"/>
                <a:gd name="T119" fmla="*/ 2147483647 h 1467"/>
                <a:gd name="T120" fmla="*/ 2147483647 w 1102"/>
                <a:gd name="T121" fmla="*/ 2147483647 h 1467"/>
                <a:gd name="T122" fmla="*/ 2147483647 w 1102"/>
                <a:gd name="T123" fmla="*/ 2147483647 h 14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2"/>
                <a:gd name="T187" fmla="*/ 0 h 1467"/>
                <a:gd name="T188" fmla="*/ 1102 w 1102"/>
                <a:gd name="T189" fmla="*/ 1467 h 14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2" h="1467">
                  <a:moveTo>
                    <a:pt x="577" y="204"/>
                  </a:moveTo>
                  <a:lnTo>
                    <a:pt x="550" y="174"/>
                  </a:lnTo>
                  <a:lnTo>
                    <a:pt x="541" y="135"/>
                  </a:lnTo>
                  <a:lnTo>
                    <a:pt x="556" y="111"/>
                  </a:lnTo>
                  <a:lnTo>
                    <a:pt x="521" y="101"/>
                  </a:lnTo>
                  <a:lnTo>
                    <a:pt x="526" y="75"/>
                  </a:lnTo>
                  <a:lnTo>
                    <a:pt x="499" y="77"/>
                  </a:lnTo>
                  <a:lnTo>
                    <a:pt x="476" y="66"/>
                  </a:lnTo>
                  <a:lnTo>
                    <a:pt x="421" y="65"/>
                  </a:lnTo>
                  <a:lnTo>
                    <a:pt x="380" y="1"/>
                  </a:lnTo>
                  <a:lnTo>
                    <a:pt x="361" y="0"/>
                  </a:lnTo>
                  <a:lnTo>
                    <a:pt x="319" y="20"/>
                  </a:lnTo>
                  <a:lnTo>
                    <a:pt x="306" y="19"/>
                  </a:lnTo>
                  <a:lnTo>
                    <a:pt x="314" y="81"/>
                  </a:lnTo>
                  <a:lnTo>
                    <a:pt x="304" y="109"/>
                  </a:lnTo>
                  <a:lnTo>
                    <a:pt x="313" y="129"/>
                  </a:lnTo>
                  <a:lnTo>
                    <a:pt x="307" y="161"/>
                  </a:lnTo>
                  <a:lnTo>
                    <a:pt x="289" y="188"/>
                  </a:lnTo>
                  <a:lnTo>
                    <a:pt x="286" y="278"/>
                  </a:lnTo>
                  <a:lnTo>
                    <a:pt x="254" y="294"/>
                  </a:lnTo>
                  <a:lnTo>
                    <a:pt x="221" y="296"/>
                  </a:lnTo>
                  <a:lnTo>
                    <a:pt x="199" y="329"/>
                  </a:lnTo>
                  <a:lnTo>
                    <a:pt x="170" y="330"/>
                  </a:lnTo>
                  <a:lnTo>
                    <a:pt x="160" y="353"/>
                  </a:lnTo>
                  <a:lnTo>
                    <a:pt x="112" y="371"/>
                  </a:lnTo>
                  <a:lnTo>
                    <a:pt x="92" y="384"/>
                  </a:lnTo>
                  <a:lnTo>
                    <a:pt x="102" y="421"/>
                  </a:lnTo>
                  <a:lnTo>
                    <a:pt x="77" y="458"/>
                  </a:lnTo>
                  <a:lnTo>
                    <a:pt x="101" y="474"/>
                  </a:lnTo>
                  <a:lnTo>
                    <a:pt x="112" y="512"/>
                  </a:lnTo>
                  <a:lnTo>
                    <a:pt x="106" y="529"/>
                  </a:lnTo>
                  <a:lnTo>
                    <a:pt x="133" y="539"/>
                  </a:lnTo>
                  <a:lnTo>
                    <a:pt x="134" y="569"/>
                  </a:lnTo>
                  <a:lnTo>
                    <a:pt x="156" y="537"/>
                  </a:lnTo>
                  <a:lnTo>
                    <a:pt x="173" y="611"/>
                  </a:lnTo>
                  <a:lnTo>
                    <a:pt x="196" y="638"/>
                  </a:lnTo>
                  <a:lnTo>
                    <a:pt x="226" y="635"/>
                  </a:lnTo>
                  <a:lnTo>
                    <a:pt x="215" y="666"/>
                  </a:lnTo>
                  <a:lnTo>
                    <a:pt x="238" y="685"/>
                  </a:lnTo>
                  <a:lnTo>
                    <a:pt x="236" y="740"/>
                  </a:lnTo>
                  <a:lnTo>
                    <a:pt x="209" y="744"/>
                  </a:lnTo>
                  <a:lnTo>
                    <a:pt x="211" y="762"/>
                  </a:lnTo>
                  <a:lnTo>
                    <a:pt x="226" y="779"/>
                  </a:lnTo>
                  <a:lnTo>
                    <a:pt x="175" y="792"/>
                  </a:lnTo>
                  <a:lnTo>
                    <a:pt x="190" y="825"/>
                  </a:lnTo>
                  <a:lnTo>
                    <a:pt x="142" y="873"/>
                  </a:lnTo>
                  <a:lnTo>
                    <a:pt x="131" y="972"/>
                  </a:lnTo>
                  <a:lnTo>
                    <a:pt x="74" y="977"/>
                  </a:lnTo>
                  <a:lnTo>
                    <a:pt x="88" y="997"/>
                  </a:lnTo>
                  <a:lnTo>
                    <a:pt x="25" y="1046"/>
                  </a:lnTo>
                  <a:lnTo>
                    <a:pt x="0" y="1055"/>
                  </a:lnTo>
                  <a:lnTo>
                    <a:pt x="10" y="1103"/>
                  </a:lnTo>
                  <a:lnTo>
                    <a:pt x="42" y="1135"/>
                  </a:lnTo>
                  <a:lnTo>
                    <a:pt x="46" y="1211"/>
                  </a:lnTo>
                  <a:lnTo>
                    <a:pt x="68" y="1233"/>
                  </a:lnTo>
                  <a:lnTo>
                    <a:pt x="68" y="1267"/>
                  </a:lnTo>
                  <a:lnTo>
                    <a:pt x="108" y="1295"/>
                  </a:lnTo>
                  <a:lnTo>
                    <a:pt x="104" y="1313"/>
                  </a:lnTo>
                  <a:lnTo>
                    <a:pt x="130" y="1341"/>
                  </a:lnTo>
                  <a:lnTo>
                    <a:pt x="162" y="1343"/>
                  </a:lnTo>
                  <a:lnTo>
                    <a:pt x="166" y="1359"/>
                  </a:lnTo>
                  <a:lnTo>
                    <a:pt x="222" y="1349"/>
                  </a:lnTo>
                  <a:lnTo>
                    <a:pt x="242" y="1365"/>
                  </a:lnTo>
                  <a:lnTo>
                    <a:pt x="284" y="1369"/>
                  </a:lnTo>
                  <a:lnTo>
                    <a:pt x="324" y="1389"/>
                  </a:lnTo>
                  <a:lnTo>
                    <a:pt x="372" y="1437"/>
                  </a:lnTo>
                  <a:lnTo>
                    <a:pt x="422" y="1427"/>
                  </a:lnTo>
                  <a:lnTo>
                    <a:pt x="460" y="1443"/>
                  </a:lnTo>
                  <a:lnTo>
                    <a:pt x="488" y="1435"/>
                  </a:lnTo>
                  <a:lnTo>
                    <a:pt x="512" y="1451"/>
                  </a:lnTo>
                  <a:lnTo>
                    <a:pt x="536" y="1451"/>
                  </a:lnTo>
                  <a:lnTo>
                    <a:pt x="560" y="1467"/>
                  </a:lnTo>
                  <a:lnTo>
                    <a:pt x="574" y="1381"/>
                  </a:lnTo>
                  <a:lnTo>
                    <a:pt x="612" y="1327"/>
                  </a:lnTo>
                  <a:lnTo>
                    <a:pt x="638" y="1305"/>
                  </a:lnTo>
                  <a:lnTo>
                    <a:pt x="694" y="1315"/>
                  </a:lnTo>
                  <a:lnTo>
                    <a:pt x="700" y="1291"/>
                  </a:lnTo>
                  <a:lnTo>
                    <a:pt x="744" y="1271"/>
                  </a:lnTo>
                  <a:lnTo>
                    <a:pt x="754" y="1259"/>
                  </a:lnTo>
                  <a:lnTo>
                    <a:pt x="778" y="1247"/>
                  </a:lnTo>
                  <a:lnTo>
                    <a:pt x="836" y="1201"/>
                  </a:lnTo>
                  <a:lnTo>
                    <a:pt x="858" y="1203"/>
                  </a:lnTo>
                  <a:lnTo>
                    <a:pt x="872" y="1209"/>
                  </a:lnTo>
                  <a:lnTo>
                    <a:pt x="874" y="1225"/>
                  </a:lnTo>
                  <a:lnTo>
                    <a:pt x="908" y="1233"/>
                  </a:lnTo>
                  <a:lnTo>
                    <a:pt x="908" y="1205"/>
                  </a:lnTo>
                  <a:lnTo>
                    <a:pt x="934" y="1175"/>
                  </a:lnTo>
                  <a:lnTo>
                    <a:pt x="960" y="1167"/>
                  </a:lnTo>
                  <a:lnTo>
                    <a:pt x="974" y="1137"/>
                  </a:lnTo>
                  <a:lnTo>
                    <a:pt x="1018" y="1109"/>
                  </a:lnTo>
                  <a:lnTo>
                    <a:pt x="1012" y="1089"/>
                  </a:lnTo>
                  <a:lnTo>
                    <a:pt x="1028" y="1045"/>
                  </a:lnTo>
                  <a:lnTo>
                    <a:pt x="1050" y="1037"/>
                  </a:lnTo>
                  <a:lnTo>
                    <a:pt x="1046" y="989"/>
                  </a:lnTo>
                  <a:lnTo>
                    <a:pt x="1034" y="985"/>
                  </a:lnTo>
                  <a:lnTo>
                    <a:pt x="1024" y="845"/>
                  </a:lnTo>
                  <a:lnTo>
                    <a:pt x="1048" y="709"/>
                  </a:lnTo>
                  <a:lnTo>
                    <a:pt x="1078" y="695"/>
                  </a:lnTo>
                  <a:lnTo>
                    <a:pt x="1092" y="647"/>
                  </a:lnTo>
                  <a:lnTo>
                    <a:pt x="1084" y="629"/>
                  </a:lnTo>
                  <a:lnTo>
                    <a:pt x="1102" y="541"/>
                  </a:lnTo>
                  <a:lnTo>
                    <a:pt x="1088" y="469"/>
                  </a:lnTo>
                  <a:lnTo>
                    <a:pt x="1094" y="417"/>
                  </a:lnTo>
                  <a:lnTo>
                    <a:pt x="1052" y="425"/>
                  </a:lnTo>
                  <a:lnTo>
                    <a:pt x="1007" y="410"/>
                  </a:lnTo>
                  <a:lnTo>
                    <a:pt x="956" y="419"/>
                  </a:lnTo>
                  <a:lnTo>
                    <a:pt x="913" y="386"/>
                  </a:lnTo>
                  <a:lnTo>
                    <a:pt x="901" y="356"/>
                  </a:lnTo>
                  <a:lnTo>
                    <a:pt x="878" y="368"/>
                  </a:lnTo>
                  <a:lnTo>
                    <a:pt x="829" y="320"/>
                  </a:lnTo>
                  <a:lnTo>
                    <a:pt x="802" y="307"/>
                  </a:lnTo>
                  <a:lnTo>
                    <a:pt x="764" y="313"/>
                  </a:lnTo>
                  <a:lnTo>
                    <a:pt x="750" y="271"/>
                  </a:lnTo>
                  <a:lnTo>
                    <a:pt x="774" y="253"/>
                  </a:lnTo>
                  <a:lnTo>
                    <a:pt x="770" y="227"/>
                  </a:lnTo>
                  <a:lnTo>
                    <a:pt x="751" y="185"/>
                  </a:lnTo>
                  <a:lnTo>
                    <a:pt x="766" y="167"/>
                  </a:lnTo>
                  <a:lnTo>
                    <a:pt x="758" y="143"/>
                  </a:lnTo>
                  <a:lnTo>
                    <a:pt x="724" y="147"/>
                  </a:lnTo>
                  <a:lnTo>
                    <a:pt x="716" y="179"/>
                  </a:lnTo>
                  <a:lnTo>
                    <a:pt x="686" y="197"/>
                  </a:lnTo>
                  <a:lnTo>
                    <a:pt x="670" y="181"/>
                  </a:lnTo>
                  <a:lnTo>
                    <a:pt x="622" y="206"/>
                  </a:lnTo>
                  <a:lnTo>
                    <a:pt x="577" y="204"/>
                  </a:lnTo>
                  <a:close/>
                </a:path>
              </a:pathLst>
            </a:custGeom>
            <a:solidFill>
              <a:schemeClr val="bg1"/>
            </a:solidFill>
            <a:ln w="12700">
              <a:solidFill>
                <a:schemeClr val="tx1"/>
              </a:solidFill>
              <a:round/>
              <a:headEnd/>
              <a:tailEnd/>
            </a:ln>
          </p:spPr>
          <p:txBody>
            <a:bodyPr/>
            <a:lstStyle/>
            <a:p>
              <a:endParaRPr lang="ja-JP" altLang="en-US"/>
            </a:p>
          </p:txBody>
        </p:sp>
      </p:grpSp>
      <p:sp>
        <p:nvSpPr>
          <p:cNvPr id="14" name="正方形/長方形 13"/>
          <p:cNvSpPr/>
          <p:nvPr/>
        </p:nvSpPr>
        <p:spPr>
          <a:xfrm>
            <a:off x="8841432" y="620688"/>
            <a:ext cx="100811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solidFill>
                  <a:srgbClr val="FF0000"/>
                </a:solidFill>
                <a:latin typeface="+mj-ea"/>
                <a:ea typeface="+mj-ea"/>
              </a:rPr>
              <a:t>×</a:t>
            </a:r>
            <a:endParaRPr kumimoji="1" lang="ja-JP" altLang="en-US" sz="3600" b="1" dirty="0">
              <a:solidFill>
                <a:srgbClr val="FF0000"/>
              </a:solidFill>
              <a:latin typeface="+mj-ea"/>
              <a:ea typeface="+mj-ea"/>
            </a:endParaRPr>
          </a:p>
        </p:txBody>
      </p:sp>
      <p:pic>
        <p:nvPicPr>
          <p:cNvPr id="28" name="図 17" descr="P3280061.JPG"/>
          <p:cNvPicPr>
            <a:picLocks noChangeAspect="1"/>
          </p:cNvPicPr>
          <p:nvPr/>
        </p:nvPicPr>
        <p:blipFill>
          <a:blip r:embed="rId5" cstate="print"/>
          <a:srcRect t="18834"/>
          <a:stretch>
            <a:fillRect/>
          </a:stretch>
        </p:blipFill>
        <p:spPr bwMode="auto">
          <a:xfrm>
            <a:off x="3296816" y="4822536"/>
            <a:ext cx="3240360" cy="1953162"/>
          </a:xfrm>
          <a:prstGeom prst="rect">
            <a:avLst/>
          </a:prstGeom>
          <a:noFill/>
          <a:ln w="9525">
            <a:solidFill>
              <a:schemeClr val="tx1"/>
            </a:solidFill>
            <a:miter lim="800000"/>
            <a:headEnd/>
            <a:tailEnd/>
          </a:ln>
        </p:spPr>
      </p:pic>
      <p:sp>
        <p:nvSpPr>
          <p:cNvPr id="29" name="右矢印 28"/>
          <p:cNvSpPr/>
          <p:nvPr/>
        </p:nvSpPr>
        <p:spPr>
          <a:xfrm>
            <a:off x="2864768" y="2060848"/>
            <a:ext cx="720080" cy="4846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descr="久之浜港線被災後.JPG"/>
          <p:cNvPicPr>
            <a:picLocks noChangeAspect="1"/>
          </p:cNvPicPr>
          <p:nvPr/>
        </p:nvPicPr>
        <p:blipFill>
          <a:blip r:embed="rId6" cstate="print"/>
          <a:stretch>
            <a:fillRect/>
          </a:stretch>
        </p:blipFill>
        <p:spPr>
          <a:xfrm>
            <a:off x="6681192" y="4797152"/>
            <a:ext cx="2592288" cy="194421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200472" y="4221088"/>
            <a:ext cx="9289032" cy="2448272"/>
          </a:xfrm>
          <a:prstGeom prst="roundRect">
            <a:avLst>
              <a:gd name="adj" fmla="val 658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200472" y="1196752"/>
            <a:ext cx="9217024" cy="2448272"/>
          </a:xfrm>
          <a:prstGeom prst="roundRect">
            <a:avLst>
              <a:gd name="adj" fmla="val 7774"/>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2"/>
          <p:cNvSpPr txBox="1">
            <a:spLocks noChangeArrowheads="1"/>
          </p:cNvSpPr>
          <p:nvPr/>
        </p:nvSpPr>
        <p:spPr bwMode="auto">
          <a:xfrm>
            <a:off x="-15875" y="-12700"/>
            <a:ext cx="9921875" cy="921420"/>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b="1" dirty="0" smtClean="0">
                <a:latin typeface="HG丸ｺﾞｼｯｸM-PRO" pitchFamily="50" charset="-128"/>
                <a:ea typeface="HG丸ｺﾞｼｯｸM-PRO" pitchFamily="50" charset="-128"/>
                <a:cs typeface="+mj-cs"/>
              </a:rPr>
              <a:t> つなみ     </a:t>
            </a:r>
            <a:r>
              <a:rPr lang="ja-JP" altLang="en-US" sz="1200" b="1" dirty="0" err="1" smtClean="0">
                <a:latin typeface="HG丸ｺﾞｼｯｸM-PRO" pitchFamily="50" charset="-128"/>
                <a:ea typeface="HG丸ｺﾞｼｯｸM-PRO" pitchFamily="50" charset="-128"/>
                <a:cs typeface="+mj-cs"/>
              </a:rPr>
              <a:t>ひ</a:t>
            </a:r>
            <a:r>
              <a:rPr lang="ja-JP" altLang="en-US" sz="1200" b="1" dirty="0" smtClean="0">
                <a:latin typeface="HG丸ｺﾞｼｯｸM-PRO" pitchFamily="50" charset="-128"/>
                <a:ea typeface="HG丸ｺﾞｼｯｸM-PRO" pitchFamily="50" charset="-128"/>
                <a:cs typeface="+mj-cs"/>
              </a:rPr>
              <a:t>さいち    ふっこう　　　　　　　　　　　　　　　　　　　　　　　　　　　　　　　　　　</a:t>
            </a:r>
            <a:endParaRPr lang="en-US" altLang="ja-JP" sz="1200" b="1" dirty="0" smtClean="0">
              <a:latin typeface="HG丸ｺﾞｼｯｸM-PRO" pitchFamily="50" charset="-128"/>
              <a:ea typeface="HG丸ｺﾞｼｯｸM-PRO"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b="1" dirty="0" smtClean="0">
                <a:latin typeface="HG丸ｺﾞｼｯｸM-PRO" pitchFamily="50" charset="-128"/>
                <a:ea typeface="HG丸ｺﾞｼｯｸM-PRO" pitchFamily="50" charset="-128"/>
                <a:cs typeface="+mj-cs"/>
              </a:rPr>
              <a:t>津波被災地復興まちづくりについて　　　</a:t>
            </a:r>
            <a:r>
              <a:rPr lang="ja-JP" altLang="en-US" sz="1600" b="1" dirty="0" smtClean="0">
                <a:latin typeface="HG丸ｺﾞｼｯｸM-PRO" pitchFamily="50" charset="-128"/>
                <a:ea typeface="HG丸ｺﾞｼｯｸM-PRO" pitchFamily="50" charset="-128"/>
                <a:cs typeface="+mj-cs"/>
              </a:rPr>
              <a:t>津波で被害を受けたまちの復興</a:t>
            </a:r>
            <a:endParaRPr kumimoji="1" lang="ja-JP" altLang="ja-JP" sz="16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p:txBody>
      </p:sp>
      <p:sp>
        <p:nvSpPr>
          <p:cNvPr id="9" name="角丸四角形 8"/>
          <p:cNvSpPr/>
          <p:nvPr/>
        </p:nvSpPr>
        <p:spPr>
          <a:xfrm>
            <a:off x="3008784" y="980728"/>
            <a:ext cx="3456384" cy="648072"/>
          </a:xfrm>
          <a:prstGeom prst="roundRect">
            <a:avLst/>
          </a:prstGeom>
          <a:solidFill>
            <a:schemeClr val="accent6">
              <a:lumMod val="60000"/>
              <a:lumOff val="40000"/>
            </a:schemeClr>
          </a:solidFill>
          <a:ln>
            <a:solidFill>
              <a:schemeClr val="tx1"/>
            </a:solidFill>
          </a:ln>
        </p:spPr>
        <p:style>
          <a:lnRef idx="0">
            <a:schemeClr val="accent6"/>
          </a:lnRef>
          <a:fillRef idx="3">
            <a:schemeClr val="accent6"/>
          </a:fillRef>
          <a:effectRef idx="3">
            <a:schemeClr val="accent6"/>
          </a:effectRef>
          <a:fontRef idx="minor">
            <a:schemeClr val="lt1"/>
          </a:fontRef>
        </p:style>
        <p:txBody>
          <a:bodyPr lIns="91428" tIns="45714" rIns="91428" bIns="45714" anchor="ctr"/>
          <a:lstStyle/>
          <a:p>
            <a:pPr algn="ctr">
              <a:defRPr/>
            </a:pPr>
            <a:r>
              <a:rPr lang="ja-JP" altLang="en-US" sz="2000" b="1" dirty="0" smtClean="0">
                <a:solidFill>
                  <a:schemeClr val="tx1"/>
                </a:solidFill>
                <a:latin typeface="HG丸ｺﾞｼｯｸM-PRO" pitchFamily="50" charset="-128"/>
                <a:ea typeface="HG丸ｺﾞｼｯｸM-PRO" pitchFamily="50" charset="-128"/>
              </a:rPr>
              <a:t>まちづくりのすすめかた</a:t>
            </a:r>
            <a:endParaRPr lang="ja-JP" altLang="en-US" sz="2000" b="1" dirty="0">
              <a:solidFill>
                <a:schemeClr val="tx1"/>
              </a:solidFill>
              <a:latin typeface="HG丸ｺﾞｼｯｸM-PRO" pitchFamily="50" charset="-128"/>
              <a:ea typeface="HG丸ｺﾞｼｯｸM-PRO" pitchFamily="50" charset="-128"/>
            </a:endParaRPr>
          </a:p>
        </p:txBody>
      </p:sp>
      <p:sp>
        <p:nvSpPr>
          <p:cNvPr id="10" name="テキスト ボックス 9"/>
          <p:cNvSpPr txBox="1"/>
          <p:nvPr/>
        </p:nvSpPr>
        <p:spPr>
          <a:xfrm>
            <a:off x="128464" y="1290246"/>
            <a:ext cx="2880320" cy="338554"/>
          </a:xfrm>
          <a:prstGeom prst="rect">
            <a:avLst/>
          </a:prstGeom>
          <a:noFill/>
          <a:ln>
            <a:noFill/>
          </a:ln>
        </p:spPr>
        <p:txBody>
          <a:bodyPr wrap="square" rtlCol="0">
            <a:spAutoFit/>
          </a:bodyPr>
          <a:lstStyle/>
          <a:p>
            <a:r>
              <a:rPr lang="en-US" altLang="ja-JP" sz="1600"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いま</a:t>
            </a:r>
            <a:r>
              <a:rPr lang="en-US" altLang="ja-JP" sz="1600" dirty="0" smtClean="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p:txBody>
      </p:sp>
      <p:grpSp>
        <p:nvGrpSpPr>
          <p:cNvPr id="19" name="グループ化 37"/>
          <p:cNvGrpSpPr/>
          <p:nvPr/>
        </p:nvGrpSpPr>
        <p:grpSpPr>
          <a:xfrm>
            <a:off x="3798462" y="2466812"/>
            <a:ext cx="729014" cy="303517"/>
            <a:chOff x="3969835" y="3613465"/>
            <a:chExt cx="800175" cy="203959"/>
          </a:xfrm>
        </p:grpSpPr>
        <p:pic>
          <p:nvPicPr>
            <p:cNvPr id="39" name="図 38" descr="稲.gif"/>
            <p:cNvPicPr>
              <a:picLocks noChangeAspect="1"/>
            </p:cNvPicPr>
            <p:nvPr/>
          </p:nvPicPr>
          <p:blipFill>
            <a:blip r:embed="rId2" cstate="print"/>
            <a:stretch>
              <a:fillRect/>
            </a:stretch>
          </p:blipFill>
          <p:spPr>
            <a:xfrm>
              <a:off x="3969835" y="3613465"/>
              <a:ext cx="175405" cy="203959"/>
            </a:xfrm>
            <a:prstGeom prst="rect">
              <a:avLst/>
            </a:prstGeom>
          </p:spPr>
        </p:pic>
        <p:pic>
          <p:nvPicPr>
            <p:cNvPr id="40" name="図 39" descr="稲.gif"/>
            <p:cNvPicPr>
              <a:picLocks noChangeAspect="1"/>
            </p:cNvPicPr>
            <p:nvPr/>
          </p:nvPicPr>
          <p:blipFill>
            <a:blip r:embed="rId2" cstate="print"/>
            <a:stretch>
              <a:fillRect/>
            </a:stretch>
          </p:blipFill>
          <p:spPr>
            <a:xfrm>
              <a:off x="4126027" y="3613465"/>
              <a:ext cx="175405" cy="203959"/>
            </a:xfrm>
            <a:prstGeom prst="rect">
              <a:avLst/>
            </a:prstGeom>
          </p:spPr>
        </p:pic>
        <p:pic>
          <p:nvPicPr>
            <p:cNvPr id="41" name="図 40" descr="稲.gif"/>
            <p:cNvPicPr>
              <a:picLocks noChangeAspect="1"/>
            </p:cNvPicPr>
            <p:nvPr/>
          </p:nvPicPr>
          <p:blipFill>
            <a:blip r:embed="rId2" cstate="print"/>
            <a:stretch>
              <a:fillRect/>
            </a:stretch>
          </p:blipFill>
          <p:spPr>
            <a:xfrm>
              <a:off x="4282219" y="3613465"/>
              <a:ext cx="175405" cy="203959"/>
            </a:xfrm>
            <a:prstGeom prst="rect">
              <a:avLst/>
            </a:prstGeom>
          </p:spPr>
        </p:pic>
        <p:pic>
          <p:nvPicPr>
            <p:cNvPr id="42" name="図 41" descr="稲.gif"/>
            <p:cNvPicPr>
              <a:picLocks noChangeAspect="1"/>
            </p:cNvPicPr>
            <p:nvPr/>
          </p:nvPicPr>
          <p:blipFill>
            <a:blip r:embed="rId2" cstate="print"/>
            <a:stretch>
              <a:fillRect/>
            </a:stretch>
          </p:blipFill>
          <p:spPr>
            <a:xfrm>
              <a:off x="4438411" y="3613465"/>
              <a:ext cx="175405" cy="203959"/>
            </a:xfrm>
            <a:prstGeom prst="rect">
              <a:avLst/>
            </a:prstGeom>
          </p:spPr>
        </p:pic>
        <p:pic>
          <p:nvPicPr>
            <p:cNvPr id="43" name="図 42" descr="稲.gif"/>
            <p:cNvPicPr>
              <a:picLocks noChangeAspect="1"/>
            </p:cNvPicPr>
            <p:nvPr/>
          </p:nvPicPr>
          <p:blipFill>
            <a:blip r:embed="rId2" cstate="print"/>
            <a:stretch>
              <a:fillRect/>
            </a:stretch>
          </p:blipFill>
          <p:spPr>
            <a:xfrm>
              <a:off x="4594605" y="3613465"/>
              <a:ext cx="175405" cy="203959"/>
            </a:xfrm>
            <a:prstGeom prst="rect">
              <a:avLst/>
            </a:prstGeom>
          </p:spPr>
        </p:pic>
      </p:grpSp>
      <p:pic>
        <p:nvPicPr>
          <p:cNvPr id="20" name="図 19" descr="車.gif"/>
          <p:cNvPicPr>
            <a:picLocks noChangeAspect="1"/>
          </p:cNvPicPr>
          <p:nvPr/>
        </p:nvPicPr>
        <p:blipFill>
          <a:blip r:embed="rId3" cstate="print"/>
          <a:stretch>
            <a:fillRect/>
          </a:stretch>
        </p:blipFill>
        <p:spPr>
          <a:xfrm>
            <a:off x="5392359" y="2327143"/>
            <a:ext cx="163993" cy="270593"/>
          </a:xfrm>
          <a:prstGeom prst="rect">
            <a:avLst/>
          </a:prstGeom>
        </p:spPr>
      </p:pic>
      <p:pic>
        <p:nvPicPr>
          <p:cNvPr id="21" name="図 20" descr="車.gif"/>
          <p:cNvPicPr>
            <a:picLocks noChangeAspect="1"/>
          </p:cNvPicPr>
          <p:nvPr/>
        </p:nvPicPr>
        <p:blipFill>
          <a:blip r:embed="rId3" cstate="print"/>
          <a:stretch>
            <a:fillRect/>
          </a:stretch>
        </p:blipFill>
        <p:spPr>
          <a:xfrm>
            <a:off x="5673627" y="2327143"/>
            <a:ext cx="163993" cy="270593"/>
          </a:xfrm>
          <a:prstGeom prst="rect">
            <a:avLst/>
          </a:prstGeom>
        </p:spPr>
      </p:pic>
      <p:sp>
        <p:nvSpPr>
          <p:cNvPr id="22" name="フリーフォーム 21"/>
          <p:cNvSpPr/>
          <p:nvPr/>
        </p:nvSpPr>
        <p:spPr>
          <a:xfrm>
            <a:off x="7845688" y="3079163"/>
            <a:ext cx="1049557" cy="107146"/>
          </a:xfrm>
          <a:custGeom>
            <a:avLst/>
            <a:gdLst>
              <a:gd name="connsiteX0" fmla="*/ 0 w 5724525"/>
              <a:gd name="connsiteY0" fmla="*/ 333375 h 352425"/>
              <a:gd name="connsiteX1" fmla="*/ 733425 w 5724525"/>
              <a:gd name="connsiteY1" fmla="*/ 0 h 352425"/>
              <a:gd name="connsiteX2" fmla="*/ 1419225 w 5724525"/>
              <a:gd name="connsiteY2" fmla="*/ 333375 h 352425"/>
              <a:gd name="connsiteX3" fmla="*/ 2152650 w 5724525"/>
              <a:gd name="connsiteY3" fmla="*/ 9525 h 352425"/>
              <a:gd name="connsiteX4" fmla="*/ 2867025 w 5724525"/>
              <a:gd name="connsiteY4" fmla="*/ 333375 h 352425"/>
              <a:gd name="connsiteX5" fmla="*/ 3600450 w 5724525"/>
              <a:gd name="connsiteY5" fmla="*/ 9525 h 352425"/>
              <a:gd name="connsiteX6" fmla="*/ 4286250 w 5724525"/>
              <a:gd name="connsiteY6" fmla="*/ 342900 h 352425"/>
              <a:gd name="connsiteX7" fmla="*/ 5019675 w 5724525"/>
              <a:gd name="connsiteY7" fmla="*/ 19050 h 352425"/>
              <a:gd name="connsiteX8" fmla="*/ 5724525 w 5724525"/>
              <a:gd name="connsiteY8"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352425">
                <a:moveTo>
                  <a:pt x="0" y="333375"/>
                </a:moveTo>
                <a:cubicBezTo>
                  <a:pt x="248444" y="166687"/>
                  <a:pt x="496888" y="0"/>
                  <a:pt x="733425" y="0"/>
                </a:cubicBezTo>
                <a:cubicBezTo>
                  <a:pt x="969962" y="0"/>
                  <a:pt x="1182688" y="331788"/>
                  <a:pt x="1419225" y="333375"/>
                </a:cubicBezTo>
                <a:cubicBezTo>
                  <a:pt x="1655762" y="334962"/>
                  <a:pt x="1911350" y="9525"/>
                  <a:pt x="2152650" y="9525"/>
                </a:cubicBezTo>
                <a:cubicBezTo>
                  <a:pt x="2393950" y="9525"/>
                  <a:pt x="2625725" y="333375"/>
                  <a:pt x="2867025" y="333375"/>
                </a:cubicBezTo>
                <a:cubicBezTo>
                  <a:pt x="3108325" y="333375"/>
                  <a:pt x="3363913" y="7938"/>
                  <a:pt x="3600450" y="9525"/>
                </a:cubicBezTo>
                <a:cubicBezTo>
                  <a:pt x="3836987" y="11112"/>
                  <a:pt x="4049713" y="341313"/>
                  <a:pt x="4286250" y="342900"/>
                </a:cubicBezTo>
                <a:cubicBezTo>
                  <a:pt x="4522787" y="344487"/>
                  <a:pt x="4779963" y="17463"/>
                  <a:pt x="5019675" y="19050"/>
                </a:cubicBezTo>
                <a:cubicBezTo>
                  <a:pt x="5259387" y="20637"/>
                  <a:pt x="5491956" y="186531"/>
                  <a:pt x="5724525" y="352425"/>
                </a:cubicBezTo>
              </a:path>
            </a:pathLst>
          </a:custGeom>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nvGrpSpPr>
          <p:cNvPr id="29" name="グループ化 37"/>
          <p:cNvGrpSpPr/>
          <p:nvPr/>
        </p:nvGrpSpPr>
        <p:grpSpPr>
          <a:xfrm>
            <a:off x="4548517" y="2466822"/>
            <a:ext cx="729014" cy="303517"/>
            <a:chOff x="3969835" y="3613465"/>
            <a:chExt cx="800175" cy="203960"/>
          </a:xfrm>
        </p:grpSpPr>
        <p:pic>
          <p:nvPicPr>
            <p:cNvPr id="34" name="図 33" descr="稲.gif"/>
            <p:cNvPicPr>
              <a:picLocks noChangeAspect="1"/>
            </p:cNvPicPr>
            <p:nvPr/>
          </p:nvPicPr>
          <p:blipFill>
            <a:blip r:embed="rId2" cstate="print"/>
            <a:stretch>
              <a:fillRect/>
            </a:stretch>
          </p:blipFill>
          <p:spPr>
            <a:xfrm>
              <a:off x="3969835" y="3613465"/>
              <a:ext cx="175405" cy="203959"/>
            </a:xfrm>
            <a:prstGeom prst="rect">
              <a:avLst/>
            </a:prstGeom>
          </p:spPr>
        </p:pic>
        <p:pic>
          <p:nvPicPr>
            <p:cNvPr id="35" name="図 34" descr="稲.gif"/>
            <p:cNvPicPr>
              <a:picLocks noChangeAspect="1"/>
            </p:cNvPicPr>
            <p:nvPr/>
          </p:nvPicPr>
          <p:blipFill>
            <a:blip r:embed="rId2" cstate="print"/>
            <a:stretch>
              <a:fillRect/>
            </a:stretch>
          </p:blipFill>
          <p:spPr>
            <a:xfrm>
              <a:off x="4126027" y="3613465"/>
              <a:ext cx="175405" cy="203959"/>
            </a:xfrm>
            <a:prstGeom prst="rect">
              <a:avLst/>
            </a:prstGeom>
          </p:spPr>
        </p:pic>
        <p:pic>
          <p:nvPicPr>
            <p:cNvPr id="36" name="図 35" descr="稲.gif"/>
            <p:cNvPicPr>
              <a:picLocks noChangeAspect="1"/>
            </p:cNvPicPr>
            <p:nvPr/>
          </p:nvPicPr>
          <p:blipFill>
            <a:blip r:embed="rId2" cstate="print"/>
            <a:stretch>
              <a:fillRect/>
            </a:stretch>
          </p:blipFill>
          <p:spPr>
            <a:xfrm>
              <a:off x="4282219" y="3613465"/>
              <a:ext cx="175405" cy="203959"/>
            </a:xfrm>
            <a:prstGeom prst="rect">
              <a:avLst/>
            </a:prstGeom>
          </p:spPr>
        </p:pic>
        <p:pic>
          <p:nvPicPr>
            <p:cNvPr id="37" name="図 36" descr="稲.gif"/>
            <p:cNvPicPr>
              <a:picLocks noChangeAspect="1"/>
            </p:cNvPicPr>
            <p:nvPr/>
          </p:nvPicPr>
          <p:blipFill>
            <a:blip r:embed="rId2" cstate="print"/>
            <a:stretch>
              <a:fillRect/>
            </a:stretch>
          </p:blipFill>
          <p:spPr>
            <a:xfrm>
              <a:off x="4438409" y="3613466"/>
              <a:ext cx="175404" cy="203959"/>
            </a:xfrm>
            <a:prstGeom prst="rect">
              <a:avLst/>
            </a:prstGeom>
          </p:spPr>
        </p:pic>
        <p:pic>
          <p:nvPicPr>
            <p:cNvPr id="38" name="図 37" descr="稲.gif"/>
            <p:cNvPicPr>
              <a:picLocks noChangeAspect="1"/>
            </p:cNvPicPr>
            <p:nvPr/>
          </p:nvPicPr>
          <p:blipFill>
            <a:blip r:embed="rId2" cstate="print"/>
            <a:stretch>
              <a:fillRect/>
            </a:stretch>
          </p:blipFill>
          <p:spPr>
            <a:xfrm>
              <a:off x="4594605" y="3613465"/>
              <a:ext cx="175405" cy="203959"/>
            </a:xfrm>
            <a:prstGeom prst="rect">
              <a:avLst/>
            </a:prstGeom>
          </p:spPr>
        </p:pic>
      </p:grpSp>
      <p:sp>
        <p:nvSpPr>
          <p:cNvPr id="24" name="台形 23"/>
          <p:cNvSpPr/>
          <p:nvPr/>
        </p:nvSpPr>
        <p:spPr>
          <a:xfrm>
            <a:off x="5262475" y="2606478"/>
            <a:ext cx="664784" cy="271443"/>
          </a:xfrm>
          <a:prstGeom prst="trapezoid">
            <a:avLst>
              <a:gd name="adj" fmla="val 39109"/>
            </a:avLst>
          </a:prstGeom>
          <a:ln>
            <a:prstDash val="dash"/>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endParaRPr>
          </a:p>
        </p:txBody>
      </p:sp>
      <p:sp>
        <p:nvSpPr>
          <p:cNvPr id="30" name="上矢印 29"/>
          <p:cNvSpPr/>
          <p:nvPr/>
        </p:nvSpPr>
        <p:spPr>
          <a:xfrm rot="20161101">
            <a:off x="7023144" y="2450976"/>
            <a:ext cx="468783" cy="419005"/>
          </a:xfrm>
          <a:prstGeom prst="up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flipH="1">
            <a:off x="704528" y="1628800"/>
            <a:ext cx="1687618" cy="1117348"/>
          </a:xfrm>
          <a:custGeom>
            <a:avLst/>
            <a:gdLst>
              <a:gd name="connsiteX0" fmla="*/ 1123950 w 1123950"/>
              <a:gd name="connsiteY0" fmla="*/ 95250 h 466725"/>
              <a:gd name="connsiteX1" fmla="*/ 952500 w 1123950"/>
              <a:gd name="connsiteY1" fmla="*/ 47625 h 466725"/>
              <a:gd name="connsiteX2" fmla="*/ 833438 w 1123950"/>
              <a:gd name="connsiteY2" fmla="*/ 14288 h 466725"/>
              <a:gd name="connsiteX3" fmla="*/ 709613 w 1123950"/>
              <a:gd name="connsiteY3" fmla="*/ 0 h 466725"/>
              <a:gd name="connsiteX4" fmla="*/ 609600 w 1123950"/>
              <a:gd name="connsiteY4" fmla="*/ 0 h 466725"/>
              <a:gd name="connsiteX5" fmla="*/ 561975 w 1123950"/>
              <a:gd name="connsiteY5" fmla="*/ 0 h 466725"/>
              <a:gd name="connsiteX6" fmla="*/ 452438 w 1123950"/>
              <a:gd name="connsiteY6" fmla="*/ 42863 h 466725"/>
              <a:gd name="connsiteX7" fmla="*/ 361950 w 1123950"/>
              <a:gd name="connsiteY7" fmla="*/ 100013 h 466725"/>
              <a:gd name="connsiteX8" fmla="*/ 276225 w 1123950"/>
              <a:gd name="connsiteY8" fmla="*/ 166688 h 466725"/>
              <a:gd name="connsiteX9" fmla="*/ 209550 w 1123950"/>
              <a:gd name="connsiteY9" fmla="*/ 238125 h 466725"/>
              <a:gd name="connsiteX10" fmla="*/ 138113 w 1123950"/>
              <a:gd name="connsiteY10" fmla="*/ 309563 h 466725"/>
              <a:gd name="connsiteX11" fmla="*/ 66675 w 1123950"/>
              <a:gd name="connsiteY11" fmla="*/ 381000 h 466725"/>
              <a:gd name="connsiteX12" fmla="*/ 0 w 1123950"/>
              <a:gd name="connsiteY12" fmla="*/ 423863 h 466725"/>
              <a:gd name="connsiteX13" fmla="*/ 328613 w 1123950"/>
              <a:gd name="connsiteY13" fmla="*/ 438150 h 466725"/>
              <a:gd name="connsiteX14" fmla="*/ 690563 w 1123950"/>
              <a:gd name="connsiteY14" fmla="*/ 452438 h 466725"/>
              <a:gd name="connsiteX15" fmla="*/ 938213 w 1123950"/>
              <a:gd name="connsiteY15" fmla="*/ 461963 h 466725"/>
              <a:gd name="connsiteX16" fmla="*/ 1071563 w 1123950"/>
              <a:gd name="connsiteY16" fmla="*/ 466725 h 466725"/>
              <a:gd name="connsiteX17" fmla="*/ 1081088 w 1123950"/>
              <a:gd name="connsiteY17" fmla="*/ 419100 h 466725"/>
              <a:gd name="connsiteX18" fmla="*/ 1104900 w 1123950"/>
              <a:gd name="connsiteY18" fmla="*/ 290513 h 466725"/>
              <a:gd name="connsiteX19" fmla="*/ 1123950 w 1123950"/>
              <a:gd name="connsiteY19" fmla="*/ 9525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3950" h="466725">
                <a:moveTo>
                  <a:pt x="1123950" y="95250"/>
                </a:moveTo>
                <a:lnTo>
                  <a:pt x="952500" y="47625"/>
                </a:lnTo>
                <a:lnTo>
                  <a:pt x="833438" y="14288"/>
                </a:lnTo>
                <a:lnTo>
                  <a:pt x="709613" y="0"/>
                </a:lnTo>
                <a:lnTo>
                  <a:pt x="609600" y="0"/>
                </a:lnTo>
                <a:lnTo>
                  <a:pt x="561975" y="0"/>
                </a:lnTo>
                <a:lnTo>
                  <a:pt x="452438" y="42863"/>
                </a:lnTo>
                <a:lnTo>
                  <a:pt x="361950" y="100013"/>
                </a:lnTo>
                <a:lnTo>
                  <a:pt x="276225" y="166688"/>
                </a:lnTo>
                <a:lnTo>
                  <a:pt x="209550" y="238125"/>
                </a:lnTo>
                <a:lnTo>
                  <a:pt x="138113" y="309563"/>
                </a:lnTo>
                <a:lnTo>
                  <a:pt x="66675" y="381000"/>
                </a:lnTo>
                <a:lnTo>
                  <a:pt x="0" y="423863"/>
                </a:lnTo>
                <a:lnTo>
                  <a:pt x="328613" y="438150"/>
                </a:lnTo>
                <a:lnTo>
                  <a:pt x="690563" y="452438"/>
                </a:lnTo>
                <a:lnTo>
                  <a:pt x="938213" y="461963"/>
                </a:lnTo>
                <a:lnTo>
                  <a:pt x="1071563" y="466725"/>
                </a:lnTo>
                <a:lnTo>
                  <a:pt x="1081088" y="419100"/>
                </a:lnTo>
                <a:lnTo>
                  <a:pt x="1104900" y="290513"/>
                </a:lnTo>
                <a:lnTo>
                  <a:pt x="1123950" y="9525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台形 22"/>
          <p:cNvSpPr/>
          <p:nvPr/>
        </p:nvSpPr>
        <p:spPr>
          <a:xfrm rot="20060792">
            <a:off x="7641088" y="2275167"/>
            <a:ext cx="431233" cy="995603"/>
          </a:xfrm>
          <a:prstGeom prst="trapezoid">
            <a:avLst/>
          </a:prstGeom>
          <a:solidFill>
            <a:schemeClr val="accent1">
              <a:alpha val="7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直角三角形 24"/>
          <p:cNvSpPr/>
          <p:nvPr/>
        </p:nvSpPr>
        <p:spPr>
          <a:xfrm>
            <a:off x="752611" y="2559344"/>
            <a:ext cx="7216499" cy="385549"/>
          </a:xfrm>
          <a:prstGeom prst="rtTriangl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4" name="下矢印 43"/>
          <p:cNvSpPr/>
          <p:nvPr/>
        </p:nvSpPr>
        <p:spPr>
          <a:xfrm>
            <a:off x="0" y="3356992"/>
            <a:ext cx="3096344" cy="1008112"/>
          </a:xfrm>
          <a:prstGeom prst="downArrow">
            <a:avLst>
              <a:gd name="adj1" fmla="val 55625"/>
              <a:gd name="adj2" fmla="val 5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tx1"/>
                </a:solidFill>
                <a:latin typeface="HG丸ｺﾞｼｯｸM-PRO" pitchFamily="50" charset="-128"/>
                <a:ea typeface="HG丸ｺﾞｼｯｸM-PRO" pitchFamily="50" charset="-128"/>
              </a:rPr>
              <a:t>  ふっこう</a:t>
            </a:r>
            <a:endParaRPr lang="en-US" altLang="ja-JP" sz="1050" b="1" dirty="0" smtClean="0">
              <a:solidFill>
                <a:schemeClr val="tx1"/>
              </a:solidFill>
              <a:latin typeface="HG丸ｺﾞｼｯｸM-PRO" pitchFamily="50" charset="-128"/>
              <a:ea typeface="HG丸ｺﾞｼｯｸM-PRO" pitchFamily="50" charset="-128"/>
            </a:endParaRPr>
          </a:p>
          <a:p>
            <a:pPr algn="ctr"/>
            <a:r>
              <a:rPr lang="ja-JP" altLang="en-US" sz="1400" b="1" dirty="0" smtClean="0">
                <a:solidFill>
                  <a:schemeClr val="tx1"/>
                </a:solidFill>
                <a:latin typeface="HG丸ｺﾞｼｯｸM-PRO" pitchFamily="50" charset="-128"/>
                <a:ea typeface="HG丸ｺﾞｼｯｸM-PRO" pitchFamily="50" charset="-128"/>
              </a:rPr>
              <a:t>復興まちづくり</a:t>
            </a:r>
            <a:endParaRPr kumimoji="1" lang="ja-JP" altLang="en-US" sz="1400" b="1" dirty="0">
              <a:solidFill>
                <a:schemeClr val="tx1"/>
              </a:solidFill>
              <a:latin typeface="HG丸ｺﾞｼｯｸM-PRO" pitchFamily="50" charset="-128"/>
              <a:ea typeface="HG丸ｺﾞｼｯｸM-PRO" pitchFamily="50" charset="-128"/>
            </a:endParaRPr>
          </a:p>
        </p:txBody>
      </p:sp>
      <p:cxnSp>
        <p:nvCxnSpPr>
          <p:cNvPr id="45" name="図形 175"/>
          <p:cNvCxnSpPr>
            <a:stCxn id="82" idx="2"/>
          </p:cNvCxnSpPr>
          <p:nvPr/>
        </p:nvCxnSpPr>
        <p:spPr>
          <a:xfrm rot="5400000">
            <a:off x="4826966" y="3482986"/>
            <a:ext cx="2088272" cy="1980220"/>
          </a:xfrm>
          <a:prstGeom prst="curvedConnector3">
            <a:avLst>
              <a:gd name="adj1" fmla="val 50000"/>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図形 175"/>
          <p:cNvCxnSpPr>
            <a:stCxn id="82" idx="2"/>
            <a:endCxn id="73" idx="0"/>
          </p:cNvCxnSpPr>
          <p:nvPr/>
        </p:nvCxnSpPr>
        <p:spPr>
          <a:xfrm rot="5400000">
            <a:off x="3992460" y="1927988"/>
            <a:ext cx="1367781" cy="4369724"/>
          </a:xfrm>
          <a:prstGeom prst="curvedConnector3">
            <a:avLst>
              <a:gd name="adj1" fmla="val 50000"/>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1118655" y="5597444"/>
            <a:ext cx="4566752" cy="314491"/>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直角三角形 54"/>
          <p:cNvSpPr/>
          <p:nvPr/>
        </p:nvSpPr>
        <p:spPr>
          <a:xfrm>
            <a:off x="1074160" y="5685856"/>
            <a:ext cx="7030109" cy="368384"/>
          </a:xfrm>
          <a:prstGeom prst="rtTriangl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56" name="図 55" descr="木２.jpg"/>
          <p:cNvPicPr>
            <a:picLocks noChangeAspect="1"/>
          </p:cNvPicPr>
          <p:nvPr/>
        </p:nvPicPr>
        <p:blipFill>
          <a:blip r:embed="rId4" cstate="print"/>
          <a:stretch>
            <a:fillRect/>
          </a:stretch>
        </p:blipFill>
        <p:spPr>
          <a:xfrm>
            <a:off x="7329438" y="4797152"/>
            <a:ext cx="159758" cy="485487"/>
          </a:xfrm>
          <a:prstGeom prst="rect">
            <a:avLst/>
          </a:prstGeom>
        </p:spPr>
      </p:pic>
      <p:pic>
        <p:nvPicPr>
          <p:cNvPr id="57" name="図 56" descr="木２.jpg"/>
          <p:cNvPicPr>
            <a:picLocks noChangeAspect="1"/>
          </p:cNvPicPr>
          <p:nvPr/>
        </p:nvPicPr>
        <p:blipFill>
          <a:blip r:embed="rId4" cstate="print"/>
          <a:stretch>
            <a:fillRect/>
          </a:stretch>
        </p:blipFill>
        <p:spPr>
          <a:xfrm>
            <a:off x="7146767" y="4797152"/>
            <a:ext cx="159758" cy="485487"/>
          </a:xfrm>
          <a:prstGeom prst="rect">
            <a:avLst/>
          </a:prstGeom>
        </p:spPr>
      </p:pic>
      <p:pic>
        <p:nvPicPr>
          <p:cNvPr id="58" name="図 57" descr="木２.jpg"/>
          <p:cNvPicPr>
            <a:picLocks noChangeAspect="1"/>
          </p:cNvPicPr>
          <p:nvPr/>
        </p:nvPicPr>
        <p:blipFill>
          <a:blip r:embed="rId4" cstate="print"/>
          <a:stretch>
            <a:fillRect/>
          </a:stretch>
        </p:blipFill>
        <p:spPr>
          <a:xfrm>
            <a:off x="6964097" y="4743713"/>
            <a:ext cx="159758" cy="485487"/>
          </a:xfrm>
          <a:prstGeom prst="rect">
            <a:avLst/>
          </a:prstGeom>
        </p:spPr>
      </p:pic>
      <p:pic>
        <p:nvPicPr>
          <p:cNvPr id="59" name="図 58" descr="木２.jpg"/>
          <p:cNvPicPr>
            <a:picLocks noChangeAspect="1"/>
          </p:cNvPicPr>
          <p:nvPr/>
        </p:nvPicPr>
        <p:blipFill>
          <a:blip r:embed="rId4" cstate="print"/>
          <a:stretch>
            <a:fillRect/>
          </a:stretch>
        </p:blipFill>
        <p:spPr>
          <a:xfrm>
            <a:off x="6781428" y="4797152"/>
            <a:ext cx="159758" cy="485487"/>
          </a:xfrm>
          <a:prstGeom prst="rect">
            <a:avLst/>
          </a:prstGeom>
        </p:spPr>
      </p:pic>
      <p:pic>
        <p:nvPicPr>
          <p:cNvPr id="60" name="図 59" descr="木２.jpg"/>
          <p:cNvPicPr>
            <a:picLocks noChangeAspect="1"/>
          </p:cNvPicPr>
          <p:nvPr/>
        </p:nvPicPr>
        <p:blipFill>
          <a:blip r:embed="rId4" cstate="print"/>
          <a:stretch>
            <a:fillRect/>
          </a:stretch>
        </p:blipFill>
        <p:spPr>
          <a:xfrm>
            <a:off x="7512107" y="4887729"/>
            <a:ext cx="159758" cy="485487"/>
          </a:xfrm>
          <a:prstGeom prst="rect">
            <a:avLst/>
          </a:prstGeom>
        </p:spPr>
      </p:pic>
      <p:pic>
        <p:nvPicPr>
          <p:cNvPr id="61" name="図 60" descr="家.png"/>
          <p:cNvPicPr>
            <a:picLocks noChangeAspect="1"/>
          </p:cNvPicPr>
          <p:nvPr/>
        </p:nvPicPr>
        <p:blipFill>
          <a:blip r:embed="rId5" cstate="print"/>
          <a:stretch>
            <a:fillRect/>
          </a:stretch>
        </p:blipFill>
        <p:spPr>
          <a:xfrm>
            <a:off x="5046062" y="5302936"/>
            <a:ext cx="188286" cy="358312"/>
          </a:xfrm>
          <a:prstGeom prst="rect">
            <a:avLst/>
          </a:prstGeom>
        </p:spPr>
      </p:pic>
      <p:pic>
        <p:nvPicPr>
          <p:cNvPr id="62" name="図 61" descr="家.png"/>
          <p:cNvPicPr>
            <a:picLocks noChangeAspect="1"/>
          </p:cNvPicPr>
          <p:nvPr/>
        </p:nvPicPr>
        <p:blipFill>
          <a:blip r:embed="rId5" cstate="print"/>
          <a:stretch>
            <a:fillRect/>
          </a:stretch>
        </p:blipFill>
        <p:spPr>
          <a:xfrm>
            <a:off x="4680721" y="5302936"/>
            <a:ext cx="188286" cy="358312"/>
          </a:xfrm>
          <a:prstGeom prst="rect">
            <a:avLst/>
          </a:prstGeom>
        </p:spPr>
      </p:pic>
      <p:pic>
        <p:nvPicPr>
          <p:cNvPr id="63" name="図 62" descr="車.gif"/>
          <p:cNvPicPr>
            <a:picLocks noChangeAspect="1"/>
          </p:cNvPicPr>
          <p:nvPr/>
        </p:nvPicPr>
        <p:blipFill>
          <a:blip r:embed="rId3" cstate="print"/>
          <a:stretch>
            <a:fillRect/>
          </a:stretch>
        </p:blipFill>
        <p:spPr>
          <a:xfrm>
            <a:off x="5594071" y="5330542"/>
            <a:ext cx="159758" cy="258546"/>
          </a:xfrm>
          <a:prstGeom prst="rect">
            <a:avLst/>
          </a:prstGeom>
        </p:spPr>
      </p:pic>
      <p:pic>
        <p:nvPicPr>
          <p:cNvPr id="64" name="図 63" descr="車.gif"/>
          <p:cNvPicPr>
            <a:picLocks noChangeAspect="1"/>
          </p:cNvPicPr>
          <p:nvPr/>
        </p:nvPicPr>
        <p:blipFill>
          <a:blip r:embed="rId3" cstate="print"/>
          <a:stretch>
            <a:fillRect/>
          </a:stretch>
        </p:blipFill>
        <p:spPr>
          <a:xfrm>
            <a:off x="5868077" y="5330542"/>
            <a:ext cx="159758" cy="258546"/>
          </a:xfrm>
          <a:prstGeom prst="rect">
            <a:avLst/>
          </a:prstGeom>
        </p:spPr>
      </p:pic>
      <p:pic>
        <p:nvPicPr>
          <p:cNvPr id="65" name="図 64" descr="木２.jpg"/>
          <p:cNvPicPr>
            <a:picLocks noChangeAspect="1"/>
          </p:cNvPicPr>
          <p:nvPr/>
        </p:nvPicPr>
        <p:blipFill>
          <a:blip r:embed="rId4" cstate="print"/>
          <a:stretch>
            <a:fillRect/>
          </a:stretch>
        </p:blipFill>
        <p:spPr>
          <a:xfrm>
            <a:off x="6598757" y="4887729"/>
            <a:ext cx="159758" cy="485487"/>
          </a:xfrm>
          <a:prstGeom prst="rect">
            <a:avLst/>
          </a:prstGeom>
        </p:spPr>
      </p:pic>
      <p:sp>
        <p:nvSpPr>
          <p:cNvPr id="66" name="フリーフォーム 65"/>
          <p:cNvSpPr/>
          <p:nvPr/>
        </p:nvSpPr>
        <p:spPr>
          <a:xfrm>
            <a:off x="7984037" y="6182535"/>
            <a:ext cx="1022449" cy="102376"/>
          </a:xfrm>
          <a:custGeom>
            <a:avLst/>
            <a:gdLst>
              <a:gd name="connsiteX0" fmla="*/ 0 w 5724525"/>
              <a:gd name="connsiteY0" fmla="*/ 333375 h 352425"/>
              <a:gd name="connsiteX1" fmla="*/ 733425 w 5724525"/>
              <a:gd name="connsiteY1" fmla="*/ 0 h 352425"/>
              <a:gd name="connsiteX2" fmla="*/ 1419225 w 5724525"/>
              <a:gd name="connsiteY2" fmla="*/ 333375 h 352425"/>
              <a:gd name="connsiteX3" fmla="*/ 2152650 w 5724525"/>
              <a:gd name="connsiteY3" fmla="*/ 9525 h 352425"/>
              <a:gd name="connsiteX4" fmla="*/ 2867025 w 5724525"/>
              <a:gd name="connsiteY4" fmla="*/ 333375 h 352425"/>
              <a:gd name="connsiteX5" fmla="*/ 3600450 w 5724525"/>
              <a:gd name="connsiteY5" fmla="*/ 9525 h 352425"/>
              <a:gd name="connsiteX6" fmla="*/ 4286250 w 5724525"/>
              <a:gd name="connsiteY6" fmla="*/ 342900 h 352425"/>
              <a:gd name="connsiteX7" fmla="*/ 5019675 w 5724525"/>
              <a:gd name="connsiteY7" fmla="*/ 19050 h 352425"/>
              <a:gd name="connsiteX8" fmla="*/ 5724525 w 5724525"/>
              <a:gd name="connsiteY8"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352425">
                <a:moveTo>
                  <a:pt x="0" y="333375"/>
                </a:moveTo>
                <a:cubicBezTo>
                  <a:pt x="248444" y="166687"/>
                  <a:pt x="496888" y="0"/>
                  <a:pt x="733425" y="0"/>
                </a:cubicBezTo>
                <a:cubicBezTo>
                  <a:pt x="969962" y="0"/>
                  <a:pt x="1182688" y="331788"/>
                  <a:pt x="1419225" y="333375"/>
                </a:cubicBezTo>
                <a:cubicBezTo>
                  <a:pt x="1655762" y="334962"/>
                  <a:pt x="1911350" y="9525"/>
                  <a:pt x="2152650" y="9525"/>
                </a:cubicBezTo>
                <a:cubicBezTo>
                  <a:pt x="2393950" y="9525"/>
                  <a:pt x="2625725" y="333375"/>
                  <a:pt x="2867025" y="333375"/>
                </a:cubicBezTo>
                <a:cubicBezTo>
                  <a:pt x="3108325" y="333375"/>
                  <a:pt x="3363913" y="7938"/>
                  <a:pt x="3600450" y="9525"/>
                </a:cubicBezTo>
                <a:cubicBezTo>
                  <a:pt x="3836987" y="11112"/>
                  <a:pt x="4049713" y="341313"/>
                  <a:pt x="4286250" y="342900"/>
                </a:cubicBezTo>
                <a:cubicBezTo>
                  <a:pt x="4522787" y="344487"/>
                  <a:pt x="4779963" y="17463"/>
                  <a:pt x="5019675" y="19050"/>
                </a:cubicBezTo>
                <a:cubicBezTo>
                  <a:pt x="5259387" y="20637"/>
                  <a:pt x="5491956" y="186531"/>
                  <a:pt x="5724525" y="352425"/>
                </a:cubicBezTo>
              </a:path>
            </a:pathLst>
          </a:custGeom>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7" name="フリーフォーム 66"/>
          <p:cNvSpPr/>
          <p:nvPr/>
        </p:nvSpPr>
        <p:spPr>
          <a:xfrm>
            <a:off x="6033120" y="5228789"/>
            <a:ext cx="1838187" cy="798551"/>
          </a:xfrm>
          <a:custGeom>
            <a:avLst/>
            <a:gdLst>
              <a:gd name="connsiteX0" fmla="*/ 1123950 w 1123950"/>
              <a:gd name="connsiteY0" fmla="*/ 95250 h 466725"/>
              <a:gd name="connsiteX1" fmla="*/ 952500 w 1123950"/>
              <a:gd name="connsiteY1" fmla="*/ 47625 h 466725"/>
              <a:gd name="connsiteX2" fmla="*/ 833438 w 1123950"/>
              <a:gd name="connsiteY2" fmla="*/ 14288 h 466725"/>
              <a:gd name="connsiteX3" fmla="*/ 709613 w 1123950"/>
              <a:gd name="connsiteY3" fmla="*/ 0 h 466725"/>
              <a:gd name="connsiteX4" fmla="*/ 609600 w 1123950"/>
              <a:gd name="connsiteY4" fmla="*/ 0 h 466725"/>
              <a:gd name="connsiteX5" fmla="*/ 561975 w 1123950"/>
              <a:gd name="connsiteY5" fmla="*/ 0 h 466725"/>
              <a:gd name="connsiteX6" fmla="*/ 452438 w 1123950"/>
              <a:gd name="connsiteY6" fmla="*/ 42863 h 466725"/>
              <a:gd name="connsiteX7" fmla="*/ 361950 w 1123950"/>
              <a:gd name="connsiteY7" fmla="*/ 100013 h 466725"/>
              <a:gd name="connsiteX8" fmla="*/ 276225 w 1123950"/>
              <a:gd name="connsiteY8" fmla="*/ 166688 h 466725"/>
              <a:gd name="connsiteX9" fmla="*/ 209550 w 1123950"/>
              <a:gd name="connsiteY9" fmla="*/ 238125 h 466725"/>
              <a:gd name="connsiteX10" fmla="*/ 138113 w 1123950"/>
              <a:gd name="connsiteY10" fmla="*/ 309563 h 466725"/>
              <a:gd name="connsiteX11" fmla="*/ 66675 w 1123950"/>
              <a:gd name="connsiteY11" fmla="*/ 381000 h 466725"/>
              <a:gd name="connsiteX12" fmla="*/ 0 w 1123950"/>
              <a:gd name="connsiteY12" fmla="*/ 423863 h 466725"/>
              <a:gd name="connsiteX13" fmla="*/ 328613 w 1123950"/>
              <a:gd name="connsiteY13" fmla="*/ 438150 h 466725"/>
              <a:gd name="connsiteX14" fmla="*/ 690563 w 1123950"/>
              <a:gd name="connsiteY14" fmla="*/ 452438 h 466725"/>
              <a:gd name="connsiteX15" fmla="*/ 938213 w 1123950"/>
              <a:gd name="connsiteY15" fmla="*/ 461963 h 466725"/>
              <a:gd name="connsiteX16" fmla="*/ 1071563 w 1123950"/>
              <a:gd name="connsiteY16" fmla="*/ 466725 h 466725"/>
              <a:gd name="connsiteX17" fmla="*/ 1081088 w 1123950"/>
              <a:gd name="connsiteY17" fmla="*/ 419100 h 466725"/>
              <a:gd name="connsiteX18" fmla="*/ 1104900 w 1123950"/>
              <a:gd name="connsiteY18" fmla="*/ 290513 h 466725"/>
              <a:gd name="connsiteX19" fmla="*/ 1123950 w 1123950"/>
              <a:gd name="connsiteY19" fmla="*/ 95250 h 466725"/>
              <a:gd name="connsiteX0" fmla="*/ 1134832 w 1134832"/>
              <a:gd name="connsiteY0" fmla="*/ 95250 h 466725"/>
              <a:gd name="connsiteX1" fmla="*/ 963382 w 1134832"/>
              <a:gd name="connsiteY1" fmla="*/ 47625 h 466725"/>
              <a:gd name="connsiteX2" fmla="*/ 844320 w 1134832"/>
              <a:gd name="connsiteY2" fmla="*/ 14288 h 466725"/>
              <a:gd name="connsiteX3" fmla="*/ 720495 w 1134832"/>
              <a:gd name="connsiteY3" fmla="*/ 0 h 466725"/>
              <a:gd name="connsiteX4" fmla="*/ 620482 w 1134832"/>
              <a:gd name="connsiteY4" fmla="*/ 0 h 466725"/>
              <a:gd name="connsiteX5" fmla="*/ 572857 w 1134832"/>
              <a:gd name="connsiteY5" fmla="*/ 0 h 466725"/>
              <a:gd name="connsiteX6" fmla="*/ 463320 w 1134832"/>
              <a:gd name="connsiteY6" fmla="*/ 42863 h 466725"/>
              <a:gd name="connsiteX7" fmla="*/ 372832 w 1134832"/>
              <a:gd name="connsiteY7" fmla="*/ 100013 h 466725"/>
              <a:gd name="connsiteX8" fmla="*/ 287107 w 1134832"/>
              <a:gd name="connsiteY8" fmla="*/ 166688 h 466725"/>
              <a:gd name="connsiteX9" fmla="*/ 220432 w 1134832"/>
              <a:gd name="connsiteY9" fmla="*/ 238125 h 466725"/>
              <a:gd name="connsiteX10" fmla="*/ 148995 w 1134832"/>
              <a:gd name="connsiteY10" fmla="*/ 309563 h 466725"/>
              <a:gd name="connsiteX11" fmla="*/ 0 w 1134832"/>
              <a:gd name="connsiteY11" fmla="*/ 210671 h 466725"/>
              <a:gd name="connsiteX12" fmla="*/ 10882 w 1134832"/>
              <a:gd name="connsiteY12" fmla="*/ 423863 h 466725"/>
              <a:gd name="connsiteX13" fmla="*/ 339495 w 1134832"/>
              <a:gd name="connsiteY13" fmla="*/ 438150 h 466725"/>
              <a:gd name="connsiteX14" fmla="*/ 701445 w 1134832"/>
              <a:gd name="connsiteY14" fmla="*/ 452438 h 466725"/>
              <a:gd name="connsiteX15" fmla="*/ 949095 w 1134832"/>
              <a:gd name="connsiteY15" fmla="*/ 461963 h 466725"/>
              <a:gd name="connsiteX16" fmla="*/ 1082445 w 1134832"/>
              <a:gd name="connsiteY16" fmla="*/ 466725 h 466725"/>
              <a:gd name="connsiteX17" fmla="*/ 1091970 w 1134832"/>
              <a:gd name="connsiteY17" fmla="*/ 419100 h 466725"/>
              <a:gd name="connsiteX18" fmla="*/ 1115782 w 1134832"/>
              <a:gd name="connsiteY18" fmla="*/ 290513 h 466725"/>
              <a:gd name="connsiteX19" fmla="*/ 1134832 w 1134832"/>
              <a:gd name="connsiteY19" fmla="*/ 95250 h 466725"/>
              <a:gd name="connsiteX0" fmla="*/ 1134832 w 1134832"/>
              <a:gd name="connsiteY0" fmla="*/ 95250 h 466725"/>
              <a:gd name="connsiteX1" fmla="*/ 963382 w 1134832"/>
              <a:gd name="connsiteY1" fmla="*/ 47625 h 466725"/>
              <a:gd name="connsiteX2" fmla="*/ 844320 w 1134832"/>
              <a:gd name="connsiteY2" fmla="*/ 14288 h 466725"/>
              <a:gd name="connsiteX3" fmla="*/ 720495 w 1134832"/>
              <a:gd name="connsiteY3" fmla="*/ 0 h 466725"/>
              <a:gd name="connsiteX4" fmla="*/ 620482 w 1134832"/>
              <a:gd name="connsiteY4" fmla="*/ 0 h 466725"/>
              <a:gd name="connsiteX5" fmla="*/ 572857 w 1134832"/>
              <a:gd name="connsiteY5" fmla="*/ 0 h 466725"/>
              <a:gd name="connsiteX6" fmla="*/ 463320 w 1134832"/>
              <a:gd name="connsiteY6" fmla="*/ 42863 h 466725"/>
              <a:gd name="connsiteX7" fmla="*/ 372832 w 1134832"/>
              <a:gd name="connsiteY7" fmla="*/ 100013 h 466725"/>
              <a:gd name="connsiteX8" fmla="*/ 287107 w 1134832"/>
              <a:gd name="connsiteY8" fmla="*/ 166688 h 466725"/>
              <a:gd name="connsiteX9" fmla="*/ 220432 w 1134832"/>
              <a:gd name="connsiteY9" fmla="*/ 238125 h 466725"/>
              <a:gd name="connsiteX10" fmla="*/ 88912 w 1134832"/>
              <a:gd name="connsiteY10" fmla="*/ 210671 h 466725"/>
              <a:gd name="connsiteX11" fmla="*/ 0 w 1134832"/>
              <a:gd name="connsiteY11" fmla="*/ 210671 h 466725"/>
              <a:gd name="connsiteX12" fmla="*/ 10882 w 1134832"/>
              <a:gd name="connsiteY12" fmla="*/ 423863 h 466725"/>
              <a:gd name="connsiteX13" fmla="*/ 339495 w 1134832"/>
              <a:gd name="connsiteY13" fmla="*/ 438150 h 466725"/>
              <a:gd name="connsiteX14" fmla="*/ 701445 w 1134832"/>
              <a:gd name="connsiteY14" fmla="*/ 452438 h 466725"/>
              <a:gd name="connsiteX15" fmla="*/ 949095 w 1134832"/>
              <a:gd name="connsiteY15" fmla="*/ 461963 h 466725"/>
              <a:gd name="connsiteX16" fmla="*/ 1082445 w 1134832"/>
              <a:gd name="connsiteY16" fmla="*/ 466725 h 466725"/>
              <a:gd name="connsiteX17" fmla="*/ 1091970 w 1134832"/>
              <a:gd name="connsiteY17" fmla="*/ 419100 h 466725"/>
              <a:gd name="connsiteX18" fmla="*/ 1115782 w 1134832"/>
              <a:gd name="connsiteY18" fmla="*/ 290513 h 466725"/>
              <a:gd name="connsiteX19" fmla="*/ 1134832 w 1134832"/>
              <a:gd name="connsiteY19" fmla="*/ 95250 h 466725"/>
              <a:gd name="connsiteX0" fmla="*/ 1134832 w 1134832"/>
              <a:gd name="connsiteY0" fmla="*/ 95250 h 466725"/>
              <a:gd name="connsiteX1" fmla="*/ 963382 w 1134832"/>
              <a:gd name="connsiteY1" fmla="*/ 47625 h 466725"/>
              <a:gd name="connsiteX2" fmla="*/ 844320 w 1134832"/>
              <a:gd name="connsiteY2" fmla="*/ 14288 h 466725"/>
              <a:gd name="connsiteX3" fmla="*/ 720495 w 1134832"/>
              <a:gd name="connsiteY3" fmla="*/ 0 h 466725"/>
              <a:gd name="connsiteX4" fmla="*/ 620482 w 1134832"/>
              <a:gd name="connsiteY4" fmla="*/ 0 h 466725"/>
              <a:gd name="connsiteX5" fmla="*/ 572857 w 1134832"/>
              <a:gd name="connsiteY5" fmla="*/ 0 h 466725"/>
              <a:gd name="connsiteX6" fmla="*/ 463320 w 1134832"/>
              <a:gd name="connsiteY6" fmla="*/ 42863 h 466725"/>
              <a:gd name="connsiteX7" fmla="*/ 372832 w 1134832"/>
              <a:gd name="connsiteY7" fmla="*/ 100013 h 466725"/>
              <a:gd name="connsiteX8" fmla="*/ 287107 w 1134832"/>
              <a:gd name="connsiteY8" fmla="*/ 166688 h 466725"/>
              <a:gd name="connsiteX9" fmla="*/ 222277 w 1134832"/>
              <a:gd name="connsiteY9" fmla="*/ 126499 h 466725"/>
              <a:gd name="connsiteX10" fmla="*/ 88912 w 1134832"/>
              <a:gd name="connsiteY10" fmla="*/ 210671 h 466725"/>
              <a:gd name="connsiteX11" fmla="*/ 0 w 1134832"/>
              <a:gd name="connsiteY11" fmla="*/ 210671 h 466725"/>
              <a:gd name="connsiteX12" fmla="*/ 10882 w 1134832"/>
              <a:gd name="connsiteY12" fmla="*/ 423863 h 466725"/>
              <a:gd name="connsiteX13" fmla="*/ 339495 w 1134832"/>
              <a:gd name="connsiteY13" fmla="*/ 438150 h 466725"/>
              <a:gd name="connsiteX14" fmla="*/ 701445 w 1134832"/>
              <a:gd name="connsiteY14" fmla="*/ 452438 h 466725"/>
              <a:gd name="connsiteX15" fmla="*/ 949095 w 1134832"/>
              <a:gd name="connsiteY15" fmla="*/ 461963 h 466725"/>
              <a:gd name="connsiteX16" fmla="*/ 1082445 w 1134832"/>
              <a:gd name="connsiteY16" fmla="*/ 466725 h 466725"/>
              <a:gd name="connsiteX17" fmla="*/ 1091970 w 1134832"/>
              <a:gd name="connsiteY17" fmla="*/ 419100 h 466725"/>
              <a:gd name="connsiteX18" fmla="*/ 1115782 w 1134832"/>
              <a:gd name="connsiteY18" fmla="*/ 290513 h 466725"/>
              <a:gd name="connsiteX19" fmla="*/ 1134832 w 1134832"/>
              <a:gd name="connsiteY19" fmla="*/ 95250 h 466725"/>
              <a:gd name="connsiteX0" fmla="*/ 1134832 w 1134832"/>
              <a:gd name="connsiteY0" fmla="*/ 95250 h 466725"/>
              <a:gd name="connsiteX1" fmla="*/ 963382 w 1134832"/>
              <a:gd name="connsiteY1" fmla="*/ 47625 h 466725"/>
              <a:gd name="connsiteX2" fmla="*/ 844320 w 1134832"/>
              <a:gd name="connsiteY2" fmla="*/ 14288 h 466725"/>
              <a:gd name="connsiteX3" fmla="*/ 720495 w 1134832"/>
              <a:gd name="connsiteY3" fmla="*/ 0 h 466725"/>
              <a:gd name="connsiteX4" fmla="*/ 620482 w 1134832"/>
              <a:gd name="connsiteY4" fmla="*/ 0 h 466725"/>
              <a:gd name="connsiteX5" fmla="*/ 572857 w 1134832"/>
              <a:gd name="connsiteY5" fmla="*/ 0 h 466725"/>
              <a:gd name="connsiteX6" fmla="*/ 463320 w 1134832"/>
              <a:gd name="connsiteY6" fmla="*/ 42863 h 466725"/>
              <a:gd name="connsiteX7" fmla="*/ 372832 w 1134832"/>
              <a:gd name="connsiteY7" fmla="*/ 100013 h 466725"/>
              <a:gd name="connsiteX8" fmla="*/ 287107 w 1134832"/>
              <a:gd name="connsiteY8" fmla="*/ 166688 h 466725"/>
              <a:gd name="connsiteX9" fmla="*/ 222277 w 1134832"/>
              <a:gd name="connsiteY9" fmla="*/ 126499 h 466725"/>
              <a:gd name="connsiteX10" fmla="*/ 88912 w 1134832"/>
              <a:gd name="connsiteY10" fmla="*/ 168585 h 466725"/>
              <a:gd name="connsiteX11" fmla="*/ 0 w 1134832"/>
              <a:gd name="connsiteY11" fmla="*/ 210671 h 466725"/>
              <a:gd name="connsiteX12" fmla="*/ 10882 w 1134832"/>
              <a:gd name="connsiteY12" fmla="*/ 423863 h 466725"/>
              <a:gd name="connsiteX13" fmla="*/ 339495 w 1134832"/>
              <a:gd name="connsiteY13" fmla="*/ 438150 h 466725"/>
              <a:gd name="connsiteX14" fmla="*/ 701445 w 1134832"/>
              <a:gd name="connsiteY14" fmla="*/ 452438 h 466725"/>
              <a:gd name="connsiteX15" fmla="*/ 949095 w 1134832"/>
              <a:gd name="connsiteY15" fmla="*/ 461963 h 466725"/>
              <a:gd name="connsiteX16" fmla="*/ 1082445 w 1134832"/>
              <a:gd name="connsiteY16" fmla="*/ 466725 h 466725"/>
              <a:gd name="connsiteX17" fmla="*/ 1091970 w 1134832"/>
              <a:gd name="connsiteY17" fmla="*/ 419100 h 466725"/>
              <a:gd name="connsiteX18" fmla="*/ 1115782 w 1134832"/>
              <a:gd name="connsiteY18" fmla="*/ 290513 h 466725"/>
              <a:gd name="connsiteX19" fmla="*/ 1134832 w 1134832"/>
              <a:gd name="connsiteY19" fmla="*/ 95250 h 466725"/>
              <a:gd name="connsiteX0" fmla="*/ 1134832 w 1134832"/>
              <a:gd name="connsiteY0" fmla="*/ 95250 h 466725"/>
              <a:gd name="connsiteX1" fmla="*/ 963382 w 1134832"/>
              <a:gd name="connsiteY1" fmla="*/ 47625 h 466725"/>
              <a:gd name="connsiteX2" fmla="*/ 844320 w 1134832"/>
              <a:gd name="connsiteY2" fmla="*/ 14288 h 466725"/>
              <a:gd name="connsiteX3" fmla="*/ 720495 w 1134832"/>
              <a:gd name="connsiteY3" fmla="*/ 0 h 466725"/>
              <a:gd name="connsiteX4" fmla="*/ 620482 w 1134832"/>
              <a:gd name="connsiteY4" fmla="*/ 0 h 466725"/>
              <a:gd name="connsiteX5" fmla="*/ 572857 w 1134832"/>
              <a:gd name="connsiteY5" fmla="*/ 0 h 466725"/>
              <a:gd name="connsiteX6" fmla="*/ 463320 w 1134832"/>
              <a:gd name="connsiteY6" fmla="*/ 42863 h 466725"/>
              <a:gd name="connsiteX7" fmla="*/ 372832 w 1134832"/>
              <a:gd name="connsiteY7" fmla="*/ 100013 h 466725"/>
              <a:gd name="connsiteX8" fmla="*/ 311187 w 1134832"/>
              <a:gd name="connsiteY8" fmla="*/ 84413 h 466725"/>
              <a:gd name="connsiteX9" fmla="*/ 222277 w 1134832"/>
              <a:gd name="connsiteY9" fmla="*/ 126499 h 466725"/>
              <a:gd name="connsiteX10" fmla="*/ 88912 w 1134832"/>
              <a:gd name="connsiteY10" fmla="*/ 168585 h 466725"/>
              <a:gd name="connsiteX11" fmla="*/ 0 w 1134832"/>
              <a:gd name="connsiteY11" fmla="*/ 210671 h 466725"/>
              <a:gd name="connsiteX12" fmla="*/ 10882 w 1134832"/>
              <a:gd name="connsiteY12" fmla="*/ 423863 h 466725"/>
              <a:gd name="connsiteX13" fmla="*/ 339495 w 1134832"/>
              <a:gd name="connsiteY13" fmla="*/ 438150 h 466725"/>
              <a:gd name="connsiteX14" fmla="*/ 701445 w 1134832"/>
              <a:gd name="connsiteY14" fmla="*/ 452438 h 466725"/>
              <a:gd name="connsiteX15" fmla="*/ 949095 w 1134832"/>
              <a:gd name="connsiteY15" fmla="*/ 461963 h 466725"/>
              <a:gd name="connsiteX16" fmla="*/ 1082445 w 1134832"/>
              <a:gd name="connsiteY16" fmla="*/ 466725 h 466725"/>
              <a:gd name="connsiteX17" fmla="*/ 1091970 w 1134832"/>
              <a:gd name="connsiteY17" fmla="*/ 419100 h 466725"/>
              <a:gd name="connsiteX18" fmla="*/ 1115782 w 1134832"/>
              <a:gd name="connsiteY18" fmla="*/ 290513 h 466725"/>
              <a:gd name="connsiteX19" fmla="*/ 1134832 w 1134832"/>
              <a:gd name="connsiteY19" fmla="*/ 95250 h 466725"/>
              <a:gd name="connsiteX0" fmla="*/ 1134832 w 1134832"/>
              <a:gd name="connsiteY0" fmla="*/ 95250 h 466725"/>
              <a:gd name="connsiteX1" fmla="*/ 963382 w 1134832"/>
              <a:gd name="connsiteY1" fmla="*/ 47625 h 466725"/>
              <a:gd name="connsiteX2" fmla="*/ 844320 w 1134832"/>
              <a:gd name="connsiteY2" fmla="*/ 14288 h 466725"/>
              <a:gd name="connsiteX3" fmla="*/ 720495 w 1134832"/>
              <a:gd name="connsiteY3" fmla="*/ 0 h 466725"/>
              <a:gd name="connsiteX4" fmla="*/ 620482 w 1134832"/>
              <a:gd name="connsiteY4" fmla="*/ 0 h 466725"/>
              <a:gd name="connsiteX5" fmla="*/ 572857 w 1134832"/>
              <a:gd name="connsiteY5" fmla="*/ 0 h 466725"/>
              <a:gd name="connsiteX6" fmla="*/ 463320 w 1134832"/>
              <a:gd name="connsiteY6" fmla="*/ 42863 h 466725"/>
              <a:gd name="connsiteX7" fmla="*/ 400098 w 1134832"/>
              <a:gd name="connsiteY7" fmla="*/ 42326 h 466725"/>
              <a:gd name="connsiteX8" fmla="*/ 311187 w 1134832"/>
              <a:gd name="connsiteY8" fmla="*/ 84413 h 466725"/>
              <a:gd name="connsiteX9" fmla="*/ 222277 w 1134832"/>
              <a:gd name="connsiteY9" fmla="*/ 126499 h 466725"/>
              <a:gd name="connsiteX10" fmla="*/ 88912 w 1134832"/>
              <a:gd name="connsiteY10" fmla="*/ 168585 h 466725"/>
              <a:gd name="connsiteX11" fmla="*/ 0 w 1134832"/>
              <a:gd name="connsiteY11" fmla="*/ 210671 h 466725"/>
              <a:gd name="connsiteX12" fmla="*/ 10882 w 1134832"/>
              <a:gd name="connsiteY12" fmla="*/ 423863 h 466725"/>
              <a:gd name="connsiteX13" fmla="*/ 339495 w 1134832"/>
              <a:gd name="connsiteY13" fmla="*/ 438150 h 466725"/>
              <a:gd name="connsiteX14" fmla="*/ 701445 w 1134832"/>
              <a:gd name="connsiteY14" fmla="*/ 452438 h 466725"/>
              <a:gd name="connsiteX15" fmla="*/ 949095 w 1134832"/>
              <a:gd name="connsiteY15" fmla="*/ 461963 h 466725"/>
              <a:gd name="connsiteX16" fmla="*/ 1082445 w 1134832"/>
              <a:gd name="connsiteY16" fmla="*/ 466725 h 466725"/>
              <a:gd name="connsiteX17" fmla="*/ 1091970 w 1134832"/>
              <a:gd name="connsiteY17" fmla="*/ 419100 h 466725"/>
              <a:gd name="connsiteX18" fmla="*/ 1115782 w 1134832"/>
              <a:gd name="connsiteY18" fmla="*/ 290513 h 466725"/>
              <a:gd name="connsiteX19" fmla="*/ 1134832 w 1134832"/>
              <a:gd name="connsiteY19" fmla="*/ 95250 h 466725"/>
              <a:gd name="connsiteX0" fmla="*/ 1134831 w 1134831"/>
              <a:gd name="connsiteY0" fmla="*/ 95250 h 466725"/>
              <a:gd name="connsiteX1" fmla="*/ 963381 w 1134831"/>
              <a:gd name="connsiteY1" fmla="*/ 47625 h 466725"/>
              <a:gd name="connsiteX2" fmla="*/ 844319 w 1134831"/>
              <a:gd name="connsiteY2" fmla="*/ 14288 h 466725"/>
              <a:gd name="connsiteX3" fmla="*/ 720494 w 1134831"/>
              <a:gd name="connsiteY3" fmla="*/ 0 h 466725"/>
              <a:gd name="connsiteX4" fmla="*/ 620481 w 1134831"/>
              <a:gd name="connsiteY4" fmla="*/ 0 h 466725"/>
              <a:gd name="connsiteX5" fmla="*/ 572856 w 1134831"/>
              <a:gd name="connsiteY5" fmla="*/ 0 h 466725"/>
              <a:gd name="connsiteX6" fmla="*/ 463319 w 1134831"/>
              <a:gd name="connsiteY6" fmla="*/ 42863 h 466725"/>
              <a:gd name="connsiteX7" fmla="*/ 400097 w 1134831"/>
              <a:gd name="connsiteY7" fmla="*/ 42326 h 466725"/>
              <a:gd name="connsiteX8" fmla="*/ 311186 w 1134831"/>
              <a:gd name="connsiteY8" fmla="*/ 84413 h 466725"/>
              <a:gd name="connsiteX9" fmla="*/ 222276 w 1134831"/>
              <a:gd name="connsiteY9" fmla="*/ 126499 h 466725"/>
              <a:gd name="connsiteX10" fmla="*/ 88911 w 1134831"/>
              <a:gd name="connsiteY10" fmla="*/ 168585 h 466725"/>
              <a:gd name="connsiteX11" fmla="*/ 0 w 1134831"/>
              <a:gd name="connsiteY11" fmla="*/ 252757 h 466725"/>
              <a:gd name="connsiteX12" fmla="*/ 10881 w 1134831"/>
              <a:gd name="connsiteY12" fmla="*/ 423863 h 466725"/>
              <a:gd name="connsiteX13" fmla="*/ 339494 w 1134831"/>
              <a:gd name="connsiteY13" fmla="*/ 438150 h 466725"/>
              <a:gd name="connsiteX14" fmla="*/ 701444 w 1134831"/>
              <a:gd name="connsiteY14" fmla="*/ 452438 h 466725"/>
              <a:gd name="connsiteX15" fmla="*/ 949094 w 1134831"/>
              <a:gd name="connsiteY15" fmla="*/ 461963 h 466725"/>
              <a:gd name="connsiteX16" fmla="*/ 1082444 w 1134831"/>
              <a:gd name="connsiteY16" fmla="*/ 466725 h 466725"/>
              <a:gd name="connsiteX17" fmla="*/ 1091969 w 1134831"/>
              <a:gd name="connsiteY17" fmla="*/ 419100 h 466725"/>
              <a:gd name="connsiteX18" fmla="*/ 1115781 w 1134831"/>
              <a:gd name="connsiteY18" fmla="*/ 290513 h 466725"/>
              <a:gd name="connsiteX19" fmla="*/ 1134831 w 1134831"/>
              <a:gd name="connsiteY19" fmla="*/ 95250 h 466725"/>
              <a:gd name="connsiteX0" fmla="*/ 1134831 w 1134831"/>
              <a:gd name="connsiteY0" fmla="*/ 95250 h 466725"/>
              <a:gd name="connsiteX1" fmla="*/ 963381 w 1134831"/>
              <a:gd name="connsiteY1" fmla="*/ 47625 h 466725"/>
              <a:gd name="connsiteX2" fmla="*/ 844319 w 1134831"/>
              <a:gd name="connsiteY2" fmla="*/ 14288 h 466725"/>
              <a:gd name="connsiteX3" fmla="*/ 720494 w 1134831"/>
              <a:gd name="connsiteY3" fmla="*/ 0 h 466725"/>
              <a:gd name="connsiteX4" fmla="*/ 620481 w 1134831"/>
              <a:gd name="connsiteY4" fmla="*/ 0 h 466725"/>
              <a:gd name="connsiteX5" fmla="*/ 572856 w 1134831"/>
              <a:gd name="connsiteY5" fmla="*/ 0 h 466725"/>
              <a:gd name="connsiteX6" fmla="*/ 463319 w 1134831"/>
              <a:gd name="connsiteY6" fmla="*/ 42863 h 466725"/>
              <a:gd name="connsiteX7" fmla="*/ 400097 w 1134831"/>
              <a:gd name="connsiteY7" fmla="*/ 42326 h 466725"/>
              <a:gd name="connsiteX8" fmla="*/ 311186 w 1134831"/>
              <a:gd name="connsiteY8" fmla="*/ 84413 h 466725"/>
              <a:gd name="connsiteX9" fmla="*/ 222276 w 1134831"/>
              <a:gd name="connsiteY9" fmla="*/ 126499 h 466725"/>
              <a:gd name="connsiteX10" fmla="*/ 88911 w 1134831"/>
              <a:gd name="connsiteY10" fmla="*/ 168585 h 466725"/>
              <a:gd name="connsiteX11" fmla="*/ 0 w 1134831"/>
              <a:gd name="connsiteY11" fmla="*/ 210671 h 466725"/>
              <a:gd name="connsiteX12" fmla="*/ 10881 w 1134831"/>
              <a:gd name="connsiteY12" fmla="*/ 423863 h 466725"/>
              <a:gd name="connsiteX13" fmla="*/ 339494 w 1134831"/>
              <a:gd name="connsiteY13" fmla="*/ 438150 h 466725"/>
              <a:gd name="connsiteX14" fmla="*/ 701444 w 1134831"/>
              <a:gd name="connsiteY14" fmla="*/ 452438 h 466725"/>
              <a:gd name="connsiteX15" fmla="*/ 949094 w 1134831"/>
              <a:gd name="connsiteY15" fmla="*/ 461963 h 466725"/>
              <a:gd name="connsiteX16" fmla="*/ 1082444 w 1134831"/>
              <a:gd name="connsiteY16" fmla="*/ 466725 h 466725"/>
              <a:gd name="connsiteX17" fmla="*/ 1091969 w 1134831"/>
              <a:gd name="connsiteY17" fmla="*/ 419100 h 466725"/>
              <a:gd name="connsiteX18" fmla="*/ 1115781 w 1134831"/>
              <a:gd name="connsiteY18" fmla="*/ 290513 h 466725"/>
              <a:gd name="connsiteX19" fmla="*/ 1134831 w 1134831"/>
              <a:gd name="connsiteY19" fmla="*/ 95250 h 466725"/>
              <a:gd name="connsiteX0" fmla="*/ 1134831 w 1134831"/>
              <a:gd name="connsiteY0" fmla="*/ 95250 h 466725"/>
              <a:gd name="connsiteX1" fmla="*/ 963381 w 1134831"/>
              <a:gd name="connsiteY1" fmla="*/ 47625 h 466725"/>
              <a:gd name="connsiteX2" fmla="*/ 844319 w 1134831"/>
              <a:gd name="connsiteY2" fmla="*/ 14288 h 466725"/>
              <a:gd name="connsiteX3" fmla="*/ 720494 w 1134831"/>
              <a:gd name="connsiteY3" fmla="*/ 0 h 466725"/>
              <a:gd name="connsiteX4" fmla="*/ 620481 w 1134831"/>
              <a:gd name="connsiteY4" fmla="*/ 0 h 466725"/>
              <a:gd name="connsiteX5" fmla="*/ 572856 w 1134831"/>
              <a:gd name="connsiteY5" fmla="*/ 0 h 466725"/>
              <a:gd name="connsiteX6" fmla="*/ 463319 w 1134831"/>
              <a:gd name="connsiteY6" fmla="*/ 42863 h 466725"/>
              <a:gd name="connsiteX7" fmla="*/ 400097 w 1134831"/>
              <a:gd name="connsiteY7" fmla="*/ 42326 h 466725"/>
              <a:gd name="connsiteX8" fmla="*/ 311186 w 1134831"/>
              <a:gd name="connsiteY8" fmla="*/ 84413 h 466725"/>
              <a:gd name="connsiteX9" fmla="*/ 222276 w 1134831"/>
              <a:gd name="connsiteY9" fmla="*/ 126499 h 466725"/>
              <a:gd name="connsiteX10" fmla="*/ 88911 w 1134831"/>
              <a:gd name="connsiteY10" fmla="*/ 168585 h 466725"/>
              <a:gd name="connsiteX11" fmla="*/ 0 w 1134831"/>
              <a:gd name="connsiteY11" fmla="*/ 210671 h 466725"/>
              <a:gd name="connsiteX12" fmla="*/ 10881 w 1134831"/>
              <a:gd name="connsiteY12" fmla="*/ 423863 h 466725"/>
              <a:gd name="connsiteX13" fmla="*/ 339494 w 1134831"/>
              <a:gd name="connsiteY13" fmla="*/ 438150 h 466725"/>
              <a:gd name="connsiteX14" fmla="*/ 701444 w 1134831"/>
              <a:gd name="connsiteY14" fmla="*/ 452438 h 466725"/>
              <a:gd name="connsiteX15" fmla="*/ 949094 w 1134831"/>
              <a:gd name="connsiteY15" fmla="*/ 461963 h 466725"/>
              <a:gd name="connsiteX16" fmla="*/ 1082444 w 1134831"/>
              <a:gd name="connsiteY16" fmla="*/ 466725 h 466725"/>
              <a:gd name="connsiteX17" fmla="*/ 1091969 w 1134831"/>
              <a:gd name="connsiteY17" fmla="*/ 419100 h 466725"/>
              <a:gd name="connsiteX18" fmla="*/ 1115781 w 1134831"/>
              <a:gd name="connsiteY18" fmla="*/ 290513 h 466725"/>
              <a:gd name="connsiteX19" fmla="*/ 1134831 w 1134831"/>
              <a:gd name="connsiteY19" fmla="*/ 9525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4831" h="466725">
                <a:moveTo>
                  <a:pt x="1134831" y="95250"/>
                </a:moveTo>
                <a:lnTo>
                  <a:pt x="963381" y="47625"/>
                </a:lnTo>
                <a:lnTo>
                  <a:pt x="844319" y="14288"/>
                </a:lnTo>
                <a:lnTo>
                  <a:pt x="720494" y="0"/>
                </a:lnTo>
                <a:lnTo>
                  <a:pt x="620481" y="0"/>
                </a:lnTo>
                <a:lnTo>
                  <a:pt x="572856" y="0"/>
                </a:lnTo>
                <a:lnTo>
                  <a:pt x="463319" y="42863"/>
                </a:lnTo>
                <a:lnTo>
                  <a:pt x="400097" y="42326"/>
                </a:lnTo>
                <a:lnTo>
                  <a:pt x="311186" y="84413"/>
                </a:lnTo>
                <a:lnTo>
                  <a:pt x="222276" y="126499"/>
                </a:lnTo>
                <a:cubicBezTo>
                  <a:pt x="198464" y="150312"/>
                  <a:pt x="125957" y="154556"/>
                  <a:pt x="88911" y="168585"/>
                </a:cubicBezTo>
                <a:cubicBezTo>
                  <a:pt x="51865" y="182614"/>
                  <a:pt x="44030" y="185979"/>
                  <a:pt x="0" y="210671"/>
                </a:cubicBezTo>
                <a:lnTo>
                  <a:pt x="10881" y="423863"/>
                </a:lnTo>
                <a:lnTo>
                  <a:pt x="339494" y="438150"/>
                </a:lnTo>
                <a:lnTo>
                  <a:pt x="701444" y="452438"/>
                </a:lnTo>
                <a:lnTo>
                  <a:pt x="949094" y="461963"/>
                </a:lnTo>
                <a:lnTo>
                  <a:pt x="1082444" y="466725"/>
                </a:lnTo>
                <a:lnTo>
                  <a:pt x="1091969" y="419100"/>
                </a:lnTo>
                <a:lnTo>
                  <a:pt x="1115781" y="290513"/>
                </a:lnTo>
                <a:lnTo>
                  <a:pt x="1134831" y="9525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台形 67"/>
          <p:cNvSpPr/>
          <p:nvPr/>
        </p:nvSpPr>
        <p:spPr>
          <a:xfrm>
            <a:off x="7784722" y="5373216"/>
            <a:ext cx="420095" cy="95127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9" name="図 68" descr="家.png"/>
          <p:cNvPicPr>
            <a:picLocks noChangeAspect="1"/>
          </p:cNvPicPr>
          <p:nvPr/>
        </p:nvPicPr>
        <p:blipFill>
          <a:blip r:embed="rId5" cstate="print"/>
          <a:stretch>
            <a:fillRect/>
          </a:stretch>
        </p:blipFill>
        <p:spPr>
          <a:xfrm>
            <a:off x="3512840" y="5301208"/>
            <a:ext cx="188286" cy="358312"/>
          </a:xfrm>
          <a:prstGeom prst="rect">
            <a:avLst/>
          </a:prstGeom>
        </p:spPr>
      </p:pic>
      <p:pic>
        <p:nvPicPr>
          <p:cNvPr id="70" name="図 69" descr="家.png"/>
          <p:cNvPicPr>
            <a:picLocks noChangeAspect="1"/>
          </p:cNvPicPr>
          <p:nvPr/>
        </p:nvPicPr>
        <p:blipFill>
          <a:blip r:embed="rId5" cstate="print"/>
          <a:stretch>
            <a:fillRect/>
          </a:stretch>
        </p:blipFill>
        <p:spPr>
          <a:xfrm>
            <a:off x="3950041" y="5302936"/>
            <a:ext cx="188286" cy="358312"/>
          </a:xfrm>
          <a:prstGeom prst="rect">
            <a:avLst/>
          </a:prstGeom>
        </p:spPr>
      </p:pic>
      <p:pic>
        <p:nvPicPr>
          <p:cNvPr id="71" name="図 70" descr="家.png"/>
          <p:cNvPicPr>
            <a:picLocks noChangeAspect="1"/>
          </p:cNvPicPr>
          <p:nvPr/>
        </p:nvPicPr>
        <p:blipFill>
          <a:blip r:embed="rId5" cstate="print"/>
          <a:stretch>
            <a:fillRect/>
          </a:stretch>
        </p:blipFill>
        <p:spPr>
          <a:xfrm>
            <a:off x="4315381" y="5302936"/>
            <a:ext cx="188286" cy="358312"/>
          </a:xfrm>
          <a:prstGeom prst="rect">
            <a:avLst/>
          </a:prstGeom>
        </p:spPr>
      </p:pic>
      <p:sp>
        <p:nvSpPr>
          <p:cNvPr id="72" name="台形 71"/>
          <p:cNvSpPr/>
          <p:nvPr/>
        </p:nvSpPr>
        <p:spPr>
          <a:xfrm>
            <a:off x="1118655" y="5063643"/>
            <a:ext cx="1918036" cy="667252"/>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descr="家.png"/>
          <p:cNvPicPr>
            <a:picLocks noChangeAspect="1"/>
          </p:cNvPicPr>
          <p:nvPr/>
        </p:nvPicPr>
        <p:blipFill>
          <a:blip r:embed="rId5" cstate="print"/>
          <a:stretch>
            <a:fillRect/>
          </a:stretch>
        </p:blipFill>
        <p:spPr>
          <a:xfrm>
            <a:off x="2397345" y="4796741"/>
            <a:ext cx="188286" cy="358312"/>
          </a:xfrm>
          <a:prstGeom prst="rect">
            <a:avLst/>
          </a:prstGeom>
        </p:spPr>
      </p:pic>
      <p:pic>
        <p:nvPicPr>
          <p:cNvPr id="74" name="図 73" descr="家.png"/>
          <p:cNvPicPr>
            <a:picLocks noChangeAspect="1"/>
          </p:cNvPicPr>
          <p:nvPr/>
        </p:nvPicPr>
        <p:blipFill>
          <a:blip r:embed="rId5" cstate="print"/>
          <a:stretch>
            <a:fillRect/>
          </a:stretch>
        </p:blipFill>
        <p:spPr>
          <a:xfrm>
            <a:off x="1940670" y="4796741"/>
            <a:ext cx="188286" cy="358312"/>
          </a:xfrm>
          <a:prstGeom prst="rect">
            <a:avLst/>
          </a:prstGeom>
        </p:spPr>
      </p:pic>
      <p:pic>
        <p:nvPicPr>
          <p:cNvPr id="75" name="図 74" descr="家.png"/>
          <p:cNvPicPr>
            <a:picLocks noChangeAspect="1"/>
          </p:cNvPicPr>
          <p:nvPr/>
        </p:nvPicPr>
        <p:blipFill>
          <a:blip r:embed="rId5" cstate="print"/>
          <a:stretch>
            <a:fillRect/>
          </a:stretch>
        </p:blipFill>
        <p:spPr>
          <a:xfrm>
            <a:off x="1483994" y="4796741"/>
            <a:ext cx="188286" cy="358312"/>
          </a:xfrm>
          <a:prstGeom prst="rect">
            <a:avLst/>
          </a:prstGeom>
        </p:spPr>
      </p:pic>
      <p:sp>
        <p:nvSpPr>
          <p:cNvPr id="76" name="台形 75"/>
          <p:cNvSpPr/>
          <p:nvPr/>
        </p:nvSpPr>
        <p:spPr>
          <a:xfrm>
            <a:off x="5431714" y="5565266"/>
            <a:ext cx="761125" cy="444835"/>
          </a:xfrm>
          <a:prstGeom prst="trapezoid">
            <a:avLst>
              <a:gd name="adj" fmla="val 39109"/>
            </a:avLst>
          </a:prstGeom>
          <a:ln>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endParaRPr>
          </a:p>
        </p:txBody>
      </p:sp>
      <p:sp>
        <p:nvSpPr>
          <p:cNvPr id="47" name="テキスト ボックス 46"/>
          <p:cNvSpPr txBox="1"/>
          <p:nvPr/>
        </p:nvSpPr>
        <p:spPr>
          <a:xfrm>
            <a:off x="3620795" y="3645024"/>
            <a:ext cx="2844373" cy="530915"/>
          </a:xfrm>
          <a:prstGeom prst="rect">
            <a:avLst/>
          </a:prstGeom>
          <a:noFill/>
        </p:spPr>
        <p:txBody>
          <a:bodyPr wrap="square" rtlCol="0">
            <a:spAutoFit/>
          </a:bodyPr>
          <a:lstStyle/>
          <a:p>
            <a:r>
              <a:rPr kumimoji="1" lang="ja-JP" altLang="en-US" sz="1000" b="1" dirty="0" err="1" smtClean="0">
                <a:solidFill>
                  <a:srgbClr val="FF0000"/>
                </a:solidFill>
                <a:latin typeface="HG丸ｺﾞｼｯｸM-PRO" pitchFamily="50" charset="-128"/>
                <a:ea typeface="HG丸ｺﾞｼｯｸM-PRO" pitchFamily="50" charset="-128"/>
              </a:rPr>
              <a:t>じゅう</a:t>
            </a:r>
            <a:r>
              <a:rPr kumimoji="1" lang="ja-JP" altLang="en-US" sz="1000" b="1" dirty="0" smtClean="0">
                <a:solidFill>
                  <a:srgbClr val="FF0000"/>
                </a:solidFill>
                <a:latin typeface="HG丸ｺﾞｼｯｸM-PRO" pitchFamily="50" charset="-128"/>
                <a:ea typeface="HG丸ｺﾞｼｯｸM-PRO" pitchFamily="50" charset="-128"/>
              </a:rPr>
              <a:t>たく　あんぜん　 </a:t>
            </a:r>
            <a:r>
              <a:rPr kumimoji="1" lang="ja-JP" altLang="en-US" sz="1000" b="1" dirty="0" err="1" smtClean="0">
                <a:solidFill>
                  <a:srgbClr val="FF0000"/>
                </a:solidFill>
                <a:latin typeface="HG丸ｺﾞｼｯｸM-PRO" pitchFamily="50" charset="-128"/>
                <a:ea typeface="HG丸ｺﾞｼｯｸM-PRO" pitchFamily="50" charset="-128"/>
              </a:rPr>
              <a:t>ばしょ</a:t>
            </a:r>
            <a:endParaRPr kumimoji="1" lang="en-US" altLang="ja-JP" sz="1000" b="1" dirty="0" smtClean="0">
              <a:solidFill>
                <a:srgbClr val="FF0000"/>
              </a:solidFill>
              <a:latin typeface="HG丸ｺﾞｼｯｸM-PRO" pitchFamily="50" charset="-128"/>
              <a:ea typeface="HG丸ｺﾞｼｯｸM-PRO" pitchFamily="50" charset="-128"/>
            </a:endParaRPr>
          </a:p>
          <a:p>
            <a:r>
              <a:rPr kumimoji="1" lang="ja-JP" altLang="en-US" b="1" dirty="0" smtClean="0">
                <a:solidFill>
                  <a:srgbClr val="FF0000"/>
                </a:solidFill>
                <a:latin typeface="HG丸ｺﾞｼｯｸM-PRO" pitchFamily="50" charset="-128"/>
                <a:ea typeface="HG丸ｺﾞｼｯｸM-PRO" pitchFamily="50" charset="-128"/>
              </a:rPr>
              <a:t>住宅は安全な場所へ</a:t>
            </a:r>
            <a:endParaRPr kumimoji="1" lang="ja-JP" altLang="en-US" b="1" dirty="0">
              <a:solidFill>
                <a:srgbClr val="FF0000"/>
              </a:solidFill>
              <a:latin typeface="HG丸ｺﾞｼｯｸM-PRO" pitchFamily="50" charset="-128"/>
              <a:ea typeface="HG丸ｺﾞｼｯｸM-PRO" pitchFamily="50" charset="-128"/>
            </a:endParaRPr>
          </a:p>
        </p:txBody>
      </p:sp>
      <p:pic>
        <p:nvPicPr>
          <p:cNvPr id="26" name="図 25" descr="家.png"/>
          <p:cNvPicPr>
            <a:picLocks noChangeAspect="1"/>
          </p:cNvPicPr>
          <p:nvPr/>
        </p:nvPicPr>
        <p:blipFill>
          <a:blip r:embed="rId5" cstate="print"/>
          <a:stretch>
            <a:fillRect/>
          </a:stretch>
        </p:blipFill>
        <p:spPr>
          <a:xfrm>
            <a:off x="3329712" y="2348880"/>
            <a:ext cx="193278" cy="375008"/>
          </a:xfrm>
          <a:prstGeom prst="rect">
            <a:avLst/>
          </a:prstGeom>
        </p:spPr>
      </p:pic>
      <p:pic>
        <p:nvPicPr>
          <p:cNvPr id="28" name="図 27" descr="家.png"/>
          <p:cNvPicPr>
            <a:picLocks noChangeAspect="1"/>
          </p:cNvPicPr>
          <p:nvPr/>
        </p:nvPicPr>
        <p:blipFill>
          <a:blip r:embed="rId5" cstate="print"/>
          <a:stretch>
            <a:fillRect/>
          </a:stretch>
        </p:blipFill>
        <p:spPr>
          <a:xfrm>
            <a:off x="2954686" y="2348880"/>
            <a:ext cx="193278" cy="375008"/>
          </a:xfrm>
          <a:prstGeom prst="rect">
            <a:avLst/>
          </a:prstGeom>
        </p:spPr>
      </p:pic>
      <p:pic>
        <p:nvPicPr>
          <p:cNvPr id="27" name="図 26" descr="家.png"/>
          <p:cNvPicPr>
            <a:picLocks noChangeAspect="1"/>
          </p:cNvPicPr>
          <p:nvPr/>
        </p:nvPicPr>
        <p:blipFill>
          <a:blip r:embed="rId5" cstate="print"/>
          <a:stretch>
            <a:fillRect/>
          </a:stretch>
        </p:blipFill>
        <p:spPr>
          <a:xfrm>
            <a:off x="2579660" y="2327143"/>
            <a:ext cx="193278" cy="375008"/>
          </a:xfrm>
          <a:prstGeom prst="rect">
            <a:avLst/>
          </a:prstGeom>
        </p:spPr>
      </p:pic>
      <p:sp>
        <p:nvSpPr>
          <p:cNvPr id="32" name="上矢印 31"/>
          <p:cNvSpPr/>
          <p:nvPr/>
        </p:nvSpPr>
        <p:spPr>
          <a:xfrm rot="20161101">
            <a:off x="6085578" y="2450976"/>
            <a:ext cx="468783" cy="419005"/>
          </a:xfrm>
          <a:prstGeom prst="up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上矢印 30"/>
          <p:cNvSpPr/>
          <p:nvPr/>
        </p:nvSpPr>
        <p:spPr>
          <a:xfrm rot="20161101">
            <a:off x="6554364" y="2450976"/>
            <a:ext cx="468783" cy="419005"/>
          </a:xfrm>
          <a:prstGeom prst="up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a:off x="2360712" y="2996952"/>
            <a:ext cx="1224136"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err="1" smtClean="0">
                <a:solidFill>
                  <a:schemeClr val="tx1"/>
                </a:solidFill>
                <a:latin typeface="HG丸ｺﾞｼｯｸM-PRO" pitchFamily="50" charset="-128"/>
                <a:ea typeface="HG丸ｺﾞｼｯｸM-PRO" pitchFamily="50" charset="-128"/>
              </a:rPr>
              <a:t>じゅうた</a:t>
            </a:r>
            <a:r>
              <a:rPr kumimoji="1" lang="ja-JP" altLang="en-US" sz="1050" dirty="0" smtClean="0">
                <a:solidFill>
                  <a:schemeClr val="tx1"/>
                </a:solidFill>
                <a:latin typeface="HG丸ｺﾞｼｯｸM-PRO" pitchFamily="50" charset="-128"/>
                <a:ea typeface="HG丸ｺﾞｼｯｸM-PRO" pitchFamily="50" charset="-128"/>
              </a:rPr>
              <a:t>くち</a:t>
            </a:r>
            <a:endParaRPr kumimoji="1" lang="en-US" altLang="ja-JP" sz="1050" dirty="0" smtClean="0">
              <a:solidFill>
                <a:schemeClr val="tx1"/>
              </a:solidFill>
              <a:latin typeface="HG丸ｺﾞｼｯｸM-PRO" pitchFamily="50" charset="-128"/>
              <a:ea typeface="HG丸ｺﾞｼｯｸM-PRO" pitchFamily="50" charset="-128"/>
            </a:endParaRPr>
          </a:p>
          <a:p>
            <a:pPr algn="ctr"/>
            <a:r>
              <a:rPr kumimoji="1" lang="ja-JP" altLang="en-US" sz="1400" dirty="0" smtClean="0">
                <a:solidFill>
                  <a:schemeClr val="tx1"/>
                </a:solidFill>
                <a:latin typeface="HG丸ｺﾞｼｯｸM-PRO" pitchFamily="50" charset="-128"/>
                <a:ea typeface="HG丸ｺﾞｼｯｸM-PRO" pitchFamily="50" charset="-128"/>
              </a:rPr>
              <a:t>住宅地</a:t>
            </a:r>
            <a:endParaRPr kumimoji="1" lang="ja-JP" altLang="en-US" sz="1400" dirty="0">
              <a:solidFill>
                <a:schemeClr val="tx1"/>
              </a:solidFill>
              <a:latin typeface="HG丸ｺﾞｼｯｸM-PRO" pitchFamily="50" charset="-128"/>
              <a:ea typeface="HG丸ｺﾞｼｯｸM-PRO" pitchFamily="50" charset="-128"/>
            </a:endParaRPr>
          </a:p>
        </p:txBody>
      </p:sp>
      <p:sp>
        <p:nvSpPr>
          <p:cNvPr id="80" name="角丸四角形 79"/>
          <p:cNvSpPr/>
          <p:nvPr/>
        </p:nvSpPr>
        <p:spPr>
          <a:xfrm>
            <a:off x="3800872" y="3068960"/>
            <a:ext cx="1224136"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HG丸ｺﾞｼｯｸM-PRO" pitchFamily="50" charset="-128"/>
                <a:ea typeface="HG丸ｺﾞｼｯｸM-PRO" pitchFamily="50" charset="-128"/>
              </a:rPr>
              <a:t>のうち</a:t>
            </a:r>
            <a:endParaRPr lang="en-US" altLang="ja-JP" sz="1050" dirty="0" smtClean="0">
              <a:solidFill>
                <a:schemeClr val="tx1"/>
              </a:solidFill>
              <a:latin typeface="HG丸ｺﾞｼｯｸM-PRO" pitchFamily="50" charset="-128"/>
              <a:ea typeface="HG丸ｺﾞｼｯｸM-PRO" pitchFamily="50" charset="-128"/>
            </a:endParaRPr>
          </a:p>
          <a:p>
            <a:pPr algn="ctr"/>
            <a:r>
              <a:rPr lang="ja-JP" altLang="en-US" sz="1400" dirty="0" smtClean="0">
                <a:solidFill>
                  <a:schemeClr val="tx1"/>
                </a:solidFill>
                <a:latin typeface="HG丸ｺﾞｼｯｸM-PRO" pitchFamily="50" charset="-128"/>
                <a:ea typeface="HG丸ｺﾞｼｯｸM-PRO" pitchFamily="50" charset="-128"/>
              </a:rPr>
              <a:t>農 </a:t>
            </a:r>
            <a:r>
              <a:rPr kumimoji="1" lang="ja-JP" altLang="en-US" sz="1400" dirty="0" smtClean="0">
                <a:solidFill>
                  <a:schemeClr val="tx1"/>
                </a:solidFill>
                <a:latin typeface="HG丸ｺﾞｼｯｸM-PRO" pitchFamily="50" charset="-128"/>
                <a:ea typeface="HG丸ｺﾞｼｯｸM-PRO" pitchFamily="50" charset="-128"/>
              </a:rPr>
              <a:t>地</a:t>
            </a:r>
            <a:endParaRPr kumimoji="1" lang="ja-JP" altLang="en-US" sz="1400" dirty="0">
              <a:solidFill>
                <a:schemeClr val="tx1"/>
              </a:solidFill>
              <a:latin typeface="HG丸ｺﾞｼｯｸM-PRO" pitchFamily="50" charset="-128"/>
              <a:ea typeface="HG丸ｺﾞｼｯｸM-PRO" pitchFamily="50" charset="-128"/>
            </a:endParaRPr>
          </a:p>
        </p:txBody>
      </p:sp>
      <p:sp>
        <p:nvSpPr>
          <p:cNvPr id="81" name="角丸四角形 80"/>
          <p:cNvSpPr/>
          <p:nvPr/>
        </p:nvSpPr>
        <p:spPr>
          <a:xfrm>
            <a:off x="4880992" y="3068960"/>
            <a:ext cx="1512168"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HG丸ｺﾞｼｯｸM-PRO" pitchFamily="50" charset="-128"/>
                <a:ea typeface="HG丸ｺﾞｼｯｸM-PRO" pitchFamily="50" charset="-128"/>
              </a:rPr>
              <a:t>こわ　どう</a:t>
            </a:r>
            <a:r>
              <a:rPr lang="ja-JP" altLang="en-US" sz="1050" dirty="0" err="1" smtClean="0">
                <a:solidFill>
                  <a:schemeClr val="tx1"/>
                </a:solidFill>
                <a:latin typeface="HG丸ｺﾞｼｯｸM-PRO" pitchFamily="50" charset="-128"/>
                <a:ea typeface="HG丸ｺﾞｼｯｸM-PRO" pitchFamily="50" charset="-128"/>
              </a:rPr>
              <a:t>ろ</a:t>
            </a:r>
            <a:endParaRPr lang="en-US" altLang="ja-JP" sz="1050" dirty="0" smtClean="0">
              <a:solidFill>
                <a:schemeClr val="tx1"/>
              </a:solidFill>
              <a:latin typeface="HG丸ｺﾞｼｯｸM-PRO" pitchFamily="50" charset="-128"/>
              <a:ea typeface="HG丸ｺﾞｼｯｸM-PRO" pitchFamily="50" charset="-128"/>
            </a:endParaRPr>
          </a:p>
          <a:p>
            <a:pPr algn="ctr"/>
            <a:r>
              <a:rPr lang="ja-JP" altLang="en-US" sz="1400" dirty="0" smtClean="0">
                <a:solidFill>
                  <a:schemeClr val="tx1"/>
                </a:solidFill>
                <a:latin typeface="HG丸ｺﾞｼｯｸM-PRO" pitchFamily="50" charset="-128"/>
                <a:ea typeface="HG丸ｺﾞｼｯｸM-PRO" pitchFamily="50" charset="-128"/>
              </a:rPr>
              <a:t>壊れた道路</a:t>
            </a:r>
            <a:endParaRPr kumimoji="1" lang="ja-JP" altLang="en-US" sz="1400" dirty="0">
              <a:solidFill>
                <a:schemeClr val="tx1"/>
              </a:solidFill>
              <a:latin typeface="HG丸ｺﾞｼｯｸM-PRO" pitchFamily="50" charset="-128"/>
              <a:ea typeface="HG丸ｺﾞｼｯｸM-PRO" pitchFamily="50" charset="-128"/>
            </a:endParaRPr>
          </a:p>
        </p:txBody>
      </p:sp>
      <p:sp>
        <p:nvSpPr>
          <p:cNvPr id="82" name="角丸四角形 81"/>
          <p:cNvSpPr/>
          <p:nvPr/>
        </p:nvSpPr>
        <p:spPr>
          <a:xfrm>
            <a:off x="5889104" y="3068960"/>
            <a:ext cx="1944216" cy="36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つなみ　こわ　</a:t>
            </a:r>
            <a:r>
              <a:rPr lang="ja-JP" altLang="en-US" sz="1000" dirty="0" err="1" smtClean="0">
                <a:solidFill>
                  <a:schemeClr val="tx1"/>
                </a:solidFill>
                <a:latin typeface="HG丸ｺﾞｼｯｸM-PRO" pitchFamily="50" charset="-128"/>
                <a:ea typeface="HG丸ｺﾞｼｯｸM-PRO" pitchFamily="50" charset="-128"/>
              </a:rPr>
              <a:t>じゅう</a:t>
            </a:r>
            <a:r>
              <a:rPr lang="ja-JP" altLang="en-US" sz="1000" dirty="0" smtClean="0">
                <a:solidFill>
                  <a:schemeClr val="tx1"/>
                </a:solidFill>
                <a:latin typeface="HG丸ｺﾞｼｯｸM-PRO" pitchFamily="50" charset="-128"/>
                <a:ea typeface="HG丸ｺﾞｼｯｸM-PRO" pitchFamily="50" charset="-128"/>
              </a:rPr>
              <a:t>たく</a:t>
            </a:r>
            <a:endParaRPr lang="en-US" altLang="ja-JP" sz="1000" dirty="0" smtClean="0">
              <a:solidFill>
                <a:schemeClr val="tx1"/>
              </a:solidFill>
              <a:latin typeface="HG丸ｺﾞｼｯｸM-PRO" pitchFamily="50" charset="-128"/>
              <a:ea typeface="HG丸ｺﾞｼｯｸM-PRO" pitchFamily="50" charset="-128"/>
            </a:endParaRPr>
          </a:p>
          <a:p>
            <a:pPr algn="ctr"/>
            <a:r>
              <a:rPr lang="ja-JP" altLang="en-US" sz="1400" dirty="0" smtClean="0">
                <a:solidFill>
                  <a:schemeClr val="tx1"/>
                </a:solidFill>
                <a:latin typeface="HG丸ｺﾞｼｯｸM-PRO" pitchFamily="50" charset="-128"/>
                <a:ea typeface="HG丸ｺﾞｼｯｸM-PRO" pitchFamily="50" charset="-128"/>
              </a:rPr>
              <a:t>津波で壊れた</a:t>
            </a:r>
            <a:r>
              <a:rPr kumimoji="1" lang="ja-JP" altLang="en-US" sz="1400" dirty="0" smtClean="0">
                <a:solidFill>
                  <a:schemeClr val="tx1"/>
                </a:solidFill>
                <a:latin typeface="HG丸ｺﾞｼｯｸM-PRO" pitchFamily="50" charset="-128"/>
                <a:ea typeface="HG丸ｺﾞｼｯｸM-PRO" pitchFamily="50" charset="-128"/>
              </a:rPr>
              <a:t>住宅</a:t>
            </a:r>
            <a:endParaRPr kumimoji="1" lang="ja-JP" altLang="en-US" sz="1400" dirty="0">
              <a:solidFill>
                <a:schemeClr val="tx1"/>
              </a:solidFill>
              <a:latin typeface="HG丸ｺﾞｼｯｸM-PRO" pitchFamily="50" charset="-128"/>
              <a:ea typeface="HG丸ｺﾞｼｯｸM-PRO" pitchFamily="50" charset="-128"/>
            </a:endParaRPr>
          </a:p>
        </p:txBody>
      </p:sp>
      <p:sp>
        <p:nvSpPr>
          <p:cNvPr id="83" name="角丸四角形 82"/>
          <p:cNvSpPr/>
          <p:nvPr/>
        </p:nvSpPr>
        <p:spPr>
          <a:xfrm>
            <a:off x="7257256" y="1772816"/>
            <a:ext cx="1944216"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HG丸ｺﾞｼｯｸM-PRO" pitchFamily="50" charset="-128"/>
                <a:ea typeface="HG丸ｺﾞｼｯｸM-PRO" pitchFamily="50" charset="-128"/>
              </a:rPr>
              <a:t> </a:t>
            </a:r>
            <a:r>
              <a:rPr lang="ja-JP" altLang="en-US" sz="900" dirty="0" smtClean="0">
                <a:solidFill>
                  <a:schemeClr val="tx1"/>
                </a:solidFill>
                <a:latin typeface="HG丸ｺﾞｼｯｸM-PRO" pitchFamily="50" charset="-128"/>
                <a:ea typeface="HG丸ｺﾞｼｯｸM-PRO" pitchFamily="50" charset="-128"/>
              </a:rPr>
              <a:t>こわ 　かいがん</a:t>
            </a:r>
            <a:r>
              <a:rPr lang="ja-JP" altLang="en-US" sz="900" dirty="0" err="1" smtClean="0">
                <a:solidFill>
                  <a:schemeClr val="tx1"/>
                </a:solidFill>
                <a:latin typeface="HG丸ｺﾞｼｯｸM-PRO" pitchFamily="50" charset="-128"/>
                <a:ea typeface="HG丸ｺﾞｼｯｸM-PRO" pitchFamily="50" charset="-128"/>
              </a:rPr>
              <a:t>ていぼう</a:t>
            </a:r>
            <a:endParaRPr lang="en-US" altLang="ja-JP" sz="900" dirty="0" smtClean="0">
              <a:solidFill>
                <a:schemeClr val="tx1"/>
              </a:solidFill>
              <a:latin typeface="HG丸ｺﾞｼｯｸM-PRO" pitchFamily="50" charset="-128"/>
              <a:ea typeface="HG丸ｺﾞｼｯｸM-PRO" pitchFamily="50" charset="-128"/>
            </a:endParaRPr>
          </a:p>
          <a:p>
            <a:pPr algn="ctr"/>
            <a:r>
              <a:rPr lang="ja-JP" altLang="en-US" sz="1400" dirty="0" smtClean="0">
                <a:solidFill>
                  <a:schemeClr val="tx1"/>
                </a:solidFill>
                <a:latin typeface="HG丸ｺﾞｼｯｸM-PRO" pitchFamily="50" charset="-128"/>
                <a:ea typeface="HG丸ｺﾞｼｯｸM-PRO" pitchFamily="50" charset="-128"/>
              </a:rPr>
              <a:t>壊れた海岸堤防</a:t>
            </a:r>
            <a:endParaRPr kumimoji="1" lang="ja-JP" altLang="en-US" sz="1400" dirty="0">
              <a:solidFill>
                <a:schemeClr val="tx1"/>
              </a:solidFill>
              <a:latin typeface="HG丸ｺﾞｼｯｸM-PRO" pitchFamily="50" charset="-128"/>
              <a:ea typeface="HG丸ｺﾞｼｯｸM-PRO" pitchFamily="50" charset="-128"/>
            </a:endParaRPr>
          </a:p>
        </p:txBody>
      </p:sp>
      <p:sp>
        <p:nvSpPr>
          <p:cNvPr id="84" name="テキスト ボックス 83"/>
          <p:cNvSpPr txBox="1"/>
          <p:nvPr/>
        </p:nvSpPr>
        <p:spPr>
          <a:xfrm>
            <a:off x="10281592" y="4077072"/>
            <a:ext cx="2880320" cy="507831"/>
          </a:xfrm>
          <a:prstGeom prst="rect">
            <a:avLst/>
          </a:prstGeom>
          <a:noFill/>
          <a:ln>
            <a:noFill/>
          </a:ln>
        </p:spPr>
        <p:txBody>
          <a:bodyPr wrap="square" rtlCol="0">
            <a:spAutoFit/>
          </a:bodyPr>
          <a:lstStyle/>
          <a:p>
            <a:r>
              <a:rPr lang="ja-JP" altLang="en-US" sz="1100" dirty="0" smtClean="0">
                <a:latin typeface="HG丸ｺﾞｼｯｸM-PRO" pitchFamily="50" charset="-128"/>
                <a:ea typeface="HG丸ｺﾞｼｯｸM-PRO" pitchFamily="50" charset="-128"/>
              </a:rPr>
              <a:t>　ふっこう</a:t>
            </a:r>
            <a:endParaRPr lang="en-US" altLang="ja-JP" sz="1100" dirty="0" smtClean="0">
              <a:latin typeface="HG丸ｺﾞｼｯｸM-PRO" pitchFamily="50" charset="-128"/>
              <a:ea typeface="HG丸ｺﾞｼｯｸM-PRO" pitchFamily="50" charset="-128"/>
            </a:endParaRPr>
          </a:p>
          <a:p>
            <a:r>
              <a:rPr lang="en-US" altLang="ja-JP" sz="1600"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復興まちづくり</a:t>
            </a:r>
            <a:r>
              <a:rPr lang="en-US" altLang="ja-JP" sz="1600" dirty="0" smtClean="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p:txBody>
      </p:sp>
      <p:sp>
        <p:nvSpPr>
          <p:cNvPr id="86" name="角丸四角形 85"/>
          <p:cNvSpPr/>
          <p:nvPr/>
        </p:nvSpPr>
        <p:spPr>
          <a:xfrm>
            <a:off x="10137576" y="6165304"/>
            <a:ext cx="3456384"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itchFamily="50" charset="-128"/>
                <a:ea typeface="HG丸ｺﾞｼｯｸM-PRO" pitchFamily="50" charset="-128"/>
              </a:rPr>
              <a:t>区画整理や防災集団移転により</a:t>
            </a:r>
            <a:endParaRPr kumimoji="1" lang="en-US" altLang="ja-JP" sz="1400" dirty="0" smtClean="0">
              <a:solidFill>
                <a:schemeClr val="tx1"/>
              </a:solidFill>
              <a:latin typeface="HG丸ｺﾞｼｯｸM-PRO" pitchFamily="50" charset="-128"/>
              <a:ea typeface="HG丸ｺﾞｼｯｸM-PRO" pitchFamily="50" charset="-128"/>
            </a:endParaRPr>
          </a:p>
          <a:p>
            <a:pPr algn="ctr"/>
            <a:r>
              <a:rPr lang="ja-JP" altLang="en-US" sz="1400" dirty="0" smtClean="0">
                <a:solidFill>
                  <a:schemeClr val="tx1"/>
                </a:solidFill>
                <a:latin typeface="HG丸ｺﾞｼｯｸM-PRO" pitchFamily="50" charset="-128"/>
                <a:ea typeface="HG丸ｺﾞｼｯｸM-PRO" pitchFamily="50" charset="-128"/>
              </a:rPr>
              <a:t>集約した住宅地</a:t>
            </a:r>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市施行</a:t>
            </a:r>
            <a:r>
              <a:rPr lang="en-US" altLang="ja-JP" sz="1400" dirty="0" smtClean="0">
                <a:solidFill>
                  <a:schemeClr val="tx1"/>
                </a:solidFill>
                <a:latin typeface="HG丸ｺﾞｼｯｸM-PRO" pitchFamily="50" charset="-128"/>
                <a:ea typeface="HG丸ｺﾞｼｯｸM-PRO" pitchFamily="50" charset="-128"/>
              </a:rPr>
              <a:t>】</a:t>
            </a:r>
            <a:endParaRPr kumimoji="1" lang="ja-JP" altLang="en-US" sz="1400" dirty="0">
              <a:solidFill>
                <a:schemeClr val="tx1"/>
              </a:solidFill>
              <a:latin typeface="HG丸ｺﾞｼｯｸM-PRO" pitchFamily="50" charset="-128"/>
              <a:ea typeface="HG丸ｺﾞｼｯｸM-PRO" pitchFamily="50" charset="-128"/>
            </a:endParaRPr>
          </a:p>
        </p:txBody>
      </p:sp>
      <p:sp>
        <p:nvSpPr>
          <p:cNvPr id="88" name="角丸四角形 87"/>
          <p:cNvSpPr/>
          <p:nvPr/>
        </p:nvSpPr>
        <p:spPr>
          <a:xfrm>
            <a:off x="6249144" y="5805264"/>
            <a:ext cx="1944216" cy="10527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HG丸ｺﾞｼｯｸM-PRO" pitchFamily="50" charset="-128"/>
              <a:ea typeface="HG丸ｺﾞｼｯｸM-PRO" pitchFamily="50" charset="-128"/>
            </a:endParaRPr>
          </a:p>
          <a:p>
            <a:r>
              <a:rPr lang="ja-JP" altLang="en-US" sz="900" dirty="0" err="1" smtClean="0">
                <a:solidFill>
                  <a:schemeClr val="tx1"/>
                </a:solidFill>
                <a:latin typeface="HG丸ｺﾞｼｯｸM-PRO" pitchFamily="50" charset="-128"/>
                <a:ea typeface="HG丸ｺﾞｼｯｸM-PRO" pitchFamily="50" charset="-128"/>
              </a:rPr>
              <a:t>ぼうさいりょ</a:t>
            </a:r>
            <a:r>
              <a:rPr lang="ja-JP" altLang="en-US" sz="900" dirty="0" smtClean="0">
                <a:solidFill>
                  <a:schemeClr val="tx1"/>
                </a:solidFill>
                <a:latin typeface="HG丸ｺﾞｼｯｸM-PRO" pitchFamily="50" charset="-128"/>
                <a:ea typeface="HG丸ｺﾞｼｯｸM-PRO" pitchFamily="50" charset="-128"/>
              </a:rPr>
              <a:t>くち</a:t>
            </a:r>
            <a:endParaRPr lang="en-US" altLang="ja-JP" sz="900" dirty="0" smtClean="0">
              <a:solidFill>
                <a:schemeClr val="tx1"/>
              </a:solidFill>
              <a:latin typeface="HG丸ｺﾞｼｯｸM-PRO" pitchFamily="50" charset="-128"/>
              <a:ea typeface="HG丸ｺﾞｼｯｸM-PRO" pitchFamily="50" charset="-128"/>
            </a:endParaRPr>
          </a:p>
          <a:p>
            <a:r>
              <a:rPr lang="ja-JP" altLang="en-US" sz="1400" dirty="0" smtClean="0">
                <a:solidFill>
                  <a:schemeClr val="tx1"/>
                </a:solidFill>
                <a:latin typeface="HG丸ｺﾞｼｯｸM-PRO" pitchFamily="50" charset="-128"/>
                <a:ea typeface="HG丸ｺﾞｼｯｸM-PRO" pitchFamily="50" charset="-128"/>
              </a:rPr>
              <a:t>防災緑地をつくり</a:t>
            </a:r>
            <a:endParaRPr lang="en-US" altLang="ja-JP" sz="1400" dirty="0" smtClean="0">
              <a:solidFill>
                <a:schemeClr val="tx1"/>
              </a:solidFill>
              <a:latin typeface="HG丸ｺﾞｼｯｸM-PRO" pitchFamily="50" charset="-128"/>
              <a:ea typeface="HG丸ｺﾞｼｯｸM-PRO" pitchFamily="50" charset="-128"/>
            </a:endParaRPr>
          </a:p>
          <a:p>
            <a:r>
              <a:rPr lang="ja-JP" altLang="en-US" sz="900" dirty="0" smtClean="0">
                <a:solidFill>
                  <a:schemeClr val="tx1"/>
                </a:solidFill>
                <a:latin typeface="HG丸ｺﾞｼｯｸM-PRO" pitchFamily="50" charset="-128"/>
                <a:ea typeface="HG丸ｺﾞｼｯｸM-PRO" pitchFamily="50" charset="-128"/>
              </a:rPr>
              <a:t>つなみ　いきお　　</a:t>
            </a:r>
            <a:r>
              <a:rPr lang="ja-JP" altLang="en-US" sz="900" dirty="0" err="1" smtClean="0">
                <a:solidFill>
                  <a:schemeClr val="tx1"/>
                </a:solidFill>
                <a:latin typeface="HG丸ｺﾞｼｯｸM-PRO" pitchFamily="50" charset="-128"/>
                <a:ea typeface="HG丸ｺﾞｼｯｸM-PRO" pitchFamily="50" charset="-128"/>
              </a:rPr>
              <a:t>よわ</a:t>
            </a:r>
            <a:endParaRPr lang="en-US" altLang="ja-JP" sz="900" dirty="0" smtClean="0">
              <a:solidFill>
                <a:schemeClr val="tx1"/>
              </a:solidFill>
              <a:latin typeface="HG丸ｺﾞｼｯｸM-PRO" pitchFamily="50" charset="-128"/>
              <a:ea typeface="HG丸ｺﾞｼｯｸM-PRO" pitchFamily="50" charset="-128"/>
            </a:endParaRPr>
          </a:p>
          <a:p>
            <a:r>
              <a:rPr lang="ja-JP" altLang="en-US" sz="1400" dirty="0" smtClean="0">
                <a:solidFill>
                  <a:schemeClr val="tx1"/>
                </a:solidFill>
                <a:latin typeface="HG丸ｺﾞｼｯｸM-PRO" pitchFamily="50" charset="-128"/>
                <a:ea typeface="HG丸ｺﾞｼｯｸM-PRO" pitchFamily="50" charset="-128"/>
              </a:rPr>
              <a:t>津波の勢いを弱める</a:t>
            </a:r>
            <a:endParaRPr lang="en-US" altLang="ja-JP" sz="1400" dirty="0" smtClean="0">
              <a:solidFill>
                <a:schemeClr val="tx1"/>
              </a:solidFill>
              <a:latin typeface="HG丸ｺﾞｼｯｸM-PRO" pitchFamily="50" charset="-128"/>
              <a:ea typeface="HG丸ｺﾞｼｯｸM-PRO" pitchFamily="50" charset="-128"/>
            </a:endParaRPr>
          </a:p>
        </p:txBody>
      </p:sp>
      <p:sp>
        <p:nvSpPr>
          <p:cNvPr id="89" name="角丸四角形 88"/>
          <p:cNvSpPr/>
          <p:nvPr/>
        </p:nvSpPr>
        <p:spPr>
          <a:xfrm>
            <a:off x="8121352" y="4725144"/>
            <a:ext cx="1728192" cy="13681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HG丸ｺﾞｼｯｸM-PRO" pitchFamily="50" charset="-128"/>
                <a:ea typeface="HG丸ｺﾞｼｯｸM-PRO" pitchFamily="50" charset="-128"/>
              </a:rPr>
              <a:t>かいがん</a:t>
            </a:r>
            <a:r>
              <a:rPr kumimoji="1" lang="ja-JP" altLang="en-US" sz="900" dirty="0" err="1" smtClean="0">
                <a:solidFill>
                  <a:schemeClr val="tx1"/>
                </a:solidFill>
                <a:latin typeface="HG丸ｺﾞｼｯｸM-PRO" pitchFamily="50" charset="-128"/>
                <a:ea typeface="HG丸ｺﾞｼｯｸM-PRO" pitchFamily="50" charset="-128"/>
              </a:rPr>
              <a:t>ていぼう</a:t>
            </a:r>
            <a:endParaRPr kumimoji="1" lang="en-US" altLang="ja-JP" sz="900" dirty="0" smtClean="0">
              <a:solidFill>
                <a:schemeClr val="tx1"/>
              </a:solidFill>
              <a:latin typeface="HG丸ｺﾞｼｯｸM-PRO" pitchFamily="50" charset="-128"/>
              <a:ea typeface="HG丸ｺﾞｼｯｸM-PRO" pitchFamily="50" charset="-128"/>
            </a:endParaRPr>
          </a:p>
          <a:p>
            <a:r>
              <a:rPr kumimoji="1" lang="ja-JP" altLang="en-US" sz="1400" dirty="0" smtClean="0">
                <a:solidFill>
                  <a:schemeClr val="tx1"/>
                </a:solidFill>
                <a:latin typeface="HG丸ｺﾞｼｯｸM-PRO" pitchFamily="50" charset="-128"/>
                <a:ea typeface="HG丸ｺﾞｼｯｸM-PRO" pitchFamily="50" charset="-128"/>
              </a:rPr>
              <a:t>海岸堤防</a:t>
            </a:r>
            <a:endParaRPr kumimoji="1" lang="en-US" altLang="ja-JP" sz="1400"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　たか　　 </a:t>
            </a:r>
            <a:r>
              <a:rPr lang="ja-JP" altLang="en-US" sz="1000" dirty="0" err="1" smtClean="0">
                <a:solidFill>
                  <a:schemeClr val="tx1"/>
                </a:solidFill>
                <a:latin typeface="HG丸ｺﾞｼｯｸM-PRO" pitchFamily="50" charset="-128"/>
                <a:ea typeface="HG丸ｺﾞｼｯｸM-PRO" pitchFamily="50" charset="-128"/>
              </a:rPr>
              <a:t>あ</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の高</a:t>
            </a:r>
            <a:r>
              <a:rPr lang="ja-JP" altLang="en-US" sz="1400" dirty="0" smtClean="0">
                <a:solidFill>
                  <a:schemeClr val="tx1"/>
                </a:solidFill>
                <a:latin typeface="HG丸ｺﾞｼｯｸM-PRO" pitchFamily="50" charset="-128"/>
                <a:ea typeface="HG丸ｺﾞｼｯｸM-PRO" pitchFamily="50" charset="-128"/>
              </a:rPr>
              <a:t>さを上げる</a:t>
            </a:r>
            <a:endParaRPr kumimoji="1" lang="ja-JP" altLang="en-US" sz="1400" dirty="0">
              <a:solidFill>
                <a:schemeClr val="tx1"/>
              </a:solidFill>
              <a:latin typeface="HG丸ｺﾞｼｯｸM-PRO" pitchFamily="50" charset="-128"/>
              <a:ea typeface="HG丸ｺﾞｼｯｸM-PRO" pitchFamily="50" charset="-128"/>
            </a:endParaRPr>
          </a:p>
        </p:txBody>
      </p:sp>
      <p:sp>
        <p:nvSpPr>
          <p:cNvPr id="85" name="スライド番号プレースホルダ 84"/>
          <p:cNvSpPr>
            <a:spLocks noGrp="1"/>
          </p:cNvSpPr>
          <p:nvPr>
            <p:ph type="sldNum" sz="quarter" idx="12"/>
          </p:nvPr>
        </p:nvSpPr>
        <p:spPr/>
        <p:txBody>
          <a:bodyPr/>
          <a:lstStyle/>
          <a:p>
            <a:pPr>
              <a:defRPr/>
            </a:pPr>
            <a:fld id="{9D7603E8-A820-4EDB-A9DB-8DB1CACB947A}" type="slidenum">
              <a:rPr lang="en-US" altLang="ja-JP" sz="1600" b="1" smtClean="0">
                <a:solidFill>
                  <a:schemeClr val="tx1"/>
                </a:solidFill>
              </a:rPr>
              <a:pPr>
                <a:defRPr/>
              </a:pPr>
              <a:t>5</a:t>
            </a:fld>
            <a:endParaRPr lang="en-US" altLang="ja-JP" sz="1600" b="1" dirty="0">
              <a:solidFill>
                <a:schemeClr val="tx1"/>
              </a:solidFill>
            </a:endParaRPr>
          </a:p>
        </p:txBody>
      </p:sp>
      <p:sp>
        <p:nvSpPr>
          <p:cNvPr id="90" name="テキスト ボックス 89"/>
          <p:cNvSpPr txBox="1"/>
          <p:nvPr/>
        </p:nvSpPr>
        <p:spPr>
          <a:xfrm>
            <a:off x="5817096" y="188640"/>
            <a:ext cx="3312368" cy="261610"/>
          </a:xfrm>
          <a:prstGeom prst="rect">
            <a:avLst/>
          </a:prstGeom>
          <a:noFill/>
          <a:ln>
            <a:noFill/>
          </a:ln>
        </p:spPr>
        <p:txBody>
          <a:bodyPr wrap="square" rtlCol="0">
            <a:spAutoFit/>
          </a:bodyPr>
          <a:lstStyle/>
          <a:p>
            <a:r>
              <a:rPr kumimoji="1" lang="ja-JP" altLang="en-US" sz="1100" dirty="0" smtClean="0">
                <a:latin typeface="HG丸ｺﾞｼｯｸM-PRO" pitchFamily="50" charset="-128"/>
                <a:ea typeface="HG丸ｺﾞｼｯｸM-PRO" pitchFamily="50" charset="-128"/>
              </a:rPr>
              <a:t>つなみ　 </a:t>
            </a:r>
            <a:r>
              <a:rPr kumimoji="1" lang="ja-JP" altLang="en-US" sz="1100" dirty="0" err="1" smtClean="0">
                <a:latin typeface="HG丸ｺﾞｼｯｸM-PRO" pitchFamily="50" charset="-128"/>
                <a:ea typeface="HG丸ｺﾞｼｯｸM-PRO" pitchFamily="50" charset="-128"/>
              </a:rPr>
              <a:t>ひがい</a:t>
            </a:r>
            <a:r>
              <a:rPr kumimoji="1" lang="ja-JP" altLang="en-US" sz="1100" dirty="0" smtClean="0">
                <a:latin typeface="HG丸ｺﾞｼｯｸM-PRO" pitchFamily="50" charset="-128"/>
                <a:ea typeface="HG丸ｺﾞｼｯｸM-PRO" pitchFamily="50" charset="-128"/>
              </a:rPr>
              <a:t> 　う　　　 　　　　ふっこう</a:t>
            </a:r>
            <a:endParaRPr kumimoji="1" lang="ja-JP" altLang="en-US" sz="1100" dirty="0">
              <a:latin typeface="HG丸ｺﾞｼｯｸM-PRO" pitchFamily="50" charset="-128"/>
              <a:ea typeface="HG丸ｺﾞｼｯｸM-PRO" pitchFamily="50" charset="-128"/>
            </a:endParaRPr>
          </a:p>
        </p:txBody>
      </p:sp>
      <p:sp>
        <p:nvSpPr>
          <p:cNvPr id="94" name="角丸四角形 93"/>
          <p:cNvSpPr/>
          <p:nvPr/>
        </p:nvSpPr>
        <p:spPr>
          <a:xfrm>
            <a:off x="2648744" y="6021288"/>
            <a:ext cx="1224136" cy="50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err="1" smtClean="0">
                <a:solidFill>
                  <a:schemeClr val="tx1"/>
                </a:solidFill>
                <a:latin typeface="HG丸ｺﾞｼｯｸM-PRO" pitchFamily="50" charset="-128"/>
                <a:ea typeface="HG丸ｺﾞｼｯｸM-PRO" pitchFamily="50" charset="-128"/>
              </a:rPr>
              <a:t>じゅうた</a:t>
            </a:r>
            <a:r>
              <a:rPr kumimoji="1" lang="ja-JP" altLang="en-US" sz="1050" dirty="0" smtClean="0">
                <a:solidFill>
                  <a:schemeClr val="tx1"/>
                </a:solidFill>
                <a:latin typeface="HG丸ｺﾞｼｯｸM-PRO" pitchFamily="50" charset="-128"/>
                <a:ea typeface="HG丸ｺﾞｼｯｸM-PRO" pitchFamily="50" charset="-128"/>
              </a:rPr>
              <a:t>くち</a:t>
            </a:r>
            <a:endParaRPr kumimoji="1" lang="en-US" altLang="ja-JP" sz="1050" dirty="0" smtClean="0">
              <a:solidFill>
                <a:schemeClr val="tx1"/>
              </a:solidFill>
              <a:latin typeface="HG丸ｺﾞｼｯｸM-PRO" pitchFamily="50" charset="-128"/>
              <a:ea typeface="HG丸ｺﾞｼｯｸM-PRO" pitchFamily="50" charset="-128"/>
            </a:endParaRPr>
          </a:p>
          <a:p>
            <a:pPr algn="ctr"/>
            <a:r>
              <a:rPr kumimoji="1" lang="ja-JP" altLang="en-US" sz="1400" dirty="0" smtClean="0">
                <a:solidFill>
                  <a:schemeClr val="tx1"/>
                </a:solidFill>
                <a:latin typeface="HG丸ｺﾞｼｯｸM-PRO" pitchFamily="50" charset="-128"/>
                <a:ea typeface="HG丸ｺﾞｼｯｸM-PRO" pitchFamily="50" charset="-128"/>
              </a:rPr>
              <a:t>住宅地</a:t>
            </a:r>
            <a:endParaRPr kumimoji="1" lang="ja-JP" altLang="en-US" sz="1400" dirty="0">
              <a:solidFill>
                <a:schemeClr val="tx1"/>
              </a:solidFill>
              <a:latin typeface="HG丸ｺﾞｼｯｸM-PRO" pitchFamily="50" charset="-128"/>
              <a:ea typeface="HG丸ｺﾞｼｯｸM-PRO" pitchFamily="50" charset="-128"/>
            </a:endParaRPr>
          </a:p>
        </p:txBody>
      </p:sp>
      <p:sp>
        <p:nvSpPr>
          <p:cNvPr id="87" name="角丸四角形 86"/>
          <p:cNvSpPr/>
          <p:nvPr/>
        </p:nvSpPr>
        <p:spPr>
          <a:xfrm>
            <a:off x="5097016" y="6165304"/>
            <a:ext cx="2376264"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HG丸ｺﾞｼｯｸM-PRO" pitchFamily="50" charset="-128"/>
                <a:ea typeface="HG丸ｺﾞｼｯｸM-PRO" pitchFamily="50" charset="-128"/>
              </a:rPr>
              <a:t>どうろ　</a:t>
            </a:r>
            <a:r>
              <a:rPr lang="ja-JP" altLang="en-US" sz="1000" dirty="0" err="1" smtClean="0">
                <a:solidFill>
                  <a:schemeClr val="tx1"/>
                </a:solidFill>
                <a:latin typeface="HG丸ｺﾞｼｯｸM-PRO" pitchFamily="50" charset="-128"/>
                <a:ea typeface="HG丸ｺﾞｼｯｸM-PRO" pitchFamily="50" charset="-128"/>
              </a:rPr>
              <a:t>たか</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400" dirty="0" smtClean="0">
                <a:solidFill>
                  <a:schemeClr val="tx1"/>
                </a:solidFill>
                <a:latin typeface="HG丸ｺﾞｼｯｸM-PRO" pitchFamily="50" charset="-128"/>
                <a:ea typeface="HG丸ｺﾞｼｯｸM-PRO" pitchFamily="50" charset="-128"/>
              </a:rPr>
              <a:t>道路の高さを</a:t>
            </a:r>
            <a:endParaRPr lang="en-US" altLang="ja-JP" sz="1400"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あ</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400" dirty="0" smtClean="0">
                <a:solidFill>
                  <a:schemeClr val="tx1"/>
                </a:solidFill>
                <a:latin typeface="HG丸ｺﾞｼｯｸM-PRO" pitchFamily="50" charset="-128"/>
                <a:ea typeface="HG丸ｺﾞｼｯｸM-PRO" pitchFamily="50" charset="-128"/>
              </a:rPr>
              <a:t>上げる</a:t>
            </a:r>
            <a:endParaRPr lang="en-US" altLang="ja-JP" sz="1400" dirty="0" smtClean="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9D7603E8-A820-4EDB-A9DB-8DB1CACB947A}" type="slidenum">
              <a:rPr lang="en-US" altLang="ja-JP" smtClean="0"/>
              <a:pPr>
                <a:defRPr/>
              </a:pPr>
              <a:t>6</a:t>
            </a:fld>
            <a:endParaRPr lang="en-US" altLang="ja-JP"/>
          </a:p>
        </p:txBody>
      </p:sp>
      <p:sp>
        <p:nvSpPr>
          <p:cNvPr id="5" name="Rectangle 2"/>
          <p:cNvSpPr txBox="1">
            <a:spLocks noChangeArrowheads="1"/>
          </p:cNvSpPr>
          <p:nvPr/>
        </p:nvSpPr>
        <p:spPr bwMode="auto">
          <a:xfrm>
            <a:off x="-15875" y="-12700"/>
            <a:ext cx="9921875" cy="633413"/>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ふっこう　　　　　　　　　　すす　かた</a:t>
            </a:r>
            <a:endParaRPr kumimoji="1" lang="en-US" altLang="ja-JP" sz="1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復興まちづくりの進め方</a:t>
            </a:r>
            <a:endParaRPr kumimoji="1" lang="ja-JP" altLang="ja-JP" sz="2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p:txBody>
      </p:sp>
      <p:pic>
        <p:nvPicPr>
          <p:cNvPr id="6" name="図 5"/>
          <p:cNvPicPr>
            <a:picLocks noChangeAspect="1"/>
          </p:cNvPicPr>
          <p:nvPr/>
        </p:nvPicPr>
        <p:blipFill>
          <a:blip r:embed="rId2" cstate="print">
            <a:extLst>
              <a:ext uri="{28A0092B-C50C-407E-A947-70E740481C1C}">
                <a14:useLocalDpi xmlns:lc="http://schemas.openxmlformats.org/drawingml/2006/lockedCanvas" xmlns:a14="http://schemas.microsoft.com/office/drawing/2010/main" xmlns:xdr="http://schemas.openxmlformats.org/drawingml/2006/spreadsheetDrawing" xmlns="" val="0"/>
              </a:ext>
            </a:extLst>
          </a:blip>
          <a:stretch>
            <a:fillRect/>
          </a:stretch>
        </p:blipFill>
        <p:spPr>
          <a:xfrm>
            <a:off x="10353600" y="404664"/>
            <a:ext cx="3744416" cy="2725664"/>
          </a:xfrm>
          <a:prstGeom prst="rect">
            <a:avLst/>
          </a:prstGeom>
          <a:ln>
            <a:solidFill>
              <a:schemeClr val="tx1"/>
            </a:solidFill>
          </a:ln>
        </p:spPr>
      </p:pic>
      <p:pic>
        <p:nvPicPr>
          <p:cNvPr id="7" name="図 6"/>
          <p:cNvPicPr>
            <a:picLocks noChangeAspect="1"/>
          </p:cNvPicPr>
          <p:nvPr/>
        </p:nvPicPr>
        <p:blipFill>
          <a:blip r:embed="rId3" cstate="print">
            <a:extLst>
              <a:ext uri="{28A0092B-C50C-407E-A947-70E740481C1C}">
                <a14:useLocalDpi xmlns:lc="http://schemas.openxmlformats.org/drawingml/2006/lockedCanvas" xmlns:a14="http://schemas.microsoft.com/office/drawing/2010/main" xmlns:xdr="http://schemas.openxmlformats.org/drawingml/2006/spreadsheetDrawing" xmlns="" val="0"/>
              </a:ext>
            </a:extLst>
          </a:blip>
          <a:stretch>
            <a:fillRect/>
          </a:stretch>
        </p:blipFill>
        <p:spPr>
          <a:xfrm>
            <a:off x="10425608" y="4653136"/>
            <a:ext cx="3816424" cy="2794699"/>
          </a:xfrm>
          <a:prstGeom prst="rect">
            <a:avLst/>
          </a:prstGeom>
          <a:ln>
            <a:solidFill>
              <a:schemeClr val="tx1"/>
            </a:solidFill>
          </a:ln>
        </p:spPr>
      </p:pic>
      <p:sp>
        <p:nvSpPr>
          <p:cNvPr id="8" name="テキスト ボックス 7"/>
          <p:cNvSpPr txBox="1"/>
          <p:nvPr/>
        </p:nvSpPr>
        <p:spPr>
          <a:xfrm>
            <a:off x="-1599728" y="1556792"/>
            <a:ext cx="1224136" cy="338554"/>
          </a:xfrm>
          <a:prstGeom prst="rect">
            <a:avLst/>
          </a:prstGeom>
          <a:solidFill>
            <a:schemeClr val="bg1"/>
          </a:solidFill>
          <a:ln>
            <a:noFill/>
          </a:ln>
        </p:spPr>
        <p:txBody>
          <a:bodyPr wrap="square" rtlCol="0">
            <a:spAutoFit/>
          </a:bodyPr>
          <a:lstStyle/>
          <a:p>
            <a:r>
              <a:rPr lang="en-US" altLang="ja-JP" sz="1600"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断面図</a:t>
            </a:r>
            <a:r>
              <a:rPr lang="en-US" altLang="ja-JP" sz="1600" dirty="0" smtClean="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p:txBody>
      </p:sp>
      <p:pic>
        <p:nvPicPr>
          <p:cNvPr id="10" name="図 9"/>
          <p:cNvPicPr>
            <a:picLocks noChangeAspect="1"/>
          </p:cNvPicPr>
          <p:nvPr/>
        </p:nvPicPr>
        <p:blipFill>
          <a:blip r:embed="rId4" cstate="print">
            <a:extLst>
              <a:ext uri="{28A0092B-C50C-407E-A947-70E740481C1C}">
                <a14:useLocalDpi xmlns:lc="http://schemas.openxmlformats.org/drawingml/2006/lockedCanvas" xmlns:a14="http://schemas.microsoft.com/office/drawing/2010/main" xmlns:xdr="http://schemas.openxmlformats.org/drawingml/2006/spreadsheetDrawing" xmlns="" val="0"/>
              </a:ext>
            </a:extLst>
          </a:blip>
          <a:stretch>
            <a:fillRect/>
          </a:stretch>
        </p:blipFill>
        <p:spPr>
          <a:xfrm>
            <a:off x="4736975" y="692696"/>
            <a:ext cx="4054793" cy="2952328"/>
          </a:xfrm>
          <a:prstGeom prst="rect">
            <a:avLst/>
          </a:prstGeom>
          <a:ln>
            <a:solidFill>
              <a:schemeClr val="tx1"/>
            </a:solidFill>
          </a:ln>
        </p:spPr>
      </p:pic>
      <p:pic>
        <p:nvPicPr>
          <p:cNvPr id="11" name="図 10" descr="DSCN0645.JPG"/>
          <p:cNvPicPr>
            <a:picLocks noChangeAspect="1"/>
          </p:cNvPicPr>
          <p:nvPr/>
        </p:nvPicPr>
        <p:blipFill>
          <a:blip r:embed="rId5" cstate="print"/>
          <a:stretch>
            <a:fillRect/>
          </a:stretch>
        </p:blipFill>
        <p:spPr>
          <a:xfrm>
            <a:off x="272479" y="692696"/>
            <a:ext cx="3816425" cy="2862319"/>
          </a:xfrm>
          <a:prstGeom prst="rect">
            <a:avLst/>
          </a:prstGeom>
          <a:ln>
            <a:solidFill>
              <a:schemeClr val="tx1"/>
            </a:solidFill>
          </a:ln>
        </p:spPr>
      </p:pic>
      <p:pic>
        <p:nvPicPr>
          <p:cNvPr id="1026" name="Picture 2" descr="\\10.58.84.34\share\★防災緑地担当\34_防災緑地マネジメント検討\00H25防災緑地マネジメント検討委託\H260316第６回防災緑地づくり会議\植栽体験活動写真\02植栽活動04.JPG"/>
          <p:cNvPicPr>
            <a:picLocks noChangeAspect="1" noChangeArrowheads="1"/>
          </p:cNvPicPr>
          <p:nvPr/>
        </p:nvPicPr>
        <p:blipFill>
          <a:blip r:embed="rId6" cstate="print"/>
          <a:srcRect/>
          <a:stretch>
            <a:fillRect/>
          </a:stretch>
        </p:blipFill>
        <p:spPr bwMode="auto">
          <a:xfrm>
            <a:off x="296855" y="4005064"/>
            <a:ext cx="3803915" cy="285293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2" name="テキスト ボックス 11"/>
          <p:cNvSpPr txBox="1"/>
          <p:nvPr/>
        </p:nvSpPr>
        <p:spPr>
          <a:xfrm>
            <a:off x="272480" y="3429000"/>
            <a:ext cx="3816424" cy="500137"/>
          </a:xfrm>
          <a:prstGeom prst="rect">
            <a:avLst/>
          </a:prstGeom>
          <a:solidFill>
            <a:schemeClr val="bg1"/>
          </a:solidFill>
          <a:ln>
            <a:solidFill>
              <a:schemeClr val="tx1"/>
            </a:solidFill>
          </a:ln>
        </p:spPr>
        <p:txBody>
          <a:bodyPr wrap="square" rtlCol="0">
            <a:spAutoFit/>
          </a:bodyPr>
          <a:lstStyle/>
          <a:p>
            <a:r>
              <a:rPr lang="ja-JP" altLang="en-US" sz="1050" b="1" dirty="0" smtClean="0">
                <a:latin typeface="HG丸ｺﾞｼｯｸM-PRO" pitchFamily="50" charset="-128"/>
                <a:ea typeface="HG丸ｺﾞｼｯｸM-PRO" pitchFamily="50" charset="-128"/>
              </a:rPr>
              <a:t> </a:t>
            </a:r>
            <a:r>
              <a:rPr lang="ja-JP" altLang="en-US" sz="900" b="1" dirty="0" smtClean="0">
                <a:latin typeface="HG丸ｺﾞｼｯｸM-PRO" pitchFamily="50" charset="-128"/>
                <a:ea typeface="HG丸ｺﾞｼｯｸM-PRO" pitchFamily="50" charset="-128"/>
              </a:rPr>
              <a:t>す　　ひと      いっしょ  しょうらい　　　　　　かんが</a:t>
            </a:r>
            <a:endParaRPr lang="en-US" altLang="ja-JP" sz="900" b="1" dirty="0" smtClean="0">
              <a:latin typeface="HG丸ｺﾞｼｯｸM-PRO" pitchFamily="50" charset="-128"/>
              <a:ea typeface="HG丸ｺﾞｼｯｸM-PRO" pitchFamily="50" charset="-128"/>
            </a:endParaRPr>
          </a:p>
          <a:p>
            <a:r>
              <a:rPr lang="ja-JP" altLang="en-US" sz="1600" b="1" dirty="0" smtClean="0">
                <a:latin typeface="HG丸ｺﾞｼｯｸM-PRO" pitchFamily="50" charset="-128"/>
                <a:ea typeface="HG丸ｺﾞｼｯｸM-PRO" pitchFamily="50" charset="-128"/>
              </a:rPr>
              <a:t>住む人と一緒に将来のまちを考える</a:t>
            </a:r>
            <a:endParaRPr lang="en-US" altLang="ja-JP" sz="1600" b="1" dirty="0" smtClean="0">
              <a:latin typeface="HG丸ｺﾞｼｯｸM-PRO" pitchFamily="50" charset="-128"/>
              <a:ea typeface="HG丸ｺﾞｼｯｸM-PRO" pitchFamily="50" charset="-128"/>
            </a:endParaRPr>
          </a:p>
        </p:txBody>
      </p:sp>
      <p:sp>
        <p:nvSpPr>
          <p:cNvPr id="9" name="テキスト ボックス 8"/>
          <p:cNvSpPr txBox="1"/>
          <p:nvPr/>
        </p:nvSpPr>
        <p:spPr>
          <a:xfrm>
            <a:off x="4736976" y="3429000"/>
            <a:ext cx="4104456" cy="492443"/>
          </a:xfrm>
          <a:prstGeom prst="rect">
            <a:avLst/>
          </a:prstGeom>
          <a:solidFill>
            <a:schemeClr val="bg1"/>
          </a:solidFill>
          <a:ln>
            <a:solidFill>
              <a:schemeClr val="tx1"/>
            </a:solidFill>
          </a:ln>
        </p:spPr>
        <p:txBody>
          <a:bodyPr wrap="square" rtlCol="0">
            <a:spAutoFit/>
          </a:bodyPr>
          <a:lstStyle/>
          <a:p>
            <a:r>
              <a:rPr lang="ja-JP" altLang="en-US" sz="800" b="1" dirty="0" smtClean="0">
                <a:latin typeface="HG丸ｺﾞｼｯｸM-PRO" pitchFamily="50" charset="-128"/>
                <a:ea typeface="HG丸ｺﾞｼｯｸM-PRO" pitchFamily="50" charset="-128"/>
              </a:rPr>
              <a:t>しょうが</a:t>
            </a:r>
            <a:r>
              <a:rPr lang="ja-JP" altLang="en-US" sz="800" b="1" dirty="0" err="1" smtClean="0">
                <a:latin typeface="HG丸ｺﾞｼｯｸM-PRO" pitchFamily="50" charset="-128"/>
                <a:ea typeface="HG丸ｺﾞｼｯｸM-PRO" pitchFamily="50" charset="-128"/>
              </a:rPr>
              <a:t>くせい</a:t>
            </a:r>
            <a:r>
              <a:rPr lang="ja-JP" altLang="en-US" sz="800" b="1" dirty="0" smtClean="0">
                <a:latin typeface="HG丸ｺﾞｼｯｸM-PRO" pitchFamily="50" charset="-128"/>
                <a:ea typeface="HG丸ｺﾞｼｯｸM-PRO" pitchFamily="50" charset="-128"/>
              </a:rPr>
              <a:t>  しょうらい</a:t>
            </a:r>
            <a:r>
              <a:rPr lang="ja-JP" altLang="en-US" sz="900" b="1" dirty="0" smtClean="0">
                <a:latin typeface="HG丸ｺﾞｼｯｸM-PRO" pitchFamily="50" charset="-128"/>
                <a:ea typeface="HG丸ｺﾞｼｯｸM-PRO" pitchFamily="50" charset="-128"/>
              </a:rPr>
              <a:t>　 じぶん　　　　　　　　　　　かんが</a:t>
            </a:r>
            <a:endParaRPr lang="en-US" altLang="ja-JP" sz="900" b="1" dirty="0" smtClean="0">
              <a:latin typeface="HG丸ｺﾞｼｯｸM-PRO" pitchFamily="50" charset="-128"/>
              <a:ea typeface="HG丸ｺﾞｼｯｸM-PRO" pitchFamily="50" charset="-128"/>
            </a:endParaRPr>
          </a:p>
          <a:p>
            <a:r>
              <a:rPr lang="ja-JP" altLang="en-US" sz="1600" b="1" dirty="0" smtClean="0">
                <a:latin typeface="HG丸ｺﾞｼｯｸM-PRO" pitchFamily="50" charset="-128"/>
                <a:ea typeface="HG丸ｺﾞｼｯｸM-PRO" pitchFamily="50" charset="-128"/>
              </a:rPr>
              <a:t>小学生も将来の自分たちのまちを考える</a:t>
            </a:r>
            <a:endParaRPr lang="en-US" altLang="ja-JP" sz="1600" b="1" dirty="0" smtClean="0">
              <a:latin typeface="HG丸ｺﾞｼｯｸM-PRO" pitchFamily="50" charset="-128"/>
              <a:ea typeface="HG丸ｺﾞｼｯｸM-PRO" pitchFamily="50" charset="-128"/>
            </a:endParaRPr>
          </a:p>
        </p:txBody>
      </p:sp>
      <p:pic>
        <p:nvPicPr>
          <p:cNvPr id="13" name="図 12" descr="DSCF8123.JPG"/>
          <p:cNvPicPr>
            <a:picLocks noChangeAspect="1"/>
          </p:cNvPicPr>
          <p:nvPr/>
        </p:nvPicPr>
        <p:blipFill>
          <a:blip r:embed="rId7" cstate="print"/>
          <a:stretch>
            <a:fillRect/>
          </a:stretch>
        </p:blipFill>
        <p:spPr>
          <a:xfrm>
            <a:off x="4304928" y="4005063"/>
            <a:ext cx="3096344" cy="2322259"/>
          </a:xfrm>
          <a:prstGeom prst="rect">
            <a:avLst/>
          </a:prstGeom>
          <a:ln>
            <a:solidFill>
              <a:schemeClr val="tx1"/>
            </a:solidFill>
          </a:ln>
        </p:spPr>
      </p:pic>
      <p:pic>
        <p:nvPicPr>
          <p:cNvPr id="14" name="図 13" descr="CIMG9789.JPG"/>
          <p:cNvPicPr>
            <a:picLocks noChangeAspect="1"/>
          </p:cNvPicPr>
          <p:nvPr/>
        </p:nvPicPr>
        <p:blipFill>
          <a:blip r:embed="rId8" cstate="print"/>
          <a:srcRect l="12429" t="16572" r="28622"/>
          <a:stretch>
            <a:fillRect/>
          </a:stretch>
        </p:blipFill>
        <p:spPr>
          <a:xfrm>
            <a:off x="5903277" y="4005064"/>
            <a:ext cx="1497995" cy="1590040"/>
          </a:xfrm>
          <a:prstGeom prst="rect">
            <a:avLst/>
          </a:prstGeom>
          <a:ln w="15875">
            <a:solidFill>
              <a:schemeClr val="tx1"/>
            </a:solidFill>
          </a:ln>
        </p:spPr>
      </p:pic>
      <p:pic>
        <p:nvPicPr>
          <p:cNvPr id="15" name="Picture 6"/>
          <p:cNvPicPr>
            <a:picLocks noChangeAspect="1" noChangeArrowheads="1"/>
          </p:cNvPicPr>
          <p:nvPr/>
        </p:nvPicPr>
        <p:blipFill>
          <a:blip r:embed="rId9" cstate="print"/>
          <a:srcRect l="19113" r="22299"/>
          <a:stretch>
            <a:fillRect/>
          </a:stretch>
        </p:blipFill>
        <p:spPr bwMode="auto">
          <a:xfrm>
            <a:off x="7473280" y="5450859"/>
            <a:ext cx="2383424" cy="930469"/>
          </a:xfrm>
          <a:prstGeom prst="rect">
            <a:avLst/>
          </a:prstGeom>
          <a:noFill/>
          <a:ln w="9525">
            <a:noFill/>
            <a:miter lim="800000"/>
            <a:headEnd/>
            <a:tailEnd/>
          </a:ln>
        </p:spPr>
      </p:pic>
      <p:sp>
        <p:nvSpPr>
          <p:cNvPr id="16" name="テキスト ボックス 15"/>
          <p:cNvSpPr txBox="1"/>
          <p:nvPr/>
        </p:nvSpPr>
        <p:spPr>
          <a:xfrm>
            <a:off x="272480" y="6357863"/>
            <a:ext cx="3888432" cy="500137"/>
          </a:xfrm>
          <a:prstGeom prst="rect">
            <a:avLst/>
          </a:prstGeom>
          <a:solidFill>
            <a:schemeClr val="bg1"/>
          </a:solidFill>
          <a:ln>
            <a:solidFill>
              <a:schemeClr val="tx1"/>
            </a:solidFill>
          </a:ln>
        </p:spPr>
        <p:txBody>
          <a:bodyPr wrap="square" rtlCol="0">
            <a:spAutoFit/>
          </a:bodyPr>
          <a:lstStyle/>
          <a:p>
            <a:r>
              <a:rPr lang="ja-JP" altLang="en-US" sz="1050" b="1" dirty="0" smtClean="0">
                <a:latin typeface="HG丸ｺﾞｼｯｸM-PRO" pitchFamily="50" charset="-128"/>
                <a:ea typeface="HG丸ｺﾞｼｯｸM-PRO" pitchFamily="50" charset="-128"/>
              </a:rPr>
              <a:t> </a:t>
            </a:r>
            <a:r>
              <a:rPr lang="ja-JP" altLang="en-US" sz="900" b="1" dirty="0" smtClean="0">
                <a:latin typeface="HG丸ｺﾞｼｯｸM-PRO" pitchFamily="50" charset="-128"/>
                <a:ea typeface="HG丸ｺﾞｼｯｸM-PRO" pitchFamily="50" charset="-128"/>
              </a:rPr>
              <a:t>す　　ひと       いっしょ                  　　　　   　と　　　</a:t>
            </a:r>
            <a:r>
              <a:rPr lang="ja-JP" altLang="en-US" sz="900" b="1" dirty="0" err="1" smtClean="0">
                <a:latin typeface="HG丸ｺﾞｼｯｸM-PRO" pitchFamily="50" charset="-128"/>
                <a:ea typeface="HG丸ｺﾞｼｯｸM-PRO" pitchFamily="50" charset="-128"/>
              </a:rPr>
              <a:t>く</a:t>
            </a:r>
            <a:endParaRPr lang="en-US" altLang="ja-JP" sz="900" b="1" dirty="0" smtClean="0">
              <a:latin typeface="HG丸ｺﾞｼｯｸM-PRO" pitchFamily="50" charset="-128"/>
              <a:ea typeface="HG丸ｺﾞｼｯｸM-PRO" pitchFamily="50" charset="-128"/>
            </a:endParaRPr>
          </a:p>
          <a:p>
            <a:r>
              <a:rPr lang="ja-JP" altLang="en-US" sz="1600" b="1" dirty="0" smtClean="0">
                <a:latin typeface="HG丸ｺﾞｼｯｸM-PRO" pitchFamily="50" charset="-128"/>
                <a:ea typeface="HG丸ｺﾞｼｯｸM-PRO" pitchFamily="50" charset="-128"/>
              </a:rPr>
              <a:t>住む人と一緒にまちづくりへ取り組む</a:t>
            </a:r>
            <a:endParaRPr lang="en-US" altLang="ja-JP" sz="1600" b="1" dirty="0" smtClean="0">
              <a:latin typeface="HG丸ｺﾞｼｯｸM-PRO" pitchFamily="50" charset="-128"/>
              <a:ea typeface="HG丸ｺﾞｼｯｸM-PRO" pitchFamily="50" charset="-128"/>
            </a:endParaRPr>
          </a:p>
        </p:txBody>
      </p:sp>
      <p:sp>
        <p:nvSpPr>
          <p:cNvPr id="17" name="テキスト ボックス 16"/>
          <p:cNvSpPr txBox="1"/>
          <p:nvPr/>
        </p:nvSpPr>
        <p:spPr>
          <a:xfrm>
            <a:off x="4304928" y="6313239"/>
            <a:ext cx="3096344" cy="461665"/>
          </a:xfrm>
          <a:prstGeom prst="rect">
            <a:avLst/>
          </a:prstGeom>
          <a:solidFill>
            <a:schemeClr val="bg1"/>
          </a:solidFill>
          <a:ln>
            <a:solidFill>
              <a:schemeClr val="tx1"/>
            </a:solidFill>
          </a:ln>
        </p:spPr>
        <p:txBody>
          <a:bodyPr wrap="square" rtlCol="0">
            <a:spAutoFit/>
          </a:bodyPr>
          <a:lstStyle/>
          <a:p>
            <a:r>
              <a:rPr lang="ja-JP" altLang="en-US" sz="800" b="1" dirty="0" smtClean="0">
                <a:latin typeface="HG丸ｺﾞｼｯｸM-PRO" pitchFamily="50" charset="-128"/>
                <a:ea typeface="HG丸ｺﾞｼｯｸM-PRO" pitchFamily="50" charset="-128"/>
              </a:rPr>
              <a:t>しょうらい う　　　　　なえぎ　　 じゅんび</a:t>
            </a:r>
            <a:endParaRPr lang="en-US" altLang="ja-JP" sz="800" b="1" dirty="0" smtClean="0">
              <a:latin typeface="HG丸ｺﾞｼｯｸM-PRO" pitchFamily="50" charset="-128"/>
              <a:ea typeface="HG丸ｺﾞｼｯｸM-PRO" pitchFamily="50" charset="-128"/>
            </a:endParaRPr>
          </a:p>
          <a:p>
            <a:r>
              <a:rPr lang="ja-JP" altLang="en-US" sz="1600" b="1" dirty="0" smtClean="0">
                <a:latin typeface="HG丸ｺﾞｼｯｸM-PRO" pitchFamily="50" charset="-128"/>
                <a:ea typeface="HG丸ｺﾞｼｯｸM-PRO" pitchFamily="50" charset="-128"/>
              </a:rPr>
              <a:t> 将来植える苗木の準備</a:t>
            </a:r>
            <a:endParaRPr lang="en-US" altLang="ja-JP" sz="1600" b="1" dirty="0" smtClean="0">
              <a:latin typeface="HG丸ｺﾞｼｯｸM-PRO" pitchFamily="50" charset="-128"/>
              <a:ea typeface="HG丸ｺﾞｼｯｸM-PRO" pitchFamily="50" charset="-128"/>
            </a:endParaRPr>
          </a:p>
        </p:txBody>
      </p:sp>
      <p:sp>
        <p:nvSpPr>
          <p:cNvPr id="18" name="正方形/長方形 17"/>
          <p:cNvSpPr/>
          <p:nvPr/>
        </p:nvSpPr>
        <p:spPr>
          <a:xfrm>
            <a:off x="8265368" y="4581128"/>
            <a:ext cx="223224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err="1" smtClean="0">
                <a:solidFill>
                  <a:schemeClr val="tx1"/>
                </a:solidFill>
                <a:latin typeface="HG丸ｺﾞｼｯｸM-PRO" pitchFamily="50" charset="-128"/>
                <a:ea typeface="HG丸ｺﾞｼｯｸM-PRO" pitchFamily="50" charset="-128"/>
              </a:rPr>
              <a:t>ぼうさいりょ</a:t>
            </a:r>
            <a:r>
              <a:rPr lang="ja-JP" altLang="en-US" sz="800" dirty="0" smtClean="0">
                <a:solidFill>
                  <a:schemeClr val="tx1"/>
                </a:solidFill>
                <a:latin typeface="HG丸ｺﾞｼｯｸM-PRO" pitchFamily="50" charset="-128"/>
                <a:ea typeface="HG丸ｺﾞｼｯｸM-PRO" pitchFamily="50" charset="-128"/>
              </a:rPr>
              <a:t>くち</a:t>
            </a:r>
            <a:endParaRPr lang="en-US" altLang="ja-JP" sz="800" dirty="0" smtClean="0">
              <a:solidFill>
                <a:schemeClr val="tx1"/>
              </a:solidFill>
              <a:latin typeface="HG丸ｺﾞｼｯｸM-PRO" pitchFamily="50" charset="-128"/>
              <a:ea typeface="HG丸ｺﾞｼｯｸM-PRO" pitchFamily="50" charset="-128"/>
            </a:endParaRPr>
          </a:p>
          <a:p>
            <a:pPr>
              <a:defRPr/>
            </a:pPr>
            <a:r>
              <a:rPr lang="ja-JP" altLang="en-US" sz="1400" dirty="0" smtClean="0">
                <a:solidFill>
                  <a:schemeClr val="tx1"/>
                </a:solidFill>
                <a:latin typeface="HG丸ｺﾞｼｯｸM-PRO" pitchFamily="50" charset="-128"/>
                <a:ea typeface="HG丸ｺﾞｼｯｸM-PRO" pitchFamily="50" charset="-128"/>
              </a:rPr>
              <a:t>防災緑地へ</a:t>
            </a:r>
            <a:endParaRPr lang="ja-JP" altLang="en-US" sz="1400" dirty="0">
              <a:solidFill>
                <a:schemeClr val="tx1"/>
              </a:solidFill>
              <a:latin typeface="HG丸ｺﾞｼｯｸM-PRO" pitchFamily="50" charset="-128"/>
              <a:ea typeface="HG丸ｺﾞｼｯｸM-PRO" pitchFamily="50" charset="-128"/>
            </a:endParaRPr>
          </a:p>
        </p:txBody>
      </p:sp>
      <p:sp>
        <p:nvSpPr>
          <p:cNvPr id="19" name="曲折矢印 18"/>
          <p:cNvSpPr/>
          <p:nvPr/>
        </p:nvSpPr>
        <p:spPr>
          <a:xfrm rot="5400000" flipH="1">
            <a:off x="7473280" y="4509120"/>
            <a:ext cx="936104" cy="792088"/>
          </a:xfrm>
          <a:prstGeom prst="bentArrow">
            <a:avLst>
              <a:gd name="adj1" fmla="val 25000"/>
              <a:gd name="adj2" fmla="val 25000"/>
              <a:gd name="adj3" fmla="val 25000"/>
              <a:gd name="adj4" fmla="val 43750"/>
            </a:avLst>
          </a:prstGeom>
          <a:solidFill>
            <a:schemeClr val="bg2">
              <a:lumMod val="75000"/>
            </a:schemeClr>
          </a:solidFill>
          <a:ln>
            <a:solidFill>
              <a:schemeClr val="tx1"/>
            </a:solidFill>
          </a:ln>
          <a:scene3d>
            <a:camera prst="orthographicFront">
              <a:rot lat="0" lon="10794003"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875" y="-12700"/>
            <a:ext cx="9921875" cy="633413"/>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b="1" dirty="0" smtClean="0">
                <a:latin typeface="HG丸ｺﾞｼｯｸM-PRO" pitchFamily="50" charset="-128"/>
                <a:ea typeface="HG丸ｺﾞｼｯｸM-PRO" pitchFamily="50" charset="-128"/>
                <a:cs typeface="+mj-cs"/>
              </a:rPr>
              <a:t> なつい　 ちく　 かいがん</a:t>
            </a:r>
            <a:r>
              <a:rPr lang="ja-JP" altLang="en-US" sz="1400" b="1" dirty="0" err="1" smtClean="0">
                <a:latin typeface="HG丸ｺﾞｼｯｸM-PRO" pitchFamily="50" charset="-128"/>
                <a:ea typeface="HG丸ｺﾞｼｯｸM-PRO" pitchFamily="50" charset="-128"/>
                <a:cs typeface="+mj-cs"/>
              </a:rPr>
              <a:t>ていぼう</a:t>
            </a:r>
            <a:endParaRPr lang="en-US" altLang="ja-JP" sz="1400" b="1" dirty="0" smtClean="0">
              <a:latin typeface="HG丸ｺﾞｼｯｸM-PRO" pitchFamily="50" charset="-128"/>
              <a:ea typeface="HG丸ｺﾞｼｯｸM-PRO"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b="1" dirty="0" smtClean="0">
                <a:latin typeface="HG丸ｺﾞｼｯｸM-PRO" pitchFamily="50" charset="-128"/>
                <a:ea typeface="HG丸ｺﾞｼｯｸM-PRO" pitchFamily="50" charset="-128"/>
                <a:cs typeface="+mj-cs"/>
              </a:rPr>
              <a:t>夏井地区海岸堤防について</a:t>
            </a:r>
            <a:endParaRPr kumimoji="1" lang="ja-JP" altLang="ja-JP" sz="28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p:txBody>
      </p:sp>
      <p:sp>
        <p:nvSpPr>
          <p:cNvPr id="11" name="正方形/長方形 10"/>
          <p:cNvSpPr/>
          <p:nvPr/>
        </p:nvSpPr>
        <p:spPr>
          <a:xfrm>
            <a:off x="10425608" y="980728"/>
            <a:ext cx="352839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smtClean="0">
                <a:solidFill>
                  <a:schemeClr val="tx1"/>
                </a:solidFill>
                <a:latin typeface="HGPｺﾞｼｯｸE" pitchFamily="50" charset="-128"/>
                <a:ea typeface="HGPｺﾞｼｯｸE" pitchFamily="50" charset="-128"/>
              </a:rPr>
              <a:t>海岸堤防</a:t>
            </a:r>
            <a:r>
              <a:rPr lang="en-US" altLang="ja-JP" sz="2000" dirty="0" smtClean="0">
                <a:solidFill>
                  <a:schemeClr val="tx1"/>
                </a:solidFill>
                <a:latin typeface="HGPｺﾞｼｯｸE" pitchFamily="50" charset="-128"/>
                <a:ea typeface="HGPｺﾞｼｯｸE" pitchFamily="50" charset="-128"/>
              </a:rPr>
              <a:t>〔</a:t>
            </a:r>
            <a:r>
              <a:rPr lang="ja-JP" altLang="en-US" sz="2000" dirty="0" smtClean="0">
                <a:solidFill>
                  <a:schemeClr val="tx1"/>
                </a:solidFill>
                <a:latin typeface="HGPｺﾞｼｯｸE" pitchFamily="50" charset="-128"/>
                <a:ea typeface="HGPｺﾞｼｯｸE" pitchFamily="50" charset="-128"/>
              </a:rPr>
              <a:t>夏井地区海岸</a:t>
            </a:r>
            <a:r>
              <a:rPr lang="en-US" altLang="ja-JP" sz="2000" dirty="0" smtClean="0">
                <a:solidFill>
                  <a:schemeClr val="tx1"/>
                </a:solidFill>
                <a:latin typeface="HGPｺﾞｼｯｸE" pitchFamily="50" charset="-128"/>
                <a:ea typeface="HGPｺﾞｼｯｸE" pitchFamily="50" charset="-128"/>
              </a:rPr>
              <a:t>〕</a:t>
            </a:r>
            <a:endParaRPr lang="ja-JP" altLang="en-US" sz="2000" dirty="0">
              <a:solidFill>
                <a:schemeClr val="tx1"/>
              </a:solidFill>
              <a:latin typeface="HGPｺﾞｼｯｸE" pitchFamily="50" charset="-128"/>
              <a:ea typeface="HGPｺﾞｼｯｸE" pitchFamily="50" charset="-128"/>
            </a:endParaRPr>
          </a:p>
        </p:txBody>
      </p:sp>
      <p:sp>
        <p:nvSpPr>
          <p:cNvPr id="12" name="正方形/長方形 11"/>
          <p:cNvSpPr/>
          <p:nvPr/>
        </p:nvSpPr>
        <p:spPr>
          <a:xfrm>
            <a:off x="9906000" y="2708920"/>
            <a:ext cx="324036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smtClean="0">
                <a:solidFill>
                  <a:schemeClr val="tx1"/>
                </a:solidFill>
                <a:latin typeface="HGPｺﾞｼｯｸE" pitchFamily="50" charset="-128"/>
                <a:ea typeface="HGPｺﾞｼｯｸE" pitchFamily="50" charset="-128"/>
              </a:rPr>
              <a:t>消波堤</a:t>
            </a:r>
            <a:r>
              <a:rPr lang="en-US" altLang="ja-JP" sz="2000" dirty="0" smtClean="0">
                <a:solidFill>
                  <a:schemeClr val="tx1"/>
                </a:solidFill>
                <a:latin typeface="HGPｺﾞｼｯｸE" pitchFamily="50" charset="-128"/>
                <a:ea typeface="HGPｺﾞｼｯｸE" pitchFamily="50" charset="-128"/>
              </a:rPr>
              <a:t>〔</a:t>
            </a:r>
            <a:r>
              <a:rPr lang="ja-JP" altLang="en-US" sz="2000" dirty="0" smtClean="0">
                <a:solidFill>
                  <a:schemeClr val="tx1"/>
                </a:solidFill>
                <a:latin typeface="HGPｺﾞｼｯｸE" pitchFamily="50" charset="-128"/>
                <a:ea typeface="HGPｺﾞｼｯｸE" pitchFamily="50" charset="-128"/>
              </a:rPr>
              <a:t>夏井地区海岸</a:t>
            </a:r>
            <a:r>
              <a:rPr lang="en-US" altLang="ja-JP" sz="2000" dirty="0" smtClean="0">
                <a:solidFill>
                  <a:schemeClr val="tx1"/>
                </a:solidFill>
                <a:latin typeface="HGPｺﾞｼｯｸE" pitchFamily="50" charset="-128"/>
                <a:ea typeface="HGPｺﾞｼｯｸE" pitchFamily="50" charset="-128"/>
              </a:rPr>
              <a:t>〕</a:t>
            </a:r>
            <a:endParaRPr lang="ja-JP" altLang="en-US" sz="2000" dirty="0">
              <a:solidFill>
                <a:schemeClr val="tx1"/>
              </a:solidFill>
              <a:latin typeface="HGPｺﾞｼｯｸE" pitchFamily="50" charset="-128"/>
              <a:ea typeface="HGPｺﾞｼｯｸE" pitchFamily="50" charset="-128"/>
            </a:endParaRPr>
          </a:p>
        </p:txBody>
      </p:sp>
      <p:sp>
        <p:nvSpPr>
          <p:cNvPr id="9" name="スライド番号プレースホルダ 8"/>
          <p:cNvSpPr>
            <a:spLocks noGrp="1"/>
          </p:cNvSpPr>
          <p:nvPr>
            <p:ph type="sldNum" sz="quarter" idx="12"/>
          </p:nvPr>
        </p:nvSpPr>
        <p:spPr>
          <a:xfrm>
            <a:off x="7250112" y="6492875"/>
            <a:ext cx="2311400" cy="365125"/>
          </a:xfrm>
        </p:spPr>
        <p:txBody>
          <a:bodyPr/>
          <a:lstStyle/>
          <a:p>
            <a:pPr>
              <a:defRPr/>
            </a:pPr>
            <a:fld id="{9D7603E8-A820-4EDB-A9DB-8DB1CACB947A}" type="slidenum">
              <a:rPr lang="en-US" altLang="ja-JP" sz="1600" b="1" smtClean="0">
                <a:solidFill>
                  <a:schemeClr val="tx1"/>
                </a:solidFill>
              </a:rPr>
              <a:pPr>
                <a:defRPr/>
              </a:pPr>
              <a:t>7</a:t>
            </a:fld>
            <a:endParaRPr lang="en-US" altLang="ja-JP" sz="1600" b="1" dirty="0">
              <a:solidFill>
                <a:schemeClr val="tx1"/>
              </a:solidFill>
            </a:endParaRPr>
          </a:p>
        </p:txBody>
      </p:sp>
      <p:pic>
        <p:nvPicPr>
          <p:cNvPr id="8" name="図 7" descr="IMG_0018.jpg"/>
          <p:cNvPicPr>
            <a:picLocks/>
          </p:cNvPicPr>
          <p:nvPr/>
        </p:nvPicPr>
        <p:blipFill>
          <a:blip r:embed="rId2" cstate="print"/>
          <a:stretch>
            <a:fillRect/>
          </a:stretch>
        </p:blipFill>
        <p:spPr>
          <a:xfrm>
            <a:off x="5385528" y="1196752"/>
            <a:ext cx="4320000" cy="2880000"/>
          </a:xfrm>
          <a:prstGeom prst="rect">
            <a:avLst/>
          </a:prstGeom>
          <a:ln>
            <a:solidFill>
              <a:schemeClr val="tx1"/>
            </a:solidFill>
          </a:ln>
        </p:spPr>
      </p:pic>
      <p:sp>
        <p:nvSpPr>
          <p:cNvPr id="13" name="正方形/長方形 12"/>
          <p:cNvSpPr/>
          <p:nvPr/>
        </p:nvSpPr>
        <p:spPr>
          <a:xfrm>
            <a:off x="8407970" y="1268760"/>
            <a:ext cx="122555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smtClean="0">
                <a:solidFill>
                  <a:schemeClr val="tx1"/>
                </a:solidFill>
                <a:latin typeface="HG丸ｺﾞｼｯｸM-PRO" pitchFamily="50" charset="-128"/>
                <a:ea typeface="HG丸ｺﾞｼｯｸM-PRO" pitchFamily="50" charset="-128"/>
              </a:rPr>
              <a:t>こうじかんせい</a:t>
            </a:r>
            <a:endParaRPr lang="en-US" altLang="ja-JP" sz="1000" dirty="0" smtClean="0">
              <a:solidFill>
                <a:schemeClr val="tx1"/>
              </a:solidFill>
              <a:latin typeface="HG丸ｺﾞｼｯｸM-PRO" pitchFamily="50" charset="-128"/>
              <a:ea typeface="HG丸ｺﾞｼｯｸM-PRO" pitchFamily="50" charset="-128"/>
            </a:endParaRPr>
          </a:p>
          <a:p>
            <a:pPr algn="ctr">
              <a:defRPr/>
            </a:pPr>
            <a:r>
              <a:rPr lang="ja-JP" altLang="en-US" sz="1400" dirty="0" smtClean="0">
                <a:solidFill>
                  <a:schemeClr val="tx1"/>
                </a:solidFill>
                <a:latin typeface="HG丸ｺﾞｼｯｸM-PRO" pitchFamily="50" charset="-128"/>
                <a:ea typeface="HG丸ｺﾞｼｯｸM-PRO" pitchFamily="50" charset="-128"/>
              </a:rPr>
              <a:t>工事完成</a:t>
            </a:r>
            <a:endParaRPr lang="ja-JP" altLang="en-US" sz="1400" dirty="0">
              <a:solidFill>
                <a:schemeClr val="tx1"/>
              </a:solidFill>
              <a:latin typeface="HG丸ｺﾞｼｯｸM-PRO" pitchFamily="50" charset="-128"/>
              <a:ea typeface="HG丸ｺﾞｼｯｸM-PRO" pitchFamily="50" charset="-128"/>
            </a:endParaRPr>
          </a:p>
        </p:txBody>
      </p:sp>
      <p:pic>
        <p:nvPicPr>
          <p:cNvPr id="14" name="図 13" descr="IMG_4255.jpg"/>
          <p:cNvPicPr>
            <a:picLocks/>
          </p:cNvPicPr>
          <p:nvPr/>
        </p:nvPicPr>
        <p:blipFill>
          <a:blip r:embed="rId3" cstate="print"/>
          <a:stretch>
            <a:fillRect/>
          </a:stretch>
        </p:blipFill>
        <p:spPr>
          <a:xfrm>
            <a:off x="200472" y="4221088"/>
            <a:ext cx="2160240" cy="1584176"/>
          </a:xfrm>
          <a:prstGeom prst="rect">
            <a:avLst/>
          </a:prstGeom>
          <a:ln>
            <a:solidFill>
              <a:schemeClr val="tx1"/>
            </a:solidFill>
          </a:ln>
        </p:spPr>
      </p:pic>
      <p:pic>
        <p:nvPicPr>
          <p:cNvPr id="15" name="図 14" descr="IMG_4301.jpg"/>
          <p:cNvPicPr>
            <a:picLocks/>
          </p:cNvPicPr>
          <p:nvPr/>
        </p:nvPicPr>
        <p:blipFill>
          <a:blip r:embed="rId4" cstate="print"/>
          <a:stretch>
            <a:fillRect/>
          </a:stretch>
        </p:blipFill>
        <p:spPr>
          <a:xfrm>
            <a:off x="2504728" y="4221288"/>
            <a:ext cx="2231968" cy="1583976"/>
          </a:xfrm>
          <a:prstGeom prst="rect">
            <a:avLst/>
          </a:prstGeom>
          <a:ln>
            <a:solidFill>
              <a:schemeClr val="tx1"/>
            </a:solidFill>
          </a:ln>
        </p:spPr>
      </p:pic>
      <p:sp>
        <p:nvSpPr>
          <p:cNvPr id="17" name="角丸四角形 16"/>
          <p:cNvSpPr/>
          <p:nvPr/>
        </p:nvSpPr>
        <p:spPr>
          <a:xfrm>
            <a:off x="848544" y="5949280"/>
            <a:ext cx="3529013" cy="576064"/>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smtClean="0">
                <a:solidFill>
                  <a:schemeClr val="tx1"/>
                </a:solidFill>
                <a:latin typeface="HG丸ｺﾞｼｯｸM-PRO" pitchFamily="50" charset="-128"/>
                <a:ea typeface="HG丸ｺﾞｼｯｸM-PRO" pitchFamily="50" charset="-128"/>
              </a:rPr>
              <a:t>    </a:t>
            </a:r>
            <a:r>
              <a:rPr lang="ja-JP" altLang="en-US" sz="1400" dirty="0" smtClean="0">
                <a:solidFill>
                  <a:schemeClr val="tx1"/>
                </a:solidFill>
                <a:latin typeface="HG丸ｺﾞｼｯｸM-PRO" pitchFamily="50" charset="-128"/>
                <a:ea typeface="HG丸ｺﾞｼｯｸM-PRO" pitchFamily="50" charset="-128"/>
              </a:rPr>
              <a:t>　　　　　　　</a:t>
            </a:r>
            <a:r>
              <a:rPr lang="ja-JP" altLang="en-US" sz="800" dirty="0" smtClean="0">
                <a:solidFill>
                  <a:schemeClr val="tx1"/>
                </a:solidFill>
                <a:latin typeface="HG丸ｺﾞｼｯｸM-PRO" pitchFamily="50" charset="-128"/>
                <a:ea typeface="HG丸ｺﾞｼｯｸM-PRO" pitchFamily="50" charset="-128"/>
              </a:rPr>
              <a:t>　かんせいきねんしょくじゅしき</a:t>
            </a:r>
            <a:endParaRPr lang="en-US" altLang="ja-JP" sz="800" dirty="0" smtClean="0">
              <a:solidFill>
                <a:schemeClr val="tx1"/>
              </a:solidFill>
              <a:latin typeface="HG丸ｺﾞｼｯｸM-PRO" pitchFamily="50" charset="-128"/>
              <a:ea typeface="HG丸ｺﾞｼｯｸM-PRO" pitchFamily="50" charset="-128"/>
            </a:endParaRPr>
          </a:p>
          <a:p>
            <a:pPr algn="ctr">
              <a:defRPr/>
            </a:pPr>
            <a:r>
              <a:rPr lang="en-US" altLang="ja-JP" sz="1400" dirty="0" smtClean="0">
                <a:solidFill>
                  <a:schemeClr val="tx1"/>
                </a:solidFill>
                <a:latin typeface="HG丸ｺﾞｼｯｸM-PRO" pitchFamily="50" charset="-128"/>
                <a:ea typeface="HG丸ｺﾞｼｯｸM-PRO" pitchFamily="50" charset="-128"/>
              </a:rPr>
              <a:t>H25</a:t>
            </a:r>
            <a:r>
              <a:rPr lang="ja-JP" altLang="en-US" sz="1400" dirty="0" smtClean="0">
                <a:solidFill>
                  <a:schemeClr val="tx1"/>
                </a:solidFill>
                <a:latin typeface="HG丸ｺﾞｼｯｸM-PRO" pitchFamily="50" charset="-128"/>
                <a:ea typeface="HG丸ｺﾞｼｯｸM-PRO" pitchFamily="50" charset="-128"/>
              </a:rPr>
              <a:t>年１０月</a:t>
            </a:r>
            <a:r>
              <a:rPr lang="ja-JP" altLang="en-US" sz="1400" dirty="0">
                <a:solidFill>
                  <a:schemeClr val="tx1"/>
                </a:solidFill>
                <a:latin typeface="HG丸ｺﾞｼｯｸM-PRO" pitchFamily="50" charset="-128"/>
                <a:ea typeface="HG丸ｺﾞｼｯｸM-PRO" pitchFamily="50" charset="-128"/>
              </a:rPr>
              <a:t>３</a:t>
            </a:r>
            <a:r>
              <a:rPr lang="en-US" altLang="ja-JP" sz="1400" dirty="0" smtClean="0">
                <a:solidFill>
                  <a:schemeClr val="tx1"/>
                </a:solidFill>
                <a:latin typeface="HG丸ｺﾞｼｯｸM-PRO" pitchFamily="50" charset="-128"/>
                <a:ea typeface="HG丸ｺﾞｼｯｸM-PRO" pitchFamily="50" charset="-128"/>
              </a:rPr>
              <a:t>1</a:t>
            </a:r>
            <a:r>
              <a:rPr lang="ja-JP" altLang="en-US" sz="1400" dirty="0" smtClean="0">
                <a:solidFill>
                  <a:schemeClr val="tx1"/>
                </a:solidFill>
                <a:latin typeface="HG丸ｺﾞｼｯｸM-PRO" pitchFamily="50" charset="-128"/>
                <a:ea typeface="HG丸ｺﾞｼｯｸM-PRO" pitchFamily="50" charset="-128"/>
              </a:rPr>
              <a:t>日完成記念植樹式</a:t>
            </a:r>
            <a:endParaRPr lang="ja-JP" altLang="en-US" sz="1400" dirty="0">
              <a:solidFill>
                <a:schemeClr val="tx1"/>
              </a:solidFill>
              <a:latin typeface="HG丸ｺﾞｼｯｸM-PRO" pitchFamily="50" charset="-128"/>
              <a:ea typeface="HG丸ｺﾞｼｯｸM-PRO" pitchFamily="50" charset="-128"/>
            </a:endParaRPr>
          </a:p>
        </p:txBody>
      </p:sp>
      <p:sp>
        <p:nvSpPr>
          <p:cNvPr id="18" name="角丸四角形 17"/>
          <p:cNvSpPr/>
          <p:nvPr/>
        </p:nvSpPr>
        <p:spPr>
          <a:xfrm>
            <a:off x="6248523" y="764382"/>
            <a:ext cx="2736925" cy="36036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sz="1400" dirty="0" smtClean="0">
                <a:solidFill>
                  <a:schemeClr val="tx1"/>
                </a:solidFill>
                <a:latin typeface="HG丸ｺﾞｼｯｸM-PRO" pitchFamily="50" charset="-128"/>
                <a:ea typeface="HG丸ｺﾞｼｯｸM-PRO" pitchFamily="50" charset="-128"/>
              </a:rPr>
              <a:t>H25</a:t>
            </a:r>
            <a:r>
              <a:rPr lang="ja-JP" altLang="en-US" sz="1400" dirty="0" smtClean="0">
                <a:solidFill>
                  <a:schemeClr val="tx1"/>
                </a:solidFill>
                <a:latin typeface="HG丸ｺﾞｼｯｸM-PRO" pitchFamily="50" charset="-128"/>
                <a:ea typeface="HG丸ｺﾞｼｯｸM-PRO" pitchFamily="50" charset="-128"/>
              </a:rPr>
              <a:t>年１０月</a:t>
            </a:r>
            <a:endParaRPr lang="ja-JP" altLang="en-US" sz="1400" dirty="0">
              <a:solidFill>
                <a:schemeClr val="tx1"/>
              </a:solidFill>
              <a:latin typeface="HG丸ｺﾞｼｯｸM-PRO" pitchFamily="50" charset="-128"/>
              <a:ea typeface="HG丸ｺﾞｼｯｸM-PRO" pitchFamily="50" charset="-128"/>
            </a:endParaRPr>
          </a:p>
        </p:txBody>
      </p:sp>
      <p:pic>
        <p:nvPicPr>
          <p:cNvPr id="16" name="図 16" descr="IMG_0038.JPG"/>
          <p:cNvPicPr>
            <a:picLocks/>
          </p:cNvPicPr>
          <p:nvPr/>
        </p:nvPicPr>
        <p:blipFill>
          <a:blip r:embed="rId5" cstate="print"/>
          <a:srcRect l="11111"/>
          <a:stretch>
            <a:fillRect/>
          </a:stretch>
        </p:blipFill>
        <p:spPr bwMode="auto">
          <a:xfrm>
            <a:off x="200472" y="1196752"/>
            <a:ext cx="4320000" cy="2880000"/>
          </a:xfrm>
          <a:prstGeom prst="rect">
            <a:avLst/>
          </a:prstGeom>
          <a:noFill/>
          <a:ln w="9525">
            <a:solidFill>
              <a:schemeClr val="tx1"/>
            </a:solidFill>
            <a:miter lim="800000"/>
            <a:headEnd/>
            <a:tailEnd/>
          </a:ln>
        </p:spPr>
      </p:pic>
      <p:sp>
        <p:nvSpPr>
          <p:cNvPr id="20" name="正方形/長方形 19"/>
          <p:cNvSpPr/>
          <p:nvPr/>
        </p:nvSpPr>
        <p:spPr>
          <a:xfrm>
            <a:off x="272480" y="1268760"/>
            <a:ext cx="1091863"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latin typeface="HG丸ｺﾞｼｯｸM-PRO" pitchFamily="50" charset="-128"/>
                <a:ea typeface="HG丸ｺﾞｼｯｸM-PRO" pitchFamily="50" charset="-128"/>
              </a:rPr>
              <a:t>こうじまえ</a:t>
            </a:r>
            <a:endParaRPr lang="en-US" altLang="ja-JP" sz="900" dirty="0" smtClean="0">
              <a:solidFill>
                <a:schemeClr val="tx1"/>
              </a:solidFill>
              <a:latin typeface="HG丸ｺﾞｼｯｸM-PRO" pitchFamily="50" charset="-128"/>
              <a:ea typeface="HG丸ｺﾞｼｯｸM-PRO" pitchFamily="50" charset="-128"/>
            </a:endParaRPr>
          </a:p>
          <a:p>
            <a:pPr algn="ctr">
              <a:defRPr/>
            </a:pPr>
            <a:r>
              <a:rPr lang="ja-JP" altLang="en-US" sz="1400" dirty="0" smtClean="0">
                <a:solidFill>
                  <a:schemeClr val="tx1"/>
                </a:solidFill>
                <a:latin typeface="HG丸ｺﾞｼｯｸM-PRO" pitchFamily="50" charset="-128"/>
                <a:ea typeface="HG丸ｺﾞｼｯｸM-PRO" pitchFamily="50" charset="-128"/>
              </a:rPr>
              <a:t>工事前</a:t>
            </a:r>
            <a:endParaRPr lang="ja-JP" altLang="en-US" sz="1400" dirty="0">
              <a:solidFill>
                <a:schemeClr val="tx1"/>
              </a:solidFill>
              <a:latin typeface="HG丸ｺﾞｼｯｸM-PRO" pitchFamily="50" charset="-128"/>
              <a:ea typeface="HG丸ｺﾞｼｯｸM-PRO" pitchFamily="50" charset="-128"/>
            </a:endParaRPr>
          </a:p>
        </p:txBody>
      </p:sp>
      <p:sp>
        <p:nvSpPr>
          <p:cNvPr id="23" name="右矢印 22"/>
          <p:cNvSpPr/>
          <p:nvPr/>
        </p:nvSpPr>
        <p:spPr>
          <a:xfrm>
            <a:off x="4592960" y="2348880"/>
            <a:ext cx="720080" cy="4846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IMG_4069.JPG"/>
          <p:cNvPicPr/>
          <p:nvPr/>
        </p:nvPicPr>
        <p:blipFill>
          <a:blip r:embed="rId6" cstate="print"/>
          <a:stretch>
            <a:fillRect/>
          </a:stretch>
        </p:blipFill>
        <p:spPr>
          <a:xfrm>
            <a:off x="5529064" y="4221088"/>
            <a:ext cx="3528392" cy="2520280"/>
          </a:xfrm>
          <a:prstGeom prst="rect">
            <a:avLst/>
          </a:prstGeom>
          <a:ln>
            <a:solidFill>
              <a:schemeClr val="tx1"/>
            </a:solidFill>
          </a:ln>
        </p:spPr>
      </p:pic>
      <p:sp>
        <p:nvSpPr>
          <p:cNvPr id="22" name="正方形/長方形 21"/>
          <p:cNvSpPr/>
          <p:nvPr/>
        </p:nvSpPr>
        <p:spPr>
          <a:xfrm>
            <a:off x="5529064" y="4221088"/>
            <a:ext cx="1368152"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latin typeface="HG丸ｺﾞｼｯｸM-PRO" pitchFamily="50" charset="-128"/>
                <a:ea typeface="HG丸ｺﾞｼｯｸM-PRO" pitchFamily="50" charset="-128"/>
              </a:rPr>
              <a:t>こうじ　　こうか</a:t>
            </a:r>
            <a:endParaRPr lang="en-US" altLang="ja-JP" sz="900" dirty="0" smtClean="0">
              <a:solidFill>
                <a:schemeClr val="tx1"/>
              </a:solidFill>
              <a:latin typeface="HG丸ｺﾞｼｯｸM-PRO" pitchFamily="50" charset="-128"/>
              <a:ea typeface="HG丸ｺﾞｼｯｸM-PRO" pitchFamily="50" charset="-128"/>
            </a:endParaRPr>
          </a:p>
          <a:p>
            <a:pPr algn="ctr">
              <a:defRPr/>
            </a:pPr>
            <a:r>
              <a:rPr lang="ja-JP" altLang="en-US" sz="1400" dirty="0" smtClean="0">
                <a:solidFill>
                  <a:schemeClr val="tx1"/>
                </a:solidFill>
                <a:latin typeface="HG丸ｺﾞｼｯｸM-PRO" pitchFamily="50" charset="-128"/>
                <a:ea typeface="HG丸ｺﾞｼｯｸM-PRO" pitchFamily="50" charset="-128"/>
              </a:rPr>
              <a:t>工事の効果</a:t>
            </a:r>
            <a:endParaRPr lang="ja-JP" altLang="en-US" sz="1400" dirty="0">
              <a:solidFill>
                <a:schemeClr val="tx1"/>
              </a:solidFill>
              <a:latin typeface="HG丸ｺﾞｼｯｸM-PRO" pitchFamily="50" charset="-128"/>
              <a:ea typeface="HG丸ｺﾞｼｯｸM-PRO" pitchFamily="50" charset="-128"/>
            </a:endParaRPr>
          </a:p>
        </p:txBody>
      </p:sp>
      <p:sp>
        <p:nvSpPr>
          <p:cNvPr id="24" name="正方形/長方形 23"/>
          <p:cNvSpPr/>
          <p:nvPr/>
        </p:nvSpPr>
        <p:spPr>
          <a:xfrm>
            <a:off x="5529064" y="6237312"/>
            <a:ext cx="2448272" cy="5040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smtClean="0">
                <a:solidFill>
                  <a:schemeClr val="tx1"/>
                </a:solidFill>
                <a:latin typeface="HG丸ｺﾞｼｯｸM-PRO" pitchFamily="50" charset="-128"/>
                <a:ea typeface="HG丸ｺﾞｼｯｸM-PRO" pitchFamily="50" charset="-128"/>
              </a:rPr>
              <a:t>ていぼう　なみ　 ふせ　　　　　　　ようす</a:t>
            </a:r>
            <a:endParaRPr lang="en-US" altLang="ja-JP" sz="800" dirty="0" smtClean="0">
              <a:solidFill>
                <a:schemeClr val="tx1"/>
              </a:solidFill>
              <a:latin typeface="HG丸ｺﾞｼｯｸM-PRO" pitchFamily="50" charset="-128"/>
              <a:ea typeface="HG丸ｺﾞｼｯｸM-PRO" pitchFamily="50" charset="-128"/>
            </a:endParaRPr>
          </a:p>
          <a:p>
            <a:pPr>
              <a:defRPr/>
            </a:pPr>
            <a:r>
              <a:rPr lang="ja-JP" altLang="en-US" sz="1400" dirty="0" smtClean="0">
                <a:solidFill>
                  <a:schemeClr val="tx1"/>
                </a:solidFill>
                <a:latin typeface="HG丸ｺﾞｼｯｸM-PRO" pitchFamily="50" charset="-128"/>
                <a:ea typeface="HG丸ｺﾞｼｯｸM-PRO" pitchFamily="50" charset="-128"/>
              </a:rPr>
              <a:t>堤防で波を防いでいる様子</a:t>
            </a:r>
            <a:endParaRPr lang="ja-JP" altLang="en-US" sz="14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福島県（地図）"/>
          <p:cNvPicPr>
            <a:picLocks noGrp="1" noChangeAspect="1" noChangeArrowheads="1"/>
          </p:cNvPicPr>
          <p:nvPr>
            <p:ph idx="1"/>
          </p:nvPr>
        </p:nvPicPr>
        <p:blipFill>
          <a:blip r:embed="rId3" cstate="print"/>
          <a:srcRect/>
          <a:stretch>
            <a:fillRect/>
          </a:stretch>
        </p:blipFill>
        <p:spPr>
          <a:xfrm>
            <a:off x="3726545" y="938258"/>
            <a:ext cx="5975048" cy="4465791"/>
          </a:xfrm>
          <a:noFill/>
        </p:spPr>
      </p:pic>
      <p:sp>
        <p:nvSpPr>
          <p:cNvPr id="18" name="スライド番号プレースホルダ 11"/>
          <p:cNvSpPr>
            <a:spLocks noGrp="1"/>
          </p:cNvSpPr>
          <p:nvPr>
            <p:ph type="sldNum" sz="quarter" idx="12"/>
          </p:nvPr>
        </p:nvSpPr>
        <p:spPr>
          <a:xfrm>
            <a:off x="7594600" y="6492881"/>
            <a:ext cx="2311400" cy="365125"/>
          </a:xfrm>
        </p:spPr>
        <p:txBody>
          <a:bodyPr/>
          <a:lstStyle/>
          <a:p>
            <a:pPr>
              <a:defRPr/>
            </a:pPr>
            <a:fld id="{9D7603E8-A820-4EDB-A9DB-8DB1CACB947A}" type="slidenum">
              <a:rPr lang="en-US" altLang="ja-JP" smtClean="0">
                <a:solidFill>
                  <a:schemeClr val="tx1"/>
                </a:solidFill>
              </a:rPr>
              <a:pPr>
                <a:defRPr/>
              </a:pPr>
              <a:t>8</a:t>
            </a:fld>
            <a:endParaRPr lang="en-US" altLang="ja-JP" dirty="0">
              <a:solidFill>
                <a:schemeClr val="tx1"/>
              </a:solidFill>
            </a:endParaRPr>
          </a:p>
        </p:txBody>
      </p:sp>
      <p:sp>
        <p:nvSpPr>
          <p:cNvPr id="29707" name="Freeform 11"/>
          <p:cNvSpPr>
            <a:spLocks/>
          </p:cNvSpPr>
          <p:nvPr/>
        </p:nvSpPr>
        <p:spPr bwMode="auto">
          <a:xfrm>
            <a:off x="8002559" y="3450935"/>
            <a:ext cx="1303602" cy="1555515"/>
          </a:xfrm>
          <a:custGeom>
            <a:avLst/>
            <a:gdLst>
              <a:gd name="T0" fmla="*/ 2147483647 w 759"/>
              <a:gd name="T1" fmla="*/ 2147483647 h 996"/>
              <a:gd name="T2" fmla="*/ 2147483647 w 759"/>
              <a:gd name="T3" fmla="*/ 2147483647 h 996"/>
              <a:gd name="T4" fmla="*/ 0 w 759"/>
              <a:gd name="T5" fmla="*/ 2147483647 h 996"/>
              <a:gd name="T6" fmla="*/ 2147483647 w 759"/>
              <a:gd name="T7" fmla="*/ 2147483647 h 996"/>
              <a:gd name="T8" fmla="*/ 2147483647 w 759"/>
              <a:gd name="T9" fmla="*/ 2147483647 h 996"/>
              <a:gd name="T10" fmla="*/ 2147483647 w 759"/>
              <a:gd name="T11" fmla="*/ 2147483647 h 996"/>
              <a:gd name="T12" fmla="*/ 2147483647 w 759"/>
              <a:gd name="T13" fmla="*/ 2147483647 h 996"/>
              <a:gd name="T14" fmla="*/ 2147483647 w 759"/>
              <a:gd name="T15" fmla="*/ 2147483647 h 996"/>
              <a:gd name="T16" fmla="*/ 2147483647 w 759"/>
              <a:gd name="T17" fmla="*/ 2147483647 h 996"/>
              <a:gd name="T18" fmla="*/ 2147483647 w 759"/>
              <a:gd name="T19" fmla="*/ 2147483647 h 996"/>
              <a:gd name="T20" fmla="*/ 2147483647 w 759"/>
              <a:gd name="T21" fmla="*/ 2147483647 h 996"/>
              <a:gd name="T22" fmla="*/ 2147483647 w 759"/>
              <a:gd name="T23" fmla="*/ 2147483647 h 996"/>
              <a:gd name="T24" fmla="*/ 2147483647 w 759"/>
              <a:gd name="T25" fmla="*/ 2147483647 h 996"/>
              <a:gd name="T26" fmla="*/ 2147483647 w 759"/>
              <a:gd name="T27" fmla="*/ 0 h 996"/>
              <a:gd name="T28" fmla="*/ 2147483647 w 759"/>
              <a:gd name="T29" fmla="*/ 2147483647 h 996"/>
              <a:gd name="T30" fmla="*/ 2147483647 w 759"/>
              <a:gd name="T31" fmla="*/ 2147483647 h 996"/>
              <a:gd name="T32" fmla="*/ 2147483647 w 759"/>
              <a:gd name="T33" fmla="*/ 2147483647 h 996"/>
              <a:gd name="T34" fmla="*/ 2147483647 w 759"/>
              <a:gd name="T35" fmla="*/ 2147483647 h 996"/>
              <a:gd name="T36" fmla="*/ 2147483647 w 759"/>
              <a:gd name="T37" fmla="*/ 2147483647 h 996"/>
              <a:gd name="T38" fmla="*/ 2147483647 w 759"/>
              <a:gd name="T39" fmla="*/ 2147483647 h 996"/>
              <a:gd name="T40" fmla="*/ 2147483647 w 759"/>
              <a:gd name="T41" fmla="*/ 2147483647 h 996"/>
              <a:gd name="T42" fmla="*/ 2147483647 w 759"/>
              <a:gd name="T43" fmla="*/ 2147483647 h 996"/>
              <a:gd name="T44" fmla="*/ 2147483647 w 759"/>
              <a:gd name="T45" fmla="*/ 2147483647 h 996"/>
              <a:gd name="T46" fmla="*/ 2147483647 w 759"/>
              <a:gd name="T47" fmla="*/ 2147483647 h 996"/>
              <a:gd name="T48" fmla="*/ 2147483647 w 759"/>
              <a:gd name="T49" fmla="*/ 2147483647 h 996"/>
              <a:gd name="T50" fmla="*/ 2147483647 w 759"/>
              <a:gd name="T51" fmla="*/ 2147483647 h 996"/>
              <a:gd name="T52" fmla="*/ 2147483647 w 759"/>
              <a:gd name="T53" fmla="*/ 2147483647 h 996"/>
              <a:gd name="T54" fmla="*/ 2147483647 w 759"/>
              <a:gd name="T55" fmla="*/ 2147483647 h 996"/>
              <a:gd name="T56" fmla="*/ 2147483647 w 759"/>
              <a:gd name="T57" fmla="*/ 2147483647 h 996"/>
              <a:gd name="T58" fmla="*/ 2147483647 w 759"/>
              <a:gd name="T59" fmla="*/ 2147483647 h 996"/>
              <a:gd name="T60" fmla="*/ 2147483647 w 759"/>
              <a:gd name="T61" fmla="*/ 2147483647 h 996"/>
              <a:gd name="T62" fmla="*/ 2147483647 w 759"/>
              <a:gd name="T63" fmla="*/ 2147483647 h 996"/>
              <a:gd name="T64" fmla="*/ 2147483647 w 759"/>
              <a:gd name="T65" fmla="*/ 2147483647 h 996"/>
              <a:gd name="T66" fmla="*/ 2147483647 w 759"/>
              <a:gd name="T67" fmla="*/ 2147483647 h 996"/>
              <a:gd name="T68" fmla="*/ 2147483647 w 759"/>
              <a:gd name="T69" fmla="*/ 2147483647 h 996"/>
              <a:gd name="T70" fmla="*/ 2147483647 w 759"/>
              <a:gd name="T71" fmla="*/ 2147483647 h 996"/>
              <a:gd name="T72" fmla="*/ 2147483647 w 759"/>
              <a:gd name="T73" fmla="*/ 2147483647 h 996"/>
              <a:gd name="T74" fmla="*/ 2147483647 w 759"/>
              <a:gd name="T75" fmla="*/ 2147483647 h 9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9"/>
              <a:gd name="T115" fmla="*/ 0 h 996"/>
              <a:gd name="T116" fmla="*/ 759 w 759"/>
              <a:gd name="T117" fmla="*/ 996 h 9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9" h="996">
                <a:moveTo>
                  <a:pt x="83" y="905"/>
                </a:moveTo>
                <a:lnTo>
                  <a:pt x="28" y="832"/>
                </a:lnTo>
                <a:lnTo>
                  <a:pt x="0" y="731"/>
                </a:lnTo>
                <a:lnTo>
                  <a:pt x="55" y="685"/>
                </a:lnTo>
                <a:lnTo>
                  <a:pt x="92" y="621"/>
                </a:lnTo>
                <a:lnTo>
                  <a:pt x="110" y="566"/>
                </a:lnTo>
                <a:lnTo>
                  <a:pt x="138" y="484"/>
                </a:lnTo>
                <a:lnTo>
                  <a:pt x="55" y="356"/>
                </a:lnTo>
                <a:lnTo>
                  <a:pt x="28" y="256"/>
                </a:lnTo>
                <a:lnTo>
                  <a:pt x="110" y="210"/>
                </a:lnTo>
                <a:lnTo>
                  <a:pt x="156" y="146"/>
                </a:lnTo>
                <a:lnTo>
                  <a:pt x="156" y="73"/>
                </a:lnTo>
                <a:lnTo>
                  <a:pt x="156" y="9"/>
                </a:lnTo>
                <a:lnTo>
                  <a:pt x="238" y="0"/>
                </a:lnTo>
                <a:lnTo>
                  <a:pt x="256" y="54"/>
                </a:lnTo>
                <a:lnTo>
                  <a:pt x="320" y="82"/>
                </a:lnTo>
                <a:lnTo>
                  <a:pt x="384" y="118"/>
                </a:lnTo>
                <a:lnTo>
                  <a:pt x="448" y="82"/>
                </a:lnTo>
                <a:lnTo>
                  <a:pt x="503" y="73"/>
                </a:lnTo>
                <a:lnTo>
                  <a:pt x="503" y="164"/>
                </a:lnTo>
                <a:lnTo>
                  <a:pt x="549" y="192"/>
                </a:lnTo>
                <a:lnTo>
                  <a:pt x="604" y="201"/>
                </a:lnTo>
                <a:lnTo>
                  <a:pt x="659" y="237"/>
                </a:lnTo>
                <a:lnTo>
                  <a:pt x="759" y="201"/>
                </a:lnTo>
                <a:lnTo>
                  <a:pt x="759" y="329"/>
                </a:lnTo>
                <a:lnTo>
                  <a:pt x="714" y="457"/>
                </a:lnTo>
                <a:lnTo>
                  <a:pt x="732" y="557"/>
                </a:lnTo>
                <a:lnTo>
                  <a:pt x="741" y="640"/>
                </a:lnTo>
                <a:lnTo>
                  <a:pt x="723" y="731"/>
                </a:lnTo>
                <a:lnTo>
                  <a:pt x="622" y="804"/>
                </a:lnTo>
                <a:lnTo>
                  <a:pt x="567" y="786"/>
                </a:lnTo>
                <a:lnTo>
                  <a:pt x="485" y="850"/>
                </a:lnTo>
                <a:lnTo>
                  <a:pt x="430" y="905"/>
                </a:lnTo>
                <a:lnTo>
                  <a:pt x="439" y="996"/>
                </a:lnTo>
                <a:lnTo>
                  <a:pt x="320" y="987"/>
                </a:lnTo>
                <a:lnTo>
                  <a:pt x="247" y="960"/>
                </a:lnTo>
                <a:lnTo>
                  <a:pt x="156" y="923"/>
                </a:lnTo>
                <a:lnTo>
                  <a:pt x="83" y="905"/>
                </a:lnTo>
                <a:close/>
              </a:path>
            </a:pathLst>
          </a:custGeom>
          <a:noFill/>
          <a:ln w="76200">
            <a:solidFill>
              <a:srgbClr val="FF0000"/>
            </a:solidFill>
            <a:round/>
            <a:headEnd/>
            <a:tailEnd/>
          </a:ln>
        </p:spPr>
        <p:txBody>
          <a:bodyPr/>
          <a:lstStyle/>
          <a:p>
            <a:endParaRPr lang="ja-JP" altLang="en-US"/>
          </a:p>
        </p:txBody>
      </p:sp>
      <p:grpSp>
        <p:nvGrpSpPr>
          <p:cNvPr id="3" name="Group 33"/>
          <p:cNvGrpSpPr>
            <a:grpSpLocks/>
          </p:cNvGrpSpPr>
          <p:nvPr/>
        </p:nvGrpSpPr>
        <p:grpSpPr bwMode="auto">
          <a:xfrm>
            <a:off x="10209584" y="1268760"/>
            <a:ext cx="3314039" cy="1193801"/>
            <a:chOff x="249" y="1049"/>
            <a:chExt cx="1927" cy="752"/>
          </a:xfrm>
        </p:grpSpPr>
        <p:grpSp>
          <p:nvGrpSpPr>
            <p:cNvPr id="4" name="Group 18"/>
            <p:cNvGrpSpPr>
              <a:grpSpLocks/>
            </p:cNvGrpSpPr>
            <p:nvPr/>
          </p:nvGrpSpPr>
          <p:grpSpPr bwMode="auto">
            <a:xfrm>
              <a:off x="256" y="1307"/>
              <a:ext cx="1920" cy="494"/>
              <a:chOff x="157" y="1414"/>
              <a:chExt cx="1920" cy="494"/>
            </a:xfrm>
          </p:grpSpPr>
          <p:sp>
            <p:nvSpPr>
              <p:cNvPr id="20507" name="Text Box 13"/>
              <p:cNvSpPr txBox="1">
                <a:spLocks noChangeArrowheads="1"/>
              </p:cNvSpPr>
              <p:nvPr/>
            </p:nvSpPr>
            <p:spPr bwMode="auto">
              <a:xfrm>
                <a:off x="157" y="1414"/>
                <a:ext cx="1920" cy="494"/>
              </a:xfrm>
              <a:prstGeom prst="rect">
                <a:avLst/>
              </a:prstGeom>
              <a:solidFill>
                <a:srgbClr val="CCFF99"/>
              </a:solidFill>
              <a:ln w="12700">
                <a:solidFill>
                  <a:srgbClr val="000066"/>
                </a:solidFill>
                <a:miter lim="800000"/>
                <a:headEnd/>
                <a:tailEnd/>
              </a:ln>
            </p:spPr>
            <p:txBody>
              <a:bodyPr wrap="square">
                <a:spAutoFit/>
              </a:bodyPr>
              <a:lstStyle/>
              <a:p>
                <a:pPr algn="ctr" eaLnBrk="0" hangingPunct="0">
                  <a:spcBef>
                    <a:spcPct val="50000"/>
                  </a:spcBef>
                </a:pPr>
                <a:r>
                  <a:rPr kumimoji="0" lang="ja-JP" altLang="en-US" b="1" dirty="0">
                    <a:solidFill>
                      <a:srgbClr val="000099"/>
                    </a:solidFill>
                  </a:rPr>
                  <a:t>県総面積　</a:t>
                </a:r>
                <a:r>
                  <a:rPr kumimoji="0" lang="ja-JP" altLang="en-US" b="1" dirty="0" smtClean="0">
                    <a:solidFill>
                      <a:srgbClr val="000099"/>
                    </a:solidFill>
                  </a:rPr>
                  <a:t>約</a:t>
                </a:r>
                <a:r>
                  <a:rPr kumimoji="0" lang="en-US" altLang="ja-JP" b="1" dirty="0" smtClean="0">
                    <a:solidFill>
                      <a:srgbClr val="000099"/>
                    </a:solidFill>
                  </a:rPr>
                  <a:t>13,782k</a:t>
                </a:r>
                <a:r>
                  <a:rPr kumimoji="0" lang="en-US" altLang="ja-JP" b="1" dirty="0">
                    <a:solidFill>
                      <a:srgbClr val="000099"/>
                    </a:solidFill>
                  </a:rPr>
                  <a:t>㎡</a:t>
                </a:r>
              </a:p>
              <a:p>
                <a:pPr algn="ctr" eaLnBrk="0" hangingPunct="0">
                  <a:spcBef>
                    <a:spcPct val="50000"/>
                  </a:spcBef>
                </a:pPr>
                <a:r>
                  <a:rPr kumimoji="0" lang="ja-JP" altLang="en-US" b="1" dirty="0">
                    <a:solidFill>
                      <a:srgbClr val="000099"/>
                    </a:solidFill>
                  </a:rPr>
                  <a:t>県総人口　</a:t>
                </a:r>
                <a:r>
                  <a:rPr kumimoji="0" lang="ja-JP" altLang="en-US" b="1" dirty="0" smtClean="0">
                    <a:solidFill>
                      <a:srgbClr val="000099"/>
                    </a:solidFill>
                  </a:rPr>
                  <a:t>約</a:t>
                </a:r>
                <a:r>
                  <a:rPr kumimoji="0" lang="en-US" altLang="ja-JP" b="1" dirty="0" smtClean="0">
                    <a:solidFill>
                      <a:srgbClr val="000099"/>
                    </a:solidFill>
                  </a:rPr>
                  <a:t>1,949</a:t>
                </a:r>
                <a:r>
                  <a:rPr kumimoji="0" lang="ja-JP" altLang="en-US" b="1" dirty="0" smtClean="0">
                    <a:solidFill>
                      <a:srgbClr val="000099"/>
                    </a:solidFill>
                  </a:rPr>
                  <a:t>千人</a:t>
                </a:r>
                <a:endParaRPr kumimoji="0" lang="ja-JP" altLang="en-US" b="1" dirty="0">
                  <a:solidFill>
                    <a:srgbClr val="000099"/>
                  </a:solidFill>
                </a:endParaRPr>
              </a:p>
            </p:txBody>
          </p:sp>
          <p:sp>
            <p:nvSpPr>
              <p:cNvPr id="20508" name="Line 14"/>
              <p:cNvSpPr>
                <a:spLocks noChangeShapeType="1"/>
              </p:cNvSpPr>
              <p:nvPr/>
            </p:nvSpPr>
            <p:spPr bwMode="auto">
              <a:xfrm>
                <a:off x="175" y="1653"/>
                <a:ext cx="1883" cy="9"/>
              </a:xfrm>
              <a:prstGeom prst="line">
                <a:avLst/>
              </a:prstGeom>
              <a:noFill/>
              <a:ln w="12700">
                <a:solidFill>
                  <a:schemeClr val="tx1"/>
                </a:solidFill>
                <a:round/>
                <a:headEnd/>
                <a:tailEnd/>
              </a:ln>
            </p:spPr>
            <p:txBody>
              <a:bodyPr/>
              <a:lstStyle/>
              <a:p>
                <a:endParaRPr lang="ja-JP" altLang="en-US" dirty="0">
                  <a:latin typeface="HG丸ｺﾞｼｯｸM-PRO" pitchFamily="50" charset="-128"/>
                  <a:ea typeface="HG丸ｺﾞｼｯｸM-PRO" pitchFamily="50" charset="-128"/>
                </a:endParaRPr>
              </a:p>
            </p:txBody>
          </p:sp>
        </p:grpSp>
        <p:sp>
          <p:nvSpPr>
            <p:cNvPr id="20506" name="Text Box 32"/>
            <p:cNvSpPr txBox="1">
              <a:spLocks noChangeArrowheads="1"/>
            </p:cNvSpPr>
            <p:nvPr/>
          </p:nvSpPr>
          <p:spPr bwMode="auto">
            <a:xfrm>
              <a:off x="249" y="1049"/>
              <a:ext cx="908" cy="233"/>
            </a:xfrm>
            <a:prstGeom prst="rect">
              <a:avLst/>
            </a:prstGeom>
            <a:noFill/>
            <a:ln w="9525">
              <a:noFill/>
              <a:miter lim="800000"/>
              <a:headEnd/>
              <a:tailEnd/>
            </a:ln>
          </p:spPr>
          <p:txBody>
            <a:bodyPr>
              <a:spAutoFit/>
            </a:bodyPr>
            <a:lstStyle/>
            <a:p>
              <a:pPr>
                <a:spcBef>
                  <a:spcPct val="50000"/>
                </a:spcBef>
              </a:pPr>
              <a:r>
                <a:rPr lang="ja-JP" altLang="en-US" dirty="0">
                  <a:solidFill>
                    <a:srgbClr val="000099"/>
                  </a:solidFill>
                  <a:latin typeface="HG丸ｺﾞｼｯｸM-PRO" pitchFamily="50" charset="-128"/>
                  <a:ea typeface="HG丸ｺﾞｼｯｸM-PRO" pitchFamily="50" charset="-128"/>
                </a:rPr>
                <a:t>福島県</a:t>
              </a:r>
            </a:p>
          </p:txBody>
        </p:sp>
      </p:grpSp>
      <p:sp>
        <p:nvSpPr>
          <p:cNvPr id="17" name="正方形/長方形 16"/>
          <p:cNvSpPr/>
          <p:nvPr/>
        </p:nvSpPr>
        <p:spPr>
          <a:xfrm>
            <a:off x="10209584" y="2924944"/>
            <a:ext cx="2064989" cy="276999"/>
          </a:xfrm>
          <a:prstGeom prst="rect">
            <a:avLst/>
          </a:prstGeom>
        </p:spPr>
        <p:txBody>
          <a:bodyPr wrap="none">
            <a:spAutoFit/>
          </a:bodyPr>
          <a:lstStyle/>
          <a:p>
            <a:r>
              <a:rPr lang="ja-JP" altLang="en-US" sz="1200" dirty="0" smtClean="0">
                <a:solidFill>
                  <a:srgbClr val="2F1F91"/>
                </a:solidFill>
                <a:latin typeface="HG丸ｺﾞｼｯｸM-PRO" pitchFamily="50" charset="-128"/>
                <a:ea typeface="HG丸ｺﾞｼｯｸM-PRO" pitchFamily="50" charset="-128"/>
              </a:rPr>
              <a:t>（平成</a:t>
            </a:r>
            <a:r>
              <a:rPr lang="en-US" altLang="ja-JP" sz="1200" dirty="0" smtClean="0">
                <a:solidFill>
                  <a:srgbClr val="2F1F91"/>
                </a:solidFill>
                <a:latin typeface="HG丸ｺﾞｼｯｸM-PRO" pitchFamily="50" charset="-128"/>
                <a:ea typeface="HG丸ｺﾞｼｯｸM-PRO" pitchFamily="50" charset="-128"/>
              </a:rPr>
              <a:t>2</a:t>
            </a:r>
            <a:r>
              <a:rPr lang="ja-JP" altLang="en-US" sz="1200" dirty="0" smtClean="0">
                <a:solidFill>
                  <a:srgbClr val="2F1F91"/>
                </a:solidFill>
                <a:latin typeface="HG丸ｺﾞｼｯｸM-PRO" pitchFamily="50" charset="-128"/>
                <a:ea typeface="HG丸ｺﾞｼｯｸM-PRO" pitchFamily="50" charset="-128"/>
              </a:rPr>
              <a:t>５年</a:t>
            </a:r>
            <a:r>
              <a:rPr lang="en-US" altLang="ja-JP" sz="1200" dirty="0" smtClean="0">
                <a:solidFill>
                  <a:srgbClr val="2F1F91"/>
                </a:solidFill>
                <a:latin typeface="HG丸ｺﾞｼｯｸM-PRO" pitchFamily="50" charset="-128"/>
                <a:ea typeface="HG丸ｺﾞｼｯｸM-PRO" pitchFamily="50" charset="-128"/>
              </a:rPr>
              <a:t>4</a:t>
            </a:r>
            <a:r>
              <a:rPr lang="ja-JP" altLang="en-US" sz="1200" dirty="0" smtClean="0">
                <a:solidFill>
                  <a:srgbClr val="2F1F91"/>
                </a:solidFill>
                <a:latin typeface="HG丸ｺﾞｼｯｸM-PRO" pitchFamily="50" charset="-128"/>
                <a:ea typeface="HG丸ｺﾞｼｯｸM-PRO" pitchFamily="50" charset="-128"/>
              </a:rPr>
              <a:t>月</a:t>
            </a:r>
            <a:r>
              <a:rPr lang="en-US" altLang="ja-JP" sz="1200" dirty="0" smtClean="0">
                <a:solidFill>
                  <a:srgbClr val="2F1F91"/>
                </a:solidFill>
                <a:latin typeface="HG丸ｺﾞｼｯｸM-PRO" pitchFamily="50" charset="-128"/>
                <a:ea typeface="HG丸ｺﾞｼｯｸM-PRO" pitchFamily="50" charset="-128"/>
              </a:rPr>
              <a:t>1</a:t>
            </a:r>
            <a:r>
              <a:rPr lang="ja-JP" altLang="en-US" sz="1200" dirty="0" smtClean="0">
                <a:solidFill>
                  <a:srgbClr val="2F1F91"/>
                </a:solidFill>
                <a:latin typeface="HG丸ｺﾞｼｯｸM-PRO" pitchFamily="50" charset="-128"/>
                <a:ea typeface="HG丸ｺﾞｼｯｸM-PRO" pitchFamily="50" charset="-128"/>
              </a:rPr>
              <a:t>日現在）</a:t>
            </a:r>
            <a:endParaRPr lang="ja-JP" altLang="en-US" sz="1200" dirty="0"/>
          </a:p>
        </p:txBody>
      </p:sp>
      <p:sp>
        <p:nvSpPr>
          <p:cNvPr id="21" name="テキスト ボックス 20"/>
          <p:cNvSpPr txBox="1"/>
          <p:nvPr/>
        </p:nvSpPr>
        <p:spPr>
          <a:xfrm>
            <a:off x="10353600" y="5949280"/>
            <a:ext cx="1512168" cy="307777"/>
          </a:xfrm>
          <a:prstGeom prst="rect">
            <a:avLst/>
          </a:prstGeom>
          <a:noFill/>
          <a:ln>
            <a:solidFill>
              <a:schemeClr val="tx1"/>
            </a:solidFill>
          </a:ln>
        </p:spPr>
        <p:txBody>
          <a:bodyPr wrap="square" rtlCol="0">
            <a:spAutoFit/>
          </a:bodyPr>
          <a:lstStyle/>
          <a:p>
            <a:r>
              <a:rPr lang="ja-JP" altLang="en-US" sz="1400" b="1" dirty="0" smtClean="0">
                <a:latin typeface="HG丸ｺﾞｼｯｸM-PRO" pitchFamily="50" charset="-128"/>
                <a:ea typeface="HG丸ｺﾞｼｯｸM-PRO" pitchFamily="50" charset="-128"/>
              </a:rPr>
              <a:t>市外へ</a:t>
            </a:r>
            <a:r>
              <a:rPr lang="en-US" altLang="ja-JP" sz="1400" b="1" dirty="0" smtClean="0">
                <a:latin typeface="HG丸ｺﾞｼｯｸM-PRO" pitchFamily="50" charset="-128"/>
                <a:ea typeface="HG丸ｺﾞｼｯｸM-PRO" pitchFamily="50" charset="-128"/>
              </a:rPr>
              <a:t>7,600</a:t>
            </a:r>
            <a:r>
              <a:rPr lang="ja-JP" altLang="en-US" sz="1400" b="1" dirty="0" smtClean="0">
                <a:latin typeface="HG丸ｺﾞｼｯｸM-PRO" pitchFamily="50" charset="-128"/>
                <a:ea typeface="HG丸ｺﾞｼｯｸM-PRO" pitchFamily="50" charset="-128"/>
              </a:rPr>
              <a:t>人</a:t>
            </a:r>
            <a:endParaRPr kumimoji="1" lang="ja-JP" altLang="en-US" sz="1400" b="1" dirty="0">
              <a:latin typeface="HG丸ｺﾞｼｯｸM-PRO" pitchFamily="50" charset="-128"/>
              <a:ea typeface="HG丸ｺﾞｼｯｸM-PRO" pitchFamily="50" charset="-128"/>
            </a:endParaRPr>
          </a:p>
        </p:txBody>
      </p:sp>
      <p:sp>
        <p:nvSpPr>
          <p:cNvPr id="28" name="ストライプ矢印 27"/>
          <p:cNvSpPr/>
          <p:nvPr/>
        </p:nvSpPr>
        <p:spPr>
          <a:xfrm rot="6763786">
            <a:off x="11136090" y="4214704"/>
            <a:ext cx="1258351" cy="504056"/>
          </a:xfrm>
          <a:prstGeom prst="stripedRightArrow">
            <a:avLst>
              <a:gd name="adj1" fmla="val 61518"/>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2009784" y="3284984"/>
            <a:ext cx="2880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ストライプ矢印 30"/>
          <p:cNvSpPr/>
          <p:nvPr/>
        </p:nvSpPr>
        <p:spPr>
          <a:xfrm rot="6067646">
            <a:off x="10266394" y="3115119"/>
            <a:ext cx="1025666" cy="775750"/>
          </a:xfrm>
          <a:prstGeom prst="stripedRightArrow">
            <a:avLst>
              <a:gd name="adj1" fmla="val 61518"/>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1145688" y="3645024"/>
            <a:ext cx="430887" cy="864096"/>
          </a:xfrm>
          <a:prstGeom prst="rect">
            <a:avLst/>
          </a:prstGeom>
          <a:noFill/>
        </p:spPr>
        <p:txBody>
          <a:bodyPr vert="eaVert" wrap="square" rtlCol="0">
            <a:spAutoFit/>
          </a:bodyPr>
          <a:lstStyle/>
          <a:p>
            <a:r>
              <a:rPr kumimoji="1" lang="ja-JP" altLang="en-US" sz="1600" b="1" dirty="0" smtClean="0">
                <a:latin typeface="HG丸ｺﾞｼｯｸM-PRO" pitchFamily="50" charset="-128"/>
                <a:ea typeface="HG丸ｺﾞｼｯｸM-PRO" pitchFamily="50" charset="-128"/>
              </a:rPr>
              <a:t>太 平 洋</a:t>
            </a:r>
            <a:endParaRPr kumimoji="1" lang="ja-JP" altLang="en-US" sz="1600" b="1" dirty="0">
              <a:latin typeface="HG丸ｺﾞｼｯｸM-PRO" pitchFamily="50" charset="-128"/>
              <a:ea typeface="HG丸ｺﾞｼｯｸM-PRO" pitchFamily="50" charset="-128"/>
            </a:endParaRPr>
          </a:p>
        </p:txBody>
      </p:sp>
      <p:sp>
        <p:nvSpPr>
          <p:cNvPr id="27" name="フリーフォーム 26"/>
          <p:cNvSpPr/>
          <p:nvPr/>
        </p:nvSpPr>
        <p:spPr>
          <a:xfrm>
            <a:off x="8481392" y="3140968"/>
            <a:ext cx="648072" cy="936104"/>
          </a:xfrm>
          <a:custGeom>
            <a:avLst/>
            <a:gdLst>
              <a:gd name="connsiteX0" fmla="*/ 188686 w 827314"/>
              <a:gd name="connsiteY0" fmla="*/ 0 h 1074057"/>
              <a:gd name="connsiteX1" fmla="*/ 827314 w 827314"/>
              <a:gd name="connsiteY1" fmla="*/ 87086 h 1074057"/>
              <a:gd name="connsiteX2" fmla="*/ 464457 w 827314"/>
              <a:gd name="connsiteY2" fmla="*/ 711200 h 1074057"/>
              <a:gd name="connsiteX3" fmla="*/ 667657 w 827314"/>
              <a:gd name="connsiteY3" fmla="*/ 754743 h 1074057"/>
              <a:gd name="connsiteX4" fmla="*/ 203200 w 827314"/>
              <a:gd name="connsiteY4" fmla="*/ 1074057 h 1074057"/>
              <a:gd name="connsiteX5" fmla="*/ 0 w 827314"/>
              <a:gd name="connsiteY5" fmla="*/ 609600 h 1074057"/>
              <a:gd name="connsiteX6" fmla="*/ 145143 w 827314"/>
              <a:gd name="connsiteY6" fmla="*/ 653143 h 1074057"/>
              <a:gd name="connsiteX7" fmla="*/ 188686 w 827314"/>
              <a:gd name="connsiteY7" fmla="*/ 0 h 1074057"/>
              <a:gd name="connsiteX0" fmla="*/ 188686 w 910045"/>
              <a:gd name="connsiteY0" fmla="*/ 1 h 1074058"/>
              <a:gd name="connsiteX1" fmla="*/ 910045 w 910045"/>
              <a:gd name="connsiteY1" fmla="*/ 0 h 1074058"/>
              <a:gd name="connsiteX2" fmla="*/ 464457 w 910045"/>
              <a:gd name="connsiteY2" fmla="*/ 711201 h 1074058"/>
              <a:gd name="connsiteX3" fmla="*/ 667657 w 910045"/>
              <a:gd name="connsiteY3" fmla="*/ 754744 h 1074058"/>
              <a:gd name="connsiteX4" fmla="*/ 203200 w 910045"/>
              <a:gd name="connsiteY4" fmla="*/ 1074058 h 1074058"/>
              <a:gd name="connsiteX5" fmla="*/ 0 w 910045"/>
              <a:gd name="connsiteY5" fmla="*/ 609601 h 1074058"/>
              <a:gd name="connsiteX6" fmla="*/ 145143 w 910045"/>
              <a:gd name="connsiteY6" fmla="*/ 653144 h 1074058"/>
              <a:gd name="connsiteX7" fmla="*/ 188686 w 910045"/>
              <a:gd name="connsiteY7" fmla="*/ 1 h 1074058"/>
              <a:gd name="connsiteX0" fmla="*/ 165463 w 910045"/>
              <a:gd name="connsiteY0" fmla="*/ 0 h 1239296"/>
              <a:gd name="connsiteX1" fmla="*/ 910045 w 910045"/>
              <a:gd name="connsiteY1" fmla="*/ 165238 h 1239296"/>
              <a:gd name="connsiteX2" fmla="*/ 464457 w 910045"/>
              <a:gd name="connsiteY2" fmla="*/ 876439 h 1239296"/>
              <a:gd name="connsiteX3" fmla="*/ 667657 w 910045"/>
              <a:gd name="connsiteY3" fmla="*/ 919982 h 1239296"/>
              <a:gd name="connsiteX4" fmla="*/ 203200 w 910045"/>
              <a:gd name="connsiteY4" fmla="*/ 1239296 h 1239296"/>
              <a:gd name="connsiteX5" fmla="*/ 0 w 910045"/>
              <a:gd name="connsiteY5" fmla="*/ 774839 h 1239296"/>
              <a:gd name="connsiteX6" fmla="*/ 145143 w 910045"/>
              <a:gd name="connsiteY6" fmla="*/ 818382 h 1239296"/>
              <a:gd name="connsiteX7" fmla="*/ 165463 w 910045"/>
              <a:gd name="connsiteY7" fmla="*/ 0 h 123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045" h="1239296">
                <a:moveTo>
                  <a:pt x="165463" y="0"/>
                </a:moveTo>
                <a:lnTo>
                  <a:pt x="910045" y="165238"/>
                </a:lnTo>
                <a:lnTo>
                  <a:pt x="464457" y="876439"/>
                </a:lnTo>
                <a:lnTo>
                  <a:pt x="667657" y="919982"/>
                </a:lnTo>
                <a:lnTo>
                  <a:pt x="203200" y="1239296"/>
                </a:lnTo>
                <a:lnTo>
                  <a:pt x="0" y="774839"/>
                </a:lnTo>
                <a:lnTo>
                  <a:pt x="145143" y="818382"/>
                </a:lnTo>
                <a:lnTo>
                  <a:pt x="16546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689304" y="2772217"/>
            <a:ext cx="1728192" cy="415498"/>
          </a:xfrm>
          <a:prstGeom prst="rect">
            <a:avLst/>
          </a:prstGeom>
          <a:solidFill>
            <a:schemeClr val="bg1"/>
          </a:solidFill>
          <a:ln>
            <a:solidFill>
              <a:schemeClr val="tx1"/>
            </a:solidFill>
          </a:ln>
        </p:spPr>
        <p:txBody>
          <a:bodyPr wrap="square" rIns="0" rtlCol="0">
            <a:spAutoFit/>
          </a:bodyPr>
          <a:lstStyle/>
          <a:p>
            <a:r>
              <a:rPr lang="ja-JP" altLang="en-US" sz="800" b="1" dirty="0" smtClean="0">
                <a:latin typeface="HG丸ｺﾞｼｯｸM-PRO" pitchFamily="50" charset="-128"/>
                <a:ea typeface="HG丸ｺﾞｼｯｸM-PRO" pitchFamily="50" charset="-128"/>
              </a:rPr>
              <a:t>　</a:t>
            </a:r>
            <a:r>
              <a:rPr lang="ja-JP" altLang="en-US" sz="1050" b="1" dirty="0" smtClean="0">
                <a:latin typeface="HG丸ｺﾞｼｯｸM-PRO" pitchFamily="50" charset="-128"/>
                <a:ea typeface="HG丸ｺﾞｼｯｸM-PRO" pitchFamily="50" charset="-128"/>
              </a:rPr>
              <a:t>　　</a:t>
            </a:r>
            <a:r>
              <a:rPr lang="ja-JP" altLang="en-US" sz="800" b="1" dirty="0" smtClean="0">
                <a:latin typeface="HG丸ｺﾞｼｯｸM-PRO" pitchFamily="50" charset="-128"/>
                <a:ea typeface="HG丸ｺﾞｼｯｸM-PRO" pitchFamily="50" charset="-128"/>
              </a:rPr>
              <a:t>しない　やく</a:t>
            </a:r>
            <a:endParaRPr lang="en-US" altLang="ja-JP" sz="800" b="1" dirty="0" smtClean="0">
              <a:latin typeface="HG丸ｺﾞｼｯｸM-PRO" pitchFamily="50" charset="-128"/>
              <a:ea typeface="HG丸ｺﾞｼｯｸM-PRO" pitchFamily="50" charset="-128"/>
            </a:endParaRPr>
          </a:p>
          <a:p>
            <a:r>
              <a:rPr lang="ja-JP" altLang="en-US" sz="1050" b="1" dirty="0" smtClean="0">
                <a:latin typeface="HG丸ｺﾞｼｯｸM-PRO" pitchFamily="50" charset="-128"/>
                <a:ea typeface="HG丸ｺﾞｼｯｸM-PRO" pitchFamily="50" charset="-128"/>
              </a:rPr>
              <a:t>いわき市内へ約</a:t>
            </a:r>
            <a:r>
              <a:rPr lang="en-US" altLang="ja-JP" sz="1050" b="1" dirty="0" smtClean="0">
                <a:latin typeface="HG丸ｺﾞｼｯｸM-PRO" pitchFamily="50" charset="-128"/>
                <a:ea typeface="HG丸ｺﾞｼｯｸM-PRO" pitchFamily="50" charset="-128"/>
              </a:rPr>
              <a:t>24,000</a:t>
            </a:r>
            <a:r>
              <a:rPr lang="ja-JP" altLang="en-US" sz="1050" b="1" dirty="0" smtClean="0">
                <a:latin typeface="HG丸ｺﾞｼｯｸM-PRO" pitchFamily="50" charset="-128"/>
                <a:ea typeface="HG丸ｺﾞｼｯｸM-PRO" pitchFamily="50" charset="-128"/>
              </a:rPr>
              <a:t>人</a:t>
            </a:r>
            <a:endParaRPr kumimoji="1" lang="ja-JP" altLang="en-US" sz="1050" b="1" dirty="0">
              <a:latin typeface="HG丸ｺﾞｼｯｸM-PRO" pitchFamily="50" charset="-128"/>
              <a:ea typeface="HG丸ｺﾞｼｯｸM-PRO" pitchFamily="50" charset="-128"/>
            </a:endParaRPr>
          </a:p>
        </p:txBody>
      </p:sp>
      <p:sp>
        <p:nvSpPr>
          <p:cNvPr id="29" name="フリーフォーム 28"/>
          <p:cNvSpPr/>
          <p:nvPr/>
        </p:nvSpPr>
        <p:spPr>
          <a:xfrm rot="778595">
            <a:off x="10695284" y="4629176"/>
            <a:ext cx="562462" cy="1183167"/>
          </a:xfrm>
          <a:custGeom>
            <a:avLst/>
            <a:gdLst>
              <a:gd name="connsiteX0" fmla="*/ 188686 w 827314"/>
              <a:gd name="connsiteY0" fmla="*/ 0 h 1074057"/>
              <a:gd name="connsiteX1" fmla="*/ 827314 w 827314"/>
              <a:gd name="connsiteY1" fmla="*/ 87086 h 1074057"/>
              <a:gd name="connsiteX2" fmla="*/ 464457 w 827314"/>
              <a:gd name="connsiteY2" fmla="*/ 711200 h 1074057"/>
              <a:gd name="connsiteX3" fmla="*/ 667657 w 827314"/>
              <a:gd name="connsiteY3" fmla="*/ 754743 h 1074057"/>
              <a:gd name="connsiteX4" fmla="*/ 203200 w 827314"/>
              <a:gd name="connsiteY4" fmla="*/ 1074057 h 1074057"/>
              <a:gd name="connsiteX5" fmla="*/ 0 w 827314"/>
              <a:gd name="connsiteY5" fmla="*/ 609600 h 1074057"/>
              <a:gd name="connsiteX6" fmla="*/ 145143 w 827314"/>
              <a:gd name="connsiteY6" fmla="*/ 653143 h 1074057"/>
              <a:gd name="connsiteX7" fmla="*/ 188686 w 827314"/>
              <a:gd name="connsiteY7" fmla="*/ 0 h 1074057"/>
              <a:gd name="connsiteX0" fmla="*/ 188686 w 910045"/>
              <a:gd name="connsiteY0" fmla="*/ 1 h 1074058"/>
              <a:gd name="connsiteX1" fmla="*/ 910045 w 910045"/>
              <a:gd name="connsiteY1" fmla="*/ 0 h 1074058"/>
              <a:gd name="connsiteX2" fmla="*/ 464457 w 910045"/>
              <a:gd name="connsiteY2" fmla="*/ 711201 h 1074058"/>
              <a:gd name="connsiteX3" fmla="*/ 667657 w 910045"/>
              <a:gd name="connsiteY3" fmla="*/ 754744 h 1074058"/>
              <a:gd name="connsiteX4" fmla="*/ 203200 w 910045"/>
              <a:gd name="connsiteY4" fmla="*/ 1074058 h 1074058"/>
              <a:gd name="connsiteX5" fmla="*/ 0 w 910045"/>
              <a:gd name="connsiteY5" fmla="*/ 609601 h 1074058"/>
              <a:gd name="connsiteX6" fmla="*/ 145143 w 910045"/>
              <a:gd name="connsiteY6" fmla="*/ 653144 h 1074058"/>
              <a:gd name="connsiteX7" fmla="*/ 188686 w 910045"/>
              <a:gd name="connsiteY7" fmla="*/ 1 h 1074058"/>
              <a:gd name="connsiteX0" fmla="*/ 165463 w 910045"/>
              <a:gd name="connsiteY0" fmla="*/ 0 h 1239296"/>
              <a:gd name="connsiteX1" fmla="*/ 910045 w 910045"/>
              <a:gd name="connsiteY1" fmla="*/ 165238 h 1239296"/>
              <a:gd name="connsiteX2" fmla="*/ 464457 w 910045"/>
              <a:gd name="connsiteY2" fmla="*/ 876439 h 1239296"/>
              <a:gd name="connsiteX3" fmla="*/ 667657 w 910045"/>
              <a:gd name="connsiteY3" fmla="*/ 919982 h 1239296"/>
              <a:gd name="connsiteX4" fmla="*/ 203200 w 910045"/>
              <a:gd name="connsiteY4" fmla="*/ 1239296 h 1239296"/>
              <a:gd name="connsiteX5" fmla="*/ 0 w 910045"/>
              <a:gd name="connsiteY5" fmla="*/ 774839 h 1239296"/>
              <a:gd name="connsiteX6" fmla="*/ 145143 w 910045"/>
              <a:gd name="connsiteY6" fmla="*/ 818382 h 1239296"/>
              <a:gd name="connsiteX7" fmla="*/ 165463 w 910045"/>
              <a:gd name="connsiteY7" fmla="*/ 0 h 123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045" h="1239296">
                <a:moveTo>
                  <a:pt x="165463" y="0"/>
                </a:moveTo>
                <a:lnTo>
                  <a:pt x="910045" y="165238"/>
                </a:lnTo>
                <a:lnTo>
                  <a:pt x="464457" y="876439"/>
                </a:lnTo>
                <a:lnTo>
                  <a:pt x="667657" y="919982"/>
                </a:lnTo>
                <a:lnTo>
                  <a:pt x="203200" y="1239296"/>
                </a:lnTo>
                <a:lnTo>
                  <a:pt x="0" y="774839"/>
                </a:lnTo>
                <a:lnTo>
                  <a:pt x="145143" y="818382"/>
                </a:lnTo>
                <a:lnTo>
                  <a:pt x="16546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rot="1057289">
            <a:off x="11217350" y="5054834"/>
            <a:ext cx="432742" cy="1016241"/>
          </a:xfrm>
          <a:custGeom>
            <a:avLst/>
            <a:gdLst>
              <a:gd name="connsiteX0" fmla="*/ 188686 w 827314"/>
              <a:gd name="connsiteY0" fmla="*/ 0 h 1074057"/>
              <a:gd name="connsiteX1" fmla="*/ 827314 w 827314"/>
              <a:gd name="connsiteY1" fmla="*/ 87086 h 1074057"/>
              <a:gd name="connsiteX2" fmla="*/ 464457 w 827314"/>
              <a:gd name="connsiteY2" fmla="*/ 711200 h 1074057"/>
              <a:gd name="connsiteX3" fmla="*/ 667657 w 827314"/>
              <a:gd name="connsiteY3" fmla="*/ 754743 h 1074057"/>
              <a:gd name="connsiteX4" fmla="*/ 203200 w 827314"/>
              <a:gd name="connsiteY4" fmla="*/ 1074057 h 1074057"/>
              <a:gd name="connsiteX5" fmla="*/ 0 w 827314"/>
              <a:gd name="connsiteY5" fmla="*/ 609600 h 1074057"/>
              <a:gd name="connsiteX6" fmla="*/ 145143 w 827314"/>
              <a:gd name="connsiteY6" fmla="*/ 653143 h 1074057"/>
              <a:gd name="connsiteX7" fmla="*/ 188686 w 827314"/>
              <a:gd name="connsiteY7" fmla="*/ 0 h 1074057"/>
              <a:gd name="connsiteX0" fmla="*/ 188686 w 910045"/>
              <a:gd name="connsiteY0" fmla="*/ 1 h 1074058"/>
              <a:gd name="connsiteX1" fmla="*/ 910045 w 910045"/>
              <a:gd name="connsiteY1" fmla="*/ 0 h 1074058"/>
              <a:gd name="connsiteX2" fmla="*/ 464457 w 910045"/>
              <a:gd name="connsiteY2" fmla="*/ 711201 h 1074058"/>
              <a:gd name="connsiteX3" fmla="*/ 667657 w 910045"/>
              <a:gd name="connsiteY3" fmla="*/ 754744 h 1074058"/>
              <a:gd name="connsiteX4" fmla="*/ 203200 w 910045"/>
              <a:gd name="connsiteY4" fmla="*/ 1074058 h 1074058"/>
              <a:gd name="connsiteX5" fmla="*/ 0 w 910045"/>
              <a:gd name="connsiteY5" fmla="*/ 609601 h 1074058"/>
              <a:gd name="connsiteX6" fmla="*/ 145143 w 910045"/>
              <a:gd name="connsiteY6" fmla="*/ 653144 h 1074058"/>
              <a:gd name="connsiteX7" fmla="*/ 188686 w 910045"/>
              <a:gd name="connsiteY7" fmla="*/ 1 h 1074058"/>
              <a:gd name="connsiteX0" fmla="*/ 165463 w 910045"/>
              <a:gd name="connsiteY0" fmla="*/ 0 h 1239296"/>
              <a:gd name="connsiteX1" fmla="*/ 910045 w 910045"/>
              <a:gd name="connsiteY1" fmla="*/ 165238 h 1239296"/>
              <a:gd name="connsiteX2" fmla="*/ 464457 w 910045"/>
              <a:gd name="connsiteY2" fmla="*/ 876439 h 1239296"/>
              <a:gd name="connsiteX3" fmla="*/ 667657 w 910045"/>
              <a:gd name="connsiteY3" fmla="*/ 919982 h 1239296"/>
              <a:gd name="connsiteX4" fmla="*/ 203200 w 910045"/>
              <a:gd name="connsiteY4" fmla="*/ 1239296 h 1239296"/>
              <a:gd name="connsiteX5" fmla="*/ 0 w 910045"/>
              <a:gd name="connsiteY5" fmla="*/ 774839 h 1239296"/>
              <a:gd name="connsiteX6" fmla="*/ 145143 w 910045"/>
              <a:gd name="connsiteY6" fmla="*/ 818382 h 1239296"/>
              <a:gd name="connsiteX7" fmla="*/ 165463 w 910045"/>
              <a:gd name="connsiteY7" fmla="*/ 0 h 123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045" h="1239296">
                <a:moveTo>
                  <a:pt x="165463" y="0"/>
                </a:moveTo>
                <a:lnTo>
                  <a:pt x="910045" y="165238"/>
                </a:lnTo>
                <a:lnTo>
                  <a:pt x="464457" y="876439"/>
                </a:lnTo>
                <a:lnTo>
                  <a:pt x="667657" y="919982"/>
                </a:lnTo>
                <a:lnTo>
                  <a:pt x="203200" y="1239296"/>
                </a:lnTo>
                <a:lnTo>
                  <a:pt x="0" y="774839"/>
                </a:lnTo>
                <a:lnTo>
                  <a:pt x="145143" y="818382"/>
                </a:lnTo>
                <a:lnTo>
                  <a:pt x="16546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Rectangle 2"/>
          <p:cNvSpPr txBox="1">
            <a:spLocks noChangeArrowheads="1"/>
          </p:cNvSpPr>
          <p:nvPr/>
        </p:nvSpPr>
        <p:spPr bwMode="auto">
          <a:xfrm>
            <a:off x="-15875" y="-12700"/>
            <a:ext cx="9921875" cy="633413"/>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b="1" dirty="0" err="1" smtClean="0">
                <a:latin typeface="HG丸ｺﾞｼｯｸM-PRO" pitchFamily="50" charset="-128"/>
                <a:ea typeface="HG丸ｺﾞｼｯｸM-PRO" pitchFamily="50" charset="-128"/>
                <a:cs typeface="+mj-cs"/>
              </a:rPr>
              <a:t>けん</a:t>
            </a:r>
            <a:r>
              <a:rPr lang="ja-JP" altLang="en-US" sz="1400" b="1" dirty="0" smtClean="0">
                <a:latin typeface="HG丸ｺﾞｼｯｸM-PRO" pitchFamily="50" charset="-128"/>
                <a:ea typeface="HG丸ｺﾞｼｯｸM-PRO" pitchFamily="50" charset="-128"/>
                <a:cs typeface="+mj-cs"/>
              </a:rPr>
              <a:t>えいふっこうこうえいじゅうたく　　　　　　　　　　　　　　　　　</a:t>
            </a:r>
            <a:endParaRPr lang="en-US" altLang="ja-JP" sz="1400" b="1" dirty="0" smtClean="0">
              <a:latin typeface="HG丸ｺﾞｼｯｸM-PRO" pitchFamily="50" charset="-128"/>
              <a:ea typeface="HG丸ｺﾞｼｯｸM-PRO"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b="1" dirty="0" smtClean="0">
                <a:latin typeface="HG丸ｺﾞｼｯｸM-PRO" pitchFamily="50" charset="-128"/>
                <a:ea typeface="HG丸ｺﾞｼｯｸM-PRO" pitchFamily="50" charset="-128"/>
                <a:cs typeface="+mj-cs"/>
              </a:rPr>
              <a:t>県営復興公営住宅について　　　　</a:t>
            </a:r>
            <a:endParaRPr kumimoji="1" lang="ja-JP" altLang="ja-JP" sz="20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endParaRPr>
          </a:p>
        </p:txBody>
      </p:sp>
      <p:sp>
        <p:nvSpPr>
          <p:cNvPr id="23" name="正方形/長方形 22"/>
          <p:cNvSpPr/>
          <p:nvPr/>
        </p:nvSpPr>
        <p:spPr>
          <a:xfrm>
            <a:off x="0" y="792088"/>
            <a:ext cx="5313040" cy="3861048"/>
          </a:xfrm>
          <a:prstGeom prst="rect">
            <a:avLst/>
          </a:prstGeom>
          <a:solidFill>
            <a:schemeClr val="bg1">
              <a:alpha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smtClean="0">
                <a:solidFill>
                  <a:schemeClr val="tx1"/>
                </a:solidFill>
                <a:latin typeface="HG丸ｺﾞｼｯｸM-PRO" pitchFamily="50" charset="-128"/>
                <a:ea typeface="HG丸ｺﾞｼｯｸM-PRO" pitchFamily="50" charset="-128"/>
              </a:rPr>
              <a:t>　  へいせい　　　 ねん　 が</a:t>
            </a:r>
            <a:r>
              <a:rPr lang="ja-JP" altLang="en-US" sz="1000" dirty="0" err="1" smtClean="0">
                <a:solidFill>
                  <a:schemeClr val="tx1"/>
                </a:solidFill>
                <a:latin typeface="HG丸ｺﾞｼｯｸM-PRO" pitchFamily="50" charset="-128"/>
                <a:ea typeface="HG丸ｺﾞｼｯｸM-PRO" pitchFamily="50" charset="-128"/>
              </a:rPr>
              <a:t>つ</a:t>
            </a:r>
            <a:r>
              <a:rPr lang="ja-JP" altLang="en-US" sz="1000" dirty="0" smtClean="0">
                <a:solidFill>
                  <a:schemeClr val="tx1"/>
                </a:solidFill>
                <a:latin typeface="HG丸ｺﾞｼｯｸM-PRO" pitchFamily="50" charset="-128"/>
                <a:ea typeface="HG丸ｺﾞｼｯｸM-PRO" pitchFamily="50" charset="-128"/>
              </a:rPr>
              <a:t>　　　  にち　 はっせい　　  </a:t>
            </a:r>
            <a:r>
              <a:rPr lang="ja-JP" altLang="en-US" sz="1000" dirty="0" err="1" smtClean="0">
                <a:solidFill>
                  <a:schemeClr val="tx1"/>
                </a:solidFill>
                <a:latin typeface="HG丸ｺﾞｼｯｸM-PRO" pitchFamily="50" charset="-128"/>
                <a:ea typeface="HG丸ｺﾞｼｯｸM-PRO" pitchFamily="50" charset="-128"/>
              </a:rPr>
              <a:t>ひがし</a:t>
            </a:r>
            <a:r>
              <a:rPr lang="ja-JP" altLang="en-US" sz="1000" dirty="0" smtClean="0">
                <a:solidFill>
                  <a:schemeClr val="tx1"/>
                </a:solidFill>
                <a:latin typeface="HG丸ｺﾞｼｯｸM-PRO" pitchFamily="50" charset="-128"/>
                <a:ea typeface="HG丸ｺﾞｼｯｸM-PRO" pitchFamily="50" charset="-128"/>
              </a:rPr>
              <a:t>にほんだいしんさい</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dirty="0" smtClean="0">
                <a:solidFill>
                  <a:schemeClr val="tx1"/>
                </a:solidFill>
                <a:latin typeface="HG丸ｺﾞｼｯｸM-PRO" pitchFamily="50" charset="-128"/>
                <a:ea typeface="HG丸ｺﾞｼｯｸM-PRO" pitchFamily="50" charset="-128"/>
              </a:rPr>
              <a:t>　平成２３年３月１１日に発生した東日本大震災</a:t>
            </a:r>
            <a:endParaRPr lang="en-US" altLang="ja-JP" dirty="0" smtClean="0">
              <a:solidFill>
                <a:schemeClr val="tx1"/>
              </a:solidFill>
              <a:latin typeface="HG丸ｺﾞｼｯｸM-PRO" pitchFamily="50" charset="-128"/>
              <a:ea typeface="HG丸ｺﾞｼｯｸM-PRO" pitchFamily="50" charset="-128"/>
            </a:endParaRPr>
          </a:p>
          <a:p>
            <a:pPr>
              <a:defRPr/>
            </a:pP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じしん　　　つなみ</a:t>
            </a: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a:t>
            </a:r>
            <a:r>
              <a:rPr lang="ja-JP" altLang="en-US" sz="800" dirty="0" smtClean="0">
                <a:solidFill>
                  <a:schemeClr val="tx1"/>
                </a:solidFill>
                <a:latin typeface="HG丸ｺﾞｼｯｸM-PRO" pitchFamily="50" charset="-128"/>
                <a:ea typeface="HG丸ｺﾞｼｯｸM-PRO" pitchFamily="50" charset="-128"/>
              </a:rPr>
              <a:t>とうきょうでん</a:t>
            </a:r>
            <a:r>
              <a:rPr lang="ja-JP" altLang="en-US" sz="800" dirty="0" err="1" smtClean="0">
                <a:solidFill>
                  <a:schemeClr val="tx1"/>
                </a:solidFill>
                <a:latin typeface="HG丸ｺﾞｼｯｸM-PRO" pitchFamily="50" charset="-128"/>
                <a:ea typeface="HG丸ｺﾞｼｯｸM-PRO" pitchFamily="50" charset="-128"/>
              </a:rPr>
              <a:t>りょく</a:t>
            </a:r>
            <a:r>
              <a:rPr lang="ja-JP" altLang="en-US" sz="800" dirty="0" smtClean="0">
                <a:solidFill>
                  <a:schemeClr val="tx1"/>
                </a:solidFill>
                <a:latin typeface="HG丸ｺﾞｼｯｸM-PRO" pitchFamily="50" charset="-128"/>
                <a:ea typeface="HG丸ｺﾞｼｯｸM-PRO" pitchFamily="50" charset="-128"/>
              </a:rPr>
              <a:t>ふくしまだいい</a:t>
            </a:r>
            <a:r>
              <a:rPr lang="ja-JP" altLang="en-US" sz="800" dirty="0" err="1" smtClean="0">
                <a:solidFill>
                  <a:schemeClr val="tx1"/>
                </a:solidFill>
                <a:latin typeface="HG丸ｺﾞｼｯｸM-PRO" pitchFamily="50" charset="-128"/>
                <a:ea typeface="HG丸ｺﾞｼｯｸM-PRO" pitchFamily="50" charset="-128"/>
              </a:rPr>
              <a:t>ちげんしりょくはつ</a:t>
            </a:r>
            <a:r>
              <a:rPr lang="ja-JP" altLang="en-US" sz="800" dirty="0" smtClean="0">
                <a:solidFill>
                  <a:schemeClr val="tx1"/>
                </a:solidFill>
                <a:latin typeface="HG丸ｺﾞｼｯｸM-PRO" pitchFamily="50" charset="-128"/>
                <a:ea typeface="HG丸ｺﾞｼｯｸM-PRO" pitchFamily="50" charset="-128"/>
              </a:rPr>
              <a:t>でん</a:t>
            </a:r>
            <a:endParaRPr lang="en-US" altLang="ja-JP" sz="800" dirty="0" smtClean="0">
              <a:solidFill>
                <a:schemeClr val="tx1"/>
              </a:solidFill>
              <a:latin typeface="HG丸ｺﾞｼｯｸM-PRO" pitchFamily="50" charset="-128"/>
              <a:ea typeface="HG丸ｺﾞｼｯｸM-PRO" pitchFamily="50" charset="-128"/>
            </a:endParaRPr>
          </a:p>
          <a:p>
            <a:pPr>
              <a:defRPr/>
            </a:pPr>
            <a:r>
              <a:rPr lang="ja-JP" altLang="en-US" dirty="0" smtClean="0">
                <a:solidFill>
                  <a:schemeClr val="tx1"/>
                </a:solidFill>
                <a:latin typeface="HG丸ｺﾞｼｯｸM-PRO" pitchFamily="50" charset="-128"/>
                <a:ea typeface="HG丸ｺﾞｼｯｸM-PRO" pitchFamily="50" charset="-128"/>
              </a:rPr>
              <a:t>の地震と津波により</a:t>
            </a:r>
            <a:r>
              <a:rPr lang="ja-JP" altLang="en-US" dirty="0" smtClean="0">
                <a:solidFill>
                  <a:schemeClr val="tx1"/>
                </a:solidFill>
                <a:latin typeface="HG丸ｺﾞｼｯｸM-PRO" pitchFamily="50" charset="-128"/>
                <a:ea typeface="HG丸ｺﾞｼｯｸM-PRO" pitchFamily="50" charset="-128"/>
              </a:rPr>
              <a:t>、東京電力福島第一</a:t>
            </a:r>
            <a:r>
              <a:rPr lang="ja-JP" altLang="en-US" dirty="0" smtClean="0">
                <a:solidFill>
                  <a:schemeClr val="tx1"/>
                </a:solidFill>
                <a:latin typeface="HG丸ｺﾞｼｯｸM-PRO" pitchFamily="50" charset="-128"/>
                <a:ea typeface="HG丸ｺﾞｼｯｸM-PRO" pitchFamily="50" charset="-128"/>
              </a:rPr>
              <a:t>原子力発</a:t>
            </a:r>
            <a:r>
              <a:rPr lang="ja-JP" altLang="en-US" sz="1000" dirty="0" smtClean="0">
                <a:solidFill>
                  <a:schemeClr val="tx1"/>
                </a:solidFill>
                <a:latin typeface="HG丸ｺﾞｼｯｸM-PRO" pitchFamily="50" charset="-128"/>
                <a:ea typeface="HG丸ｺﾞｼｯｸM-PRO" pitchFamily="50" charset="-128"/>
              </a:rPr>
              <a:t>　　     </a:t>
            </a:r>
            <a:endParaRPr lang="en-US" altLang="ja-JP" sz="1000" dirty="0" smtClean="0">
              <a:solidFill>
                <a:schemeClr val="tx1"/>
              </a:solidFill>
              <a:latin typeface="HG丸ｺﾞｼｯｸM-PRO" pitchFamily="50" charset="-128"/>
              <a:ea typeface="HG丸ｺﾞｼｯｸM-PRO" pitchFamily="50" charset="-128"/>
            </a:endParaRPr>
          </a:p>
          <a:p>
            <a:pPr>
              <a:defRPr/>
            </a:pPr>
            <a:r>
              <a:rPr lang="en-US" altLang="ja-JP"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でんしょ　　じこ</a:t>
            </a: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お</a:t>
            </a: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いま　　　  </a:t>
            </a:r>
            <a:r>
              <a:rPr lang="ja-JP" altLang="en-US" sz="1000" dirty="0" err="1" smtClean="0">
                <a:solidFill>
                  <a:schemeClr val="tx1"/>
                </a:solidFill>
                <a:latin typeface="HG丸ｺﾞｼｯｸM-PRO" pitchFamily="50" charset="-128"/>
                <a:ea typeface="HG丸ｺﾞｼｯｸM-PRO" pitchFamily="50" charset="-128"/>
              </a:rPr>
              <a:t>じ</a:t>
            </a:r>
            <a:r>
              <a:rPr lang="ja-JP" altLang="en-US" sz="1000" dirty="0" smtClean="0">
                <a:solidFill>
                  <a:schemeClr val="tx1"/>
                </a:solidFill>
                <a:latin typeface="HG丸ｺﾞｼｯｸM-PRO" pitchFamily="50" charset="-128"/>
                <a:ea typeface="HG丸ｺﾞｼｯｸM-PRO" pitchFamily="50" charset="-128"/>
              </a:rPr>
              <a:t>たく</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dirty="0" smtClean="0">
                <a:solidFill>
                  <a:schemeClr val="tx1"/>
                </a:solidFill>
                <a:latin typeface="HG丸ｺﾞｼｯｸM-PRO" pitchFamily="50" charset="-128"/>
                <a:ea typeface="HG丸ｺﾞｼｯｸM-PRO" pitchFamily="50" charset="-128"/>
              </a:rPr>
              <a:t>電所の事故が起きました</a:t>
            </a:r>
            <a:r>
              <a:rPr lang="ja-JP" altLang="en-US" dirty="0" smtClean="0">
                <a:solidFill>
                  <a:schemeClr val="tx1"/>
                </a:solidFill>
                <a:latin typeface="HG丸ｺﾞｼｯｸM-PRO" pitchFamily="50" charset="-128"/>
                <a:ea typeface="HG丸ｺﾞｼｯｸM-PRO" pitchFamily="50" charset="-128"/>
              </a:rPr>
              <a:t>。そのため、今でも</a:t>
            </a:r>
            <a:r>
              <a:rPr lang="ja-JP" altLang="en-US" dirty="0" smtClean="0">
                <a:solidFill>
                  <a:schemeClr val="tx1"/>
                </a:solidFill>
                <a:latin typeface="HG丸ｺﾞｼｯｸM-PRO" pitchFamily="50" charset="-128"/>
                <a:ea typeface="HG丸ｺﾞｼｯｸM-PRO" pitchFamily="50" charset="-128"/>
              </a:rPr>
              <a:t>自宅</a:t>
            </a:r>
            <a:endParaRPr lang="en-US" altLang="ja-JP" dirty="0" smtClean="0">
              <a:solidFill>
                <a:schemeClr val="tx1"/>
              </a:solidFill>
              <a:latin typeface="HG丸ｺﾞｼｯｸM-PRO" pitchFamily="50" charset="-128"/>
              <a:ea typeface="HG丸ｺﾞｼｯｸM-PRO" pitchFamily="50" charset="-128"/>
            </a:endParaRPr>
          </a:p>
          <a:p>
            <a:pPr>
              <a:defRPr/>
            </a:pPr>
            <a:r>
              <a:rPr lang="ja-JP" altLang="en-US" sz="1000" dirty="0" smtClean="0">
                <a:solidFill>
                  <a:schemeClr val="tx1"/>
                </a:solidFill>
                <a:latin typeface="HG丸ｺﾞｼｯｸM-PRO" pitchFamily="50" charset="-128"/>
                <a:ea typeface="HG丸ｺﾞｼｯｸM-PRO" pitchFamily="50" charset="-128"/>
              </a:rPr>
              <a:t>　　</a:t>
            </a:r>
            <a:r>
              <a:rPr lang="ja-JP" altLang="en-US" sz="1000" dirty="0" err="1" smtClean="0">
                <a:solidFill>
                  <a:schemeClr val="tx1"/>
                </a:solidFill>
                <a:latin typeface="HG丸ｺﾞｼｯｸM-PRO" pitchFamily="50" charset="-128"/>
                <a:ea typeface="HG丸ｺﾞｼｯｸM-PRO" pitchFamily="50" charset="-128"/>
              </a:rPr>
              <a:t>もど</a:t>
            </a: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ひなん</a:t>
            </a:r>
            <a:r>
              <a:rPr lang="ja-JP" altLang="en-US" sz="1000" dirty="0" smtClean="0">
                <a:solidFill>
                  <a:schemeClr val="tx1"/>
                </a:solidFill>
                <a:latin typeface="HG丸ｺﾞｼｯｸM-PRO" pitchFamily="50" charset="-128"/>
                <a:ea typeface="HG丸ｺﾞｼｯｸM-PRO" pitchFamily="50" charset="-128"/>
              </a:rPr>
              <a:t>　　　　　　　　　ふたばぐん　　かたがた       　　　　　　　　　　　　　　　　　</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dirty="0" smtClean="0">
                <a:solidFill>
                  <a:schemeClr val="tx1"/>
                </a:solidFill>
                <a:latin typeface="HG丸ｺﾞｼｯｸM-PRO" pitchFamily="50" charset="-128"/>
                <a:ea typeface="HG丸ｺﾞｼｯｸM-PRO" pitchFamily="50" charset="-128"/>
              </a:rPr>
              <a:t>に戻ることができず</a:t>
            </a:r>
            <a:r>
              <a:rPr lang="ja-JP" altLang="en-US" dirty="0" smtClean="0">
                <a:solidFill>
                  <a:schemeClr val="tx1"/>
                </a:solidFill>
                <a:latin typeface="HG丸ｺﾞｼｯｸM-PRO" pitchFamily="50" charset="-128"/>
                <a:ea typeface="HG丸ｺﾞｼｯｸM-PRO" pitchFamily="50" charset="-128"/>
              </a:rPr>
              <a:t>避難されている双葉郡の</a:t>
            </a:r>
            <a:r>
              <a:rPr lang="ja-JP" altLang="en-US" dirty="0" smtClean="0">
                <a:solidFill>
                  <a:schemeClr val="tx1"/>
                </a:solidFill>
                <a:latin typeface="HG丸ｺﾞｼｯｸM-PRO" pitchFamily="50" charset="-128"/>
                <a:ea typeface="HG丸ｺﾞｼｯｸM-PRO" pitchFamily="50" charset="-128"/>
              </a:rPr>
              <a:t>方々</a:t>
            </a:r>
            <a:endParaRPr lang="en-US" altLang="ja-JP" dirty="0" smtClean="0">
              <a:solidFill>
                <a:schemeClr val="tx1"/>
              </a:solidFill>
              <a:latin typeface="HG丸ｺﾞｼｯｸM-PRO" pitchFamily="50" charset="-128"/>
              <a:ea typeface="HG丸ｺﾞｼｯｸM-PRO" pitchFamily="50" charset="-128"/>
            </a:endParaRPr>
          </a:p>
          <a:p>
            <a:pPr>
              <a:defRPr/>
            </a:pP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し　</a:t>
            </a:r>
            <a:r>
              <a:rPr lang="ja-JP" altLang="en-US" sz="1000" dirty="0" smtClean="0">
                <a:solidFill>
                  <a:schemeClr val="tx1"/>
                </a:solidFill>
                <a:latin typeface="HG丸ｺﾞｼｯｸM-PRO" pitchFamily="50" charset="-128"/>
                <a:ea typeface="HG丸ｺﾞｼｯｸM-PRO" pitchFamily="50" charset="-128"/>
              </a:rPr>
              <a:t>　やく　  まん　  せんに</a:t>
            </a:r>
            <a:r>
              <a:rPr lang="ja-JP" altLang="en-US" sz="1000" dirty="0" err="1" smtClean="0">
                <a:solidFill>
                  <a:schemeClr val="tx1"/>
                </a:solidFill>
                <a:latin typeface="HG丸ｺﾞｼｯｸM-PRO" pitchFamily="50" charset="-128"/>
                <a:ea typeface="HG丸ｺﾞｼｯｸM-PRO" pitchFamily="50" charset="-128"/>
              </a:rPr>
              <a:t>ん</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dirty="0" smtClean="0">
                <a:solidFill>
                  <a:schemeClr val="tx1"/>
                </a:solidFill>
                <a:latin typeface="HG丸ｺﾞｼｯｸM-PRO" pitchFamily="50" charset="-128"/>
                <a:ea typeface="HG丸ｺﾞｼｯｸM-PRO" pitchFamily="50" charset="-128"/>
              </a:rPr>
              <a:t>が、いわき市に</a:t>
            </a:r>
            <a:r>
              <a:rPr lang="ja-JP" altLang="en-US" dirty="0" smtClean="0">
                <a:solidFill>
                  <a:schemeClr val="tx1"/>
                </a:solidFill>
                <a:latin typeface="HG丸ｺﾞｼｯｸM-PRO" pitchFamily="50" charset="-128"/>
                <a:ea typeface="HG丸ｺﾞｼｯｸM-PRO" pitchFamily="50" charset="-128"/>
              </a:rPr>
              <a:t>約２万４千人います。</a:t>
            </a:r>
            <a:r>
              <a:rPr lang="ja-JP" altLang="en-US" sz="2000" dirty="0" smtClean="0">
                <a:solidFill>
                  <a:schemeClr val="tx1"/>
                </a:solidFill>
                <a:latin typeface="HG丸ｺﾞｼｯｸM-PRO" pitchFamily="50" charset="-128"/>
                <a:ea typeface="HG丸ｺﾞｼｯｸM-PRO" pitchFamily="50" charset="-128"/>
              </a:rPr>
              <a:t>　</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sz="1000" dirty="0" smtClean="0">
                <a:solidFill>
                  <a:schemeClr val="tx1"/>
                </a:solidFill>
                <a:latin typeface="HG丸ｺﾞｼｯｸM-PRO" pitchFamily="50" charset="-128"/>
                <a:ea typeface="HG丸ｺﾞｼｯｸM-PRO" pitchFamily="50" charset="-128"/>
              </a:rPr>
              <a:t>　　ふくしまけん　つく　　　　　　ふっこうこうえいじゅうたく　　　</a:t>
            </a:r>
            <a:r>
              <a:rPr lang="ja-JP" altLang="en-US" sz="1000" dirty="0" err="1" smtClean="0">
                <a:solidFill>
                  <a:schemeClr val="tx1"/>
                </a:solidFill>
                <a:latin typeface="HG丸ｺﾞｼｯｸM-PRO" pitchFamily="50" charset="-128"/>
                <a:ea typeface="HG丸ｺﾞｼｯｸM-PRO" pitchFamily="50" charset="-128"/>
              </a:rPr>
              <a:t>じこ</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dirty="0" smtClean="0">
                <a:solidFill>
                  <a:schemeClr val="tx1"/>
                </a:solidFill>
                <a:latin typeface="HG丸ｺﾞｼｯｸM-PRO" pitchFamily="50" charset="-128"/>
                <a:ea typeface="HG丸ｺﾞｼｯｸM-PRO" pitchFamily="50" charset="-128"/>
              </a:rPr>
              <a:t>　福島県が造っている復興公営住宅は、事故から</a:t>
            </a:r>
            <a:endParaRPr lang="en-US" altLang="ja-JP" dirty="0" smtClean="0">
              <a:solidFill>
                <a:schemeClr val="tx1"/>
              </a:solidFill>
              <a:latin typeface="HG丸ｺﾞｼｯｸM-PRO" pitchFamily="50" charset="-128"/>
              <a:ea typeface="HG丸ｺﾞｼｯｸM-PRO" pitchFamily="50" charset="-128"/>
            </a:endParaRPr>
          </a:p>
          <a:p>
            <a:pPr>
              <a:defRPr/>
            </a:pPr>
            <a:r>
              <a:rPr lang="ja-JP" altLang="en-US" sz="1000" dirty="0" smtClean="0">
                <a:solidFill>
                  <a:schemeClr val="tx1"/>
                </a:solidFill>
                <a:latin typeface="HG丸ｺﾞｼｯｸM-PRO" pitchFamily="50" charset="-128"/>
                <a:ea typeface="HG丸ｺﾞｼｯｸM-PRO" pitchFamily="50" charset="-128"/>
              </a:rPr>
              <a:t>　　</a:t>
            </a:r>
            <a:r>
              <a:rPr lang="ja-JP" altLang="en-US" sz="1000" dirty="0" err="1" smtClean="0">
                <a:solidFill>
                  <a:schemeClr val="tx1"/>
                </a:solidFill>
                <a:latin typeface="HG丸ｺﾞｼｯｸM-PRO" pitchFamily="50" charset="-128"/>
                <a:ea typeface="HG丸ｺﾞｼｯｸM-PRO" pitchFamily="50" charset="-128"/>
              </a:rPr>
              <a:t>ねん</a:t>
            </a:r>
            <a:r>
              <a:rPr lang="ja-JP" altLang="en-US" sz="1000" dirty="0" smtClean="0">
                <a:solidFill>
                  <a:schemeClr val="tx1"/>
                </a:solidFill>
                <a:latin typeface="HG丸ｺﾞｼｯｸM-PRO" pitchFamily="50" charset="-128"/>
                <a:ea typeface="HG丸ｺﾞｼｯｸM-PRO" pitchFamily="50" charset="-128"/>
              </a:rPr>
              <a:t>いじょう た 　</a:t>
            </a: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いま　  </a:t>
            </a:r>
            <a:r>
              <a:rPr lang="ja-JP" altLang="en-US" sz="1000" dirty="0" err="1" smtClean="0">
                <a:solidFill>
                  <a:schemeClr val="tx1"/>
                </a:solidFill>
                <a:latin typeface="HG丸ｺﾞｼｯｸM-PRO" pitchFamily="50" charset="-128"/>
                <a:ea typeface="HG丸ｺﾞｼｯｸM-PRO" pitchFamily="50" charset="-128"/>
              </a:rPr>
              <a:t>かせつじゅう</a:t>
            </a:r>
            <a:r>
              <a:rPr lang="ja-JP" altLang="en-US" sz="1000" dirty="0" smtClean="0">
                <a:solidFill>
                  <a:schemeClr val="tx1"/>
                </a:solidFill>
                <a:latin typeface="HG丸ｺﾞｼｯｸM-PRO" pitchFamily="50" charset="-128"/>
                <a:ea typeface="HG丸ｺﾞｼｯｸM-PRO" pitchFamily="50" charset="-128"/>
              </a:rPr>
              <a:t>たく              ひなん     </a:t>
            </a:r>
            <a:r>
              <a:rPr lang="ja-JP" altLang="en-US" sz="1000" dirty="0" err="1" smtClean="0">
                <a:solidFill>
                  <a:schemeClr val="tx1"/>
                </a:solidFill>
                <a:latin typeface="HG丸ｺﾞｼｯｸM-PRO" pitchFamily="50" charset="-128"/>
                <a:ea typeface="HG丸ｺﾞｼｯｸM-PRO" pitchFamily="50" charset="-128"/>
              </a:rPr>
              <a:t>つづ</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dirty="0" smtClean="0">
                <a:solidFill>
                  <a:schemeClr val="tx1"/>
                </a:solidFill>
                <a:latin typeface="HG丸ｺﾞｼｯｸM-PRO" pitchFamily="50" charset="-128"/>
                <a:ea typeface="HG丸ｺﾞｼｯｸM-PRO" pitchFamily="50" charset="-128"/>
              </a:rPr>
              <a:t>３年以上経った今も仮設住宅などで避難を続けて</a:t>
            </a:r>
            <a:endParaRPr lang="en-US" altLang="ja-JP" dirty="0" smtClean="0">
              <a:solidFill>
                <a:schemeClr val="tx1"/>
              </a:solidFill>
              <a:latin typeface="HG丸ｺﾞｼｯｸM-PRO" pitchFamily="50" charset="-128"/>
              <a:ea typeface="HG丸ｺﾞｼｯｸM-PRO" pitchFamily="50" charset="-128"/>
            </a:endParaRPr>
          </a:p>
          <a:p>
            <a:pPr>
              <a:defRPr/>
            </a:pPr>
            <a:r>
              <a:rPr lang="ja-JP" altLang="en-US" sz="1000" dirty="0" smtClean="0">
                <a:solidFill>
                  <a:schemeClr val="tx1"/>
                </a:solidFill>
                <a:latin typeface="HG丸ｺﾞｼｯｸM-PRO" pitchFamily="50" charset="-128"/>
                <a:ea typeface="HG丸ｺﾞｼｯｸM-PRO" pitchFamily="50" charset="-128"/>
              </a:rPr>
              <a:t>　　　　 ふたばぐん　 かたがた </a:t>
            </a:r>
            <a:r>
              <a:rPr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す                 つく</a:t>
            </a:r>
            <a:endParaRPr lang="en-US" altLang="ja-JP" sz="1000" dirty="0" smtClean="0">
              <a:solidFill>
                <a:schemeClr val="tx1"/>
              </a:solidFill>
              <a:latin typeface="HG丸ｺﾞｼｯｸM-PRO" pitchFamily="50" charset="-128"/>
              <a:ea typeface="HG丸ｺﾞｼｯｸM-PRO" pitchFamily="50" charset="-128"/>
            </a:endParaRPr>
          </a:p>
          <a:p>
            <a:pPr>
              <a:defRPr/>
            </a:pPr>
            <a:r>
              <a:rPr lang="ja-JP" altLang="en-US" dirty="0" smtClean="0">
                <a:solidFill>
                  <a:schemeClr val="tx1"/>
                </a:solidFill>
                <a:latin typeface="HG丸ｺﾞｼｯｸM-PRO" pitchFamily="50" charset="-128"/>
                <a:ea typeface="HG丸ｺﾞｼｯｸM-PRO" pitchFamily="50" charset="-128"/>
              </a:rPr>
              <a:t>いる双葉郡の方々の住まいを造るものです。</a:t>
            </a:r>
            <a:endParaRPr lang="ja-JP" altLang="en-US" sz="2000" dirty="0">
              <a:solidFill>
                <a:schemeClr val="tx1"/>
              </a:solidFill>
              <a:latin typeface="HG丸ｺﾞｼｯｸM-PRO" pitchFamily="50" charset="-128"/>
              <a:ea typeface="HG丸ｺﾞｼｯｸM-PRO" pitchFamily="50" charset="-128"/>
            </a:endParaRPr>
          </a:p>
        </p:txBody>
      </p:sp>
      <p:sp>
        <p:nvSpPr>
          <p:cNvPr id="24" name="テキスト ボックス 23"/>
          <p:cNvSpPr txBox="1"/>
          <p:nvPr/>
        </p:nvSpPr>
        <p:spPr>
          <a:xfrm>
            <a:off x="5745088" y="5445224"/>
            <a:ext cx="3744416" cy="861774"/>
          </a:xfrm>
          <a:prstGeom prst="rect">
            <a:avLst/>
          </a:prstGeom>
          <a:solidFill>
            <a:schemeClr val="bg1"/>
          </a:solidFill>
          <a:ln>
            <a:solidFill>
              <a:schemeClr val="tx1"/>
            </a:solidFill>
          </a:ln>
        </p:spPr>
        <p:txBody>
          <a:bodyPr wrap="square" rIns="0" rtlCol="0">
            <a:spAutoFit/>
          </a:bodyPr>
          <a:lstStyle/>
          <a:p>
            <a:r>
              <a:rPr lang="ja-JP" altLang="en-US" sz="800" b="1" dirty="0" smtClean="0">
                <a:latin typeface="HG丸ｺﾞｼｯｸM-PRO" pitchFamily="50" charset="-128"/>
                <a:ea typeface="HG丸ｺﾞｼｯｸM-PRO" pitchFamily="50" charset="-128"/>
              </a:rPr>
              <a:t>　　　</a:t>
            </a:r>
            <a:r>
              <a:rPr lang="ja-JP" altLang="en-US" sz="1050" b="1" dirty="0" smtClean="0">
                <a:latin typeface="HG丸ｺﾞｼｯｸM-PRO" pitchFamily="50" charset="-128"/>
                <a:ea typeface="HG丸ｺﾞｼｯｸM-PRO" pitchFamily="50" charset="-128"/>
              </a:rPr>
              <a:t>　 </a:t>
            </a:r>
            <a:r>
              <a:rPr lang="ja-JP" altLang="en-US" sz="800" b="1" dirty="0" smtClean="0">
                <a:latin typeface="HG丸ｺﾞｼｯｸM-PRO" pitchFamily="50" charset="-128"/>
                <a:ea typeface="HG丸ｺﾞｼｯｸM-PRO" pitchFamily="50" charset="-128"/>
              </a:rPr>
              <a:t>しない　た　</a:t>
            </a:r>
            <a:r>
              <a:rPr lang="ja-JP" altLang="en-US" sz="800" b="1" dirty="0" err="1" smtClean="0">
                <a:latin typeface="HG丸ｺﾞｼｯｸM-PRO" pitchFamily="50" charset="-128"/>
                <a:ea typeface="HG丸ｺﾞｼｯｸM-PRO" pitchFamily="50" charset="-128"/>
              </a:rPr>
              <a:t>かせつじゅう</a:t>
            </a:r>
            <a:r>
              <a:rPr lang="ja-JP" altLang="en-US" sz="800" b="1" dirty="0" smtClean="0">
                <a:latin typeface="HG丸ｺﾞｼｯｸM-PRO" pitchFamily="50" charset="-128"/>
                <a:ea typeface="HG丸ｺﾞｼｯｸM-PRO" pitchFamily="50" charset="-128"/>
              </a:rPr>
              <a:t>たく  　　　かしょ              　</a:t>
            </a:r>
            <a:r>
              <a:rPr lang="ja-JP" altLang="en-US" sz="800" b="1" dirty="0" err="1" smtClean="0">
                <a:latin typeface="HG丸ｺﾞｼｯｸM-PRO" pitchFamily="50" charset="-128"/>
                <a:ea typeface="HG丸ｺﾞｼｯｸM-PRO" pitchFamily="50" charset="-128"/>
              </a:rPr>
              <a:t>こ</a:t>
            </a:r>
            <a:endParaRPr lang="en-US" altLang="ja-JP" sz="800" b="1" dirty="0" smtClean="0">
              <a:latin typeface="HG丸ｺﾞｼｯｸM-PRO" pitchFamily="50" charset="-128"/>
              <a:ea typeface="HG丸ｺﾞｼｯｸM-PRO" pitchFamily="50" charset="-128"/>
            </a:endParaRPr>
          </a:p>
          <a:p>
            <a:r>
              <a:rPr lang="ja-JP" altLang="en-US" sz="1050" b="1" dirty="0" smtClean="0">
                <a:latin typeface="HG丸ｺﾞｼｯｸM-PRO" pitchFamily="50" charset="-128"/>
                <a:ea typeface="HG丸ｺﾞｼｯｸM-PRO" pitchFamily="50" charset="-128"/>
              </a:rPr>
              <a:t> いわき市内に建てた仮設住宅は、３３箇所、</a:t>
            </a:r>
            <a:r>
              <a:rPr lang="en-US" altLang="ja-JP" sz="1050" b="1" dirty="0" smtClean="0">
                <a:latin typeface="HG丸ｺﾞｼｯｸM-PRO" pitchFamily="50" charset="-128"/>
                <a:ea typeface="HG丸ｺﾞｼｯｸM-PRO" pitchFamily="50" charset="-128"/>
              </a:rPr>
              <a:t>3,512</a:t>
            </a:r>
            <a:r>
              <a:rPr lang="ja-JP" altLang="en-US" sz="1050" b="1" dirty="0" smtClean="0">
                <a:latin typeface="HG丸ｺﾞｼｯｸM-PRO" pitchFamily="50" charset="-128"/>
                <a:ea typeface="HG丸ｺﾞｼｯｸM-PRO" pitchFamily="50" charset="-128"/>
              </a:rPr>
              <a:t>戸あり、</a:t>
            </a:r>
            <a:endParaRPr lang="en-US" altLang="ja-JP" sz="1050" b="1" dirty="0" smtClean="0">
              <a:latin typeface="HG丸ｺﾞｼｯｸM-PRO" pitchFamily="50" charset="-128"/>
              <a:ea typeface="HG丸ｺﾞｼｯｸM-PRO" pitchFamily="50" charset="-128"/>
            </a:endParaRPr>
          </a:p>
          <a:p>
            <a:r>
              <a:rPr lang="ja-JP" altLang="en-US" sz="800" b="1" dirty="0" smtClean="0">
                <a:latin typeface="HG丸ｺﾞｼｯｸM-PRO" pitchFamily="50" charset="-128"/>
                <a:ea typeface="HG丸ｺﾞｼｯｸM-PRO" pitchFamily="50" charset="-128"/>
              </a:rPr>
              <a:t>やく　　　　にん かた   </a:t>
            </a:r>
            <a:r>
              <a:rPr lang="ja-JP" altLang="en-US" sz="800" b="1" dirty="0" err="1" smtClean="0">
                <a:latin typeface="HG丸ｺﾞｼｯｸM-PRO" pitchFamily="50" charset="-128"/>
                <a:ea typeface="HG丸ｺﾞｼｯｸM-PRO" pitchFamily="50" charset="-128"/>
              </a:rPr>
              <a:t>す</a:t>
            </a:r>
            <a:endParaRPr lang="en-US" altLang="ja-JP" sz="800" b="1" dirty="0" smtClean="0">
              <a:latin typeface="HG丸ｺﾞｼｯｸM-PRO" pitchFamily="50" charset="-128"/>
              <a:ea typeface="HG丸ｺﾞｼｯｸM-PRO" pitchFamily="50" charset="-128"/>
            </a:endParaRPr>
          </a:p>
          <a:p>
            <a:r>
              <a:rPr lang="ja-JP" altLang="en-US" sz="1050" b="1" dirty="0" smtClean="0">
                <a:latin typeface="HG丸ｺﾞｼｯｸM-PRO" pitchFamily="50" charset="-128"/>
                <a:ea typeface="HG丸ｺﾞｼｯｸM-PRO" pitchFamily="50" charset="-128"/>
              </a:rPr>
              <a:t>約６</a:t>
            </a:r>
            <a:r>
              <a:rPr lang="en-US" altLang="ja-JP" sz="1050" b="1" dirty="0" smtClean="0">
                <a:latin typeface="HG丸ｺﾞｼｯｸM-PRO" pitchFamily="50" charset="-128"/>
                <a:ea typeface="HG丸ｺﾞｼｯｸM-PRO" pitchFamily="50" charset="-128"/>
              </a:rPr>
              <a:t>,000</a:t>
            </a:r>
            <a:r>
              <a:rPr lang="ja-JP" altLang="en-US" sz="1050" b="1" dirty="0" smtClean="0">
                <a:latin typeface="HG丸ｺﾞｼｯｸM-PRO" pitchFamily="50" charset="-128"/>
                <a:ea typeface="HG丸ｺﾞｼｯｸM-PRO" pitchFamily="50" charset="-128"/>
              </a:rPr>
              <a:t>人の方が住んでいます。</a:t>
            </a:r>
            <a:endParaRPr lang="en-US" altLang="ja-JP" sz="1050" b="1" dirty="0" smtClean="0">
              <a:latin typeface="HG丸ｺﾞｼｯｸM-PRO" pitchFamily="50" charset="-128"/>
              <a:ea typeface="HG丸ｺﾞｼｯｸM-PRO" pitchFamily="50" charset="-128"/>
            </a:endParaRPr>
          </a:p>
          <a:p>
            <a:endParaRPr kumimoji="1" lang="ja-JP" altLang="en-US" sz="1050" b="1" dirty="0">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5954</TotalTime>
  <Words>410</Words>
  <Application>Microsoft Office PowerPoint</Application>
  <PresentationFormat>A4 210 x 297 mm</PresentationFormat>
  <Paragraphs>290</Paragraphs>
  <Slides>12</Slides>
  <Notes>3</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スライド 0</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vector>
  </TitlesOfParts>
  <Company>福島県土木部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東日本大震災の被災状況について</dc:title>
  <dc:creator>福島県土木部</dc:creator>
  <cp:lastModifiedBy>191798</cp:lastModifiedBy>
  <cp:revision>335</cp:revision>
  <dcterms:created xsi:type="dcterms:W3CDTF">2011-04-07T07:16:44Z</dcterms:created>
  <dcterms:modified xsi:type="dcterms:W3CDTF">2014-07-25T00:24:37Z</dcterms:modified>
</cp:coreProperties>
</file>