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68" r:id="rId4"/>
    <p:sldId id="264" r:id="rId5"/>
    <p:sldId id="265" r:id="rId6"/>
    <p:sldId id="270" r:id="rId7"/>
    <p:sldId id="271" r:id="rId8"/>
    <p:sldId id="272" r:id="rId9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3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52700" y="39571"/>
            <a:ext cx="155633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業務実績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-2" y="640515"/>
            <a:ext cx="6040141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ペロブスカイト太陽電池の調査や政策立案等、本業務と同様又は類似の業務実績：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様式第１号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21960" y="29195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661093"/>
              </p:ext>
            </p:extLst>
          </p:nvPr>
        </p:nvGraphicFramePr>
        <p:xfrm>
          <a:off x="117000" y="920220"/>
          <a:ext cx="662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2550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127331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87584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1125952">
                  <a:extLst>
                    <a:ext uri="{9D8B030D-6E8A-4147-A177-3AD203B41FA5}">
                      <a16:colId xmlns:a16="http://schemas.microsoft.com/office/drawing/2014/main" val="2273963174"/>
                    </a:ext>
                  </a:extLst>
                </a:gridCol>
                <a:gridCol w="1802319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発注者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調査箇所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8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6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33448" y="29194"/>
            <a:ext cx="2030818" cy="303949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実施体制（１）担当者実績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3890" y="640515"/>
            <a:ext cx="2407640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業務担当予定者の類似業務経験：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-2704"/>
            <a:ext cx="1625877" cy="293573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様式第２号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377" y="29195"/>
            <a:ext cx="1052623" cy="303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247826"/>
              </p:ext>
            </p:extLst>
          </p:nvPr>
        </p:nvGraphicFramePr>
        <p:xfrm>
          <a:off x="125389" y="920220"/>
          <a:ext cx="6624000" cy="354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9156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358214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105521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2171412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担当する業務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（所属・氏名）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主な資格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実績（類似業務経験）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14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72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6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40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78267" y="16863"/>
            <a:ext cx="247042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実施体制（２）スケジュール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94580" y="571593"/>
            <a:ext cx="6658887" cy="160958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●実施体制・スケジュール設定の考え方：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様式第３号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552566"/>
            <a:ext cx="6724927" cy="16286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397499"/>
              </p:ext>
            </p:extLst>
          </p:nvPr>
        </p:nvGraphicFramePr>
        <p:xfrm>
          <a:off x="184023" y="2566389"/>
          <a:ext cx="6588003" cy="1679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087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602167">
                  <a:extLst>
                    <a:ext uri="{9D8B030D-6E8A-4147-A177-3AD203B41FA5}">
                      <a16:colId xmlns:a16="http://schemas.microsoft.com/office/drawing/2014/main" val="3961600358"/>
                    </a:ext>
                  </a:extLst>
                </a:gridCol>
                <a:gridCol w="1005406">
                  <a:extLst>
                    <a:ext uri="{9D8B030D-6E8A-4147-A177-3AD203B41FA5}">
                      <a16:colId xmlns:a16="http://schemas.microsoft.com/office/drawing/2014/main" val="3236160602"/>
                    </a:ext>
                  </a:extLst>
                </a:gridCol>
                <a:gridCol w="386317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386316">
                  <a:extLst>
                    <a:ext uri="{9D8B030D-6E8A-4147-A177-3AD203B41FA5}">
                      <a16:colId xmlns:a16="http://schemas.microsoft.com/office/drawing/2014/main" val="968765792"/>
                    </a:ext>
                  </a:extLst>
                </a:gridCol>
                <a:gridCol w="370740">
                  <a:extLst>
                    <a:ext uri="{9D8B030D-6E8A-4147-A177-3AD203B41FA5}">
                      <a16:colId xmlns:a16="http://schemas.microsoft.com/office/drawing/2014/main" val="3294369610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1466615959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3392552684"/>
                    </a:ext>
                  </a:extLst>
                </a:gridCol>
                <a:gridCol w="438940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438940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199762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43983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73278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82272" y="2240010"/>
            <a:ext cx="6724927" cy="224478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94580" y="2305029"/>
            <a:ext cx="1260495" cy="22359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●スケジュール：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3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182" y="29195"/>
            <a:ext cx="1052818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633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/>
          <p:cNvSpPr txBox="1">
            <a:spLocks/>
          </p:cNvSpPr>
          <p:nvPr/>
        </p:nvSpPr>
        <p:spPr>
          <a:xfrm>
            <a:off x="175749" y="928962"/>
            <a:ext cx="6506501" cy="29532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様式第４号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1413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D853438-DB3B-F852-134D-73964BD96465}"/>
              </a:ext>
            </a:extLst>
          </p:cNvPr>
          <p:cNvGrpSpPr/>
          <p:nvPr/>
        </p:nvGrpSpPr>
        <p:grpSpPr>
          <a:xfrm>
            <a:off x="82273" y="381901"/>
            <a:ext cx="2623185" cy="293573"/>
            <a:chOff x="585216" y="610771"/>
            <a:chExt cx="4663440" cy="521906"/>
          </a:xfrm>
        </p:grpSpPr>
        <p:sp>
          <p:nvSpPr>
            <p:cNvPr id="6" name="サブタイトル 2">
              <a:extLst>
                <a:ext uri="{FF2B5EF4-FFF2-40B4-BE49-F238E27FC236}">
                  <a16:creationId xmlns:a16="http://schemas.microsoft.com/office/drawing/2014/main" id="{67A84AD5-E9C0-7049-CDC4-DBD49E82C22B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285133B-47DF-7E21-2DB1-35A1F7154F80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2E410C3-9495-BECD-753C-FBEBB7A3DA4A}"/>
              </a:ext>
            </a:extLst>
          </p:cNvPr>
          <p:cNvSpPr txBox="1">
            <a:spLocks/>
          </p:cNvSpPr>
          <p:nvPr/>
        </p:nvSpPr>
        <p:spPr>
          <a:xfrm>
            <a:off x="2510754" y="44289"/>
            <a:ext cx="2489083" cy="293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調査方針（全体像）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ACD7E7E1-DD11-CF5D-1AA2-5D04F9858A53}"/>
              </a:ext>
            </a:extLst>
          </p:cNvPr>
          <p:cNvSpPr txBox="1">
            <a:spLocks/>
          </p:cNvSpPr>
          <p:nvPr/>
        </p:nvSpPr>
        <p:spPr>
          <a:xfrm>
            <a:off x="5750233" y="52487"/>
            <a:ext cx="1062046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54300" y="29145"/>
            <a:ext cx="4473521" cy="60969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提案内容（１）ペロブスカイト太陽電池等の設置場所の選定、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設置に向けた事前調整及び設置</a:t>
            </a: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38152" y="853532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267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様式第５号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57861" y="-79342"/>
            <a:ext cx="4439330" cy="58796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）ペロブスカイト太陽電池の発電状況等の検証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様式第６号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5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92887" y="68475"/>
            <a:ext cx="4229073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）オンサイト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PPA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等の導入を想定した検討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様式第７号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(3)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16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51295" y="-56463"/>
            <a:ext cx="3732265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）業務報告書の作成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様式第８号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(4)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134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324</Words>
  <Application>Microsoft Office PowerPoint</Application>
  <PresentationFormat>ユーザー設定</PresentationFormat>
  <Paragraphs>80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Meiryo UI</vt:lpstr>
      <vt:lpstr>ＭＳ Ｐ明朝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佐久間 健二</cp:lastModifiedBy>
  <cp:revision>62</cp:revision>
  <cp:lastPrinted>2022-06-07T09:20:22Z</cp:lastPrinted>
  <dcterms:created xsi:type="dcterms:W3CDTF">2022-06-02T07:46:58Z</dcterms:created>
  <dcterms:modified xsi:type="dcterms:W3CDTF">2026-06-24T04:11:15Z</dcterms:modified>
</cp:coreProperties>
</file>