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handoutMasterIdLst>
    <p:handoutMasterId r:id="rId21"/>
  </p:handoutMasterIdLst>
  <p:sldIdLst>
    <p:sldId id="256" r:id="rId2"/>
    <p:sldId id="1028" r:id="rId3"/>
    <p:sldId id="1029" r:id="rId4"/>
    <p:sldId id="1030" r:id="rId5"/>
    <p:sldId id="1031" r:id="rId6"/>
    <p:sldId id="1032" r:id="rId7"/>
    <p:sldId id="1003" r:id="rId8"/>
    <p:sldId id="363" r:id="rId9"/>
    <p:sldId id="364" r:id="rId10"/>
    <p:sldId id="353" r:id="rId11"/>
    <p:sldId id="329" r:id="rId12"/>
    <p:sldId id="369" r:id="rId13"/>
    <p:sldId id="842" r:id="rId14"/>
    <p:sldId id="998" r:id="rId15"/>
    <p:sldId id="993" r:id="rId16"/>
    <p:sldId id="841" r:id="rId17"/>
    <p:sldId id="1001" r:id="rId18"/>
    <p:sldId id="1025" r:id="rId1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2a402152b17f07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00FFFF"/>
    <a:srgbClr val="0000FF"/>
    <a:srgbClr val="D60093"/>
    <a:srgbClr val="CC66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809" autoAdjust="0"/>
    <p:restoredTop sz="94660"/>
  </p:normalViewPr>
  <p:slideViewPr>
    <p:cSldViewPr snapToGrid="0" showGuides="1">
      <p:cViewPr varScale="1">
        <p:scale>
          <a:sx n="72" d="100"/>
          <a:sy n="72" d="100"/>
        </p:scale>
        <p:origin x="196" y="72"/>
      </p:cViewPr>
      <p:guideLst>
        <p:guide orient="horz" pos="2183"/>
        <p:guide pos="3840"/>
      </p:guideLst>
    </p:cSldViewPr>
  </p:slideViewPr>
  <p:notesTextViewPr>
    <p:cViewPr>
      <p:scale>
        <a:sx n="1" d="1"/>
        <a:sy n="1" d="1"/>
      </p:scale>
      <p:origin x="0" y="0"/>
    </p:cViewPr>
  </p:notesTextViewPr>
  <p:notesViewPr>
    <p:cSldViewPr snapToGrid="0" showGuides="1">
      <p:cViewPr varScale="1">
        <p:scale>
          <a:sx n="65" d="100"/>
          <a:sy n="65" d="100"/>
        </p:scale>
        <p:origin x="744" y="5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8693"/>
          </a:xfrm>
          <a:prstGeom prst="rect">
            <a:avLst/>
          </a:prstGeom>
        </p:spPr>
        <p:txBody>
          <a:bodyPr vert="horz" lIns="91423" tIns="45712" rIns="91423" bIns="4571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1" y="3"/>
            <a:ext cx="2949787" cy="498693"/>
          </a:xfrm>
          <a:prstGeom prst="rect">
            <a:avLst/>
          </a:prstGeom>
        </p:spPr>
        <p:txBody>
          <a:bodyPr vert="horz" lIns="91423" tIns="45712" rIns="91423" bIns="45712" rtlCol="0"/>
          <a:lstStyle>
            <a:lvl1pPr algn="r">
              <a:defRPr sz="1200"/>
            </a:lvl1pPr>
          </a:lstStyle>
          <a:p>
            <a:fld id="{E357B263-666F-4F58-BEEF-0710B6396031}" type="datetimeFigureOut">
              <a:rPr kumimoji="1" lang="ja-JP" altLang="en-US" smtClean="0"/>
              <a:t>2026/5/20</a:t>
            </a:fld>
            <a:endParaRPr kumimoji="1" lang="ja-JP" altLang="en-US"/>
          </a:p>
        </p:txBody>
      </p:sp>
      <p:sp>
        <p:nvSpPr>
          <p:cNvPr id="4" name="フッター プレースホルダー 3"/>
          <p:cNvSpPr>
            <a:spLocks noGrp="1"/>
          </p:cNvSpPr>
          <p:nvPr>
            <p:ph type="ftr" sz="quarter" idx="2"/>
          </p:nvPr>
        </p:nvSpPr>
        <p:spPr>
          <a:xfrm>
            <a:off x="3" y="9440650"/>
            <a:ext cx="2949787" cy="498691"/>
          </a:xfrm>
          <a:prstGeom prst="rect">
            <a:avLst/>
          </a:prstGeom>
        </p:spPr>
        <p:txBody>
          <a:bodyPr vert="horz" lIns="91423" tIns="45712" rIns="91423" bIns="4571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1" y="9440650"/>
            <a:ext cx="2949787" cy="498691"/>
          </a:xfrm>
          <a:prstGeom prst="rect">
            <a:avLst/>
          </a:prstGeom>
        </p:spPr>
        <p:txBody>
          <a:bodyPr vert="horz" lIns="91423" tIns="45712" rIns="91423" bIns="45712" rtlCol="0" anchor="b"/>
          <a:lstStyle>
            <a:lvl1pPr algn="r">
              <a:defRPr sz="1200"/>
            </a:lvl1pPr>
          </a:lstStyle>
          <a:p>
            <a:fld id="{B5CF6F1C-C8E5-45D8-A4EB-F62238219258}" type="slidenum">
              <a:rPr kumimoji="1" lang="ja-JP" altLang="en-US" smtClean="0"/>
              <a:t>‹#›</a:t>
            </a:fld>
            <a:endParaRPr kumimoji="1" lang="ja-JP" altLang="en-US"/>
          </a:p>
        </p:txBody>
      </p:sp>
    </p:spTree>
    <p:extLst>
      <p:ext uri="{BB962C8B-B14F-4D97-AF65-F5344CB8AC3E}">
        <p14:creationId xmlns:p14="http://schemas.microsoft.com/office/powerpoint/2010/main" val="13364147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8693"/>
          </a:xfrm>
          <a:prstGeom prst="rect">
            <a:avLst/>
          </a:prstGeom>
        </p:spPr>
        <p:txBody>
          <a:bodyPr vert="horz" lIns="91423" tIns="45712" rIns="91423"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3"/>
            <a:ext cx="2949787" cy="498693"/>
          </a:xfrm>
          <a:prstGeom prst="rect">
            <a:avLst/>
          </a:prstGeom>
        </p:spPr>
        <p:txBody>
          <a:bodyPr vert="horz" lIns="91423" tIns="45712" rIns="91423" bIns="45712" rtlCol="0"/>
          <a:lstStyle>
            <a:lvl1pPr algn="r">
              <a:defRPr sz="1200"/>
            </a:lvl1pPr>
          </a:lstStyle>
          <a:p>
            <a:fld id="{49AE8CD4-F751-4FC4-8FFD-00ECF0F53FC8}"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423" tIns="45712" rIns="91423" bIns="45712"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23" tIns="45712" rIns="91423"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50"/>
            <a:ext cx="2949787" cy="498691"/>
          </a:xfrm>
          <a:prstGeom prst="rect">
            <a:avLst/>
          </a:prstGeom>
        </p:spPr>
        <p:txBody>
          <a:bodyPr vert="horz" lIns="91423" tIns="45712" rIns="91423"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50"/>
            <a:ext cx="2949787" cy="498691"/>
          </a:xfrm>
          <a:prstGeom prst="rect">
            <a:avLst/>
          </a:prstGeom>
        </p:spPr>
        <p:txBody>
          <a:bodyPr vert="horz" lIns="91423" tIns="45712" rIns="91423" bIns="45712" rtlCol="0" anchor="b"/>
          <a:lstStyle>
            <a:lvl1pPr algn="r">
              <a:defRPr sz="1200"/>
            </a:lvl1pPr>
          </a:lstStyle>
          <a:p>
            <a:fld id="{706DCDEC-3013-4D9E-9457-C166AB934E62}" type="slidenum">
              <a:rPr kumimoji="1" lang="ja-JP" altLang="en-US" smtClean="0"/>
              <a:t>‹#›</a:t>
            </a:fld>
            <a:endParaRPr kumimoji="1" lang="ja-JP" altLang="en-US"/>
          </a:p>
        </p:txBody>
      </p:sp>
    </p:spTree>
    <p:extLst>
      <p:ext uri="{BB962C8B-B14F-4D97-AF65-F5344CB8AC3E}">
        <p14:creationId xmlns:p14="http://schemas.microsoft.com/office/powerpoint/2010/main" val="233141963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EC8FA464-9B52-C296-B575-16632A99C261}"/>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6860CF9E-ED90-4405-3027-5C7F3E40B90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4D68B-C596-2C9A-E8E1-4A8C0E04A076}"/>
            </a:ext>
          </a:extLst>
        </p:cNvPr>
        <p:cNvGrpSpPr/>
        <p:nvPr/>
      </p:nvGrpSpPr>
      <p:grpSpPr>
        <a:xfrm>
          <a:off x="0" y="0"/>
          <a:ext cx="0" cy="0"/>
          <a:chOff x="0" y="0"/>
          <a:chExt cx="0" cy="0"/>
        </a:xfrm>
      </p:grpSpPr>
      <p:sp>
        <p:nvSpPr>
          <p:cNvPr id="35842" name="スライド イメージ プレースホルダ 1">
            <a:extLst>
              <a:ext uri="{FF2B5EF4-FFF2-40B4-BE49-F238E27FC236}">
                <a16:creationId xmlns:a16="http://schemas.microsoft.com/office/drawing/2014/main" id="{49BDFD96-9986-63A6-FE25-99161728B18F}"/>
              </a:ext>
            </a:extLst>
          </p:cNvPr>
          <p:cNvSpPr>
            <a:spLocks noGrp="1" noRot="1" noChangeAspect="1" noTextEdit="1"/>
          </p:cNvSpPr>
          <p:nvPr>
            <p:ph type="sldImg"/>
          </p:nvPr>
        </p:nvSpPr>
        <p:spPr>
          <a:ln/>
        </p:spPr>
      </p:sp>
      <p:sp>
        <p:nvSpPr>
          <p:cNvPr id="36867" name="ノート プレースホルダ 2">
            <a:extLst>
              <a:ext uri="{FF2B5EF4-FFF2-40B4-BE49-F238E27FC236}">
                <a16:creationId xmlns:a16="http://schemas.microsoft.com/office/drawing/2014/main" id="{1FBD226D-FB53-82EB-BADA-1ACB58A89516}"/>
              </a:ext>
            </a:extLst>
          </p:cNvPr>
          <p:cNvSpPr>
            <a:spLocks noGrp="1"/>
          </p:cNvSpPr>
          <p:nvPr>
            <p:ph type="body" idx="1"/>
          </p:nvPr>
        </p:nvSpPr>
        <p:spPr/>
        <p:txBody>
          <a:bodyPr/>
          <a:lstStyle/>
          <a:p>
            <a:pPr>
              <a:defRPr/>
            </a:pPr>
            <a:endParaRPr lang="ja-JP" altLang="en-US" dirty="0"/>
          </a:p>
        </p:txBody>
      </p:sp>
    </p:spTree>
    <p:extLst>
      <p:ext uri="{BB962C8B-B14F-4D97-AF65-F5344CB8AC3E}">
        <p14:creationId xmlns:p14="http://schemas.microsoft.com/office/powerpoint/2010/main" val="3169500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a:ln/>
        </p:spPr>
      </p:sp>
      <p:sp>
        <p:nvSpPr>
          <p:cNvPr id="36867" name="ノート プレースホルダ 2"/>
          <p:cNvSpPr>
            <a:spLocks noGrp="1"/>
          </p:cNvSpPr>
          <p:nvPr>
            <p:ph type="body" idx="1"/>
          </p:nvPr>
        </p:nvSpPr>
        <p:spPr/>
        <p:txBody>
          <a:bodyPr/>
          <a:lstStyle/>
          <a:p>
            <a:pPr>
              <a:defRPr/>
            </a:pPr>
            <a:endParaRPr lang="ja-JP" altLang="en-US" dirty="0"/>
          </a:p>
        </p:txBody>
      </p:sp>
    </p:spTree>
    <p:extLst>
      <p:ext uri="{BB962C8B-B14F-4D97-AF65-F5344CB8AC3E}">
        <p14:creationId xmlns:p14="http://schemas.microsoft.com/office/powerpoint/2010/main" val="1018633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450ED-9667-1242-0138-8EFDA43855F2}"/>
            </a:ext>
          </a:extLst>
        </p:cNvPr>
        <p:cNvGrpSpPr/>
        <p:nvPr/>
      </p:nvGrpSpPr>
      <p:grpSpPr>
        <a:xfrm>
          <a:off x="0" y="0"/>
          <a:ext cx="0" cy="0"/>
          <a:chOff x="0" y="0"/>
          <a:chExt cx="0" cy="0"/>
        </a:xfrm>
      </p:grpSpPr>
      <p:sp>
        <p:nvSpPr>
          <p:cNvPr id="28674" name="スライド イメージ プレースホルダー 1">
            <a:extLst>
              <a:ext uri="{FF2B5EF4-FFF2-40B4-BE49-F238E27FC236}">
                <a16:creationId xmlns:a16="http://schemas.microsoft.com/office/drawing/2014/main" id="{425EF2A4-F0FA-75AB-D2E7-22EEF8CB5DE7}"/>
              </a:ext>
            </a:extLst>
          </p:cNvPr>
          <p:cNvSpPr>
            <a:spLocks noGrp="1" noRot="1" noChangeAspect="1" noTextEdit="1"/>
          </p:cNvSpPr>
          <p:nvPr>
            <p:ph type="sldImg"/>
          </p:nvPr>
        </p:nvSpPr>
        <p:spPr>
          <a:ln/>
        </p:spPr>
      </p:sp>
      <p:sp>
        <p:nvSpPr>
          <p:cNvPr id="29699" name="ノート プレースホルダー 2">
            <a:extLst>
              <a:ext uri="{FF2B5EF4-FFF2-40B4-BE49-F238E27FC236}">
                <a16:creationId xmlns:a16="http://schemas.microsoft.com/office/drawing/2014/main" id="{A1C2D71D-7F9F-AB0B-4794-16D4D2BD1540}"/>
              </a:ext>
            </a:extLst>
          </p:cNvPr>
          <p:cNvSpPr>
            <a:spLocks noGrp="1"/>
          </p:cNvSpPr>
          <p:nvPr>
            <p:ph type="body" idx="1"/>
          </p:nvPr>
        </p:nvSpPr>
        <p:spPr/>
        <p:txBody>
          <a:bodyPr/>
          <a:lstStyle/>
          <a:p>
            <a:pPr>
              <a:spcAft>
                <a:spcPts val="600"/>
              </a:spcAft>
              <a:defRPr/>
            </a:pPr>
            <a:endParaRPr lang="ja-JP" altLang="en-US" dirty="0"/>
          </a:p>
        </p:txBody>
      </p:sp>
    </p:spTree>
    <p:extLst>
      <p:ext uri="{BB962C8B-B14F-4D97-AF65-F5344CB8AC3E}">
        <p14:creationId xmlns:p14="http://schemas.microsoft.com/office/powerpoint/2010/main" val="2029420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Rot="1" noChangeAspect="1" noChangeArrowheads="1" noTextEdit="1"/>
          </p:cNvSpPr>
          <p:nvPr>
            <p:ph type="sldImg"/>
          </p:nvPr>
        </p:nvSpPr>
        <p:spPr>
          <a:solidFill>
            <a:srgbClr val="FFFFFF"/>
          </a:solidFill>
          <a:ln/>
        </p:spPr>
      </p:sp>
      <p:sp>
        <p:nvSpPr>
          <p:cNvPr id="70659" name="Rectangle 2"/>
          <p:cNvSpPr>
            <a:spLocks noGrp="1" noChangeArrowheads="1"/>
          </p:cNvSpPr>
          <p:nvPr>
            <p:ph type="body" idx="1"/>
          </p:nvPr>
        </p:nvSpPr>
        <p:spPr/>
        <p:txBody>
          <a:bodyPr/>
          <a:lstStyle/>
          <a:p>
            <a:pPr eaLnBrk="1" hangingPunct="1">
              <a:defRPr/>
            </a:pPr>
            <a:endParaRPr lang="ja-JP" altLang="en-US" dirty="0">
              <a:sym typeface="Lucida Grande" pitchFamily="-84" charset="0"/>
            </a:endParaRPr>
          </a:p>
        </p:txBody>
      </p:sp>
    </p:spTree>
    <p:extLst>
      <p:ext uri="{BB962C8B-B14F-4D97-AF65-F5344CB8AC3E}">
        <p14:creationId xmlns:p14="http://schemas.microsoft.com/office/powerpoint/2010/main" val="317688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a:ln/>
        </p:spPr>
      </p:sp>
      <p:sp>
        <p:nvSpPr>
          <p:cNvPr id="30723" name="ノート プレースホルダ 2"/>
          <p:cNvSpPr>
            <a:spLocks noGrp="1"/>
          </p:cNvSpPr>
          <p:nvPr>
            <p:ph type="body" idx="1"/>
          </p:nvPr>
        </p:nvSpPr>
        <p:spPr/>
        <p:txBody>
          <a:bodyPr/>
          <a:lstStyle/>
          <a:p>
            <a:pPr>
              <a:defRPr/>
            </a:pPr>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Rot="1" noChangeAspect="1" noChangeArrowheads="1" noTextEdit="1"/>
          </p:cNvSpPr>
          <p:nvPr>
            <p:ph type="sldImg"/>
          </p:nvPr>
        </p:nvSpPr>
        <p:spPr>
          <a:xfrm>
            <a:off x="-184150" y="528638"/>
            <a:ext cx="7415213" cy="4171950"/>
          </a:xfrm>
          <a:solidFill>
            <a:srgbClr val="FFFFFF"/>
          </a:solidFill>
          <a:ln/>
        </p:spPr>
      </p:sp>
      <p:sp>
        <p:nvSpPr>
          <p:cNvPr id="31747" name="Rectangle 2"/>
          <p:cNvSpPr>
            <a:spLocks noGrp="1" noChangeArrowheads="1"/>
          </p:cNvSpPr>
          <p:nvPr>
            <p:ph type="body" idx="1"/>
          </p:nvPr>
        </p:nvSpPr>
        <p:spPr>
          <a:xfrm>
            <a:off x="705617" y="4701939"/>
            <a:ext cx="5635480" cy="5589161"/>
          </a:xfrm>
        </p:spPr>
        <p:txBody>
          <a:bodyPr/>
          <a:lstStyle/>
          <a:p>
            <a:pPr eaLnBrk="1" hangingPunct="1">
              <a:defRPr/>
            </a:pPr>
            <a:endParaRPr lang="ja-JP" altLang="en-US" dirty="0">
              <a:sym typeface="Lucida Grande"/>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p:txBody>
          <a:bodyPr/>
          <a:lstStyle/>
          <a:p>
            <a:pPr>
              <a:defRPr/>
            </a:pPr>
            <a:endParaRPr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450ED-9667-1242-0138-8EFDA43855F2}"/>
            </a:ext>
          </a:extLst>
        </p:cNvPr>
        <p:cNvGrpSpPr/>
        <p:nvPr/>
      </p:nvGrpSpPr>
      <p:grpSpPr>
        <a:xfrm>
          <a:off x="0" y="0"/>
          <a:ext cx="0" cy="0"/>
          <a:chOff x="0" y="0"/>
          <a:chExt cx="0" cy="0"/>
        </a:xfrm>
      </p:grpSpPr>
      <p:sp>
        <p:nvSpPr>
          <p:cNvPr id="28674" name="スライド イメージ プレースホルダー 1">
            <a:extLst>
              <a:ext uri="{FF2B5EF4-FFF2-40B4-BE49-F238E27FC236}">
                <a16:creationId xmlns:a16="http://schemas.microsoft.com/office/drawing/2014/main" id="{425EF2A4-F0FA-75AB-D2E7-22EEF8CB5DE7}"/>
              </a:ext>
            </a:extLst>
          </p:cNvPr>
          <p:cNvSpPr>
            <a:spLocks noGrp="1" noRot="1" noChangeAspect="1" noTextEdit="1"/>
          </p:cNvSpPr>
          <p:nvPr>
            <p:ph type="sldImg"/>
          </p:nvPr>
        </p:nvSpPr>
        <p:spPr>
          <a:ln/>
        </p:spPr>
      </p:sp>
      <p:sp>
        <p:nvSpPr>
          <p:cNvPr id="29699" name="ノート プレースホルダー 2">
            <a:extLst>
              <a:ext uri="{FF2B5EF4-FFF2-40B4-BE49-F238E27FC236}">
                <a16:creationId xmlns:a16="http://schemas.microsoft.com/office/drawing/2014/main" id="{A1C2D71D-7F9F-AB0B-4794-16D4D2BD1540}"/>
              </a:ext>
            </a:extLst>
          </p:cNvPr>
          <p:cNvSpPr>
            <a:spLocks noGrp="1"/>
          </p:cNvSpPr>
          <p:nvPr>
            <p:ph type="body" idx="1"/>
          </p:nvPr>
        </p:nvSpPr>
        <p:spPr/>
        <p:txBody>
          <a:bodyPr/>
          <a:lstStyle/>
          <a:p>
            <a:pPr>
              <a:spcAft>
                <a:spcPts val="600"/>
              </a:spcAft>
              <a:defRPr/>
            </a:pPr>
            <a:endParaRPr lang="ja-JP" altLang="en-US" dirty="0"/>
          </a:p>
        </p:txBody>
      </p:sp>
    </p:spTree>
    <p:extLst>
      <p:ext uri="{BB962C8B-B14F-4D97-AF65-F5344CB8AC3E}">
        <p14:creationId xmlns:p14="http://schemas.microsoft.com/office/powerpoint/2010/main" val="3081186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Rot="1" noChangeAspect="1" noChangeArrowheads="1" noTextEdit="1"/>
          </p:cNvSpPr>
          <p:nvPr>
            <p:ph type="sldImg"/>
          </p:nvPr>
        </p:nvSpPr>
        <p:spPr>
          <a:xfrm>
            <a:off x="-184150" y="528638"/>
            <a:ext cx="7415213" cy="4171950"/>
          </a:xfrm>
          <a:solidFill>
            <a:srgbClr val="FFFFFF"/>
          </a:solidFill>
          <a:ln/>
        </p:spPr>
      </p:sp>
      <p:sp>
        <p:nvSpPr>
          <p:cNvPr id="35843" name="Rectangle 2"/>
          <p:cNvSpPr>
            <a:spLocks noGrp="1" noChangeArrowheads="1"/>
          </p:cNvSpPr>
          <p:nvPr>
            <p:ph type="body" idx="1"/>
          </p:nvPr>
        </p:nvSpPr>
        <p:spPr>
          <a:xfrm>
            <a:off x="705617" y="4701939"/>
            <a:ext cx="5635480" cy="5589161"/>
          </a:xfrm>
        </p:spPr>
        <p:txBody>
          <a:bodyPr/>
          <a:lstStyle/>
          <a:p>
            <a:pPr eaLnBrk="1" hangingPunct="1">
              <a:defRPr/>
            </a:pPr>
            <a:endParaRPr lang="ja-JP" altLang="en-US" dirty="0">
              <a:sym typeface="Lucida Grande"/>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Rot="1" noChangeAspect="1" noChangeArrowheads="1" noTextEdit="1"/>
          </p:cNvSpPr>
          <p:nvPr>
            <p:ph type="sldImg"/>
          </p:nvPr>
        </p:nvSpPr>
        <p:spPr>
          <a:xfrm>
            <a:off x="-184150" y="528638"/>
            <a:ext cx="7415213" cy="4171950"/>
          </a:xfrm>
          <a:solidFill>
            <a:srgbClr val="FFFFFF"/>
          </a:solidFill>
          <a:ln/>
        </p:spPr>
      </p:sp>
      <p:sp>
        <p:nvSpPr>
          <p:cNvPr id="35843" name="Rectangle 2"/>
          <p:cNvSpPr>
            <a:spLocks noGrp="1" noChangeArrowheads="1"/>
          </p:cNvSpPr>
          <p:nvPr>
            <p:ph type="body" idx="1"/>
          </p:nvPr>
        </p:nvSpPr>
        <p:spPr>
          <a:xfrm>
            <a:off x="705617" y="4701939"/>
            <a:ext cx="5635480" cy="5589161"/>
          </a:xfrm>
        </p:spPr>
        <p:txBody>
          <a:bodyPr/>
          <a:lstStyle/>
          <a:p>
            <a:pPr eaLnBrk="1" hangingPunct="1">
              <a:defRPr/>
            </a:pPr>
            <a:endParaRPr lang="ja-JP" altLang="en-US" dirty="0">
              <a:sym typeface="Lucida Grande"/>
            </a:endParaRPr>
          </a:p>
        </p:txBody>
      </p:sp>
    </p:spTree>
    <p:extLst>
      <p:ext uri="{BB962C8B-B14F-4D97-AF65-F5344CB8AC3E}">
        <p14:creationId xmlns:p14="http://schemas.microsoft.com/office/powerpoint/2010/main" val="3593056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97A1D-E68A-08B1-DBD7-D33D0C2D3CAD}"/>
            </a:ext>
          </a:extLst>
        </p:cNvPr>
        <p:cNvGrpSpPr/>
        <p:nvPr/>
      </p:nvGrpSpPr>
      <p:grpSpPr>
        <a:xfrm>
          <a:off x="0" y="0"/>
          <a:ext cx="0" cy="0"/>
          <a:chOff x="0" y="0"/>
          <a:chExt cx="0" cy="0"/>
        </a:xfrm>
      </p:grpSpPr>
      <p:sp>
        <p:nvSpPr>
          <p:cNvPr id="28674" name="スライド イメージ プレースホルダー 1">
            <a:extLst>
              <a:ext uri="{FF2B5EF4-FFF2-40B4-BE49-F238E27FC236}">
                <a16:creationId xmlns:a16="http://schemas.microsoft.com/office/drawing/2014/main" id="{E649D03F-65CD-C7AD-FE1D-92F1050B094B}"/>
              </a:ext>
            </a:extLst>
          </p:cNvPr>
          <p:cNvSpPr>
            <a:spLocks noGrp="1" noRot="1" noChangeAspect="1" noTextEdit="1"/>
          </p:cNvSpPr>
          <p:nvPr>
            <p:ph type="sldImg"/>
          </p:nvPr>
        </p:nvSpPr>
        <p:spPr>
          <a:ln/>
        </p:spPr>
      </p:sp>
      <p:sp>
        <p:nvSpPr>
          <p:cNvPr id="29699" name="ノート プレースホルダー 2">
            <a:extLst>
              <a:ext uri="{FF2B5EF4-FFF2-40B4-BE49-F238E27FC236}">
                <a16:creationId xmlns:a16="http://schemas.microsoft.com/office/drawing/2014/main" id="{048B0C28-3D4B-339A-AF59-3B5C4343A021}"/>
              </a:ext>
            </a:extLst>
          </p:cNvPr>
          <p:cNvSpPr>
            <a:spLocks noGrp="1"/>
          </p:cNvSpPr>
          <p:nvPr>
            <p:ph type="body" idx="1"/>
          </p:nvPr>
        </p:nvSpPr>
        <p:spPr/>
        <p:txBody>
          <a:bodyPr/>
          <a:lstStyle/>
          <a:p>
            <a:pPr>
              <a:spcAft>
                <a:spcPts val="600"/>
              </a:spcAft>
              <a:defRPr/>
            </a:pPr>
            <a:endParaRPr lang="ja-JP" altLang="en-US" dirty="0"/>
          </a:p>
        </p:txBody>
      </p:sp>
    </p:spTree>
    <p:extLst>
      <p:ext uri="{BB962C8B-B14F-4D97-AF65-F5344CB8AC3E}">
        <p14:creationId xmlns:p14="http://schemas.microsoft.com/office/powerpoint/2010/main" val="706212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468325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53630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338887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206995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1727563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3460958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3658110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2638894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4287710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3987131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93F0BE-FC7E-4489-B04F-03B4A3507C23}"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3407511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2022">
              <a:srgbClr val="C9DEF1"/>
            </a:gs>
            <a:gs pos="37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93F0BE-FC7E-4489-B04F-03B4A3507C23}" type="datetimeFigureOut">
              <a:rPr kumimoji="1" lang="ja-JP" altLang="en-US" smtClean="0"/>
              <a:t>2026/5/20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18143-4FBB-4D07-9BA3-C128366F6453}" type="slidenum">
              <a:rPr kumimoji="1" lang="ja-JP" altLang="en-US" smtClean="0"/>
              <a:t>‹#›</a:t>
            </a:fld>
            <a:endParaRPr kumimoji="1" lang="ja-JP" altLang="en-US"/>
          </a:p>
        </p:txBody>
      </p:sp>
    </p:spTree>
    <p:extLst>
      <p:ext uri="{BB962C8B-B14F-4D97-AF65-F5344CB8AC3E}">
        <p14:creationId xmlns:p14="http://schemas.microsoft.com/office/powerpoint/2010/main" val="82576295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48724B5-BA4F-C0C8-D268-69F17EAF387F}"/>
              </a:ext>
            </a:extLst>
          </p:cNvPr>
          <p:cNvSpPr>
            <a:spLocks noGrp="1" noChangeArrowheads="1"/>
          </p:cNvSpPr>
          <p:nvPr>
            <p:ph type="ctrTitle"/>
          </p:nvPr>
        </p:nvSpPr>
        <p:spPr>
          <a:xfrm>
            <a:off x="6383215" y="624008"/>
            <a:ext cx="6072821" cy="1541578"/>
          </a:xfrm>
        </p:spPr>
        <p:txBody>
          <a:bodyPr>
            <a:noAutofit/>
          </a:bodyPr>
          <a:lstStyle/>
          <a:p>
            <a:pPr eaLnBrk="1" hangingPunct="1"/>
            <a:r>
              <a:rPr lang="en-US" altLang="ja-JP" sz="11500" b="1" dirty="0">
                <a:solidFill>
                  <a:srgbClr val="FF0000"/>
                </a:solidFill>
                <a:latin typeface="Cooper Black" panose="0208090404030B020404" pitchFamily="18" charset="0"/>
                <a:ea typeface="ＤＦ特太ゴシック体" panose="020B0509000000000000" pitchFamily="49" charset="-128"/>
              </a:rPr>
              <a:t>DIG</a:t>
            </a:r>
            <a:endParaRPr lang="ja-JP" altLang="en-US" sz="11500" b="1" dirty="0">
              <a:solidFill>
                <a:srgbClr val="FF0000"/>
              </a:solidFill>
              <a:latin typeface="Cooper Black" panose="0208090404030B020404" pitchFamily="18" charset="0"/>
              <a:ea typeface="ＤＦ特太ゴシック体" panose="020B0509000000000000" pitchFamily="49" charset="-128"/>
            </a:endParaRPr>
          </a:p>
        </p:txBody>
      </p:sp>
      <p:sp>
        <p:nvSpPr>
          <p:cNvPr id="2054" name="Rectangle 6">
            <a:extLst>
              <a:ext uri="{FF2B5EF4-FFF2-40B4-BE49-F238E27FC236}">
                <a16:creationId xmlns:a16="http://schemas.microsoft.com/office/drawing/2014/main" id="{1A7EA04F-F830-D203-FFBB-81C984D95F82}"/>
              </a:ext>
            </a:extLst>
          </p:cNvPr>
          <p:cNvSpPr>
            <a:spLocks noChangeArrowheads="1"/>
          </p:cNvSpPr>
          <p:nvPr/>
        </p:nvSpPr>
        <p:spPr bwMode="auto">
          <a:xfrm>
            <a:off x="1626577" y="2924855"/>
            <a:ext cx="6924006" cy="1288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Char char="v"/>
              <a:defRPr sz="2800" b="1">
                <a:solidFill>
                  <a:schemeClr val="tx2"/>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ja-JP" sz="3200" dirty="0">
                <a:solidFill>
                  <a:srgbClr val="660066"/>
                </a:solidFill>
                <a:latin typeface="Cooper Black" panose="0208090404030B020404" pitchFamily="18" charset="0"/>
                <a:ea typeface="ＭＳ ゴシック" panose="020B0609070205080204" pitchFamily="49" charset="-128"/>
              </a:rPr>
              <a:t>Disaster</a:t>
            </a:r>
            <a:r>
              <a:rPr lang="ja-JP" altLang="en-US" sz="3200" dirty="0">
                <a:solidFill>
                  <a:srgbClr val="660066"/>
                </a:solidFill>
                <a:latin typeface="Cooper Black" panose="0208090404030B020404" pitchFamily="18" charset="0"/>
                <a:ea typeface="ＭＳ ゴシック" panose="020B0609070205080204" pitchFamily="49" charset="-128"/>
              </a:rPr>
              <a:t>（災害）</a:t>
            </a:r>
          </a:p>
        </p:txBody>
      </p:sp>
      <p:sp>
        <p:nvSpPr>
          <p:cNvPr id="11269" name="Rectangle 7">
            <a:extLst>
              <a:ext uri="{FF2B5EF4-FFF2-40B4-BE49-F238E27FC236}">
                <a16:creationId xmlns:a16="http://schemas.microsoft.com/office/drawing/2014/main" id="{90C9610C-9CEF-C86A-6918-11C42CC6A7F3}"/>
              </a:ext>
            </a:extLst>
          </p:cNvPr>
          <p:cNvSpPr>
            <a:spLocks noChangeArrowheads="1"/>
          </p:cNvSpPr>
          <p:nvPr/>
        </p:nvSpPr>
        <p:spPr bwMode="auto">
          <a:xfrm>
            <a:off x="3282950" y="32464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Font typeface="Wingdings" panose="05000000000000000000" pitchFamily="2" charset="2"/>
              <a:buChar char="v"/>
              <a:defRPr sz="2800" b="1">
                <a:solidFill>
                  <a:schemeClr val="tx2"/>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ja-JP" altLang="ja-JP" sz="1800" b="0">
              <a:solidFill>
                <a:schemeClr val="tx1"/>
              </a:solidFill>
              <a:latin typeface="Comic Sans MS" panose="030F0702030302020204" pitchFamily="66" charset="0"/>
            </a:endParaRPr>
          </a:p>
        </p:txBody>
      </p:sp>
      <p:sp>
        <p:nvSpPr>
          <p:cNvPr id="2056" name="Rectangle 8">
            <a:extLst>
              <a:ext uri="{FF2B5EF4-FFF2-40B4-BE49-F238E27FC236}">
                <a16:creationId xmlns:a16="http://schemas.microsoft.com/office/drawing/2014/main" id="{BA81F43E-497F-A955-159E-CF40100B2C5D}"/>
              </a:ext>
            </a:extLst>
          </p:cNvPr>
          <p:cNvSpPr>
            <a:spLocks noChangeArrowheads="1"/>
          </p:cNvSpPr>
          <p:nvPr/>
        </p:nvSpPr>
        <p:spPr bwMode="auto">
          <a:xfrm>
            <a:off x="378691" y="492124"/>
            <a:ext cx="7024680" cy="1446550"/>
          </a:xfrm>
          <a:prstGeom prst="rect">
            <a:avLst/>
          </a:prstGeom>
          <a:noFill/>
          <a:ln>
            <a:noFill/>
          </a:ln>
          <a:effectLst/>
        </p:spPr>
        <p:txBody>
          <a:bodyPr wrap="none" anchor="ctr">
            <a:spAutoFit/>
          </a:bodyPr>
          <a:lstStyle/>
          <a:p>
            <a:pPr eaLnBrk="1" hangingPunct="1">
              <a:defRPr/>
            </a:pPr>
            <a:r>
              <a:rPr lang="ja-JP" altLang="en-US" sz="8800" b="1" dirty="0">
                <a:solidFill>
                  <a:srgbClr val="0000FF"/>
                </a:solidFill>
                <a:effectLst>
                  <a:outerShdw blurRad="38100" dist="38100" dir="2700000" algn="tl">
                    <a:srgbClr val="000000"/>
                  </a:outerShdw>
                </a:effectLst>
                <a:latin typeface="HGS創英角ﾎﾟｯﾌﾟ体" panose="040B0A00000000000000" pitchFamily="50" charset="-128"/>
                <a:ea typeface="HGS創英角ﾎﾟｯﾌﾟ体" panose="040B0A00000000000000" pitchFamily="50" charset="-128"/>
              </a:rPr>
              <a:t>災害図上訓練</a:t>
            </a:r>
            <a:r>
              <a:rPr lang="ja-JP" altLang="en-US" sz="2000" b="1" dirty="0">
                <a:effectLst>
                  <a:outerShdw blurRad="38100" dist="38100" dir="2700000" algn="tl">
                    <a:srgbClr val="000000"/>
                  </a:outerShdw>
                </a:effectLst>
                <a:latin typeface="HGS創英角ﾎﾟｯﾌﾟ体" panose="040B0A00000000000000" pitchFamily="50" charset="-128"/>
                <a:ea typeface="HGS創英角ﾎﾟｯﾌﾟ体" panose="040B0A00000000000000" pitchFamily="50" charset="-128"/>
              </a:rPr>
              <a:t> </a:t>
            </a:r>
          </a:p>
        </p:txBody>
      </p:sp>
      <p:sp>
        <p:nvSpPr>
          <p:cNvPr id="2057" name="Rectangle 9">
            <a:extLst>
              <a:ext uri="{FF2B5EF4-FFF2-40B4-BE49-F238E27FC236}">
                <a16:creationId xmlns:a16="http://schemas.microsoft.com/office/drawing/2014/main" id="{9F58AA12-CC64-6DE1-68CF-EEFAE67EA824}"/>
              </a:ext>
            </a:extLst>
          </p:cNvPr>
          <p:cNvSpPr>
            <a:spLocks noChangeArrowheads="1"/>
          </p:cNvSpPr>
          <p:nvPr/>
        </p:nvSpPr>
        <p:spPr bwMode="auto">
          <a:xfrm>
            <a:off x="1651249" y="3429794"/>
            <a:ext cx="575212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buChar char="v"/>
              <a:defRPr sz="2800" b="1">
                <a:solidFill>
                  <a:schemeClr val="tx2"/>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ClrTx/>
              <a:buFontTx/>
              <a:buNone/>
            </a:pPr>
            <a:r>
              <a:rPr lang="en-US" altLang="ja-JP" sz="3200" dirty="0">
                <a:solidFill>
                  <a:srgbClr val="660066"/>
                </a:solidFill>
                <a:latin typeface="Cooper Black" panose="0208090404030B020404" pitchFamily="18" charset="0"/>
              </a:rPr>
              <a:t>Imagination</a:t>
            </a:r>
            <a:r>
              <a:rPr lang="ja-JP" altLang="en-US" sz="3200" dirty="0">
                <a:solidFill>
                  <a:srgbClr val="660066"/>
                </a:solidFill>
                <a:latin typeface="Cooper Black" panose="0208090404030B020404" pitchFamily="18" charset="0"/>
              </a:rPr>
              <a:t>（想像）</a:t>
            </a:r>
          </a:p>
        </p:txBody>
      </p:sp>
      <p:sp>
        <p:nvSpPr>
          <p:cNvPr id="2058" name="Rectangle 10">
            <a:extLst>
              <a:ext uri="{FF2B5EF4-FFF2-40B4-BE49-F238E27FC236}">
                <a16:creationId xmlns:a16="http://schemas.microsoft.com/office/drawing/2014/main" id="{60467A69-C0BB-61FE-4167-12B76E9EFCA3}"/>
              </a:ext>
            </a:extLst>
          </p:cNvPr>
          <p:cNvSpPr>
            <a:spLocks noChangeArrowheads="1"/>
          </p:cNvSpPr>
          <p:nvPr/>
        </p:nvSpPr>
        <p:spPr bwMode="auto">
          <a:xfrm>
            <a:off x="1626577" y="3934733"/>
            <a:ext cx="47952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buChar char="v"/>
              <a:defRPr sz="2800" b="1">
                <a:solidFill>
                  <a:schemeClr val="tx2"/>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ClrTx/>
              <a:buFontTx/>
              <a:buNone/>
            </a:pPr>
            <a:r>
              <a:rPr lang="en-US" altLang="ja-JP" sz="3200" dirty="0">
                <a:solidFill>
                  <a:srgbClr val="660066"/>
                </a:solidFill>
                <a:latin typeface="Cooper Black" panose="0208090404030B020404" pitchFamily="18" charset="0"/>
              </a:rPr>
              <a:t>Game </a:t>
            </a:r>
            <a:r>
              <a:rPr lang="ja-JP" altLang="en-US" sz="3200" dirty="0">
                <a:solidFill>
                  <a:srgbClr val="660066"/>
                </a:solidFill>
                <a:latin typeface="Cooper Black" panose="0208090404030B020404" pitchFamily="18" charset="0"/>
              </a:rPr>
              <a:t>（ゲーム）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6"/>
          <p:cNvSpPr>
            <a:spLocks/>
          </p:cNvSpPr>
          <p:nvPr/>
        </p:nvSpPr>
        <p:spPr bwMode="auto">
          <a:xfrm>
            <a:off x="1052362" y="1979542"/>
            <a:ext cx="4372021" cy="677169"/>
          </a:xfrm>
          <a:prstGeom prst="rect">
            <a:avLst/>
          </a:prstGeom>
          <a:solidFill>
            <a:srgbClr val="FF2800"/>
          </a:solidFill>
          <a:ln w="9525">
            <a:noFill/>
            <a:miter lim="800000"/>
            <a:headEnd/>
            <a:tailEnd/>
          </a:ln>
        </p:spPr>
        <p:txBody>
          <a:bodyPr lIns="0" tIns="0" rIns="0" bIns="0" anchor="ctr"/>
          <a:lstStyle/>
          <a:p>
            <a:pPr algn="ctr" eaLnBrk="1" fontAlgn="t" hangingPunct="1">
              <a:lnSpc>
                <a:spcPct val="90000"/>
              </a:lnSpc>
            </a:pPr>
            <a:r>
              <a:rPr kumimoji="0" lang="en-US" altLang="ja-JP"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 </a:t>
            </a:r>
            <a:r>
              <a:rPr kumimoji="0" lang="ja-JP" altLang="en-US" sz="32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レベル３大雨警報発表</a:t>
            </a:r>
            <a:endPar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endParaRPr>
          </a:p>
        </p:txBody>
      </p:sp>
      <p:sp>
        <p:nvSpPr>
          <p:cNvPr id="15365" name="テキスト ボックス 7"/>
          <p:cNvSpPr txBox="1">
            <a:spLocks noChangeArrowheads="1"/>
          </p:cNvSpPr>
          <p:nvPr/>
        </p:nvSpPr>
        <p:spPr bwMode="auto">
          <a:xfrm>
            <a:off x="604367" y="1509352"/>
            <a:ext cx="4464372" cy="553998"/>
          </a:xfrm>
          <a:prstGeom prst="rect">
            <a:avLst/>
          </a:prstGeom>
          <a:noFill/>
          <a:ln w="9525">
            <a:noFill/>
            <a:miter lim="800000"/>
            <a:headEnd/>
            <a:tailEnd/>
          </a:ln>
        </p:spPr>
        <p:txBody>
          <a:bodyPr wrap="square" lIns="0" tIns="0" rIns="0" bIns="0">
            <a:spAutoFit/>
          </a:bodyPr>
          <a:lstStyle/>
          <a:p>
            <a:pPr algn="ctr" eaLnBrk="1" hangingPunct="1"/>
            <a:r>
              <a:rPr lang="ja-JP" altLang="en-US" sz="3600" dirty="0">
                <a:latin typeface="メイリオ" pitchFamily="50" charset="-128"/>
                <a:ea typeface="メイリオ" pitchFamily="50" charset="-128"/>
              </a:rPr>
              <a:t>〇日（　）〇時〇分</a:t>
            </a:r>
          </a:p>
        </p:txBody>
      </p:sp>
      <p:sp>
        <p:nvSpPr>
          <p:cNvPr id="15366" name="正方形/長方形 8"/>
          <p:cNvSpPr>
            <a:spLocks noChangeArrowheads="1"/>
          </p:cNvSpPr>
          <p:nvPr/>
        </p:nvSpPr>
        <p:spPr bwMode="auto">
          <a:xfrm>
            <a:off x="4362584" y="4402804"/>
            <a:ext cx="5075237" cy="461962"/>
          </a:xfrm>
          <a:prstGeom prst="rect">
            <a:avLst/>
          </a:prstGeom>
          <a:noFill/>
          <a:ln w="9525">
            <a:noFill/>
            <a:miter lim="800000"/>
            <a:headEnd/>
            <a:tailEnd/>
          </a:ln>
        </p:spPr>
        <p:txBody>
          <a:bodyPr>
            <a:spAutoFit/>
          </a:bodyPr>
          <a:lstStyle/>
          <a:p>
            <a:pPr algn="ctr" eaLnBrk="1" hangingPunct="1"/>
            <a:r>
              <a:rPr kumimoji="0" lang="ja-JP" altLang="en-US" sz="2400" b="1" dirty="0">
                <a:solidFill>
                  <a:srgbClr val="FF0000"/>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rPr>
              <a:t>警戒レベル３　高齢者等避難　</a:t>
            </a:r>
            <a:r>
              <a:rPr kumimoji="0" lang="ja-JP" altLang="en-US" sz="2400" b="1" dirty="0">
                <a:effectLst>
                  <a:outerShdw blurRad="38100" dist="38100" dir="2700000" algn="tl">
                    <a:srgbClr val="000000">
                      <a:alpha val="43137"/>
                    </a:srgbClr>
                  </a:outerShdw>
                </a:effectLst>
                <a:latin typeface="メイリオ" pitchFamily="50" charset="-128"/>
                <a:ea typeface="メイリオ" pitchFamily="50" charset="-128"/>
                <a:cs typeface="ヒラギノ角ゴ ProN W6"/>
              </a:rPr>
              <a:t>相当</a:t>
            </a:r>
          </a:p>
        </p:txBody>
      </p:sp>
      <p:sp>
        <p:nvSpPr>
          <p:cNvPr id="17" name="正方形/長方形 16"/>
          <p:cNvSpPr/>
          <p:nvPr/>
        </p:nvSpPr>
        <p:spPr>
          <a:xfrm>
            <a:off x="1103903" y="116033"/>
            <a:ext cx="8640960" cy="1333012"/>
          </a:xfrm>
          <a:prstGeom prst="rect">
            <a:avLst/>
          </a:prstGeom>
          <a:solidFill>
            <a:schemeClr val="accent6">
              <a:lumMod val="20000"/>
              <a:lumOff val="80000"/>
            </a:schemeClr>
          </a:solidFill>
        </p:spPr>
        <p:txBody>
          <a:bodyPr wrap="square" lIns="396000" tIns="360000" rIns="0">
            <a:spAutoFit/>
          </a:bodyPr>
          <a:lstStyle/>
          <a:p>
            <a:pPr algn="ctr" fontAlgn="t">
              <a:defRPr/>
            </a:pPr>
            <a:r>
              <a:rPr lang="ja-JP" altLang="en-US" sz="6000" dirty="0">
                <a:latin typeface="メイリオ" pitchFamily="50" charset="-128"/>
                <a:ea typeface="メイリオ" pitchFamily="50" charset="-128"/>
              </a:rPr>
              <a:t>〇月〇日（　）</a:t>
            </a:r>
            <a:endParaRPr lang="ja-JP" altLang="en-US" sz="6000" dirty="0"/>
          </a:p>
        </p:txBody>
      </p:sp>
      <p:sp>
        <p:nvSpPr>
          <p:cNvPr id="16" name="正方形/長方形 15"/>
          <p:cNvSpPr/>
          <p:nvPr/>
        </p:nvSpPr>
        <p:spPr bwMode="auto">
          <a:xfrm>
            <a:off x="9755398" y="3020243"/>
            <a:ext cx="128059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18" name="正方形/長方形 17"/>
          <p:cNvSpPr/>
          <p:nvPr/>
        </p:nvSpPr>
        <p:spPr bwMode="auto">
          <a:xfrm>
            <a:off x="9762370" y="4336688"/>
            <a:ext cx="1280592" cy="2099796"/>
          </a:xfrm>
          <a:prstGeom prst="rect">
            <a:avLst/>
          </a:prstGeom>
          <a:solidFill>
            <a:srgbClr val="FF28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19" name="正方形/長方形 18"/>
          <p:cNvSpPr/>
          <p:nvPr/>
        </p:nvSpPr>
        <p:spPr bwMode="auto">
          <a:xfrm>
            <a:off x="9765389" y="4615960"/>
            <a:ext cx="1280592" cy="1872208"/>
          </a:xfrm>
          <a:prstGeom prst="rect">
            <a:avLst/>
          </a:prstGeom>
          <a:solidFill>
            <a:srgbClr val="FF0000"/>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0" name="正方形/長方形 19"/>
          <p:cNvSpPr/>
          <p:nvPr/>
        </p:nvSpPr>
        <p:spPr bwMode="auto">
          <a:xfrm>
            <a:off x="9765389" y="5624072"/>
            <a:ext cx="1280592" cy="864096"/>
          </a:xfrm>
          <a:prstGeom prst="rect">
            <a:avLst/>
          </a:prstGeom>
          <a:solidFill>
            <a:schemeClr val="tx1"/>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1" name="山形 20"/>
          <p:cNvSpPr/>
          <p:nvPr/>
        </p:nvSpPr>
        <p:spPr bwMode="auto">
          <a:xfrm rot="5400000">
            <a:off x="9357808" y="5166808"/>
            <a:ext cx="2132856"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aphicFrame>
        <p:nvGraphicFramePr>
          <p:cNvPr id="22" name="表 21"/>
          <p:cNvGraphicFramePr>
            <a:graphicFrameLocks noGrp="1"/>
          </p:cNvGraphicFramePr>
          <p:nvPr>
            <p:extLst>
              <p:ext uri="{D42A27DB-BD31-4B8C-83A1-F6EECF244321}">
                <p14:modId xmlns:p14="http://schemas.microsoft.com/office/powerpoint/2010/main" val="3755195954"/>
              </p:ext>
            </p:extLst>
          </p:nvPr>
        </p:nvGraphicFramePr>
        <p:xfrm>
          <a:off x="9793713" y="233411"/>
          <a:ext cx="1244483" cy="6391179"/>
        </p:xfrm>
        <a:graphic>
          <a:graphicData uri="http://schemas.openxmlformats.org/drawingml/2006/table">
            <a:tbl>
              <a:tblPr firstRow="1" bandRow="1">
                <a:tableStyleId>{0E3FDE45-AF77-4B5C-9715-49D594BDF05E}</a:tableStyleId>
              </a:tblPr>
              <a:tblGrid>
                <a:gridCol w="1244483">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547899">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25" name="テキスト ボックス 24"/>
          <p:cNvSpPr txBox="1"/>
          <p:nvPr/>
        </p:nvSpPr>
        <p:spPr>
          <a:xfrm>
            <a:off x="9819382" y="728672"/>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Lv.1</a:t>
            </a:r>
            <a:endParaRPr lang="ja-JP" altLang="en-US" sz="1200" b="1" dirty="0">
              <a:latin typeface="メイリオ" pitchFamily="50" charset="-128"/>
              <a:ea typeface="メイリオ" pitchFamily="50" charset="-128"/>
            </a:endParaRPr>
          </a:p>
        </p:txBody>
      </p:sp>
      <p:sp>
        <p:nvSpPr>
          <p:cNvPr id="28" name="テキスト ボックス 27"/>
          <p:cNvSpPr txBox="1"/>
          <p:nvPr/>
        </p:nvSpPr>
        <p:spPr>
          <a:xfrm>
            <a:off x="9770614" y="3212956"/>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a:t>
            </a:r>
            <a:r>
              <a:rPr lang="ja-JP" altLang="en-US" sz="1200" b="1" dirty="0">
                <a:latin typeface="メイリオ" pitchFamily="50" charset="-128"/>
                <a:ea typeface="メイリオ" pitchFamily="50" charset="-128"/>
              </a:rPr>
              <a:t>ｖ</a:t>
            </a:r>
            <a:r>
              <a:rPr lang="en-US" altLang="ja-JP" sz="1200" b="1" dirty="0">
                <a:latin typeface="メイリオ" pitchFamily="50" charset="-128"/>
                <a:ea typeface="メイリオ" pitchFamily="50" charset="-128"/>
              </a:rPr>
              <a:t>.</a:t>
            </a:r>
            <a:r>
              <a:rPr lang="ja-JP" altLang="en-US" sz="1200" b="1" dirty="0">
                <a:latin typeface="メイリオ" pitchFamily="50" charset="-128"/>
                <a:ea typeface="メイリオ" pitchFamily="50" charset="-128"/>
              </a:rPr>
              <a:t>２</a:t>
            </a:r>
          </a:p>
        </p:txBody>
      </p:sp>
      <p:sp>
        <p:nvSpPr>
          <p:cNvPr id="29" name="テキスト ボックス 28"/>
          <p:cNvSpPr txBox="1"/>
          <p:nvPr/>
        </p:nvSpPr>
        <p:spPr>
          <a:xfrm>
            <a:off x="9744863" y="4363424"/>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a:t>
            </a:r>
            <a:r>
              <a:rPr lang="ja-JP" altLang="en-US" sz="1200" b="1" dirty="0">
                <a:solidFill>
                  <a:schemeClr val="bg1"/>
                </a:solidFill>
                <a:latin typeface="メイリオ" pitchFamily="50" charset="-128"/>
                <a:ea typeface="メイリオ" pitchFamily="50" charset="-128"/>
              </a:rPr>
              <a:t>ｖ</a:t>
            </a:r>
            <a:r>
              <a:rPr lang="en-US" altLang="ja-JP" sz="1200" b="1" dirty="0">
                <a:solidFill>
                  <a:schemeClr val="bg1"/>
                </a:solidFill>
                <a:latin typeface="メイリオ" pitchFamily="50" charset="-128"/>
                <a:ea typeface="メイリオ" pitchFamily="50" charset="-128"/>
              </a:rPr>
              <a:t>.</a:t>
            </a:r>
            <a:r>
              <a:rPr lang="ja-JP" altLang="en-US" sz="1200" b="1" dirty="0">
                <a:solidFill>
                  <a:schemeClr val="bg1"/>
                </a:solidFill>
                <a:latin typeface="メイリオ" pitchFamily="50" charset="-128"/>
                <a:ea typeface="メイリオ" pitchFamily="50" charset="-128"/>
              </a:rPr>
              <a:t>３</a:t>
            </a:r>
          </a:p>
        </p:txBody>
      </p:sp>
      <p:sp>
        <p:nvSpPr>
          <p:cNvPr id="33" name="テキスト ボックス 32"/>
          <p:cNvSpPr txBox="1"/>
          <p:nvPr/>
        </p:nvSpPr>
        <p:spPr>
          <a:xfrm>
            <a:off x="9744863" y="590365"/>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5" name="角丸四角形 14"/>
          <p:cNvSpPr>
            <a:spLocks noChangeAspect="1"/>
          </p:cNvSpPr>
          <p:nvPr/>
        </p:nvSpPr>
        <p:spPr bwMode="auto">
          <a:xfrm>
            <a:off x="635431" y="1"/>
            <a:ext cx="9132977" cy="6858000"/>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36" name="テキスト ボックス 35"/>
          <p:cNvSpPr txBox="1"/>
          <p:nvPr/>
        </p:nvSpPr>
        <p:spPr>
          <a:xfrm>
            <a:off x="355442" y="110147"/>
            <a:ext cx="3877986" cy="461665"/>
          </a:xfrm>
          <a:prstGeom prst="rect">
            <a:avLst/>
          </a:prstGeom>
          <a:solidFill>
            <a:srgbClr val="FF000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状況付与（</a:t>
            </a:r>
            <a:r>
              <a:rPr lang="ja-JP" altLang="en-US"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警戒レベル３</a:t>
            </a:r>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3" name="Rectangle 6">
            <a:extLst>
              <a:ext uri="{FF2B5EF4-FFF2-40B4-BE49-F238E27FC236}">
                <a16:creationId xmlns:a16="http://schemas.microsoft.com/office/drawing/2014/main" id="{F1B38427-C51C-657E-3597-0A53078BF120}"/>
              </a:ext>
            </a:extLst>
          </p:cNvPr>
          <p:cNvSpPr>
            <a:spLocks/>
          </p:cNvSpPr>
          <p:nvPr/>
        </p:nvSpPr>
        <p:spPr bwMode="auto">
          <a:xfrm>
            <a:off x="1087095" y="5584857"/>
            <a:ext cx="7296438" cy="573088"/>
          </a:xfrm>
          <a:prstGeom prst="rect">
            <a:avLst/>
          </a:prstGeom>
          <a:solidFill>
            <a:srgbClr val="FF0000"/>
          </a:solidFill>
          <a:ln w="9525">
            <a:noFill/>
            <a:miter lim="800000"/>
            <a:headEnd/>
            <a:tailEnd/>
          </a:ln>
        </p:spPr>
        <p:txBody>
          <a:bodyPr lIns="0" tIns="0" rIns="0" bIns="0" anchor="ctr"/>
          <a:lstStyle/>
          <a:p>
            <a:pPr algn="ctr" eaLnBrk="1" fontAlgn="t" hangingPunct="1">
              <a:lnSpc>
                <a:spcPct val="90000"/>
              </a:lnSpc>
            </a:pPr>
            <a:r>
              <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警戒レベル</a:t>
            </a:r>
            <a:r>
              <a:rPr kumimoji="0" lang="en-US" altLang="ja-JP"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3</a:t>
            </a:r>
            <a:r>
              <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　高齢者等避難発令</a:t>
            </a:r>
            <a:endParaRPr kumimoji="0" lang="ja-JP" altLang="en-US" sz="36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endParaRPr>
          </a:p>
        </p:txBody>
      </p:sp>
      <p:sp>
        <p:nvSpPr>
          <p:cNvPr id="4" name="テキスト ボックス 11">
            <a:extLst>
              <a:ext uri="{FF2B5EF4-FFF2-40B4-BE49-F238E27FC236}">
                <a16:creationId xmlns:a16="http://schemas.microsoft.com/office/drawing/2014/main" id="{6F3FD5A5-0C29-E41E-DE24-05A89C7ED44F}"/>
              </a:ext>
            </a:extLst>
          </p:cNvPr>
          <p:cNvSpPr txBox="1">
            <a:spLocks noChangeArrowheads="1"/>
          </p:cNvSpPr>
          <p:nvPr/>
        </p:nvSpPr>
        <p:spPr bwMode="auto">
          <a:xfrm>
            <a:off x="-13666" y="5070074"/>
            <a:ext cx="5594414" cy="553998"/>
          </a:xfrm>
          <a:prstGeom prst="rect">
            <a:avLst/>
          </a:prstGeom>
          <a:noFill/>
          <a:ln w="9525">
            <a:noFill/>
            <a:miter lim="800000"/>
            <a:headEnd/>
            <a:tailEnd/>
          </a:ln>
        </p:spPr>
        <p:txBody>
          <a:bodyPr wrap="square" lIns="0" tIns="0" rIns="0" bIns="0">
            <a:spAutoFit/>
          </a:bodyPr>
          <a:lstStyle/>
          <a:p>
            <a:pPr algn="ctr" eaLnBrk="1" hangingPunct="1"/>
            <a:r>
              <a:rPr lang="ja-JP" altLang="en-US" sz="3600" dirty="0">
                <a:latin typeface="メイリオ" pitchFamily="50" charset="-128"/>
                <a:ea typeface="メイリオ" pitchFamily="50" charset="-128"/>
              </a:rPr>
              <a:t>〇日（　）〇時〇分</a:t>
            </a:r>
          </a:p>
        </p:txBody>
      </p:sp>
      <p:sp>
        <p:nvSpPr>
          <p:cNvPr id="2" name="正方形/長方形 1">
            <a:extLst>
              <a:ext uri="{FF2B5EF4-FFF2-40B4-BE49-F238E27FC236}">
                <a16:creationId xmlns:a16="http://schemas.microsoft.com/office/drawing/2014/main" id="{C9D65FE6-2C97-F0CA-275A-29684A4DC292}"/>
              </a:ext>
            </a:extLst>
          </p:cNvPr>
          <p:cNvSpPr/>
          <p:nvPr/>
        </p:nvSpPr>
        <p:spPr>
          <a:xfrm>
            <a:off x="486157" y="6218747"/>
            <a:ext cx="4134465" cy="523220"/>
          </a:xfrm>
          <a:prstGeom prst="rect">
            <a:avLst/>
          </a:prstGeom>
        </p:spPr>
        <p:txBody>
          <a:bodyPr wrap="none">
            <a:spAutoFit/>
          </a:bodyPr>
          <a:lstStyle/>
          <a:p>
            <a:r>
              <a:rPr lang="ja-JP" altLang="en-US" sz="2800" dirty="0">
                <a:latin typeface="メイリオ" pitchFamily="50" charset="-128"/>
                <a:ea typeface="メイリオ" pitchFamily="50" charset="-128"/>
              </a:rPr>
              <a:t>（外は非常に激しい雨）</a:t>
            </a:r>
            <a:endParaRPr lang="ja-JP" altLang="en-US" sz="1600" dirty="0">
              <a:latin typeface="メイリオ" pitchFamily="50" charset="-128"/>
              <a:ea typeface="メイリオ" pitchFamily="50" charset="-128"/>
            </a:endParaRPr>
          </a:p>
        </p:txBody>
      </p:sp>
      <p:sp>
        <p:nvSpPr>
          <p:cNvPr id="5" name="Rectangle 6">
            <a:extLst>
              <a:ext uri="{FF2B5EF4-FFF2-40B4-BE49-F238E27FC236}">
                <a16:creationId xmlns:a16="http://schemas.microsoft.com/office/drawing/2014/main" id="{84BA414D-8F48-510B-1CE3-08A080206705}"/>
              </a:ext>
            </a:extLst>
          </p:cNvPr>
          <p:cNvSpPr>
            <a:spLocks/>
          </p:cNvSpPr>
          <p:nvPr/>
        </p:nvSpPr>
        <p:spPr bwMode="auto">
          <a:xfrm>
            <a:off x="1052362" y="2744012"/>
            <a:ext cx="5194777" cy="677169"/>
          </a:xfrm>
          <a:prstGeom prst="rect">
            <a:avLst/>
          </a:prstGeom>
          <a:solidFill>
            <a:srgbClr val="FF2800"/>
          </a:solidFill>
          <a:ln w="9525">
            <a:noFill/>
            <a:miter lim="800000"/>
            <a:headEnd/>
            <a:tailEnd/>
          </a:ln>
        </p:spPr>
        <p:txBody>
          <a:bodyPr lIns="0" tIns="0" rIns="0" bIns="0" anchor="ctr"/>
          <a:lstStyle/>
          <a:p>
            <a:pPr algn="ctr" eaLnBrk="1" fontAlgn="t" hangingPunct="1">
              <a:lnSpc>
                <a:spcPct val="90000"/>
              </a:lnSpc>
            </a:pPr>
            <a:r>
              <a:rPr kumimoji="0" lang="en-US" altLang="ja-JP"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 </a:t>
            </a:r>
            <a:r>
              <a:rPr kumimoji="0" lang="ja-JP" altLang="en-US" sz="32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レベル３土砂災害警報発表</a:t>
            </a:r>
            <a:endPar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endParaRPr>
          </a:p>
        </p:txBody>
      </p:sp>
      <p:sp>
        <p:nvSpPr>
          <p:cNvPr id="6" name="Rectangle 6">
            <a:extLst>
              <a:ext uri="{FF2B5EF4-FFF2-40B4-BE49-F238E27FC236}">
                <a16:creationId xmlns:a16="http://schemas.microsoft.com/office/drawing/2014/main" id="{05768629-9400-119A-AE59-9DA09C1294BB}"/>
              </a:ext>
            </a:extLst>
          </p:cNvPr>
          <p:cNvSpPr>
            <a:spLocks/>
          </p:cNvSpPr>
          <p:nvPr/>
        </p:nvSpPr>
        <p:spPr bwMode="auto">
          <a:xfrm>
            <a:off x="1052362" y="3520327"/>
            <a:ext cx="5948150" cy="677169"/>
          </a:xfrm>
          <a:prstGeom prst="rect">
            <a:avLst/>
          </a:prstGeom>
          <a:solidFill>
            <a:srgbClr val="FF2800"/>
          </a:solidFill>
          <a:ln w="9525">
            <a:noFill/>
            <a:miter lim="800000"/>
            <a:headEnd/>
            <a:tailEnd/>
          </a:ln>
        </p:spPr>
        <p:txBody>
          <a:bodyPr lIns="0" tIns="0" rIns="0" bIns="0" anchor="ctr"/>
          <a:lstStyle/>
          <a:p>
            <a:pPr algn="ctr" eaLnBrk="1" fontAlgn="t" hangingPunct="1">
              <a:lnSpc>
                <a:spcPct val="90000"/>
              </a:lnSpc>
            </a:pPr>
            <a:r>
              <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〇〇川</a:t>
            </a:r>
            <a:r>
              <a:rPr kumimoji="0" lang="en-US" altLang="ja-JP"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 </a:t>
            </a:r>
            <a:r>
              <a:rPr kumimoji="0" lang="ja-JP" altLang="en-US" sz="32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rPr>
              <a:t>レベル３氾濫警報発表</a:t>
            </a:r>
            <a:endParaRPr kumimoji="0" lang="ja-JP" altLang="en-US" sz="36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sym typeface="ヒラギノ角ゴ ProN W6"/>
            </a:endParaRPr>
          </a:p>
        </p:txBody>
      </p:sp>
      <p:sp>
        <p:nvSpPr>
          <p:cNvPr id="7" name="右中かっこ 6">
            <a:extLst>
              <a:ext uri="{FF2B5EF4-FFF2-40B4-BE49-F238E27FC236}">
                <a16:creationId xmlns:a16="http://schemas.microsoft.com/office/drawing/2014/main" id="{745106C7-EFCA-A9AE-8B3B-C45CBF91FC21}"/>
              </a:ext>
            </a:extLst>
          </p:cNvPr>
          <p:cNvSpPr/>
          <p:nvPr/>
        </p:nvSpPr>
        <p:spPr>
          <a:xfrm>
            <a:off x="7660257" y="2015523"/>
            <a:ext cx="276045" cy="213414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0055024-1771-F5B6-D6E3-4B53CFC8316B}"/>
              </a:ext>
            </a:extLst>
          </p:cNvPr>
          <p:cNvSpPr txBox="1"/>
          <p:nvPr/>
        </p:nvSpPr>
        <p:spPr>
          <a:xfrm>
            <a:off x="8091577" y="2897930"/>
            <a:ext cx="1216590" cy="369332"/>
          </a:xfrm>
          <a:prstGeom prst="rect">
            <a:avLst/>
          </a:prstGeom>
          <a:noFill/>
          <a:ln>
            <a:solidFill>
              <a:schemeClr val="tx1"/>
            </a:solidFill>
          </a:ln>
        </p:spPr>
        <p:txBody>
          <a:bodyPr wrap="square" rtlCol="0">
            <a:spAutoFit/>
          </a:bodyPr>
          <a:lstStyle/>
          <a:p>
            <a:r>
              <a:rPr kumimoji="1" lang="ja-JP" altLang="en-US" b="1" dirty="0"/>
              <a:t>選択する</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430A8-B56B-A482-A3F1-72AD5B6A85C9}"/>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972E1AEE-D916-D73F-8C79-1A73414A40B2}"/>
              </a:ext>
            </a:extLst>
          </p:cNvPr>
          <p:cNvSpPr/>
          <p:nvPr/>
        </p:nvSpPr>
        <p:spPr>
          <a:xfrm>
            <a:off x="146649" y="138023"/>
            <a:ext cx="11895826" cy="656470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800" dirty="0">
                <a:ln w="0"/>
                <a:solidFill>
                  <a:schemeClr val="tx1"/>
                </a:solidFill>
                <a:effectLst>
                  <a:outerShdw blurRad="38100" dist="19050" dir="2700000" algn="tl" rotWithShape="0">
                    <a:schemeClr val="dk1">
                      <a:alpha val="40000"/>
                    </a:schemeClr>
                  </a:outerShdw>
                </a:effectLst>
              </a:rPr>
              <a:t>地域の地図を貼る</a:t>
            </a:r>
          </a:p>
        </p:txBody>
      </p:sp>
      <p:sp>
        <p:nvSpPr>
          <p:cNvPr id="6" name="Rectangle 7">
            <a:extLst>
              <a:ext uri="{FF2B5EF4-FFF2-40B4-BE49-F238E27FC236}">
                <a16:creationId xmlns:a16="http://schemas.microsoft.com/office/drawing/2014/main" id="{D17D5262-3CEF-C9DA-4943-23E30819A1CD}"/>
              </a:ext>
            </a:extLst>
          </p:cNvPr>
          <p:cNvSpPr>
            <a:spLocks/>
          </p:cNvSpPr>
          <p:nvPr/>
        </p:nvSpPr>
        <p:spPr bwMode="auto">
          <a:xfrm>
            <a:off x="6291995" y="873704"/>
            <a:ext cx="5213885" cy="1176215"/>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 </a:t>
            </a: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〇〇川及び〇〇川が</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増水している</a:t>
            </a:r>
          </a:p>
        </p:txBody>
      </p:sp>
      <p:sp>
        <p:nvSpPr>
          <p:cNvPr id="7" name="テキスト ボックス 12">
            <a:extLst>
              <a:ext uri="{FF2B5EF4-FFF2-40B4-BE49-F238E27FC236}">
                <a16:creationId xmlns:a16="http://schemas.microsoft.com/office/drawing/2014/main" id="{BC84A294-4FA9-5BC4-0F2D-EAA2AB6160EF}"/>
              </a:ext>
            </a:extLst>
          </p:cNvPr>
          <p:cNvSpPr txBox="1">
            <a:spLocks noChangeArrowheads="1"/>
          </p:cNvSpPr>
          <p:nvPr/>
        </p:nvSpPr>
        <p:spPr bwMode="auto">
          <a:xfrm>
            <a:off x="6963827" y="0"/>
            <a:ext cx="5228173" cy="646331"/>
          </a:xfrm>
          <a:prstGeom prst="rect">
            <a:avLst/>
          </a:prstGeom>
          <a:solidFill>
            <a:schemeClr val="accent1"/>
          </a:solidFill>
          <a:ln w="9525">
            <a:noFill/>
            <a:miter lim="800000"/>
            <a:headEnd/>
            <a:tailEnd/>
          </a:ln>
        </p:spPr>
        <p:txBody>
          <a:bodyPr wrap="square">
            <a:spAutoFit/>
          </a:bodyPr>
          <a:lstStyle/>
          <a:p>
            <a:pPr algn="ctr" eaLnBrk="1" hangingPunct="1"/>
            <a:r>
              <a:rPr lang="ja-JP" altLang="en-US" sz="36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〇日（　）〇時〇分頃</a:t>
            </a:r>
          </a:p>
        </p:txBody>
      </p:sp>
      <p:sp>
        <p:nvSpPr>
          <p:cNvPr id="2" name="テキスト ボックス 1">
            <a:extLst>
              <a:ext uri="{FF2B5EF4-FFF2-40B4-BE49-F238E27FC236}">
                <a16:creationId xmlns:a16="http://schemas.microsoft.com/office/drawing/2014/main" id="{57A86C11-98F8-37AD-AA74-AF3B59EF9CFB}"/>
              </a:ext>
            </a:extLst>
          </p:cNvPr>
          <p:cNvSpPr txBox="1"/>
          <p:nvPr/>
        </p:nvSpPr>
        <p:spPr>
          <a:xfrm>
            <a:off x="255103" y="0"/>
            <a:ext cx="3877985" cy="461665"/>
          </a:xfrm>
          <a:prstGeom prst="rect">
            <a:avLst/>
          </a:prstGeom>
          <a:solidFill>
            <a:srgbClr val="FF000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状況付与（</a:t>
            </a:r>
            <a:r>
              <a:rPr lang="ja-JP" altLang="en-US"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警戒レベル３</a:t>
            </a:r>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4" name="Rectangle 7">
            <a:extLst>
              <a:ext uri="{FF2B5EF4-FFF2-40B4-BE49-F238E27FC236}">
                <a16:creationId xmlns:a16="http://schemas.microsoft.com/office/drawing/2014/main" id="{4E0482A2-1594-9E02-5A11-82227575C3A9}"/>
              </a:ext>
            </a:extLst>
          </p:cNvPr>
          <p:cNvSpPr>
            <a:spLocks/>
          </p:cNvSpPr>
          <p:nvPr/>
        </p:nvSpPr>
        <p:spPr bwMode="auto">
          <a:xfrm>
            <a:off x="1269104" y="895343"/>
            <a:ext cx="3406971" cy="1176215"/>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用水路が</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増水している</a:t>
            </a:r>
          </a:p>
        </p:txBody>
      </p:sp>
    </p:spTree>
    <p:extLst>
      <p:ext uri="{BB962C8B-B14F-4D97-AF65-F5344CB8AC3E}">
        <p14:creationId xmlns:p14="http://schemas.microsoft.com/office/powerpoint/2010/main" val="3513301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2"/>
          <p:cNvGrpSpPr>
            <a:grpSpLocks/>
          </p:cNvGrpSpPr>
          <p:nvPr/>
        </p:nvGrpSpPr>
        <p:grpSpPr bwMode="auto">
          <a:xfrm>
            <a:off x="1940518" y="630154"/>
            <a:ext cx="7278202" cy="1600200"/>
            <a:chOff x="1065213" y="908050"/>
            <a:chExt cx="7278747" cy="1600200"/>
          </a:xfrm>
        </p:grpSpPr>
        <p:sp>
          <p:nvSpPr>
            <p:cNvPr id="12" name="テキスト ボックス 11"/>
            <p:cNvSpPr txBox="1">
              <a:spLocks noChangeArrowheads="1"/>
            </p:cNvSpPr>
            <p:nvPr/>
          </p:nvSpPr>
          <p:spPr bwMode="auto">
            <a:xfrm>
              <a:off x="2294091" y="1058810"/>
              <a:ext cx="6049869" cy="1323439"/>
            </a:xfrm>
            <a:prstGeom prst="rect">
              <a:avLst/>
            </a:prstGeom>
            <a:solidFill>
              <a:schemeClr val="accent6">
                <a:lumMod val="20000"/>
                <a:lumOff val="80000"/>
              </a:schemeClr>
            </a:solidFill>
            <a:ln w="9525">
              <a:noFill/>
              <a:miter lim="800000"/>
              <a:headEnd/>
              <a:tailEnd/>
            </a:ln>
          </p:spPr>
          <p:txBody>
            <a:bodyPr wrap="square">
              <a:spAutoFit/>
            </a:bodyPr>
            <a:lstStyle/>
            <a:p>
              <a:pPr eaLnBrk="1" fontAlgn="t" hangingPunct="1">
                <a:defRPr/>
              </a:pPr>
              <a:r>
                <a:rPr lang="en-US" altLang="ja-JP" sz="4000" dirty="0">
                  <a:latin typeface="メイリオ" pitchFamily="50" charset="-128"/>
                  <a:ea typeface="メイリオ" pitchFamily="50" charset="-128"/>
                </a:rPr>
                <a:t> </a:t>
              </a:r>
              <a:r>
                <a:rPr lang="ja-JP" altLang="en-US" sz="4000" dirty="0">
                  <a:latin typeface="メイリオ" pitchFamily="50" charset="-128"/>
                  <a:ea typeface="メイリオ" pitchFamily="50" charset="-128"/>
                </a:rPr>
                <a:t> 〇月〇日（　）昼～</a:t>
              </a:r>
              <a:endParaRPr lang="en-US" altLang="ja-JP" sz="4000" dirty="0">
                <a:latin typeface="メイリオ" pitchFamily="50" charset="-128"/>
                <a:ea typeface="メイリオ" pitchFamily="50" charset="-128"/>
              </a:endParaRPr>
            </a:p>
            <a:p>
              <a:pPr eaLnBrk="1" fontAlgn="t" hangingPunct="1">
                <a:defRPr/>
              </a:pPr>
              <a:r>
                <a:rPr lang="en-US" altLang="ja-JP" sz="4000" dirty="0">
                  <a:latin typeface="メイリオ" pitchFamily="50" charset="-128"/>
                  <a:ea typeface="メイリオ" pitchFamily="50" charset="-128"/>
                </a:rPr>
                <a:t>  </a:t>
              </a:r>
              <a:r>
                <a:rPr lang="ja-JP" altLang="en-US" sz="4000" dirty="0">
                  <a:latin typeface="メイリオ" pitchFamily="50" charset="-128"/>
                  <a:ea typeface="メイリオ" pitchFamily="50" charset="-128"/>
                </a:rPr>
                <a:t>〇月〇日（　）〇</a:t>
              </a:r>
              <a:r>
                <a:rPr lang="en-US" altLang="ja-JP" sz="4000" dirty="0">
                  <a:latin typeface="メイリオ" pitchFamily="50" charset="-128"/>
                  <a:ea typeface="メイリオ" pitchFamily="50" charset="-128"/>
                </a:rPr>
                <a:t>:</a:t>
              </a:r>
              <a:r>
                <a:rPr lang="ja-JP" altLang="en-US" sz="4000" dirty="0">
                  <a:latin typeface="メイリオ" pitchFamily="50" charset="-128"/>
                  <a:ea typeface="メイリオ" pitchFamily="50" charset="-128"/>
                </a:rPr>
                <a:t>〇</a:t>
              </a:r>
            </a:p>
          </p:txBody>
        </p:sp>
        <p:pic>
          <p:nvPicPr>
            <p:cNvPr id="16391" name="Picture 10"/>
            <p:cNvPicPr>
              <a:picLocks noChangeAspect="1" noChangeArrowheads="1"/>
            </p:cNvPicPr>
            <p:nvPr/>
          </p:nvPicPr>
          <p:blipFill>
            <a:blip r:embed="rId3"/>
            <a:srcRect/>
            <a:stretch>
              <a:fillRect/>
            </a:stretch>
          </p:blipFill>
          <p:spPr bwMode="auto">
            <a:xfrm>
              <a:off x="1065213" y="908050"/>
              <a:ext cx="1135062" cy="1600200"/>
            </a:xfrm>
            <a:prstGeom prst="rect">
              <a:avLst/>
            </a:prstGeom>
            <a:noFill/>
            <a:ln w="9525">
              <a:noFill/>
              <a:miter lim="800000"/>
              <a:headEnd/>
              <a:tailEnd/>
            </a:ln>
          </p:spPr>
        </p:pic>
      </p:grpSp>
      <p:sp>
        <p:nvSpPr>
          <p:cNvPr id="16388" name="テキスト ボックス 12"/>
          <p:cNvSpPr txBox="1">
            <a:spLocks noChangeArrowheads="1"/>
          </p:cNvSpPr>
          <p:nvPr/>
        </p:nvSpPr>
        <p:spPr bwMode="auto">
          <a:xfrm>
            <a:off x="1723300" y="5494755"/>
            <a:ext cx="7981672" cy="584775"/>
          </a:xfrm>
          <a:prstGeom prst="rect">
            <a:avLst/>
          </a:prstGeom>
          <a:noFill/>
          <a:ln w="9525">
            <a:noFill/>
            <a:miter lim="800000"/>
            <a:headEnd/>
            <a:tailEnd/>
          </a:ln>
        </p:spPr>
        <p:txBody>
          <a:bodyPr wrap="none">
            <a:spAutoFit/>
          </a:bodyPr>
          <a:lstStyle/>
          <a:p>
            <a:r>
              <a:rPr lang="ja-JP" altLang="en-US" sz="3200" dirty="0">
                <a:latin typeface="メイリオ" pitchFamily="50" charset="-128"/>
                <a:ea typeface="メイリオ" pitchFamily="50" charset="-128"/>
              </a:rPr>
              <a:t>（日の出：〇時〇分頃、日の入：〇時頃）</a:t>
            </a:r>
          </a:p>
        </p:txBody>
      </p:sp>
      <p:sp>
        <p:nvSpPr>
          <p:cNvPr id="27" name="正方形/長方形 26"/>
          <p:cNvSpPr/>
          <p:nvPr/>
        </p:nvSpPr>
        <p:spPr bwMode="auto">
          <a:xfrm>
            <a:off x="9783940" y="2955130"/>
            <a:ext cx="128059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8" name="正方形/長方形 27"/>
          <p:cNvSpPr/>
          <p:nvPr/>
        </p:nvSpPr>
        <p:spPr bwMode="auto">
          <a:xfrm>
            <a:off x="9771233" y="4286983"/>
            <a:ext cx="1280592" cy="2263836"/>
          </a:xfrm>
          <a:prstGeom prst="rect">
            <a:avLst/>
          </a:prstGeom>
          <a:solidFill>
            <a:srgbClr val="FF28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0" name="正方形/長方形 29"/>
          <p:cNvSpPr/>
          <p:nvPr/>
        </p:nvSpPr>
        <p:spPr bwMode="auto">
          <a:xfrm>
            <a:off x="9765389" y="5624072"/>
            <a:ext cx="1280592" cy="864096"/>
          </a:xfrm>
          <a:prstGeom prst="rect">
            <a:avLst/>
          </a:prstGeom>
          <a:solidFill>
            <a:schemeClr val="tx1"/>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1" name="山形 30"/>
          <p:cNvSpPr/>
          <p:nvPr/>
        </p:nvSpPr>
        <p:spPr bwMode="auto">
          <a:xfrm rot="5400000">
            <a:off x="9367496" y="5216260"/>
            <a:ext cx="2132856"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5" name="テキスト ボックス 34"/>
          <p:cNvSpPr txBox="1"/>
          <p:nvPr/>
        </p:nvSpPr>
        <p:spPr>
          <a:xfrm>
            <a:off x="9819382" y="728672"/>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Lv.1</a:t>
            </a:r>
            <a:endParaRPr lang="ja-JP" altLang="en-US" sz="1200" b="1" dirty="0">
              <a:latin typeface="メイリオ" pitchFamily="50" charset="-128"/>
              <a:ea typeface="メイリオ" pitchFamily="50" charset="-128"/>
            </a:endParaRPr>
          </a:p>
        </p:txBody>
      </p:sp>
      <p:sp>
        <p:nvSpPr>
          <p:cNvPr id="36" name="テキスト ボックス 35"/>
          <p:cNvSpPr txBox="1"/>
          <p:nvPr/>
        </p:nvSpPr>
        <p:spPr>
          <a:xfrm>
            <a:off x="9791950" y="3038749"/>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Lv.2</a:t>
            </a:r>
            <a:endParaRPr lang="ja-JP" altLang="en-US" sz="1200" b="1" dirty="0">
              <a:latin typeface="メイリオ" pitchFamily="50" charset="-128"/>
              <a:ea typeface="メイリオ" pitchFamily="50" charset="-128"/>
            </a:endParaRPr>
          </a:p>
        </p:txBody>
      </p:sp>
      <p:sp>
        <p:nvSpPr>
          <p:cNvPr id="40" name="テキスト ボックス 39"/>
          <p:cNvSpPr txBox="1"/>
          <p:nvPr/>
        </p:nvSpPr>
        <p:spPr>
          <a:xfrm>
            <a:off x="9766492" y="550862"/>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0" name="角丸四角形 9"/>
          <p:cNvSpPr>
            <a:spLocks noChangeAspect="1"/>
          </p:cNvSpPr>
          <p:nvPr/>
        </p:nvSpPr>
        <p:spPr bwMode="auto">
          <a:xfrm>
            <a:off x="1143000" y="1"/>
            <a:ext cx="8625408" cy="6858000"/>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26" name="正方形/長方形 25"/>
          <p:cNvSpPr/>
          <p:nvPr/>
        </p:nvSpPr>
        <p:spPr>
          <a:xfrm>
            <a:off x="1755203" y="4801060"/>
            <a:ext cx="7992888" cy="584775"/>
          </a:xfrm>
          <a:prstGeom prst="rect">
            <a:avLst/>
          </a:prstGeom>
        </p:spPr>
        <p:txBody>
          <a:bodyPr wrap="square">
            <a:spAutoFit/>
          </a:bodyPr>
          <a:lstStyle/>
          <a:p>
            <a:pPr algn="ctr">
              <a:defRPr/>
            </a:pPr>
            <a:r>
              <a:rPr lang="ja-JP" altLang="en-US" sz="3200" dirty="0">
                <a:latin typeface="メイリオ" pitchFamily="50" charset="-128"/>
                <a:ea typeface="メイリオ" pitchFamily="50" charset="-128"/>
              </a:rPr>
              <a:t>外は、非常に激しい雨です</a:t>
            </a:r>
            <a:endParaRPr lang="ja-JP" altLang="en-US" dirty="0">
              <a:latin typeface="メイリオ" pitchFamily="50" charset="-128"/>
              <a:ea typeface="メイリオ" pitchFamily="50" charset="-128"/>
            </a:endParaRPr>
          </a:p>
        </p:txBody>
      </p:sp>
      <p:sp>
        <p:nvSpPr>
          <p:cNvPr id="44" name="正方形/長方形 13"/>
          <p:cNvSpPr>
            <a:spLocks noChangeArrowheads="1"/>
          </p:cNvSpPr>
          <p:nvPr/>
        </p:nvSpPr>
        <p:spPr bwMode="auto">
          <a:xfrm>
            <a:off x="3169304" y="2600040"/>
            <a:ext cx="5564783" cy="1569660"/>
          </a:xfrm>
          <a:prstGeom prst="rect">
            <a:avLst/>
          </a:prstGeom>
          <a:noFill/>
          <a:ln w="9525">
            <a:solidFill>
              <a:schemeClr val="accent1"/>
            </a:solidFill>
            <a:miter lim="800000"/>
            <a:headEnd/>
            <a:tailEnd/>
          </a:ln>
        </p:spPr>
        <p:txBody>
          <a:bodyPr wrap="square" rIns="144000">
            <a:spAutoFit/>
          </a:bodyPr>
          <a:lstStyle/>
          <a:p>
            <a:pPr marL="266700" algn="ctr" fontAlgn="t"/>
            <a:r>
              <a:rPr lang="ja-JP" altLang="en-US" sz="3200" dirty="0">
                <a:latin typeface="メイリオ" pitchFamily="50" charset="-128"/>
                <a:ea typeface="メイリオ" pitchFamily="50" charset="-128"/>
              </a:rPr>
              <a:t>どのような対応をとるか</a:t>
            </a:r>
          </a:p>
          <a:p>
            <a:pPr marL="266700" algn="ctr" fontAlgn="t"/>
            <a:r>
              <a:rPr lang="ja-JP" altLang="en-US" sz="3200" dirty="0">
                <a:latin typeface="メイリオ" pitchFamily="50" charset="-128"/>
                <a:ea typeface="メイリオ" pitchFamily="50" charset="-128"/>
              </a:rPr>
              <a:t>皆で話し合って下さい</a:t>
            </a:r>
            <a:endParaRPr lang="en-US" altLang="ja-JP" sz="3200" dirty="0">
              <a:latin typeface="メイリオ" pitchFamily="50" charset="-128"/>
              <a:ea typeface="メイリオ" pitchFamily="50" charset="-128"/>
            </a:endParaRPr>
          </a:p>
          <a:p>
            <a:pPr marL="266700" algn="ctr" fontAlgn="t"/>
            <a:r>
              <a:rPr lang="ja-JP" altLang="en-US" sz="3200" b="1" dirty="0">
                <a:latin typeface="メイリオ" pitchFamily="50" charset="-128"/>
                <a:ea typeface="メイリオ" pitchFamily="50" charset="-128"/>
              </a:rPr>
              <a:t>「いつ、</a:t>
            </a:r>
            <a:r>
              <a:rPr lang="ja-JP" altLang="en-US" sz="3200" b="1" dirty="0">
                <a:solidFill>
                  <a:srgbClr val="FFFF00"/>
                </a:solidFill>
                <a:highlight>
                  <a:srgbClr val="C0C0C0"/>
                </a:highlight>
                <a:latin typeface="メイリオ" pitchFamily="50" charset="-128"/>
                <a:ea typeface="メイリオ" pitchFamily="50" charset="-128"/>
              </a:rPr>
              <a:t>誰が、</a:t>
            </a:r>
            <a:r>
              <a:rPr lang="ja-JP" altLang="en-US" sz="3200" b="1" dirty="0">
                <a:solidFill>
                  <a:srgbClr val="0070C0"/>
                </a:solidFill>
                <a:latin typeface="メイリオ" pitchFamily="50" charset="-128"/>
                <a:ea typeface="メイリオ" pitchFamily="50" charset="-128"/>
              </a:rPr>
              <a:t>何を</a:t>
            </a:r>
            <a:r>
              <a:rPr lang="ja-JP" altLang="en-US" sz="3200" b="1" dirty="0">
                <a:latin typeface="メイリオ" pitchFamily="50" charset="-128"/>
                <a:ea typeface="メイリオ" pitchFamily="50" charset="-128"/>
              </a:rPr>
              <a:t>」</a:t>
            </a:r>
            <a:endParaRPr lang="en-US" altLang="ja-JP" sz="3200" dirty="0">
              <a:latin typeface="メイリオ" pitchFamily="50" charset="-128"/>
              <a:ea typeface="メイリオ" pitchFamily="50" charset="-128"/>
            </a:endParaRPr>
          </a:p>
        </p:txBody>
      </p:sp>
      <p:sp>
        <p:nvSpPr>
          <p:cNvPr id="3" name="テキスト ボックス 2"/>
          <p:cNvSpPr txBox="1"/>
          <p:nvPr/>
        </p:nvSpPr>
        <p:spPr>
          <a:xfrm>
            <a:off x="301527" y="122928"/>
            <a:ext cx="3877985" cy="461665"/>
          </a:xfrm>
          <a:prstGeom prst="rect">
            <a:avLst/>
          </a:prstGeom>
          <a:solidFill>
            <a:srgbClr val="FF000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latin typeface="メイリオ" pitchFamily="50" charset="-128"/>
                <a:ea typeface="メイリオ" pitchFamily="50" charset="-128"/>
              </a:rPr>
              <a:t>状況付与（</a:t>
            </a:r>
            <a:r>
              <a:rPr lang="ja-JP" altLang="en-US" sz="2400" b="1" dirty="0">
                <a:solidFill>
                  <a:schemeClr val="bg1"/>
                </a:solidFill>
                <a:latin typeface="メイリオ" pitchFamily="50" charset="-128"/>
                <a:ea typeface="メイリオ" pitchFamily="50" charset="-128"/>
              </a:rPr>
              <a:t>警戒レベル３</a:t>
            </a:r>
            <a:r>
              <a:rPr lang="ja-JP" altLang="en-US" sz="2400" dirty="0">
                <a:solidFill>
                  <a:schemeClr val="bg1"/>
                </a:solidFill>
                <a:latin typeface="メイリオ" pitchFamily="50" charset="-128"/>
                <a:ea typeface="メイリオ" pitchFamily="50" charset="-128"/>
              </a:rPr>
              <a:t>）</a:t>
            </a:r>
          </a:p>
        </p:txBody>
      </p:sp>
      <p:sp>
        <p:nvSpPr>
          <p:cNvPr id="43" name="テキスト ボックス 42"/>
          <p:cNvSpPr txBox="1"/>
          <p:nvPr/>
        </p:nvSpPr>
        <p:spPr>
          <a:xfrm>
            <a:off x="9744863" y="4363424"/>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a:t>
            </a:r>
            <a:r>
              <a:rPr lang="ja-JP" altLang="en-US" sz="1200" b="1" dirty="0">
                <a:solidFill>
                  <a:schemeClr val="bg1"/>
                </a:solidFill>
                <a:latin typeface="メイリオ" pitchFamily="50" charset="-128"/>
                <a:ea typeface="メイリオ" pitchFamily="50" charset="-128"/>
              </a:rPr>
              <a:t>ｖ</a:t>
            </a:r>
            <a:r>
              <a:rPr lang="en-US" altLang="ja-JP" sz="1200" b="1" dirty="0">
                <a:solidFill>
                  <a:schemeClr val="bg1"/>
                </a:solidFill>
                <a:latin typeface="メイリオ" pitchFamily="50" charset="-128"/>
                <a:ea typeface="メイリオ" pitchFamily="50" charset="-128"/>
              </a:rPr>
              <a:t>.</a:t>
            </a:r>
            <a:r>
              <a:rPr lang="ja-JP" altLang="en-US" sz="1200" b="1" dirty="0">
                <a:solidFill>
                  <a:schemeClr val="bg1"/>
                </a:solidFill>
                <a:latin typeface="メイリオ" pitchFamily="50" charset="-128"/>
                <a:ea typeface="メイリオ" pitchFamily="50" charset="-128"/>
              </a:rPr>
              <a:t>３</a:t>
            </a:r>
          </a:p>
        </p:txBody>
      </p:sp>
      <p:graphicFrame>
        <p:nvGraphicFramePr>
          <p:cNvPr id="18" name="表 17"/>
          <p:cNvGraphicFramePr>
            <a:graphicFrameLocks noGrp="1"/>
          </p:cNvGraphicFramePr>
          <p:nvPr>
            <p:extLst>
              <p:ext uri="{D42A27DB-BD31-4B8C-83A1-F6EECF244321}">
                <p14:modId xmlns:p14="http://schemas.microsoft.com/office/powerpoint/2010/main" val="1434911176"/>
              </p:ext>
            </p:extLst>
          </p:nvPr>
        </p:nvGraphicFramePr>
        <p:xfrm>
          <a:off x="9824692" y="157230"/>
          <a:ext cx="1280592" cy="6455280"/>
        </p:xfrm>
        <a:graphic>
          <a:graphicData uri="http://schemas.openxmlformats.org/drawingml/2006/table">
            <a:tbl>
              <a:tblPr firstRow="1" bandRow="1">
                <a:tableStyleId>{0E3FDE45-AF77-4B5C-9715-49D594BDF05E}</a:tableStyleId>
              </a:tblPr>
              <a:tblGrid>
                <a:gridCol w="1280592">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875CC62-0319-6A98-CF21-D2FE72DA7BFD}"/>
              </a:ext>
            </a:extLst>
          </p:cNvPr>
          <p:cNvSpPr/>
          <p:nvPr/>
        </p:nvSpPr>
        <p:spPr>
          <a:xfrm>
            <a:off x="1127449" y="0"/>
            <a:ext cx="8640960" cy="1333012"/>
          </a:xfrm>
          <a:prstGeom prst="rect">
            <a:avLst/>
          </a:prstGeom>
          <a:solidFill>
            <a:schemeClr val="accent6">
              <a:lumMod val="20000"/>
              <a:lumOff val="80000"/>
            </a:schemeClr>
          </a:solidFill>
        </p:spPr>
        <p:txBody>
          <a:bodyPr wrap="square" lIns="396000" tIns="360000" rIns="0">
            <a:spAutoFit/>
          </a:bodyPr>
          <a:lstStyle/>
          <a:p>
            <a:pPr algn="ctr" fontAlgn="t">
              <a:defRPr/>
            </a:pPr>
            <a:r>
              <a:rPr lang="ja-JP" altLang="en-US" sz="6000" dirty="0">
                <a:latin typeface="メイリオ" pitchFamily="50" charset="-128"/>
                <a:ea typeface="メイリオ" pitchFamily="50" charset="-128"/>
              </a:rPr>
              <a:t>〇月〇日（　）</a:t>
            </a:r>
            <a:endParaRPr lang="ja-JP" altLang="en-US" sz="6000" dirty="0"/>
          </a:p>
        </p:txBody>
      </p:sp>
      <p:sp>
        <p:nvSpPr>
          <p:cNvPr id="27" name="正方形/長方形 26"/>
          <p:cNvSpPr/>
          <p:nvPr/>
        </p:nvSpPr>
        <p:spPr bwMode="auto">
          <a:xfrm>
            <a:off x="9768408" y="3247808"/>
            <a:ext cx="128059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8" name="正方形/長方形 27"/>
          <p:cNvSpPr/>
          <p:nvPr/>
        </p:nvSpPr>
        <p:spPr bwMode="auto">
          <a:xfrm>
            <a:off x="9763644" y="4039896"/>
            <a:ext cx="1280592" cy="2448272"/>
          </a:xfrm>
          <a:prstGeom prst="rect">
            <a:avLst/>
          </a:prstGeom>
          <a:solidFill>
            <a:srgbClr val="FF28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9" name="正方形/長方形 28"/>
          <p:cNvSpPr/>
          <p:nvPr/>
        </p:nvSpPr>
        <p:spPr bwMode="auto">
          <a:xfrm>
            <a:off x="9765389" y="4615960"/>
            <a:ext cx="1280592" cy="1872208"/>
          </a:xfrm>
          <a:prstGeom prst="rect">
            <a:avLst/>
          </a:prstGeom>
          <a:solidFill>
            <a:srgbClr val="AA00AA"/>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0" name="正方形/長方形 29"/>
          <p:cNvSpPr/>
          <p:nvPr/>
        </p:nvSpPr>
        <p:spPr bwMode="auto">
          <a:xfrm>
            <a:off x="9765389" y="5624072"/>
            <a:ext cx="1280592" cy="864096"/>
          </a:xfrm>
          <a:prstGeom prst="rect">
            <a:avLst/>
          </a:prstGeom>
          <a:solidFill>
            <a:schemeClr val="tx1"/>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1" name="山形 30"/>
          <p:cNvSpPr/>
          <p:nvPr/>
        </p:nvSpPr>
        <p:spPr bwMode="auto">
          <a:xfrm rot="5400000">
            <a:off x="9488132" y="5297132"/>
            <a:ext cx="1872208"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aphicFrame>
        <p:nvGraphicFramePr>
          <p:cNvPr id="32" name="表 31"/>
          <p:cNvGraphicFramePr>
            <a:graphicFrameLocks noGrp="1"/>
          </p:cNvGraphicFramePr>
          <p:nvPr>
            <p:extLst>
              <p:ext uri="{D42A27DB-BD31-4B8C-83A1-F6EECF244321}">
                <p14:modId xmlns:p14="http://schemas.microsoft.com/office/powerpoint/2010/main" val="1159949514"/>
              </p:ext>
            </p:extLst>
          </p:nvPr>
        </p:nvGraphicFramePr>
        <p:xfrm>
          <a:off x="9768408" y="7448"/>
          <a:ext cx="1280592" cy="6455280"/>
        </p:xfrm>
        <a:graphic>
          <a:graphicData uri="http://schemas.openxmlformats.org/drawingml/2006/table">
            <a:tbl>
              <a:tblPr firstRow="1" bandRow="1">
                <a:tableStyleId>{0E3FDE45-AF77-4B5C-9715-49D594BDF05E}</a:tableStyleId>
              </a:tblPr>
              <a:tblGrid>
                <a:gridCol w="1280592">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35" name="テキスト ボックス 34"/>
          <p:cNvSpPr txBox="1"/>
          <p:nvPr/>
        </p:nvSpPr>
        <p:spPr>
          <a:xfrm>
            <a:off x="9819382" y="728672"/>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Lv.1</a:t>
            </a:r>
            <a:endParaRPr lang="ja-JP" altLang="en-US" sz="1200" b="1" dirty="0">
              <a:latin typeface="メイリオ" pitchFamily="50" charset="-128"/>
              <a:ea typeface="メイリオ" pitchFamily="50" charset="-128"/>
            </a:endParaRPr>
          </a:p>
        </p:txBody>
      </p:sp>
      <p:sp>
        <p:nvSpPr>
          <p:cNvPr id="36" name="テキスト ボックス 35"/>
          <p:cNvSpPr txBox="1"/>
          <p:nvPr/>
        </p:nvSpPr>
        <p:spPr>
          <a:xfrm>
            <a:off x="9770614" y="3212956"/>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Lv.2</a:t>
            </a:r>
            <a:endParaRPr lang="ja-JP" altLang="en-US" sz="1200" b="1" dirty="0">
              <a:latin typeface="メイリオ" pitchFamily="50" charset="-128"/>
              <a:ea typeface="メイリオ" pitchFamily="50" charset="-128"/>
            </a:endParaRPr>
          </a:p>
        </p:txBody>
      </p:sp>
      <p:sp>
        <p:nvSpPr>
          <p:cNvPr id="38" name="テキスト ボックス 37"/>
          <p:cNvSpPr txBox="1"/>
          <p:nvPr/>
        </p:nvSpPr>
        <p:spPr>
          <a:xfrm>
            <a:off x="9765388" y="4607386"/>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土砂災害危険警報</a:t>
            </a:r>
          </a:p>
        </p:txBody>
      </p:sp>
      <p:sp>
        <p:nvSpPr>
          <p:cNvPr id="40" name="テキスト ボックス 39"/>
          <p:cNvSpPr txBox="1"/>
          <p:nvPr/>
        </p:nvSpPr>
        <p:spPr>
          <a:xfrm>
            <a:off x="9770614" y="366208"/>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0" name="角丸四角形 9"/>
          <p:cNvSpPr>
            <a:spLocks noChangeAspect="1"/>
          </p:cNvSpPr>
          <p:nvPr/>
        </p:nvSpPr>
        <p:spPr bwMode="auto">
          <a:xfrm>
            <a:off x="1143000" y="43131"/>
            <a:ext cx="8625408" cy="6711350"/>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43" name="テキスト ボックス 42"/>
          <p:cNvSpPr txBox="1"/>
          <p:nvPr/>
        </p:nvSpPr>
        <p:spPr>
          <a:xfrm>
            <a:off x="286933" y="57935"/>
            <a:ext cx="3877986" cy="461665"/>
          </a:xfrm>
          <a:prstGeom prst="rect">
            <a:avLst/>
          </a:prstGeom>
          <a:solidFill>
            <a:srgbClr val="7030A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latin typeface="メイリオ" pitchFamily="50" charset="-128"/>
                <a:ea typeface="メイリオ" pitchFamily="50" charset="-128"/>
              </a:rPr>
              <a:t>状況付与（</a:t>
            </a:r>
            <a:r>
              <a:rPr lang="ja-JP" altLang="en-US" sz="2400" b="1" dirty="0">
                <a:solidFill>
                  <a:schemeClr val="bg1"/>
                </a:solidFill>
                <a:latin typeface="メイリオ" pitchFamily="50" charset="-128"/>
                <a:ea typeface="メイリオ" pitchFamily="50" charset="-128"/>
              </a:rPr>
              <a:t>警戒レベル</a:t>
            </a:r>
            <a:r>
              <a:rPr lang="en-US" altLang="ja-JP" sz="2400" b="1" dirty="0">
                <a:solidFill>
                  <a:schemeClr val="bg1"/>
                </a:solidFill>
                <a:latin typeface="メイリオ" pitchFamily="50" charset="-128"/>
                <a:ea typeface="メイリオ" pitchFamily="50" charset="-128"/>
              </a:rPr>
              <a:t>4</a:t>
            </a:r>
            <a:r>
              <a:rPr lang="ja-JP" altLang="en-US" sz="2400" dirty="0">
                <a:solidFill>
                  <a:schemeClr val="bg1"/>
                </a:solidFill>
                <a:latin typeface="メイリオ" pitchFamily="50" charset="-128"/>
                <a:ea typeface="メイリオ" pitchFamily="50" charset="-128"/>
              </a:rPr>
              <a:t>）</a:t>
            </a:r>
          </a:p>
        </p:txBody>
      </p:sp>
      <p:sp>
        <p:nvSpPr>
          <p:cNvPr id="5" name="Rectangle 6">
            <a:extLst>
              <a:ext uri="{FF2B5EF4-FFF2-40B4-BE49-F238E27FC236}">
                <a16:creationId xmlns:a16="http://schemas.microsoft.com/office/drawing/2014/main" id="{AF5EDCEE-F1B2-49A9-9F2B-A4E883B8E27D}"/>
              </a:ext>
            </a:extLst>
          </p:cNvPr>
          <p:cNvSpPr>
            <a:spLocks/>
          </p:cNvSpPr>
          <p:nvPr/>
        </p:nvSpPr>
        <p:spPr bwMode="auto">
          <a:xfrm>
            <a:off x="1306880" y="2584239"/>
            <a:ext cx="6060077" cy="573088"/>
          </a:xfrm>
          <a:prstGeom prst="rect">
            <a:avLst/>
          </a:prstGeom>
          <a:solidFill>
            <a:srgbClr val="7030A0"/>
          </a:solidFill>
          <a:ln w="9525">
            <a:noFill/>
            <a:miter lim="800000"/>
            <a:headEnd/>
            <a:tailEnd/>
          </a:ln>
        </p:spPr>
        <p:txBody>
          <a:bodyPr lIns="0" tIns="0" rIns="0" bIns="0" anchor="ctr"/>
          <a:lstStyle/>
          <a:p>
            <a:pPr algn="ctr" eaLnBrk="1" fontAlgn="t" hangingPunct="1">
              <a:lnSpc>
                <a:spcPct val="90000"/>
              </a:lnSpc>
            </a:pPr>
            <a:r>
              <a:rPr kumimoji="0" lang="en-US" altLang="ja-JP" sz="3600" dirty="0">
                <a:solidFill>
                  <a:schemeClr val="bg1"/>
                </a:solidFill>
                <a:latin typeface="メイリオ" pitchFamily="50" charset="-128"/>
                <a:ea typeface="メイリオ" pitchFamily="50" charset="-128"/>
                <a:sym typeface="ヒラギノ角ゴ ProN W6"/>
              </a:rPr>
              <a:t> </a:t>
            </a:r>
            <a:r>
              <a:rPr kumimoji="0" lang="ja-JP" altLang="en-US" sz="3200" dirty="0">
                <a:solidFill>
                  <a:schemeClr val="bg1"/>
                </a:solidFill>
                <a:latin typeface="メイリオ" pitchFamily="50" charset="-128"/>
                <a:ea typeface="メイリオ" pitchFamily="50" charset="-128"/>
                <a:sym typeface="ヒラギノ角ゴ ProN W6"/>
              </a:rPr>
              <a:t>レベル４ 土砂災害危険警報発表</a:t>
            </a:r>
            <a:endParaRPr kumimoji="0" lang="en-US" altLang="ja-JP" sz="3600" dirty="0">
              <a:solidFill>
                <a:schemeClr val="bg1"/>
              </a:solidFill>
              <a:latin typeface="メイリオ" pitchFamily="50" charset="-128"/>
              <a:ea typeface="メイリオ" pitchFamily="50" charset="-128"/>
              <a:sym typeface="ヒラギノ角ゴ ProN W6"/>
            </a:endParaRPr>
          </a:p>
        </p:txBody>
      </p:sp>
      <p:sp>
        <p:nvSpPr>
          <p:cNvPr id="6" name="テキスト ボックス 11">
            <a:extLst>
              <a:ext uri="{FF2B5EF4-FFF2-40B4-BE49-F238E27FC236}">
                <a16:creationId xmlns:a16="http://schemas.microsoft.com/office/drawing/2014/main" id="{4D80ECF4-CAF2-7E16-FD9B-E95C630ABFAC}"/>
              </a:ext>
            </a:extLst>
          </p:cNvPr>
          <p:cNvSpPr txBox="1">
            <a:spLocks noChangeArrowheads="1"/>
          </p:cNvSpPr>
          <p:nvPr/>
        </p:nvSpPr>
        <p:spPr bwMode="auto">
          <a:xfrm>
            <a:off x="802981" y="1387809"/>
            <a:ext cx="5594414" cy="553998"/>
          </a:xfrm>
          <a:prstGeom prst="rect">
            <a:avLst/>
          </a:prstGeom>
          <a:noFill/>
          <a:ln w="9525">
            <a:noFill/>
            <a:miter lim="800000"/>
            <a:headEnd/>
            <a:tailEnd/>
          </a:ln>
        </p:spPr>
        <p:txBody>
          <a:bodyPr wrap="square" lIns="0" tIns="0" rIns="0" bIns="0">
            <a:spAutoFit/>
          </a:bodyPr>
          <a:lstStyle/>
          <a:p>
            <a:pPr algn="ctr" eaLnBrk="1" hangingPunct="1"/>
            <a:r>
              <a:rPr lang="ja-JP" altLang="en-US" sz="3600" dirty="0">
                <a:latin typeface="メイリオ" pitchFamily="50" charset="-128"/>
                <a:ea typeface="メイリオ" pitchFamily="50" charset="-128"/>
              </a:rPr>
              <a:t>〇日（　）〇時〇分</a:t>
            </a:r>
          </a:p>
        </p:txBody>
      </p:sp>
      <p:sp>
        <p:nvSpPr>
          <p:cNvPr id="7" name="Rectangle 6">
            <a:extLst>
              <a:ext uri="{FF2B5EF4-FFF2-40B4-BE49-F238E27FC236}">
                <a16:creationId xmlns:a16="http://schemas.microsoft.com/office/drawing/2014/main" id="{4001BB88-2379-3714-22D0-6C971824D05E}"/>
              </a:ext>
            </a:extLst>
          </p:cNvPr>
          <p:cNvSpPr>
            <a:spLocks/>
          </p:cNvSpPr>
          <p:nvPr/>
        </p:nvSpPr>
        <p:spPr bwMode="auto">
          <a:xfrm>
            <a:off x="1306880" y="5575697"/>
            <a:ext cx="7296438" cy="573088"/>
          </a:xfrm>
          <a:prstGeom prst="rect">
            <a:avLst/>
          </a:prstGeom>
          <a:solidFill>
            <a:srgbClr val="7030A0"/>
          </a:solidFill>
          <a:ln w="9525">
            <a:noFill/>
            <a:miter lim="800000"/>
            <a:headEnd/>
            <a:tailEnd/>
          </a:ln>
        </p:spPr>
        <p:txBody>
          <a:bodyPr lIns="0" tIns="0" rIns="0" bIns="0" anchor="ctr"/>
          <a:lstStyle/>
          <a:p>
            <a:pPr algn="ctr" eaLnBrk="1" fontAlgn="t" hangingPunct="1">
              <a:lnSpc>
                <a:spcPct val="90000"/>
              </a:lnSpc>
            </a:pPr>
            <a:r>
              <a:rPr kumimoji="0" lang="ja-JP" altLang="en-US" sz="3600" dirty="0">
                <a:solidFill>
                  <a:schemeClr val="bg1"/>
                </a:solidFill>
                <a:latin typeface="メイリオ" pitchFamily="50" charset="-128"/>
                <a:ea typeface="メイリオ" pitchFamily="50" charset="-128"/>
                <a:sym typeface="ヒラギノ角ゴ ProN W6"/>
              </a:rPr>
              <a:t>警戒レベル</a:t>
            </a:r>
            <a:r>
              <a:rPr kumimoji="0" lang="en-US" altLang="ja-JP" sz="3600" dirty="0">
                <a:solidFill>
                  <a:schemeClr val="bg1"/>
                </a:solidFill>
                <a:latin typeface="メイリオ" pitchFamily="50" charset="-128"/>
                <a:ea typeface="メイリオ" pitchFamily="50" charset="-128"/>
                <a:sym typeface="ヒラギノ角ゴ ProN W6"/>
              </a:rPr>
              <a:t>4</a:t>
            </a:r>
            <a:r>
              <a:rPr kumimoji="0" lang="ja-JP" altLang="en-US" sz="3600" dirty="0">
                <a:solidFill>
                  <a:schemeClr val="bg1"/>
                </a:solidFill>
                <a:latin typeface="メイリオ" pitchFamily="50" charset="-128"/>
                <a:ea typeface="メイリオ" pitchFamily="50" charset="-128"/>
                <a:sym typeface="ヒラギノ角ゴ ProN W6"/>
              </a:rPr>
              <a:t>　避難指示発令</a:t>
            </a:r>
            <a:endParaRPr kumimoji="0" lang="ja-JP" altLang="en-US" sz="3600" b="1" dirty="0">
              <a:solidFill>
                <a:schemeClr val="bg1"/>
              </a:solidFill>
              <a:latin typeface="メイリオ" pitchFamily="50" charset="-128"/>
              <a:ea typeface="メイリオ" pitchFamily="50" charset="-128"/>
              <a:sym typeface="ヒラギノ角ゴ ProN W6"/>
            </a:endParaRPr>
          </a:p>
        </p:txBody>
      </p:sp>
      <p:sp>
        <p:nvSpPr>
          <p:cNvPr id="8" name="テキスト ボックス 11">
            <a:extLst>
              <a:ext uri="{FF2B5EF4-FFF2-40B4-BE49-F238E27FC236}">
                <a16:creationId xmlns:a16="http://schemas.microsoft.com/office/drawing/2014/main" id="{D9C5CB29-22A6-72FB-D92B-C24262DFFFA6}"/>
              </a:ext>
            </a:extLst>
          </p:cNvPr>
          <p:cNvSpPr txBox="1">
            <a:spLocks noChangeArrowheads="1"/>
          </p:cNvSpPr>
          <p:nvPr/>
        </p:nvSpPr>
        <p:spPr bwMode="auto">
          <a:xfrm>
            <a:off x="666568" y="4901076"/>
            <a:ext cx="5594414" cy="553998"/>
          </a:xfrm>
          <a:prstGeom prst="rect">
            <a:avLst/>
          </a:prstGeom>
          <a:noFill/>
          <a:ln w="9525">
            <a:noFill/>
            <a:miter lim="800000"/>
            <a:headEnd/>
            <a:tailEnd/>
          </a:ln>
        </p:spPr>
        <p:txBody>
          <a:bodyPr wrap="square" lIns="0" tIns="0" rIns="0" bIns="0">
            <a:spAutoFit/>
          </a:bodyPr>
          <a:lstStyle/>
          <a:p>
            <a:pPr algn="ctr" eaLnBrk="1" hangingPunct="1"/>
            <a:r>
              <a:rPr lang="ja-JP" altLang="en-US" sz="3600" dirty="0">
                <a:latin typeface="メイリオ" pitchFamily="50" charset="-128"/>
                <a:ea typeface="メイリオ" pitchFamily="50" charset="-128"/>
              </a:rPr>
              <a:t> 〇日（　）〇時〇分</a:t>
            </a:r>
          </a:p>
        </p:txBody>
      </p:sp>
      <p:sp>
        <p:nvSpPr>
          <p:cNvPr id="26" name="正方形/長方形 25"/>
          <p:cNvSpPr/>
          <p:nvPr/>
        </p:nvSpPr>
        <p:spPr>
          <a:xfrm>
            <a:off x="610430" y="6215290"/>
            <a:ext cx="7992888" cy="584775"/>
          </a:xfrm>
          <a:prstGeom prst="rect">
            <a:avLst/>
          </a:prstGeom>
        </p:spPr>
        <p:txBody>
          <a:bodyPr wrap="square">
            <a:spAutoFit/>
          </a:bodyPr>
          <a:lstStyle/>
          <a:p>
            <a:pPr algn="ctr">
              <a:defRPr/>
            </a:pPr>
            <a:r>
              <a:rPr lang="ja-JP" altLang="en-US" sz="3200" dirty="0">
                <a:latin typeface="メイリオ" pitchFamily="50" charset="-128"/>
                <a:ea typeface="メイリオ" pitchFamily="50" charset="-128"/>
              </a:rPr>
              <a:t>外は猛烈な雨です</a:t>
            </a:r>
            <a:endParaRPr lang="ja-JP" altLang="en-US" dirty="0">
              <a:latin typeface="メイリオ" pitchFamily="50" charset="-128"/>
              <a:ea typeface="メイリオ" pitchFamily="50" charset="-128"/>
            </a:endParaRPr>
          </a:p>
        </p:txBody>
      </p:sp>
      <p:sp>
        <p:nvSpPr>
          <p:cNvPr id="3" name="テキスト ボックス 2">
            <a:extLst>
              <a:ext uri="{FF2B5EF4-FFF2-40B4-BE49-F238E27FC236}">
                <a16:creationId xmlns:a16="http://schemas.microsoft.com/office/drawing/2014/main" id="{3295C01D-E4BB-009E-0087-4EC811DE293B}"/>
              </a:ext>
            </a:extLst>
          </p:cNvPr>
          <p:cNvSpPr txBox="1"/>
          <p:nvPr/>
        </p:nvSpPr>
        <p:spPr>
          <a:xfrm>
            <a:off x="9765389" y="4888782"/>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a:t>
            </a:r>
            <a:r>
              <a:rPr lang="ja-JP" altLang="en-US" sz="1200" b="1" dirty="0">
                <a:solidFill>
                  <a:schemeClr val="bg1"/>
                </a:solidFill>
                <a:latin typeface="メイリオ" pitchFamily="50" charset="-128"/>
                <a:ea typeface="メイリオ" pitchFamily="50" charset="-128"/>
              </a:rPr>
              <a:t>４</a:t>
            </a:r>
          </a:p>
        </p:txBody>
      </p:sp>
      <p:sp>
        <p:nvSpPr>
          <p:cNvPr id="44" name="テキスト ボックス 43"/>
          <p:cNvSpPr txBox="1"/>
          <p:nvPr/>
        </p:nvSpPr>
        <p:spPr>
          <a:xfrm>
            <a:off x="9708319" y="4084904"/>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a:t>
            </a:r>
            <a:r>
              <a:rPr lang="ja-JP" altLang="en-US" sz="1200" b="1" dirty="0">
                <a:solidFill>
                  <a:schemeClr val="bg1"/>
                </a:solidFill>
                <a:latin typeface="メイリオ" pitchFamily="50" charset="-128"/>
                <a:ea typeface="メイリオ" pitchFamily="50" charset="-128"/>
              </a:rPr>
              <a:t>ｖ</a:t>
            </a:r>
            <a:r>
              <a:rPr lang="en-US" altLang="ja-JP" sz="1200" b="1" dirty="0">
                <a:solidFill>
                  <a:schemeClr val="bg1"/>
                </a:solidFill>
                <a:latin typeface="メイリオ" pitchFamily="50" charset="-128"/>
                <a:ea typeface="メイリオ" pitchFamily="50" charset="-128"/>
              </a:rPr>
              <a:t>.</a:t>
            </a:r>
            <a:r>
              <a:rPr lang="ja-JP" altLang="en-US" sz="1200" b="1" dirty="0">
                <a:solidFill>
                  <a:schemeClr val="bg1"/>
                </a:solidFill>
                <a:latin typeface="メイリオ" pitchFamily="50" charset="-128"/>
                <a:ea typeface="メイリオ" pitchFamily="50" charset="-128"/>
              </a:rPr>
              <a:t>３</a:t>
            </a:r>
          </a:p>
        </p:txBody>
      </p:sp>
      <p:sp>
        <p:nvSpPr>
          <p:cNvPr id="2" name="Rectangle 6">
            <a:extLst>
              <a:ext uri="{FF2B5EF4-FFF2-40B4-BE49-F238E27FC236}">
                <a16:creationId xmlns:a16="http://schemas.microsoft.com/office/drawing/2014/main" id="{224412C7-4CE3-0726-FD0B-7679C3A79E21}"/>
              </a:ext>
            </a:extLst>
          </p:cNvPr>
          <p:cNvSpPr>
            <a:spLocks/>
          </p:cNvSpPr>
          <p:nvPr/>
        </p:nvSpPr>
        <p:spPr bwMode="auto">
          <a:xfrm>
            <a:off x="1306881" y="1876568"/>
            <a:ext cx="5214689" cy="573088"/>
          </a:xfrm>
          <a:prstGeom prst="rect">
            <a:avLst/>
          </a:prstGeom>
          <a:solidFill>
            <a:srgbClr val="7030A0"/>
          </a:solidFill>
          <a:ln w="9525">
            <a:noFill/>
            <a:miter lim="800000"/>
            <a:headEnd/>
            <a:tailEnd/>
          </a:ln>
        </p:spPr>
        <p:txBody>
          <a:bodyPr lIns="0" tIns="0" rIns="0" bIns="0" anchor="ctr"/>
          <a:lstStyle/>
          <a:p>
            <a:pPr algn="ctr" eaLnBrk="1" fontAlgn="t" hangingPunct="1">
              <a:lnSpc>
                <a:spcPct val="90000"/>
              </a:lnSpc>
            </a:pPr>
            <a:r>
              <a:rPr kumimoji="0" lang="en-US" altLang="ja-JP" sz="3600" dirty="0">
                <a:solidFill>
                  <a:schemeClr val="bg1"/>
                </a:solidFill>
                <a:latin typeface="メイリオ" pitchFamily="50" charset="-128"/>
                <a:ea typeface="メイリオ" pitchFamily="50" charset="-128"/>
                <a:sym typeface="ヒラギノ角ゴ ProN W6"/>
              </a:rPr>
              <a:t> </a:t>
            </a:r>
            <a:r>
              <a:rPr kumimoji="0" lang="ja-JP" altLang="en-US" sz="3200" dirty="0">
                <a:solidFill>
                  <a:schemeClr val="bg1"/>
                </a:solidFill>
                <a:latin typeface="メイリオ" pitchFamily="50" charset="-128"/>
                <a:ea typeface="メイリオ" pitchFamily="50" charset="-128"/>
                <a:sym typeface="ヒラギノ角ゴ ProN W6"/>
              </a:rPr>
              <a:t>レベル４</a:t>
            </a:r>
            <a:r>
              <a:rPr kumimoji="0" lang="en-US" altLang="ja-JP" sz="3200" dirty="0">
                <a:solidFill>
                  <a:schemeClr val="bg1"/>
                </a:solidFill>
                <a:latin typeface="メイリオ" pitchFamily="50" charset="-128"/>
                <a:ea typeface="メイリオ" pitchFamily="50" charset="-128"/>
                <a:sym typeface="ヒラギノ角ゴ ProN W6"/>
              </a:rPr>
              <a:t> </a:t>
            </a:r>
            <a:r>
              <a:rPr kumimoji="0" lang="ja-JP" altLang="en-US" sz="3200" dirty="0">
                <a:solidFill>
                  <a:schemeClr val="bg1"/>
                </a:solidFill>
                <a:latin typeface="メイリオ" pitchFamily="50" charset="-128"/>
                <a:ea typeface="メイリオ" pitchFamily="50" charset="-128"/>
                <a:sym typeface="ヒラギノ角ゴ ProN W6"/>
              </a:rPr>
              <a:t>大雨危険警報発表</a:t>
            </a:r>
            <a:endParaRPr kumimoji="0" lang="en-US" altLang="ja-JP" sz="3600" dirty="0">
              <a:solidFill>
                <a:schemeClr val="bg1"/>
              </a:solidFill>
              <a:latin typeface="メイリオ" pitchFamily="50" charset="-128"/>
              <a:ea typeface="メイリオ" pitchFamily="50" charset="-128"/>
              <a:sym typeface="ヒラギノ角ゴ ProN W6"/>
            </a:endParaRPr>
          </a:p>
        </p:txBody>
      </p:sp>
      <p:sp>
        <p:nvSpPr>
          <p:cNvPr id="9" name="Rectangle 6">
            <a:extLst>
              <a:ext uri="{FF2B5EF4-FFF2-40B4-BE49-F238E27FC236}">
                <a16:creationId xmlns:a16="http://schemas.microsoft.com/office/drawing/2014/main" id="{84A23ACA-E7F4-4971-03A5-99538865AE3B}"/>
              </a:ext>
            </a:extLst>
          </p:cNvPr>
          <p:cNvSpPr>
            <a:spLocks/>
          </p:cNvSpPr>
          <p:nvPr/>
        </p:nvSpPr>
        <p:spPr bwMode="auto">
          <a:xfrm>
            <a:off x="1306880" y="3333753"/>
            <a:ext cx="6387882" cy="573088"/>
          </a:xfrm>
          <a:prstGeom prst="rect">
            <a:avLst/>
          </a:prstGeom>
          <a:solidFill>
            <a:srgbClr val="7030A0"/>
          </a:solidFill>
          <a:ln w="9525">
            <a:noFill/>
            <a:miter lim="800000"/>
            <a:headEnd/>
            <a:tailEnd/>
          </a:ln>
        </p:spPr>
        <p:txBody>
          <a:bodyPr lIns="0" tIns="0" rIns="0" bIns="0" anchor="ctr"/>
          <a:lstStyle/>
          <a:p>
            <a:pPr algn="ctr" eaLnBrk="1" fontAlgn="t" hangingPunct="1">
              <a:lnSpc>
                <a:spcPct val="90000"/>
              </a:lnSpc>
            </a:pPr>
            <a:r>
              <a:rPr kumimoji="0" lang="en-US" altLang="ja-JP" sz="3200" dirty="0">
                <a:solidFill>
                  <a:schemeClr val="bg1"/>
                </a:solidFill>
                <a:latin typeface="メイリオ" pitchFamily="50" charset="-128"/>
                <a:ea typeface="メイリオ" pitchFamily="50" charset="-128"/>
                <a:sym typeface="ヒラギノ角ゴ ProN W6"/>
              </a:rPr>
              <a:t> </a:t>
            </a:r>
            <a:r>
              <a:rPr kumimoji="0" lang="ja-JP" altLang="en-US" sz="3200" dirty="0">
                <a:solidFill>
                  <a:schemeClr val="bg1"/>
                </a:solidFill>
                <a:latin typeface="メイリオ" pitchFamily="50" charset="-128"/>
                <a:ea typeface="メイリオ" pitchFamily="50" charset="-128"/>
                <a:sym typeface="ヒラギノ角ゴ ProN W6"/>
              </a:rPr>
              <a:t>〇〇川レベル４ 氾濫危険警報発表</a:t>
            </a:r>
            <a:endParaRPr kumimoji="0" lang="en-US" altLang="ja-JP" sz="3200" dirty="0">
              <a:solidFill>
                <a:schemeClr val="bg1"/>
              </a:solidFill>
              <a:latin typeface="メイリオ" pitchFamily="50" charset="-128"/>
              <a:ea typeface="メイリオ" pitchFamily="50" charset="-128"/>
              <a:sym typeface="ヒラギノ角ゴ ProN W6"/>
            </a:endParaRPr>
          </a:p>
        </p:txBody>
      </p:sp>
      <p:sp>
        <p:nvSpPr>
          <p:cNvPr id="11" name="右中かっこ 10">
            <a:extLst>
              <a:ext uri="{FF2B5EF4-FFF2-40B4-BE49-F238E27FC236}">
                <a16:creationId xmlns:a16="http://schemas.microsoft.com/office/drawing/2014/main" id="{ABC2FB53-AA09-10D1-4FB7-D4198DFB24CD}"/>
              </a:ext>
            </a:extLst>
          </p:cNvPr>
          <p:cNvSpPr/>
          <p:nvPr/>
        </p:nvSpPr>
        <p:spPr>
          <a:xfrm>
            <a:off x="8091241" y="1825164"/>
            <a:ext cx="266257" cy="19922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F85577A4-4CC7-A7E7-09FA-82C9D1DEC6AE}"/>
              </a:ext>
            </a:extLst>
          </p:cNvPr>
          <p:cNvSpPr txBox="1"/>
          <p:nvPr/>
        </p:nvSpPr>
        <p:spPr>
          <a:xfrm>
            <a:off x="8491729" y="2641603"/>
            <a:ext cx="1173450" cy="369332"/>
          </a:xfrm>
          <a:prstGeom prst="rect">
            <a:avLst/>
          </a:prstGeom>
          <a:noFill/>
          <a:ln>
            <a:solidFill>
              <a:schemeClr val="tx1"/>
            </a:solidFill>
          </a:ln>
        </p:spPr>
        <p:txBody>
          <a:bodyPr wrap="square" rtlCol="0">
            <a:spAutoFit/>
          </a:bodyPr>
          <a:lstStyle/>
          <a:p>
            <a:r>
              <a:rPr kumimoji="1" lang="ja-JP" altLang="en-US" b="1" dirty="0"/>
              <a:t>選択する</a:t>
            </a:r>
          </a:p>
        </p:txBody>
      </p:sp>
      <p:sp>
        <p:nvSpPr>
          <p:cNvPr id="13" name="正方形/長方形 8">
            <a:extLst>
              <a:ext uri="{FF2B5EF4-FFF2-40B4-BE49-F238E27FC236}">
                <a16:creationId xmlns:a16="http://schemas.microsoft.com/office/drawing/2014/main" id="{CD5A040B-63DC-C8D8-25A9-4CB3704B17AF}"/>
              </a:ext>
            </a:extLst>
          </p:cNvPr>
          <p:cNvSpPr>
            <a:spLocks noChangeArrowheads="1"/>
          </p:cNvSpPr>
          <p:nvPr/>
        </p:nvSpPr>
        <p:spPr bwMode="auto">
          <a:xfrm>
            <a:off x="4366797" y="4226455"/>
            <a:ext cx="5075237" cy="461962"/>
          </a:xfrm>
          <a:prstGeom prst="rect">
            <a:avLst/>
          </a:prstGeom>
          <a:noFill/>
          <a:ln w="9525">
            <a:noFill/>
            <a:miter lim="800000"/>
            <a:headEnd/>
            <a:tailEnd/>
          </a:ln>
        </p:spPr>
        <p:txBody>
          <a:bodyPr>
            <a:spAutoFit/>
          </a:bodyPr>
          <a:lstStyle/>
          <a:p>
            <a:pPr algn="ctr" eaLnBrk="1" hangingPunct="1"/>
            <a:r>
              <a:rPr kumimoji="0" lang="ja-JP" altLang="en-US" sz="2400" b="1" dirty="0">
                <a:solidFill>
                  <a:srgbClr val="660066"/>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rPr>
              <a:t>警戒レベル４　避難指示</a:t>
            </a:r>
            <a:r>
              <a:rPr kumimoji="0" lang="ja-JP" altLang="en-US" sz="2400" b="1" dirty="0">
                <a:solidFill>
                  <a:srgbClr val="FF0000"/>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rPr>
              <a:t>　</a:t>
            </a:r>
            <a:r>
              <a:rPr kumimoji="0" lang="ja-JP" altLang="en-US" sz="2400" b="1" dirty="0">
                <a:effectLst>
                  <a:outerShdw blurRad="38100" dist="38100" dir="2700000" algn="tl">
                    <a:srgbClr val="000000">
                      <a:alpha val="43137"/>
                    </a:srgbClr>
                  </a:outerShdw>
                </a:effectLst>
                <a:latin typeface="メイリオ" pitchFamily="50" charset="-128"/>
                <a:ea typeface="メイリオ" pitchFamily="50" charset="-128"/>
                <a:cs typeface="ヒラギノ角ゴ ProN W6"/>
              </a:rPr>
              <a:t>相当</a:t>
            </a:r>
          </a:p>
        </p:txBody>
      </p:sp>
    </p:spTree>
    <p:extLst>
      <p:ext uri="{BB962C8B-B14F-4D97-AF65-F5344CB8AC3E}">
        <p14:creationId xmlns:p14="http://schemas.microsoft.com/office/powerpoint/2010/main" val="545922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AEBE6-9740-540E-DFD0-CFFE2F4BF634}"/>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29EE09E-D099-214F-3926-15F98D69E456}"/>
              </a:ext>
            </a:extLst>
          </p:cNvPr>
          <p:cNvSpPr/>
          <p:nvPr/>
        </p:nvSpPr>
        <p:spPr>
          <a:xfrm>
            <a:off x="146649" y="138023"/>
            <a:ext cx="11895826" cy="656470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800" dirty="0">
                <a:ln w="0"/>
                <a:solidFill>
                  <a:schemeClr val="tx1"/>
                </a:solidFill>
                <a:effectLst>
                  <a:outerShdw blurRad="38100" dist="19050" dir="2700000" algn="tl" rotWithShape="0">
                    <a:schemeClr val="dk1">
                      <a:alpha val="40000"/>
                    </a:schemeClr>
                  </a:outerShdw>
                </a:effectLst>
              </a:rPr>
              <a:t>地域の地図を貼る</a:t>
            </a:r>
          </a:p>
        </p:txBody>
      </p:sp>
      <p:sp>
        <p:nvSpPr>
          <p:cNvPr id="6" name="Rectangle 7">
            <a:extLst>
              <a:ext uri="{FF2B5EF4-FFF2-40B4-BE49-F238E27FC236}">
                <a16:creationId xmlns:a16="http://schemas.microsoft.com/office/drawing/2014/main" id="{7FE278F0-9734-7582-F21A-1773528D826B}"/>
              </a:ext>
            </a:extLst>
          </p:cNvPr>
          <p:cNvSpPr>
            <a:spLocks/>
          </p:cNvSpPr>
          <p:nvPr/>
        </p:nvSpPr>
        <p:spPr bwMode="auto">
          <a:xfrm>
            <a:off x="868776" y="902394"/>
            <a:ext cx="4281309" cy="767072"/>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 </a:t>
            </a: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〇〇川で氾濫発生</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p:txBody>
      </p:sp>
      <p:sp>
        <p:nvSpPr>
          <p:cNvPr id="7" name="テキスト ボックス 12">
            <a:extLst>
              <a:ext uri="{FF2B5EF4-FFF2-40B4-BE49-F238E27FC236}">
                <a16:creationId xmlns:a16="http://schemas.microsoft.com/office/drawing/2014/main" id="{C4D44C85-CCB9-3CB5-14F9-9D3EE0EE1AE3}"/>
              </a:ext>
            </a:extLst>
          </p:cNvPr>
          <p:cNvSpPr txBox="1">
            <a:spLocks noChangeArrowheads="1"/>
          </p:cNvSpPr>
          <p:nvPr/>
        </p:nvSpPr>
        <p:spPr bwMode="auto">
          <a:xfrm>
            <a:off x="7060223" y="14660"/>
            <a:ext cx="5131777" cy="646331"/>
          </a:xfrm>
          <a:prstGeom prst="rect">
            <a:avLst/>
          </a:prstGeom>
          <a:solidFill>
            <a:schemeClr val="accent1"/>
          </a:solidFill>
          <a:ln w="9525">
            <a:noFill/>
            <a:miter lim="800000"/>
            <a:headEnd/>
            <a:tailEnd/>
          </a:ln>
        </p:spPr>
        <p:txBody>
          <a:bodyPr wrap="square">
            <a:spAutoFit/>
          </a:bodyPr>
          <a:lstStyle/>
          <a:p>
            <a:pPr algn="ctr" eaLnBrk="1" hangingPunct="1"/>
            <a:r>
              <a:rPr lang="ja-JP" altLang="en-US" sz="36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〇日（　）〇時〇分頃</a:t>
            </a:r>
          </a:p>
        </p:txBody>
      </p:sp>
      <p:sp>
        <p:nvSpPr>
          <p:cNvPr id="32" name="テキスト ボックス 31">
            <a:extLst>
              <a:ext uri="{FF2B5EF4-FFF2-40B4-BE49-F238E27FC236}">
                <a16:creationId xmlns:a16="http://schemas.microsoft.com/office/drawing/2014/main" id="{EC0359FB-6790-4CAE-895C-D3DFDA13B0AE}"/>
              </a:ext>
            </a:extLst>
          </p:cNvPr>
          <p:cNvSpPr txBox="1"/>
          <p:nvPr/>
        </p:nvSpPr>
        <p:spPr>
          <a:xfrm>
            <a:off x="178027" y="106994"/>
            <a:ext cx="3778600" cy="461665"/>
          </a:xfrm>
          <a:prstGeom prst="rect">
            <a:avLst/>
          </a:prstGeom>
          <a:solidFill>
            <a:srgbClr val="7030A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状況付与（</a:t>
            </a:r>
            <a:r>
              <a:rPr lang="ja-JP" altLang="en-US"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警戒レベル</a:t>
            </a:r>
            <a:r>
              <a:rPr lang="en-US" altLang="ja-JP"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4</a:t>
            </a:r>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4" name="テキスト ボックス 3">
            <a:extLst>
              <a:ext uri="{FF2B5EF4-FFF2-40B4-BE49-F238E27FC236}">
                <a16:creationId xmlns:a16="http://schemas.microsoft.com/office/drawing/2014/main" id="{C7EF70DA-DC13-FD85-6906-3834E782A6B2}"/>
              </a:ext>
            </a:extLst>
          </p:cNvPr>
          <p:cNvSpPr txBox="1"/>
          <p:nvPr/>
        </p:nvSpPr>
        <p:spPr>
          <a:xfrm>
            <a:off x="3742896" y="1904065"/>
            <a:ext cx="2031325" cy="461665"/>
          </a:xfrm>
          <a:prstGeom prst="rect">
            <a:avLst/>
          </a:prstGeom>
          <a:noFill/>
        </p:spPr>
        <p:txBody>
          <a:bodyPr wrap="none" rtlCol="0">
            <a:spAutoFit/>
          </a:bodyPr>
          <a:lstStyle/>
          <a:p>
            <a:r>
              <a:rPr lang="ja-JP" altLang="en-US" sz="2400" dirty="0">
                <a:effectLst>
                  <a:outerShdw blurRad="38100" dist="38100" dir="2700000" algn="tl">
                    <a:srgbClr val="000000">
                      <a:alpha val="43137"/>
                    </a:srgbClr>
                  </a:outerShdw>
                </a:effectLst>
                <a:latin typeface="メイリオ" pitchFamily="50" charset="-128"/>
                <a:ea typeface="メイリオ" pitchFamily="50" charset="-128"/>
              </a:rPr>
              <a:t>浸水した場所</a:t>
            </a:r>
          </a:p>
        </p:txBody>
      </p:sp>
      <p:sp>
        <p:nvSpPr>
          <p:cNvPr id="3" name="楕円 7">
            <a:extLst>
              <a:ext uri="{FF2B5EF4-FFF2-40B4-BE49-F238E27FC236}">
                <a16:creationId xmlns:a16="http://schemas.microsoft.com/office/drawing/2014/main" id="{6D112B84-C2C4-E113-6950-F4D679EF48DF}"/>
              </a:ext>
            </a:extLst>
          </p:cNvPr>
          <p:cNvSpPr/>
          <p:nvPr/>
        </p:nvSpPr>
        <p:spPr>
          <a:xfrm rot="16200000">
            <a:off x="2276079" y="952706"/>
            <a:ext cx="588016" cy="2345619"/>
          </a:xfrm>
          <a:prstGeom prst="ellipse">
            <a:avLst/>
          </a:prstGeom>
          <a:solidFill>
            <a:srgbClr val="00FFFF">
              <a:alpha val="40000"/>
            </a:srgbClr>
          </a:solidFill>
          <a:ln w="57150">
            <a:solidFill>
              <a:srgbClr val="00B0F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Rectangle 7">
            <a:extLst>
              <a:ext uri="{FF2B5EF4-FFF2-40B4-BE49-F238E27FC236}">
                <a16:creationId xmlns:a16="http://schemas.microsoft.com/office/drawing/2014/main" id="{9220D0D8-A148-5B71-2013-76EE0C30027B}"/>
              </a:ext>
            </a:extLst>
          </p:cNvPr>
          <p:cNvSpPr>
            <a:spLocks/>
          </p:cNvSpPr>
          <p:nvPr/>
        </p:nvSpPr>
        <p:spPr bwMode="auto">
          <a:xfrm>
            <a:off x="6878512" y="902394"/>
            <a:ext cx="4281309" cy="767072"/>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〇〇地区で停電発生</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p:txBody>
      </p:sp>
      <p:sp>
        <p:nvSpPr>
          <p:cNvPr id="8" name="Rectangle 7">
            <a:extLst>
              <a:ext uri="{FF2B5EF4-FFF2-40B4-BE49-F238E27FC236}">
                <a16:creationId xmlns:a16="http://schemas.microsoft.com/office/drawing/2014/main" id="{96F1A324-2400-03FD-82E6-09D9C88B096D}"/>
              </a:ext>
            </a:extLst>
          </p:cNvPr>
          <p:cNvSpPr>
            <a:spLocks/>
          </p:cNvSpPr>
          <p:nvPr/>
        </p:nvSpPr>
        <p:spPr bwMode="auto">
          <a:xfrm>
            <a:off x="868775" y="4953935"/>
            <a:ext cx="4281309" cy="1174200"/>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土砂崩れ発生</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道路通行止め</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p:txBody>
      </p:sp>
    </p:spTree>
    <p:extLst>
      <p:ext uri="{BB962C8B-B14F-4D97-AF65-F5344CB8AC3E}">
        <p14:creationId xmlns:p14="http://schemas.microsoft.com/office/powerpoint/2010/main" val="252517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4" grpId="0"/>
      <p:bldP spid="3" grpId="0" animBg="1"/>
      <p:bldP spid="5"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843A5-87A3-5359-AA64-BDABC083F735}"/>
            </a:ext>
          </a:extLst>
        </p:cNvPr>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7DBA2E1A-F1D6-EFAB-E8BC-AE58795EEE45}"/>
              </a:ext>
            </a:extLst>
          </p:cNvPr>
          <p:cNvSpPr/>
          <p:nvPr/>
        </p:nvSpPr>
        <p:spPr bwMode="auto">
          <a:xfrm>
            <a:off x="9750120" y="2953635"/>
            <a:ext cx="1280592" cy="2714418"/>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9" name="正方形/長方形 28">
            <a:extLst>
              <a:ext uri="{FF2B5EF4-FFF2-40B4-BE49-F238E27FC236}">
                <a16:creationId xmlns:a16="http://schemas.microsoft.com/office/drawing/2014/main" id="{B0749B5D-29D7-354F-F7B1-1717618A34B5}"/>
              </a:ext>
            </a:extLst>
          </p:cNvPr>
          <p:cNvSpPr/>
          <p:nvPr/>
        </p:nvSpPr>
        <p:spPr bwMode="auto">
          <a:xfrm>
            <a:off x="9763644" y="4039897"/>
            <a:ext cx="1280592" cy="1727858"/>
          </a:xfrm>
          <a:prstGeom prst="rect">
            <a:avLst/>
          </a:prstGeom>
          <a:solidFill>
            <a:srgbClr val="FF28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0" name="正方形/長方形 29">
            <a:extLst>
              <a:ext uri="{FF2B5EF4-FFF2-40B4-BE49-F238E27FC236}">
                <a16:creationId xmlns:a16="http://schemas.microsoft.com/office/drawing/2014/main" id="{11B9C21D-0E91-B614-66F5-221F262B64C4}"/>
              </a:ext>
            </a:extLst>
          </p:cNvPr>
          <p:cNvSpPr/>
          <p:nvPr/>
        </p:nvSpPr>
        <p:spPr bwMode="auto">
          <a:xfrm>
            <a:off x="9765389" y="4683841"/>
            <a:ext cx="1280592" cy="1083913"/>
          </a:xfrm>
          <a:prstGeom prst="rect">
            <a:avLst/>
          </a:prstGeom>
          <a:solidFill>
            <a:srgbClr val="AA00AA"/>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pic>
        <p:nvPicPr>
          <p:cNvPr id="17411" name="Picture 10">
            <a:extLst>
              <a:ext uri="{FF2B5EF4-FFF2-40B4-BE49-F238E27FC236}">
                <a16:creationId xmlns:a16="http://schemas.microsoft.com/office/drawing/2014/main" id="{53A7F174-C627-5A01-09DB-41A5A56D4130}"/>
              </a:ext>
            </a:extLst>
          </p:cNvPr>
          <p:cNvPicPr>
            <a:picLocks noChangeAspect="1" noChangeArrowheads="1"/>
          </p:cNvPicPr>
          <p:nvPr/>
        </p:nvPicPr>
        <p:blipFill>
          <a:blip r:embed="rId3"/>
          <a:srcRect/>
          <a:stretch>
            <a:fillRect/>
          </a:stretch>
        </p:blipFill>
        <p:spPr bwMode="auto">
          <a:xfrm>
            <a:off x="2147788" y="549275"/>
            <a:ext cx="1135062" cy="1600200"/>
          </a:xfrm>
          <a:prstGeom prst="rect">
            <a:avLst/>
          </a:prstGeom>
          <a:noFill/>
          <a:ln w="9525">
            <a:noFill/>
            <a:miter lim="800000"/>
            <a:headEnd/>
            <a:tailEnd/>
          </a:ln>
        </p:spPr>
      </p:pic>
      <p:sp>
        <p:nvSpPr>
          <p:cNvPr id="10" name="テキスト ボックス 9">
            <a:extLst>
              <a:ext uri="{FF2B5EF4-FFF2-40B4-BE49-F238E27FC236}">
                <a16:creationId xmlns:a16="http://schemas.microsoft.com/office/drawing/2014/main" id="{5387D3E9-ABEA-61C0-D95F-96B3DAD9207A}"/>
              </a:ext>
            </a:extLst>
          </p:cNvPr>
          <p:cNvSpPr txBox="1">
            <a:spLocks noChangeArrowheads="1"/>
          </p:cNvSpPr>
          <p:nvPr/>
        </p:nvSpPr>
        <p:spPr bwMode="auto">
          <a:xfrm>
            <a:off x="3443188" y="688976"/>
            <a:ext cx="5660524" cy="1323439"/>
          </a:xfrm>
          <a:prstGeom prst="rect">
            <a:avLst/>
          </a:prstGeom>
          <a:solidFill>
            <a:schemeClr val="accent6">
              <a:lumMod val="20000"/>
              <a:lumOff val="80000"/>
            </a:schemeClr>
          </a:solidFill>
          <a:ln w="9525">
            <a:noFill/>
            <a:miter lim="800000"/>
            <a:headEnd/>
            <a:tailEnd/>
          </a:ln>
        </p:spPr>
        <p:txBody>
          <a:bodyPr wrap="none">
            <a:spAutoFit/>
          </a:bodyPr>
          <a:lstStyle/>
          <a:p>
            <a:pPr eaLnBrk="1" fontAlgn="t" hangingPunct="1">
              <a:defRPr/>
            </a:pPr>
            <a:r>
              <a:rPr lang="ja-JP" altLang="en-US" sz="4000" dirty="0">
                <a:latin typeface="メイリオ" pitchFamily="50" charset="-128"/>
                <a:ea typeface="メイリオ" pitchFamily="50" charset="-128"/>
              </a:rPr>
              <a:t>〇月〇日（　）〇</a:t>
            </a:r>
            <a:r>
              <a:rPr lang="en-US" altLang="ja-JP" sz="4000" dirty="0">
                <a:latin typeface="メイリオ" pitchFamily="50" charset="-128"/>
                <a:ea typeface="メイリオ" pitchFamily="50" charset="-128"/>
              </a:rPr>
              <a:t>:</a:t>
            </a:r>
            <a:r>
              <a:rPr lang="ja-JP" altLang="en-US" sz="4000" dirty="0">
                <a:latin typeface="メイリオ" pitchFamily="50" charset="-128"/>
                <a:ea typeface="メイリオ" pitchFamily="50" charset="-128"/>
              </a:rPr>
              <a:t>〇～</a:t>
            </a:r>
            <a:endParaRPr lang="en-US" altLang="ja-JP" sz="4000" dirty="0">
              <a:latin typeface="メイリオ" pitchFamily="50" charset="-128"/>
              <a:ea typeface="メイリオ" pitchFamily="50" charset="-128"/>
            </a:endParaRPr>
          </a:p>
          <a:p>
            <a:pPr eaLnBrk="1" fontAlgn="t" hangingPunct="1">
              <a:defRPr/>
            </a:pPr>
            <a:r>
              <a:rPr lang="ja-JP" altLang="en-US" sz="4000" dirty="0">
                <a:latin typeface="メイリオ" pitchFamily="50" charset="-128"/>
                <a:ea typeface="メイリオ" pitchFamily="50" charset="-128"/>
              </a:rPr>
              <a:t>〇月〇日（　）〇</a:t>
            </a:r>
            <a:r>
              <a:rPr lang="en-US" altLang="ja-JP" sz="4000" dirty="0">
                <a:latin typeface="メイリオ" pitchFamily="50" charset="-128"/>
                <a:ea typeface="メイリオ" pitchFamily="50" charset="-128"/>
              </a:rPr>
              <a:t>:</a:t>
            </a:r>
            <a:r>
              <a:rPr lang="ja-JP" altLang="en-US" sz="4000" dirty="0">
                <a:latin typeface="メイリオ" pitchFamily="50" charset="-128"/>
                <a:ea typeface="メイリオ" pitchFamily="50" charset="-128"/>
              </a:rPr>
              <a:t>〇</a:t>
            </a:r>
          </a:p>
        </p:txBody>
      </p:sp>
      <p:sp>
        <p:nvSpPr>
          <p:cNvPr id="20" name="テキスト ボックス 19">
            <a:extLst>
              <a:ext uri="{FF2B5EF4-FFF2-40B4-BE49-F238E27FC236}">
                <a16:creationId xmlns:a16="http://schemas.microsoft.com/office/drawing/2014/main" id="{CA5B077F-7864-2C2D-31FA-6EBF9F9BDCB2}"/>
              </a:ext>
            </a:extLst>
          </p:cNvPr>
          <p:cNvSpPr txBox="1"/>
          <p:nvPr/>
        </p:nvSpPr>
        <p:spPr>
          <a:xfrm>
            <a:off x="9819382" y="728672"/>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Lv.1</a:t>
            </a:r>
            <a:endParaRPr lang="ja-JP" altLang="en-US" sz="1200" b="1" dirty="0">
              <a:latin typeface="メイリオ" pitchFamily="50" charset="-128"/>
              <a:ea typeface="メイリオ" pitchFamily="50" charset="-128"/>
            </a:endParaRPr>
          </a:p>
        </p:txBody>
      </p:sp>
      <p:sp>
        <p:nvSpPr>
          <p:cNvPr id="21" name="テキスト ボックス 20">
            <a:extLst>
              <a:ext uri="{FF2B5EF4-FFF2-40B4-BE49-F238E27FC236}">
                <a16:creationId xmlns:a16="http://schemas.microsoft.com/office/drawing/2014/main" id="{26D1BD2E-17B2-3703-AE03-A5D7A9F9CCBB}"/>
              </a:ext>
            </a:extLst>
          </p:cNvPr>
          <p:cNvSpPr txBox="1"/>
          <p:nvPr/>
        </p:nvSpPr>
        <p:spPr>
          <a:xfrm>
            <a:off x="9752326" y="3048482"/>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Lv.2</a:t>
            </a:r>
            <a:endParaRPr lang="ja-JP" altLang="en-US" sz="1200" b="1" dirty="0">
              <a:latin typeface="メイリオ" pitchFamily="50" charset="-128"/>
              <a:ea typeface="メイリオ" pitchFamily="50" charset="-128"/>
            </a:endParaRPr>
          </a:p>
        </p:txBody>
      </p:sp>
      <p:sp>
        <p:nvSpPr>
          <p:cNvPr id="23" name="テキスト ボックス 22">
            <a:extLst>
              <a:ext uri="{FF2B5EF4-FFF2-40B4-BE49-F238E27FC236}">
                <a16:creationId xmlns:a16="http://schemas.microsoft.com/office/drawing/2014/main" id="{C1EB463E-C5EE-5705-C5F3-54E146CC9B95}"/>
              </a:ext>
            </a:extLst>
          </p:cNvPr>
          <p:cNvSpPr txBox="1"/>
          <p:nvPr/>
        </p:nvSpPr>
        <p:spPr>
          <a:xfrm>
            <a:off x="9765389" y="4704649"/>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土砂災害危険警報</a:t>
            </a:r>
          </a:p>
        </p:txBody>
      </p:sp>
      <p:sp>
        <p:nvSpPr>
          <p:cNvPr id="36" name="テキスト ボックス 35">
            <a:extLst>
              <a:ext uri="{FF2B5EF4-FFF2-40B4-BE49-F238E27FC236}">
                <a16:creationId xmlns:a16="http://schemas.microsoft.com/office/drawing/2014/main" id="{EFDAA3E3-70A9-AC9C-D8FA-01E135F06EFB}"/>
              </a:ext>
            </a:extLst>
          </p:cNvPr>
          <p:cNvSpPr txBox="1"/>
          <p:nvPr/>
        </p:nvSpPr>
        <p:spPr>
          <a:xfrm>
            <a:off x="9770614" y="366208"/>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6" name="角丸四角形 15">
            <a:extLst>
              <a:ext uri="{FF2B5EF4-FFF2-40B4-BE49-F238E27FC236}">
                <a16:creationId xmlns:a16="http://schemas.microsoft.com/office/drawing/2014/main" id="{C7976F5A-C7BA-651A-41E7-47A4EDADB141}"/>
              </a:ext>
            </a:extLst>
          </p:cNvPr>
          <p:cNvSpPr>
            <a:spLocks noChangeAspect="1"/>
          </p:cNvSpPr>
          <p:nvPr/>
        </p:nvSpPr>
        <p:spPr bwMode="auto">
          <a:xfrm>
            <a:off x="1115913" y="69721"/>
            <a:ext cx="8625408" cy="6605849"/>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6" name="テキスト ボックス 12">
            <a:extLst>
              <a:ext uri="{FF2B5EF4-FFF2-40B4-BE49-F238E27FC236}">
                <a16:creationId xmlns:a16="http://schemas.microsoft.com/office/drawing/2014/main" id="{61E9C2C3-4660-667F-3190-0ED875A1FDF0}"/>
              </a:ext>
            </a:extLst>
          </p:cNvPr>
          <p:cNvSpPr txBox="1">
            <a:spLocks noChangeArrowheads="1"/>
          </p:cNvSpPr>
          <p:nvPr/>
        </p:nvSpPr>
        <p:spPr bwMode="auto">
          <a:xfrm>
            <a:off x="1877877" y="5324922"/>
            <a:ext cx="7981672" cy="584775"/>
          </a:xfrm>
          <a:prstGeom prst="rect">
            <a:avLst/>
          </a:prstGeom>
          <a:noFill/>
          <a:ln w="9525">
            <a:noFill/>
            <a:miter lim="800000"/>
            <a:headEnd/>
            <a:tailEnd/>
          </a:ln>
        </p:spPr>
        <p:txBody>
          <a:bodyPr wrap="none">
            <a:spAutoFit/>
          </a:bodyPr>
          <a:lstStyle/>
          <a:p>
            <a:r>
              <a:rPr lang="ja-JP" altLang="en-US" sz="3200" dirty="0">
                <a:latin typeface="メイリオ" pitchFamily="50" charset="-128"/>
                <a:ea typeface="メイリオ" pitchFamily="50" charset="-128"/>
              </a:rPr>
              <a:t>（日の出：〇時〇分頃、日の入：〇時頃）</a:t>
            </a:r>
          </a:p>
        </p:txBody>
      </p:sp>
      <p:sp>
        <p:nvSpPr>
          <p:cNvPr id="9" name="正方形/長方形 8">
            <a:extLst>
              <a:ext uri="{FF2B5EF4-FFF2-40B4-BE49-F238E27FC236}">
                <a16:creationId xmlns:a16="http://schemas.microsoft.com/office/drawing/2014/main" id="{2827FDB6-8BD5-3447-7F65-18647B8EAEEE}"/>
              </a:ext>
            </a:extLst>
          </p:cNvPr>
          <p:cNvSpPr/>
          <p:nvPr/>
        </p:nvSpPr>
        <p:spPr>
          <a:xfrm>
            <a:off x="1721754" y="4772701"/>
            <a:ext cx="7992888" cy="584775"/>
          </a:xfrm>
          <a:prstGeom prst="rect">
            <a:avLst/>
          </a:prstGeom>
        </p:spPr>
        <p:txBody>
          <a:bodyPr wrap="square">
            <a:spAutoFit/>
          </a:bodyPr>
          <a:lstStyle/>
          <a:p>
            <a:pPr algn="ctr">
              <a:defRPr/>
            </a:pPr>
            <a:r>
              <a:rPr lang="ja-JP" altLang="en-US" sz="3200" dirty="0">
                <a:latin typeface="メイリオ" pitchFamily="50" charset="-128"/>
                <a:ea typeface="メイリオ" pitchFamily="50" charset="-128"/>
              </a:rPr>
              <a:t>外は猛烈な雨です</a:t>
            </a:r>
            <a:endParaRPr lang="en-US" altLang="ja-JP" sz="3200" dirty="0">
              <a:latin typeface="メイリオ" pitchFamily="50" charset="-128"/>
              <a:ea typeface="メイリオ" pitchFamily="50" charset="-128"/>
            </a:endParaRPr>
          </a:p>
        </p:txBody>
      </p:sp>
      <p:sp>
        <p:nvSpPr>
          <p:cNvPr id="2" name="正方形/長方形 13">
            <a:extLst>
              <a:ext uri="{FF2B5EF4-FFF2-40B4-BE49-F238E27FC236}">
                <a16:creationId xmlns:a16="http://schemas.microsoft.com/office/drawing/2014/main" id="{02B5DE6A-5975-E49E-6D06-886F5B64A04C}"/>
              </a:ext>
            </a:extLst>
          </p:cNvPr>
          <p:cNvSpPr>
            <a:spLocks noChangeArrowheads="1"/>
          </p:cNvSpPr>
          <p:nvPr/>
        </p:nvSpPr>
        <p:spPr bwMode="auto">
          <a:xfrm>
            <a:off x="3031607" y="2605692"/>
            <a:ext cx="5564783" cy="2062103"/>
          </a:xfrm>
          <a:prstGeom prst="rect">
            <a:avLst/>
          </a:prstGeom>
          <a:noFill/>
          <a:ln w="9525">
            <a:solidFill>
              <a:schemeClr val="accent1"/>
            </a:solidFill>
            <a:miter lim="800000"/>
            <a:headEnd/>
            <a:tailEnd/>
          </a:ln>
        </p:spPr>
        <p:txBody>
          <a:bodyPr wrap="square" rIns="144000">
            <a:spAutoFit/>
          </a:bodyPr>
          <a:lstStyle/>
          <a:p>
            <a:pPr marL="266700" algn="ctr" fontAlgn="t"/>
            <a:r>
              <a:rPr lang="ja-JP" altLang="en-US" sz="3200" dirty="0">
                <a:latin typeface="メイリオ" pitchFamily="50" charset="-128"/>
                <a:ea typeface="メイリオ" pitchFamily="50" charset="-128"/>
              </a:rPr>
              <a:t>どのような対応をとるか</a:t>
            </a:r>
          </a:p>
          <a:p>
            <a:pPr marL="266700" algn="ctr" fontAlgn="t"/>
            <a:r>
              <a:rPr lang="ja-JP" altLang="en-US" sz="3200" dirty="0">
                <a:latin typeface="メイリオ" pitchFamily="50" charset="-128"/>
                <a:ea typeface="メイリオ" pitchFamily="50" charset="-128"/>
              </a:rPr>
              <a:t>皆で話し合って下さい</a:t>
            </a:r>
            <a:endParaRPr lang="en-US" altLang="ja-JP" sz="3200" dirty="0">
              <a:latin typeface="メイリオ" pitchFamily="50" charset="-128"/>
              <a:ea typeface="メイリオ" pitchFamily="50" charset="-128"/>
            </a:endParaRPr>
          </a:p>
          <a:p>
            <a:pPr marL="266700" algn="ctr" fontAlgn="t"/>
            <a:r>
              <a:rPr lang="ja-JP" altLang="en-US" sz="3200" b="1" dirty="0">
                <a:latin typeface="メイリオ" pitchFamily="50" charset="-128"/>
                <a:ea typeface="メイリオ" pitchFamily="50" charset="-128"/>
              </a:rPr>
              <a:t>「いつ、</a:t>
            </a:r>
            <a:r>
              <a:rPr lang="ja-JP" altLang="en-US" sz="3200" b="1" dirty="0">
                <a:solidFill>
                  <a:srgbClr val="FFFF00"/>
                </a:solidFill>
                <a:highlight>
                  <a:srgbClr val="C0C0C0"/>
                </a:highlight>
                <a:latin typeface="メイリオ" pitchFamily="50" charset="-128"/>
                <a:ea typeface="メイリオ" pitchFamily="50" charset="-128"/>
              </a:rPr>
              <a:t>誰が、</a:t>
            </a:r>
            <a:r>
              <a:rPr lang="ja-JP" altLang="en-US" sz="3200" b="1" dirty="0">
                <a:solidFill>
                  <a:srgbClr val="0070C0"/>
                </a:solidFill>
                <a:latin typeface="メイリオ" pitchFamily="50" charset="-128"/>
                <a:ea typeface="メイリオ" pitchFamily="50" charset="-128"/>
              </a:rPr>
              <a:t>何を</a:t>
            </a:r>
            <a:r>
              <a:rPr lang="ja-JP" altLang="en-US" sz="3200" b="1" dirty="0">
                <a:latin typeface="メイリオ" pitchFamily="50" charset="-128"/>
                <a:ea typeface="メイリオ" pitchFamily="50" charset="-128"/>
              </a:rPr>
              <a:t>」</a:t>
            </a:r>
          </a:p>
          <a:p>
            <a:pPr marL="266700" algn="ctr" fontAlgn="t"/>
            <a:endParaRPr lang="ja-JP" altLang="en-US" sz="3200" dirty="0">
              <a:latin typeface="メイリオ" pitchFamily="50" charset="-128"/>
              <a:ea typeface="メイリオ" pitchFamily="50" charset="-128"/>
            </a:endParaRPr>
          </a:p>
        </p:txBody>
      </p:sp>
      <p:sp>
        <p:nvSpPr>
          <p:cNvPr id="3" name="テキスト ボックス 2">
            <a:extLst>
              <a:ext uri="{FF2B5EF4-FFF2-40B4-BE49-F238E27FC236}">
                <a16:creationId xmlns:a16="http://schemas.microsoft.com/office/drawing/2014/main" id="{CD930E3A-D039-829D-E6EA-818F0EA486D9}"/>
              </a:ext>
            </a:extLst>
          </p:cNvPr>
          <p:cNvSpPr txBox="1"/>
          <p:nvPr/>
        </p:nvSpPr>
        <p:spPr>
          <a:xfrm>
            <a:off x="258488" y="182430"/>
            <a:ext cx="3778600" cy="461665"/>
          </a:xfrm>
          <a:prstGeom prst="rect">
            <a:avLst/>
          </a:prstGeom>
          <a:solidFill>
            <a:srgbClr val="7030A0"/>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状況付与（</a:t>
            </a:r>
            <a:r>
              <a:rPr lang="ja-JP" altLang="en-US"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警戒レベル</a:t>
            </a:r>
            <a:r>
              <a:rPr lang="en-US" altLang="ja-JP"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4</a:t>
            </a:r>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4" name="テキスト ボックス 3">
            <a:extLst>
              <a:ext uri="{FF2B5EF4-FFF2-40B4-BE49-F238E27FC236}">
                <a16:creationId xmlns:a16="http://schemas.microsoft.com/office/drawing/2014/main" id="{661C829D-8A5F-5BBF-8123-CB7314F7D873}"/>
              </a:ext>
            </a:extLst>
          </p:cNvPr>
          <p:cNvSpPr txBox="1"/>
          <p:nvPr/>
        </p:nvSpPr>
        <p:spPr>
          <a:xfrm>
            <a:off x="9765389" y="4888782"/>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a:t>
            </a:r>
            <a:r>
              <a:rPr lang="ja-JP" altLang="en-US" sz="1200" b="1" dirty="0">
                <a:solidFill>
                  <a:schemeClr val="bg1"/>
                </a:solidFill>
                <a:latin typeface="メイリオ" pitchFamily="50" charset="-128"/>
                <a:ea typeface="メイリオ" pitchFamily="50" charset="-128"/>
              </a:rPr>
              <a:t>４</a:t>
            </a:r>
          </a:p>
        </p:txBody>
      </p:sp>
      <p:sp>
        <p:nvSpPr>
          <p:cNvPr id="19" name="山形 18">
            <a:extLst>
              <a:ext uri="{FF2B5EF4-FFF2-40B4-BE49-F238E27FC236}">
                <a16:creationId xmlns:a16="http://schemas.microsoft.com/office/drawing/2014/main" id="{31FC6E51-A1CA-0CC6-2941-9BFD0C9CE5D3}"/>
              </a:ext>
            </a:extLst>
          </p:cNvPr>
          <p:cNvSpPr/>
          <p:nvPr/>
        </p:nvSpPr>
        <p:spPr bwMode="auto">
          <a:xfrm rot="5400000">
            <a:off x="10058434" y="4919649"/>
            <a:ext cx="781299" cy="1283175"/>
          </a:xfrm>
          <a:prstGeom prst="chevron">
            <a:avLst>
              <a:gd name="adj" fmla="val 20216"/>
            </a:avLst>
          </a:prstGeom>
          <a:solidFill>
            <a:schemeClr val="accent1">
              <a:lumMod val="40000"/>
              <a:lumOff val="60000"/>
            </a:scheme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2" name="テキスト ボックス 21">
            <a:extLst>
              <a:ext uri="{FF2B5EF4-FFF2-40B4-BE49-F238E27FC236}">
                <a16:creationId xmlns:a16="http://schemas.microsoft.com/office/drawing/2014/main" id="{26D1BD2E-17B2-3703-AE03-A5D7A9F9CCBB}"/>
              </a:ext>
            </a:extLst>
          </p:cNvPr>
          <p:cNvSpPr txBox="1"/>
          <p:nvPr/>
        </p:nvSpPr>
        <p:spPr>
          <a:xfrm>
            <a:off x="9736596" y="4084564"/>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Lv.3</a:t>
            </a:r>
            <a:endParaRPr lang="ja-JP" altLang="en-US" sz="1200" b="1" dirty="0">
              <a:solidFill>
                <a:schemeClr val="bg1"/>
              </a:solidFill>
              <a:latin typeface="メイリオ" pitchFamily="50" charset="-128"/>
              <a:ea typeface="メイリオ" pitchFamily="50" charset="-128"/>
            </a:endParaRPr>
          </a:p>
        </p:txBody>
      </p:sp>
    </p:spTree>
    <p:extLst>
      <p:ext uri="{BB962C8B-B14F-4D97-AF65-F5344CB8AC3E}">
        <p14:creationId xmlns:p14="http://schemas.microsoft.com/office/powerpoint/2010/main" val="358660468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6F1339-261A-A64D-25AF-844B82DB1105}"/>
              </a:ext>
            </a:extLst>
          </p:cNvPr>
          <p:cNvSpPr/>
          <p:nvPr/>
        </p:nvSpPr>
        <p:spPr>
          <a:xfrm>
            <a:off x="1216759" y="33281"/>
            <a:ext cx="8640960" cy="1333012"/>
          </a:xfrm>
          <a:prstGeom prst="rect">
            <a:avLst/>
          </a:prstGeom>
          <a:solidFill>
            <a:schemeClr val="accent6">
              <a:lumMod val="20000"/>
              <a:lumOff val="80000"/>
            </a:schemeClr>
          </a:solidFill>
        </p:spPr>
        <p:txBody>
          <a:bodyPr wrap="square" lIns="396000" tIns="360000" rIns="0">
            <a:spAutoFit/>
          </a:bodyPr>
          <a:lstStyle/>
          <a:p>
            <a:pPr algn="ctr" fontAlgn="t">
              <a:defRPr/>
            </a:pPr>
            <a:r>
              <a:rPr lang="ja-JP" altLang="en-US" sz="6000" dirty="0">
                <a:latin typeface="メイリオ" pitchFamily="50" charset="-128"/>
                <a:ea typeface="メイリオ" pitchFamily="50" charset="-128"/>
              </a:rPr>
              <a:t>〇月〇日（　）</a:t>
            </a:r>
            <a:endParaRPr lang="ja-JP" altLang="en-US" sz="6000" dirty="0"/>
          </a:p>
        </p:txBody>
      </p:sp>
      <p:sp>
        <p:nvSpPr>
          <p:cNvPr id="28" name="正方形/長方形 27"/>
          <p:cNvSpPr/>
          <p:nvPr/>
        </p:nvSpPr>
        <p:spPr bwMode="auto">
          <a:xfrm>
            <a:off x="9768408" y="3247808"/>
            <a:ext cx="128059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29" name="正方形/長方形 28"/>
          <p:cNvSpPr/>
          <p:nvPr/>
        </p:nvSpPr>
        <p:spPr bwMode="auto">
          <a:xfrm>
            <a:off x="9763644" y="4039896"/>
            <a:ext cx="1280592" cy="2448272"/>
          </a:xfrm>
          <a:prstGeom prst="rect">
            <a:avLst/>
          </a:prstGeom>
          <a:solidFill>
            <a:srgbClr val="FF28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0" name="正方形/長方形 29"/>
          <p:cNvSpPr/>
          <p:nvPr/>
        </p:nvSpPr>
        <p:spPr bwMode="auto">
          <a:xfrm>
            <a:off x="9765389" y="4615960"/>
            <a:ext cx="1280592" cy="1872208"/>
          </a:xfrm>
          <a:prstGeom prst="rect">
            <a:avLst/>
          </a:prstGeom>
          <a:solidFill>
            <a:srgbClr val="AA00AA"/>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34" name="正方形/長方形 33"/>
          <p:cNvSpPr/>
          <p:nvPr/>
        </p:nvSpPr>
        <p:spPr bwMode="auto">
          <a:xfrm>
            <a:off x="9765389" y="5624072"/>
            <a:ext cx="1280592" cy="864096"/>
          </a:xfrm>
          <a:prstGeom prst="rect">
            <a:avLst/>
          </a:prstGeom>
          <a:solidFill>
            <a:schemeClr val="tx1"/>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17420" name="Rectangle 6"/>
          <p:cNvSpPr>
            <a:spLocks/>
          </p:cNvSpPr>
          <p:nvPr/>
        </p:nvSpPr>
        <p:spPr bwMode="auto">
          <a:xfrm>
            <a:off x="1406223" y="1942651"/>
            <a:ext cx="5040519" cy="573088"/>
          </a:xfrm>
          <a:prstGeom prst="rect">
            <a:avLst/>
          </a:prstGeom>
          <a:solidFill>
            <a:srgbClr val="0C000C"/>
          </a:solidFill>
          <a:ln w="9525">
            <a:noFill/>
            <a:miter lim="800000"/>
            <a:headEnd/>
            <a:tailEnd/>
          </a:ln>
        </p:spPr>
        <p:txBody>
          <a:bodyPr lIns="0" tIns="0" rIns="0" bIns="0"/>
          <a:lstStyle/>
          <a:p>
            <a:pPr algn="ctr" eaLnBrk="1" fontAlgn="t" hangingPunct="1">
              <a:lnSpc>
                <a:spcPct val="90000"/>
              </a:lnSpc>
            </a:pPr>
            <a:r>
              <a:rPr kumimoji="0" lang="ja-JP" altLang="en-US" sz="3600" dirty="0">
                <a:solidFill>
                  <a:schemeClr val="bg1"/>
                </a:solidFill>
                <a:latin typeface="メイリオ" pitchFamily="50" charset="-128"/>
                <a:ea typeface="メイリオ" pitchFamily="50" charset="-128"/>
                <a:sym typeface="ヒラギノ角ゴ ProN W6"/>
              </a:rPr>
              <a:t>レベル５大雨特別警報</a:t>
            </a:r>
            <a:endParaRPr kumimoji="0" lang="ja-JP" altLang="en-US" sz="3600" b="1" dirty="0">
              <a:solidFill>
                <a:schemeClr val="bg1"/>
              </a:solidFill>
              <a:latin typeface="メイリオ" pitchFamily="50" charset="-128"/>
              <a:ea typeface="メイリオ" pitchFamily="50" charset="-128"/>
              <a:sym typeface="ヒラギノ角ゴ ProN W6"/>
            </a:endParaRPr>
          </a:p>
        </p:txBody>
      </p:sp>
      <p:sp>
        <p:nvSpPr>
          <p:cNvPr id="17421" name="テキスト ボックス 14"/>
          <p:cNvSpPr txBox="1">
            <a:spLocks noChangeArrowheads="1"/>
          </p:cNvSpPr>
          <p:nvPr/>
        </p:nvSpPr>
        <p:spPr bwMode="auto">
          <a:xfrm>
            <a:off x="1243960" y="1412885"/>
            <a:ext cx="4501300" cy="553998"/>
          </a:xfrm>
          <a:prstGeom prst="rect">
            <a:avLst/>
          </a:prstGeom>
          <a:noFill/>
          <a:ln w="9525">
            <a:noFill/>
            <a:miter lim="800000"/>
            <a:headEnd/>
            <a:tailEnd/>
          </a:ln>
        </p:spPr>
        <p:txBody>
          <a:bodyPr wrap="square" lIns="0" tIns="0" rIns="0" bIns="0">
            <a:spAutoFit/>
          </a:bodyPr>
          <a:lstStyle/>
          <a:p>
            <a:pPr algn="ctr"/>
            <a:r>
              <a:rPr lang="ja-JP" altLang="en-US" sz="3600" dirty="0">
                <a:latin typeface="メイリオ" pitchFamily="50" charset="-128"/>
                <a:ea typeface="メイリオ" pitchFamily="50" charset="-128"/>
              </a:rPr>
              <a:t>〇日（　）〇時〇分</a:t>
            </a:r>
          </a:p>
        </p:txBody>
      </p:sp>
      <p:sp>
        <p:nvSpPr>
          <p:cNvPr id="17422" name="正方形/長方形 15"/>
          <p:cNvSpPr>
            <a:spLocks noChangeArrowheads="1"/>
          </p:cNvSpPr>
          <p:nvPr/>
        </p:nvSpPr>
        <p:spPr bwMode="auto">
          <a:xfrm>
            <a:off x="4512215" y="4219916"/>
            <a:ext cx="5075237" cy="461963"/>
          </a:xfrm>
          <a:prstGeom prst="rect">
            <a:avLst/>
          </a:prstGeom>
          <a:noFill/>
          <a:ln w="9525">
            <a:noFill/>
            <a:miter lim="800000"/>
            <a:headEnd/>
            <a:tailEnd/>
          </a:ln>
        </p:spPr>
        <p:txBody>
          <a:bodyPr>
            <a:spAutoFit/>
          </a:bodyPr>
          <a:lstStyle/>
          <a:p>
            <a:pPr algn="ctr" eaLnBrk="1" hangingPunct="1"/>
            <a:r>
              <a:rPr kumimoji="0" lang="ja-JP" altLang="en-US" sz="2400" b="1" dirty="0">
                <a:latin typeface="メイリオ" pitchFamily="50" charset="-128"/>
                <a:ea typeface="メイリオ" pitchFamily="50" charset="-128"/>
                <a:cs typeface="ヒラギノ角ゴ ProN W6"/>
              </a:rPr>
              <a:t>警戒レベル</a:t>
            </a:r>
            <a:r>
              <a:rPr kumimoji="0" lang="en-US" altLang="ja-JP" sz="2400" b="1" dirty="0">
                <a:latin typeface="メイリオ" pitchFamily="50" charset="-128"/>
                <a:ea typeface="メイリオ" pitchFamily="50" charset="-128"/>
                <a:cs typeface="ヒラギノ角ゴ ProN W6"/>
              </a:rPr>
              <a:t>5</a:t>
            </a:r>
            <a:r>
              <a:rPr kumimoji="0" lang="ja-JP" altLang="en-US" sz="2400" b="1" dirty="0">
                <a:latin typeface="メイリオ" pitchFamily="50" charset="-128"/>
                <a:ea typeface="メイリオ" pitchFamily="50" charset="-128"/>
                <a:cs typeface="ヒラギノ角ゴ ProN W6"/>
              </a:rPr>
              <a:t>　緊急安全確保　相当</a:t>
            </a:r>
          </a:p>
        </p:txBody>
      </p:sp>
      <p:sp>
        <p:nvSpPr>
          <p:cNvPr id="35" name="山形 34"/>
          <p:cNvSpPr/>
          <p:nvPr/>
        </p:nvSpPr>
        <p:spPr bwMode="auto">
          <a:xfrm rot="5400000">
            <a:off x="10002305" y="5884425"/>
            <a:ext cx="864096"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aphicFrame>
        <p:nvGraphicFramePr>
          <p:cNvPr id="17" name="表 16"/>
          <p:cNvGraphicFramePr>
            <a:graphicFrameLocks noGrp="1"/>
          </p:cNvGraphicFramePr>
          <p:nvPr>
            <p:extLst>
              <p:ext uri="{D42A27DB-BD31-4B8C-83A1-F6EECF244321}">
                <p14:modId xmlns:p14="http://schemas.microsoft.com/office/powerpoint/2010/main" val="40792857"/>
              </p:ext>
            </p:extLst>
          </p:nvPr>
        </p:nvGraphicFramePr>
        <p:xfrm>
          <a:off x="9755669" y="9341"/>
          <a:ext cx="1280592" cy="6455280"/>
        </p:xfrm>
        <a:graphic>
          <a:graphicData uri="http://schemas.openxmlformats.org/drawingml/2006/table">
            <a:tbl>
              <a:tblPr firstRow="1" bandRow="1">
                <a:tableStyleId>{0E3FDE45-AF77-4B5C-9715-49D594BDF05E}</a:tableStyleId>
              </a:tblPr>
              <a:tblGrid>
                <a:gridCol w="1280592">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20" name="テキスト ボックス 19"/>
          <p:cNvSpPr txBox="1"/>
          <p:nvPr/>
        </p:nvSpPr>
        <p:spPr>
          <a:xfrm>
            <a:off x="9819382" y="728672"/>
            <a:ext cx="1211330" cy="369332"/>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Lv.1</a:t>
            </a:r>
          </a:p>
          <a:p>
            <a:pPr algn="ctr" fontAlgn="t"/>
            <a:endParaRPr lang="ja-JP" altLang="en-US" sz="1200" b="1" dirty="0">
              <a:latin typeface="メイリオ" pitchFamily="50" charset="-128"/>
              <a:ea typeface="メイリオ" pitchFamily="50" charset="-128"/>
            </a:endParaRPr>
          </a:p>
        </p:txBody>
      </p:sp>
      <p:sp>
        <p:nvSpPr>
          <p:cNvPr id="21" name="テキスト ボックス 20"/>
          <p:cNvSpPr txBox="1"/>
          <p:nvPr/>
        </p:nvSpPr>
        <p:spPr>
          <a:xfrm>
            <a:off x="9770614" y="3212956"/>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Lv.2</a:t>
            </a:r>
            <a:endParaRPr lang="ja-JP" altLang="en-US" sz="1200" b="1" dirty="0">
              <a:latin typeface="メイリオ" pitchFamily="50" charset="-128"/>
              <a:ea typeface="メイリオ" pitchFamily="50" charset="-128"/>
            </a:endParaRPr>
          </a:p>
        </p:txBody>
      </p:sp>
      <p:sp>
        <p:nvSpPr>
          <p:cNvPr id="22" name="テキスト ボックス 21"/>
          <p:cNvSpPr txBox="1"/>
          <p:nvPr/>
        </p:nvSpPr>
        <p:spPr>
          <a:xfrm>
            <a:off x="9770614" y="4127583"/>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Lv.3</a:t>
            </a:r>
            <a:endParaRPr lang="ja-JP" altLang="en-US" sz="1200" b="1" dirty="0">
              <a:solidFill>
                <a:schemeClr val="bg1"/>
              </a:solidFill>
              <a:latin typeface="メイリオ" pitchFamily="50" charset="-128"/>
              <a:ea typeface="メイリオ" pitchFamily="50" charset="-128"/>
            </a:endParaRPr>
          </a:p>
        </p:txBody>
      </p:sp>
      <p:sp>
        <p:nvSpPr>
          <p:cNvPr id="23" name="テキスト ボックス 22"/>
          <p:cNvSpPr txBox="1"/>
          <p:nvPr/>
        </p:nvSpPr>
        <p:spPr>
          <a:xfrm>
            <a:off x="9798227" y="4650238"/>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土砂災害危険警報</a:t>
            </a:r>
          </a:p>
        </p:txBody>
      </p:sp>
      <p:sp>
        <p:nvSpPr>
          <p:cNvPr id="24" name="テキスト ボックス 23"/>
          <p:cNvSpPr txBox="1"/>
          <p:nvPr/>
        </p:nvSpPr>
        <p:spPr>
          <a:xfrm>
            <a:off x="9726420" y="5633806"/>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大雨特別警報</a:t>
            </a:r>
          </a:p>
        </p:txBody>
      </p:sp>
      <p:sp>
        <p:nvSpPr>
          <p:cNvPr id="36" name="テキスト ボックス 35"/>
          <p:cNvSpPr txBox="1"/>
          <p:nvPr/>
        </p:nvSpPr>
        <p:spPr>
          <a:xfrm>
            <a:off x="9770614" y="366208"/>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6" name="角丸四角形 15"/>
          <p:cNvSpPr>
            <a:spLocks noChangeAspect="1"/>
          </p:cNvSpPr>
          <p:nvPr/>
        </p:nvSpPr>
        <p:spPr bwMode="auto">
          <a:xfrm>
            <a:off x="1143570" y="1"/>
            <a:ext cx="8625408" cy="6858000"/>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32" name="テキスト ボックス 31"/>
          <p:cNvSpPr txBox="1"/>
          <p:nvPr/>
        </p:nvSpPr>
        <p:spPr>
          <a:xfrm>
            <a:off x="147883" y="147969"/>
            <a:ext cx="3778599" cy="461665"/>
          </a:xfrm>
          <a:prstGeom prst="rect">
            <a:avLst/>
          </a:prstGeom>
          <a:solidFill>
            <a:srgbClr val="0C000C"/>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latin typeface="メイリオ" pitchFamily="50" charset="-128"/>
                <a:ea typeface="メイリオ" pitchFamily="50" charset="-128"/>
              </a:rPr>
              <a:t>状況付与（</a:t>
            </a:r>
            <a:r>
              <a:rPr lang="ja-JP" altLang="en-US" sz="2400" b="1" dirty="0">
                <a:solidFill>
                  <a:schemeClr val="bg1"/>
                </a:solidFill>
                <a:latin typeface="メイリオ" pitchFamily="50" charset="-128"/>
                <a:ea typeface="メイリオ" pitchFamily="50" charset="-128"/>
              </a:rPr>
              <a:t>警戒レベル</a:t>
            </a:r>
            <a:r>
              <a:rPr lang="en-US" altLang="ja-JP" sz="2400" b="1" dirty="0">
                <a:solidFill>
                  <a:schemeClr val="bg1"/>
                </a:solidFill>
                <a:latin typeface="メイリオ" pitchFamily="50" charset="-128"/>
                <a:ea typeface="メイリオ" pitchFamily="50" charset="-128"/>
              </a:rPr>
              <a:t>5</a:t>
            </a:r>
            <a:r>
              <a:rPr lang="ja-JP" altLang="en-US" sz="2400" dirty="0">
                <a:solidFill>
                  <a:schemeClr val="bg1"/>
                </a:solidFill>
                <a:latin typeface="メイリオ" pitchFamily="50" charset="-128"/>
                <a:ea typeface="メイリオ" pitchFamily="50" charset="-128"/>
              </a:rPr>
              <a:t>）</a:t>
            </a:r>
          </a:p>
        </p:txBody>
      </p:sp>
      <p:sp>
        <p:nvSpPr>
          <p:cNvPr id="33" name="テキスト ボックス 14"/>
          <p:cNvSpPr txBox="1">
            <a:spLocks noChangeArrowheads="1"/>
          </p:cNvSpPr>
          <p:nvPr/>
        </p:nvSpPr>
        <p:spPr bwMode="auto">
          <a:xfrm>
            <a:off x="1054828" y="4828294"/>
            <a:ext cx="4879563" cy="553998"/>
          </a:xfrm>
          <a:prstGeom prst="rect">
            <a:avLst/>
          </a:prstGeom>
          <a:noFill/>
          <a:ln w="9525">
            <a:noFill/>
            <a:miter lim="800000"/>
            <a:headEnd/>
            <a:tailEnd/>
          </a:ln>
        </p:spPr>
        <p:txBody>
          <a:bodyPr wrap="square" lIns="0" tIns="0" rIns="0" bIns="0">
            <a:spAutoFit/>
          </a:bodyPr>
          <a:lstStyle/>
          <a:p>
            <a:pPr algn="ctr"/>
            <a:r>
              <a:rPr lang="ja-JP" altLang="en-US" sz="3600" dirty="0">
                <a:latin typeface="メイリオ" pitchFamily="50" charset="-128"/>
                <a:ea typeface="メイリオ" pitchFamily="50" charset="-128"/>
              </a:rPr>
              <a:t>〇日（　）〇時〇分</a:t>
            </a:r>
          </a:p>
        </p:txBody>
      </p:sp>
      <p:sp>
        <p:nvSpPr>
          <p:cNvPr id="39" name="Rectangle 6"/>
          <p:cNvSpPr>
            <a:spLocks/>
          </p:cNvSpPr>
          <p:nvPr/>
        </p:nvSpPr>
        <p:spPr bwMode="auto">
          <a:xfrm>
            <a:off x="1434322" y="5472845"/>
            <a:ext cx="7511384" cy="573088"/>
          </a:xfrm>
          <a:prstGeom prst="rect">
            <a:avLst/>
          </a:prstGeom>
          <a:solidFill>
            <a:schemeClr val="tx1"/>
          </a:solidFill>
          <a:ln w="9525">
            <a:noFill/>
            <a:miter lim="800000"/>
            <a:headEnd/>
            <a:tailEnd/>
          </a:ln>
        </p:spPr>
        <p:txBody>
          <a:bodyPr lIns="0" tIns="0" rIns="0" bIns="0" anchor="ctr"/>
          <a:lstStyle/>
          <a:p>
            <a:pPr algn="ctr" eaLnBrk="1" fontAlgn="t" hangingPunct="1">
              <a:lnSpc>
                <a:spcPct val="90000"/>
              </a:lnSpc>
            </a:pPr>
            <a:r>
              <a:rPr kumimoji="0" lang="ja-JP" altLang="en-US" sz="3600" dirty="0">
                <a:solidFill>
                  <a:schemeClr val="bg1"/>
                </a:solidFill>
                <a:latin typeface="メイリオ" pitchFamily="50" charset="-128"/>
                <a:ea typeface="メイリオ" pitchFamily="50" charset="-128"/>
                <a:sym typeface="ヒラギノ角ゴ ProN W6"/>
              </a:rPr>
              <a:t>警戒レベル</a:t>
            </a:r>
            <a:r>
              <a:rPr kumimoji="0" lang="en-US" altLang="ja-JP" sz="3600" dirty="0">
                <a:solidFill>
                  <a:schemeClr val="bg1"/>
                </a:solidFill>
                <a:latin typeface="メイリオ" pitchFamily="50" charset="-128"/>
                <a:ea typeface="メイリオ" pitchFamily="50" charset="-128"/>
                <a:sym typeface="ヒラギノ角ゴ ProN W6"/>
              </a:rPr>
              <a:t>5</a:t>
            </a:r>
            <a:r>
              <a:rPr kumimoji="0" lang="ja-JP" altLang="en-US" sz="3600" dirty="0">
                <a:solidFill>
                  <a:schemeClr val="bg1"/>
                </a:solidFill>
                <a:latin typeface="メイリオ" pitchFamily="50" charset="-128"/>
                <a:ea typeface="メイリオ" pitchFamily="50" charset="-128"/>
                <a:sym typeface="ヒラギノ角ゴ ProN W6"/>
              </a:rPr>
              <a:t>　</a:t>
            </a:r>
            <a:r>
              <a:rPr kumimoji="0" lang="en-US" altLang="ja-JP" sz="3600" dirty="0">
                <a:solidFill>
                  <a:schemeClr val="bg1"/>
                </a:solidFill>
                <a:latin typeface="メイリオ" pitchFamily="50" charset="-128"/>
                <a:ea typeface="メイリオ" pitchFamily="50" charset="-128"/>
                <a:sym typeface="ヒラギノ角ゴ ProN W6"/>
              </a:rPr>
              <a:t> </a:t>
            </a:r>
            <a:r>
              <a:rPr kumimoji="0" lang="ja-JP" altLang="en-US" sz="3600" dirty="0">
                <a:solidFill>
                  <a:schemeClr val="bg1"/>
                </a:solidFill>
                <a:latin typeface="メイリオ" pitchFamily="50" charset="-128"/>
                <a:ea typeface="メイリオ" pitchFamily="50" charset="-128"/>
                <a:sym typeface="ヒラギノ角ゴ ProN W6"/>
              </a:rPr>
              <a:t>緊急安全確保発令</a:t>
            </a:r>
            <a:endParaRPr kumimoji="0" lang="ja-JP" altLang="en-US" sz="3600" b="1" dirty="0">
              <a:solidFill>
                <a:schemeClr val="bg1"/>
              </a:solidFill>
              <a:latin typeface="メイリオ" pitchFamily="50" charset="-128"/>
              <a:ea typeface="メイリオ" pitchFamily="50" charset="-128"/>
              <a:sym typeface="ヒラギノ角ゴ ProN W6"/>
            </a:endParaRPr>
          </a:p>
        </p:txBody>
      </p:sp>
      <p:sp>
        <p:nvSpPr>
          <p:cNvPr id="2" name="テキスト ボックス 1">
            <a:extLst>
              <a:ext uri="{FF2B5EF4-FFF2-40B4-BE49-F238E27FC236}">
                <a16:creationId xmlns:a16="http://schemas.microsoft.com/office/drawing/2014/main" id="{7A1653F6-B753-2D8B-238D-CCFEA6137475}"/>
              </a:ext>
            </a:extLst>
          </p:cNvPr>
          <p:cNvSpPr txBox="1"/>
          <p:nvPr/>
        </p:nvSpPr>
        <p:spPr>
          <a:xfrm>
            <a:off x="9765389" y="4888782"/>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a:t>
            </a:r>
            <a:r>
              <a:rPr lang="ja-JP" altLang="en-US" sz="1200" b="1" dirty="0">
                <a:solidFill>
                  <a:schemeClr val="bg1"/>
                </a:solidFill>
                <a:latin typeface="メイリオ" pitchFamily="50" charset="-128"/>
                <a:ea typeface="メイリオ" pitchFamily="50" charset="-128"/>
              </a:rPr>
              <a:t>４</a:t>
            </a:r>
          </a:p>
        </p:txBody>
      </p:sp>
      <p:sp>
        <p:nvSpPr>
          <p:cNvPr id="8" name="テキスト ボックス 7">
            <a:extLst>
              <a:ext uri="{FF2B5EF4-FFF2-40B4-BE49-F238E27FC236}">
                <a16:creationId xmlns:a16="http://schemas.microsoft.com/office/drawing/2014/main" id="{A3C146F0-861C-9A95-974B-161FD3016D29}"/>
              </a:ext>
            </a:extLst>
          </p:cNvPr>
          <p:cNvSpPr txBox="1"/>
          <p:nvPr/>
        </p:nvSpPr>
        <p:spPr>
          <a:xfrm>
            <a:off x="9767595" y="5915279"/>
            <a:ext cx="1278386" cy="184666"/>
          </a:xfrm>
          <a:prstGeom prst="rect">
            <a:avLst/>
          </a:prstGeom>
          <a:noFill/>
        </p:spPr>
        <p:txBody>
          <a:bodyPr wrap="square" lIns="0" tIns="0" rIns="0" bIns="0" rtlCol="0">
            <a:spAutoFit/>
          </a:bodyPr>
          <a:lstStyle/>
          <a:p>
            <a:pPr algn="ctr" fontAlgn="t"/>
            <a:r>
              <a:rPr lang="ja-JP" altLang="en-US" sz="1200" b="1" dirty="0">
                <a:solidFill>
                  <a:schemeClr val="bg1"/>
                </a:solidFill>
                <a:latin typeface="メイリオ" pitchFamily="50" charset="-128"/>
                <a:ea typeface="メイリオ" pitchFamily="50" charset="-128"/>
              </a:rPr>
              <a:t>警戒</a:t>
            </a:r>
            <a:r>
              <a:rPr lang="en-US" altLang="ja-JP" sz="1200" b="1" dirty="0">
                <a:solidFill>
                  <a:schemeClr val="bg1"/>
                </a:solidFill>
                <a:latin typeface="メイリオ" pitchFamily="50" charset="-128"/>
                <a:ea typeface="メイリオ" pitchFamily="50" charset="-128"/>
              </a:rPr>
              <a:t>Lv.5</a:t>
            </a:r>
            <a:endParaRPr lang="ja-JP" altLang="en-US" sz="1200" b="1" dirty="0">
              <a:solidFill>
                <a:schemeClr val="bg1"/>
              </a:solidFill>
              <a:latin typeface="メイリオ" pitchFamily="50" charset="-128"/>
              <a:ea typeface="メイリオ" pitchFamily="50" charset="-128"/>
            </a:endParaRPr>
          </a:p>
        </p:txBody>
      </p:sp>
      <p:sp>
        <p:nvSpPr>
          <p:cNvPr id="31" name="正方形/長方形 30">
            <a:extLst>
              <a:ext uri="{FF2B5EF4-FFF2-40B4-BE49-F238E27FC236}">
                <a16:creationId xmlns:a16="http://schemas.microsoft.com/office/drawing/2014/main" id="{2827FDB6-8BD5-3447-7F65-18647B8EAEEE}"/>
              </a:ext>
            </a:extLst>
          </p:cNvPr>
          <p:cNvSpPr/>
          <p:nvPr/>
        </p:nvSpPr>
        <p:spPr>
          <a:xfrm>
            <a:off x="1434322" y="6099945"/>
            <a:ext cx="7992888" cy="1354217"/>
          </a:xfrm>
          <a:prstGeom prst="rect">
            <a:avLst/>
          </a:prstGeom>
        </p:spPr>
        <p:txBody>
          <a:bodyPr wrap="square">
            <a:spAutoFit/>
          </a:bodyPr>
          <a:lstStyle/>
          <a:p>
            <a:pPr algn="ctr">
              <a:defRPr/>
            </a:pPr>
            <a:r>
              <a:rPr lang="ja-JP" altLang="en-US" sz="3200" dirty="0">
                <a:latin typeface="メイリオ" pitchFamily="50" charset="-128"/>
                <a:ea typeface="メイリオ" pitchFamily="50" charset="-128"/>
              </a:rPr>
              <a:t>外は猛烈な雨です</a:t>
            </a:r>
            <a:endParaRPr lang="en-US" altLang="ja-JP" sz="3200" dirty="0">
              <a:latin typeface="メイリオ" pitchFamily="50" charset="-128"/>
              <a:ea typeface="メイリオ" pitchFamily="50" charset="-128"/>
            </a:endParaRPr>
          </a:p>
          <a:p>
            <a:pPr algn="ctr">
              <a:defRPr/>
            </a:pPr>
            <a:endParaRPr lang="en-US" altLang="ja-JP" sz="3200" dirty="0">
              <a:latin typeface="メイリオ" pitchFamily="50" charset="-128"/>
              <a:ea typeface="メイリオ" pitchFamily="50" charset="-128"/>
            </a:endParaRPr>
          </a:p>
          <a:p>
            <a:pPr algn="ctr">
              <a:defRPr/>
            </a:pPr>
            <a:endParaRPr lang="ja-JP" altLang="en-US" dirty="0">
              <a:latin typeface="メイリオ" pitchFamily="50" charset="-128"/>
              <a:ea typeface="メイリオ" pitchFamily="50" charset="-128"/>
            </a:endParaRPr>
          </a:p>
        </p:txBody>
      </p:sp>
      <p:sp>
        <p:nvSpPr>
          <p:cNvPr id="3" name="Rectangle 6">
            <a:extLst>
              <a:ext uri="{FF2B5EF4-FFF2-40B4-BE49-F238E27FC236}">
                <a16:creationId xmlns:a16="http://schemas.microsoft.com/office/drawing/2014/main" id="{7C640AC7-45A5-AB76-DE5A-1A1854879128}"/>
              </a:ext>
            </a:extLst>
          </p:cNvPr>
          <p:cNvSpPr>
            <a:spLocks/>
          </p:cNvSpPr>
          <p:nvPr/>
        </p:nvSpPr>
        <p:spPr bwMode="auto">
          <a:xfrm>
            <a:off x="1406222" y="3397622"/>
            <a:ext cx="6300716" cy="573088"/>
          </a:xfrm>
          <a:prstGeom prst="rect">
            <a:avLst/>
          </a:prstGeom>
          <a:solidFill>
            <a:srgbClr val="0C000C"/>
          </a:solidFill>
          <a:ln w="9525">
            <a:noFill/>
            <a:miter lim="800000"/>
            <a:headEnd/>
            <a:tailEnd/>
          </a:ln>
        </p:spPr>
        <p:txBody>
          <a:bodyPr lIns="0" tIns="0" rIns="0" bIns="0"/>
          <a:lstStyle/>
          <a:p>
            <a:pPr algn="ctr" fontAlgn="t">
              <a:lnSpc>
                <a:spcPct val="90000"/>
              </a:lnSpc>
            </a:pPr>
            <a:r>
              <a:rPr kumimoji="0" lang="ja-JP" altLang="en-US" sz="3600" dirty="0">
                <a:solidFill>
                  <a:schemeClr val="bg1"/>
                </a:solidFill>
                <a:latin typeface="メイリオ" pitchFamily="50" charset="-128"/>
                <a:ea typeface="メイリオ" pitchFamily="50" charset="-128"/>
                <a:sym typeface="ヒラギノ角ゴ ProN W6"/>
              </a:rPr>
              <a:t>〇〇川レベル５氾濫特別警報</a:t>
            </a:r>
            <a:endParaRPr kumimoji="0" lang="ja-JP" altLang="en-US" sz="3600" b="1" dirty="0">
              <a:solidFill>
                <a:schemeClr val="bg1"/>
              </a:solidFill>
              <a:latin typeface="メイリオ" pitchFamily="50" charset="-128"/>
              <a:ea typeface="メイリオ" pitchFamily="50" charset="-128"/>
              <a:sym typeface="ヒラギノ角ゴ ProN W6"/>
            </a:endParaRPr>
          </a:p>
        </p:txBody>
      </p:sp>
      <p:sp>
        <p:nvSpPr>
          <p:cNvPr id="4" name="Rectangle 6">
            <a:extLst>
              <a:ext uri="{FF2B5EF4-FFF2-40B4-BE49-F238E27FC236}">
                <a16:creationId xmlns:a16="http://schemas.microsoft.com/office/drawing/2014/main" id="{7EBF4BCD-B30C-AEA0-FC59-1E3F831B3C74}"/>
              </a:ext>
            </a:extLst>
          </p:cNvPr>
          <p:cNvSpPr>
            <a:spLocks/>
          </p:cNvSpPr>
          <p:nvPr/>
        </p:nvSpPr>
        <p:spPr bwMode="auto">
          <a:xfrm>
            <a:off x="1406222" y="2648704"/>
            <a:ext cx="5969363" cy="573088"/>
          </a:xfrm>
          <a:prstGeom prst="rect">
            <a:avLst/>
          </a:prstGeom>
          <a:solidFill>
            <a:srgbClr val="0C000C"/>
          </a:solidFill>
          <a:ln w="9525">
            <a:noFill/>
            <a:miter lim="800000"/>
            <a:headEnd/>
            <a:tailEnd/>
          </a:ln>
        </p:spPr>
        <p:txBody>
          <a:bodyPr lIns="0" tIns="0" rIns="0" bIns="0"/>
          <a:lstStyle/>
          <a:p>
            <a:pPr algn="ctr" eaLnBrk="1" fontAlgn="t" hangingPunct="1">
              <a:lnSpc>
                <a:spcPct val="90000"/>
              </a:lnSpc>
            </a:pPr>
            <a:r>
              <a:rPr kumimoji="0" lang="ja-JP" altLang="en-US" sz="3600" dirty="0">
                <a:solidFill>
                  <a:schemeClr val="bg1"/>
                </a:solidFill>
                <a:latin typeface="メイリオ" pitchFamily="50" charset="-128"/>
                <a:ea typeface="メイリオ" pitchFamily="50" charset="-128"/>
                <a:sym typeface="ヒラギノ角ゴ ProN W6"/>
              </a:rPr>
              <a:t>レベル５土砂災害特別警報</a:t>
            </a:r>
            <a:endParaRPr kumimoji="0" lang="ja-JP" altLang="en-US" sz="3600" b="1" dirty="0">
              <a:solidFill>
                <a:schemeClr val="bg1"/>
              </a:solidFill>
              <a:latin typeface="メイリオ" pitchFamily="50" charset="-128"/>
              <a:ea typeface="メイリオ" pitchFamily="50" charset="-128"/>
              <a:sym typeface="ヒラギノ角ゴ ProN W6"/>
            </a:endParaRPr>
          </a:p>
        </p:txBody>
      </p:sp>
      <p:sp>
        <p:nvSpPr>
          <p:cNvPr id="6" name="右中かっこ 5">
            <a:extLst>
              <a:ext uri="{FF2B5EF4-FFF2-40B4-BE49-F238E27FC236}">
                <a16:creationId xmlns:a16="http://schemas.microsoft.com/office/drawing/2014/main" id="{F2ABBF59-D60E-B7CC-4B4A-A6EB982F01F2}"/>
              </a:ext>
            </a:extLst>
          </p:cNvPr>
          <p:cNvSpPr/>
          <p:nvPr/>
        </p:nvSpPr>
        <p:spPr>
          <a:xfrm>
            <a:off x="8125344" y="1939142"/>
            <a:ext cx="266257" cy="19922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181EC7D5-2DB9-51FB-4CB2-E189C039D4A8}"/>
              </a:ext>
            </a:extLst>
          </p:cNvPr>
          <p:cNvSpPr txBox="1"/>
          <p:nvPr/>
        </p:nvSpPr>
        <p:spPr>
          <a:xfrm>
            <a:off x="8467462" y="2727961"/>
            <a:ext cx="1173450" cy="369332"/>
          </a:xfrm>
          <a:prstGeom prst="rect">
            <a:avLst/>
          </a:prstGeom>
          <a:noFill/>
          <a:ln>
            <a:solidFill>
              <a:schemeClr val="tx1"/>
            </a:solidFill>
          </a:ln>
        </p:spPr>
        <p:txBody>
          <a:bodyPr wrap="square" rtlCol="0">
            <a:spAutoFit/>
          </a:bodyPr>
          <a:lstStyle/>
          <a:p>
            <a:r>
              <a:rPr kumimoji="1" lang="ja-JP" altLang="en-US" b="1" dirty="0"/>
              <a:t>選択する</a:t>
            </a:r>
          </a:p>
        </p:txBody>
      </p:sp>
    </p:spTree>
    <p:extLst>
      <p:ext uri="{BB962C8B-B14F-4D97-AF65-F5344CB8AC3E}">
        <p14:creationId xmlns:p14="http://schemas.microsoft.com/office/powerpoint/2010/main" val="130614460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52022">
              <a:srgbClr val="C9DEF1"/>
            </a:gs>
            <a:gs pos="37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effectLst/>
      </p:bgPr>
    </p:bg>
    <p:spTree>
      <p:nvGrpSpPr>
        <p:cNvPr id="1" name="">
          <a:extLst>
            <a:ext uri="{FF2B5EF4-FFF2-40B4-BE49-F238E27FC236}">
              <a16:creationId xmlns:a16="http://schemas.microsoft.com/office/drawing/2014/main" id="{FD8430A8-B56B-A482-A3F1-72AD5B6A85C9}"/>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29946EF7-8ECC-445F-10C8-44B39501A8B5}"/>
              </a:ext>
            </a:extLst>
          </p:cNvPr>
          <p:cNvSpPr/>
          <p:nvPr/>
        </p:nvSpPr>
        <p:spPr>
          <a:xfrm>
            <a:off x="146649" y="138023"/>
            <a:ext cx="11895826" cy="656470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8800" dirty="0">
              <a:ln w="0"/>
              <a:solidFill>
                <a:schemeClr val="tx1"/>
              </a:solidFill>
              <a:effectLst>
                <a:outerShdw blurRad="38100" dist="19050" dir="2700000" algn="tl" rotWithShape="0">
                  <a:schemeClr val="dk1">
                    <a:alpha val="40000"/>
                  </a:schemeClr>
                </a:outerShdw>
              </a:effectLst>
            </a:endParaRPr>
          </a:p>
          <a:p>
            <a:pPr algn="ctr"/>
            <a:r>
              <a:rPr kumimoji="1" lang="ja-JP" altLang="en-US" sz="8800" dirty="0">
                <a:ln w="0"/>
                <a:solidFill>
                  <a:schemeClr val="tx1"/>
                </a:solidFill>
                <a:effectLst>
                  <a:outerShdw blurRad="38100" dist="19050" dir="2700000" algn="tl" rotWithShape="0">
                    <a:schemeClr val="dk1">
                      <a:alpha val="40000"/>
                    </a:schemeClr>
                  </a:outerShdw>
                </a:effectLst>
              </a:rPr>
              <a:t>地域の地図を貼る</a:t>
            </a:r>
          </a:p>
        </p:txBody>
      </p:sp>
      <p:sp>
        <p:nvSpPr>
          <p:cNvPr id="18" name="テキスト ボックス 14">
            <a:extLst>
              <a:ext uri="{FF2B5EF4-FFF2-40B4-BE49-F238E27FC236}">
                <a16:creationId xmlns:a16="http://schemas.microsoft.com/office/drawing/2014/main" id="{63BD6C69-1EAA-53E9-B3DE-726A9AE6467F}"/>
              </a:ext>
            </a:extLst>
          </p:cNvPr>
          <p:cNvSpPr txBox="1">
            <a:spLocks noChangeArrowheads="1"/>
          </p:cNvSpPr>
          <p:nvPr/>
        </p:nvSpPr>
        <p:spPr bwMode="auto">
          <a:xfrm>
            <a:off x="6713727" y="0"/>
            <a:ext cx="5478273" cy="646331"/>
          </a:xfrm>
          <a:prstGeom prst="rect">
            <a:avLst/>
          </a:prstGeom>
          <a:solidFill>
            <a:schemeClr val="accent1">
              <a:lumMod val="75000"/>
            </a:schemeClr>
          </a:solidFill>
          <a:ln w="9525">
            <a:noFill/>
            <a:miter lim="800000"/>
            <a:headEnd/>
            <a:tailEnd/>
          </a:ln>
        </p:spPr>
        <p:txBody>
          <a:bodyPr wrap="square">
            <a:spAutoFit/>
          </a:bodyPr>
          <a:lstStyle/>
          <a:p>
            <a:pPr algn="ctr" eaLnBrk="1" hangingPunct="1"/>
            <a:r>
              <a:rPr lang="ja-JP" altLang="en-US" sz="36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〇日（　）〇時〇分頃</a:t>
            </a:r>
          </a:p>
        </p:txBody>
      </p:sp>
      <p:sp>
        <p:nvSpPr>
          <p:cNvPr id="4" name="楕円 7">
            <a:extLst>
              <a:ext uri="{FF2B5EF4-FFF2-40B4-BE49-F238E27FC236}">
                <a16:creationId xmlns:a16="http://schemas.microsoft.com/office/drawing/2014/main" id="{F40094F5-34B6-B8B0-55C6-1474C4AA69D7}"/>
              </a:ext>
            </a:extLst>
          </p:cNvPr>
          <p:cNvSpPr/>
          <p:nvPr/>
        </p:nvSpPr>
        <p:spPr>
          <a:xfrm rot="16889593">
            <a:off x="7285918" y="-337880"/>
            <a:ext cx="2233088" cy="5039421"/>
          </a:xfrm>
          <a:prstGeom prst="ellipse">
            <a:avLst/>
          </a:prstGeom>
          <a:solidFill>
            <a:srgbClr val="00FFFF">
              <a:alpha val="40000"/>
            </a:srgbClr>
          </a:solidFill>
          <a:ln w="57150">
            <a:solidFill>
              <a:srgbClr val="00B0F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C7D8C337-90F1-440A-D599-97DFD97161C6}"/>
              </a:ext>
            </a:extLst>
          </p:cNvPr>
          <p:cNvSpPr txBox="1"/>
          <p:nvPr/>
        </p:nvSpPr>
        <p:spPr>
          <a:xfrm>
            <a:off x="124883" y="0"/>
            <a:ext cx="3778599" cy="461665"/>
          </a:xfrm>
          <a:prstGeom prst="rect">
            <a:avLst/>
          </a:prstGeom>
          <a:solidFill>
            <a:srgbClr val="0C000C"/>
          </a:solidFill>
          <a:ln w="63500">
            <a:solidFill>
              <a:schemeClr val="accent6">
                <a:lumMod val="60000"/>
                <a:lumOff val="40000"/>
              </a:schemeClr>
            </a:solidFill>
          </a:ln>
        </p:spPr>
        <p:txBody>
          <a:bodyPr wrap="none" rtlCol="0">
            <a:spAutoFit/>
          </a:bodyPr>
          <a:lstStyle/>
          <a:p>
            <a:pPr algn="r" fontAlgn="t"/>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状況付与（</a:t>
            </a:r>
            <a:r>
              <a:rPr lang="ja-JP" altLang="en-US"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警戒レベル</a:t>
            </a:r>
            <a:r>
              <a:rPr lang="en-US" altLang="ja-JP" sz="2400"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5</a:t>
            </a:r>
            <a:r>
              <a:rPr lang="ja-JP" altLang="en-US" sz="2400"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9" name="Rectangle 7">
            <a:extLst>
              <a:ext uri="{FF2B5EF4-FFF2-40B4-BE49-F238E27FC236}">
                <a16:creationId xmlns:a16="http://schemas.microsoft.com/office/drawing/2014/main" id="{7FE278F0-9734-7582-F21A-1773528D826B}"/>
              </a:ext>
            </a:extLst>
          </p:cNvPr>
          <p:cNvSpPr>
            <a:spLocks/>
          </p:cNvSpPr>
          <p:nvPr/>
        </p:nvSpPr>
        <p:spPr bwMode="auto">
          <a:xfrm>
            <a:off x="741873" y="798874"/>
            <a:ext cx="4373706" cy="767072"/>
          </a:xfrm>
          <a:prstGeom prst="rect">
            <a:avLst/>
          </a:prstGeom>
          <a:solidFill>
            <a:srgbClr val="A40800"/>
          </a:solidFill>
          <a:ln w="12700">
            <a:noFill/>
            <a:miter lim="800000"/>
            <a:headEnd/>
            <a:tailEnd/>
          </a:ln>
        </p:spPr>
        <p:txBody>
          <a:bodyPr lIns="0" tIns="0" rIns="0" bIns="0" anchor="ctr"/>
          <a:lstStyle/>
          <a:p>
            <a:pPr algn="ctr" eaLnBrk="1" fontAlgn="t" hangingPunct="1">
              <a:lnSpc>
                <a:spcPct val="90000"/>
              </a:lnSpc>
            </a:pPr>
            <a:r>
              <a:rPr kumimoji="0" lang="ja-JP" altLang="en-US"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rPr>
              <a:t>〇〇川で氾濫発生</a:t>
            </a:r>
            <a:endParaRPr kumimoji="0" lang="en-US" altLang="ja-JP" sz="3600" dirty="0">
              <a:solidFill>
                <a:srgbClr val="FFFFFF"/>
              </a:solidFill>
              <a:effectLst>
                <a:outerShdw blurRad="38100" dist="38100" dir="2700000" algn="tl">
                  <a:srgbClr val="000000">
                    <a:alpha val="43137"/>
                  </a:srgbClr>
                </a:outerShdw>
              </a:effectLst>
              <a:latin typeface="メイリオ" pitchFamily="50" charset="-128"/>
              <a:ea typeface="メイリオ" pitchFamily="50" charset="-128"/>
              <a:cs typeface="ヒラギノ角ゴ ProN W6"/>
              <a:sym typeface="ヒラギノ角ゴ ProN W6"/>
            </a:endParaRPr>
          </a:p>
        </p:txBody>
      </p:sp>
      <p:sp>
        <p:nvSpPr>
          <p:cNvPr id="2" name="テキスト ボックス 1">
            <a:extLst>
              <a:ext uri="{FF2B5EF4-FFF2-40B4-BE49-F238E27FC236}">
                <a16:creationId xmlns:a16="http://schemas.microsoft.com/office/drawing/2014/main" id="{90374ED0-4732-F80B-1232-7C0A158ACE98}"/>
              </a:ext>
            </a:extLst>
          </p:cNvPr>
          <p:cNvSpPr txBox="1"/>
          <p:nvPr/>
        </p:nvSpPr>
        <p:spPr>
          <a:xfrm>
            <a:off x="3967183" y="2226797"/>
            <a:ext cx="2031325" cy="461665"/>
          </a:xfrm>
          <a:prstGeom prst="rect">
            <a:avLst/>
          </a:prstGeom>
          <a:noFill/>
        </p:spPr>
        <p:txBody>
          <a:bodyPr wrap="none" rtlCol="0">
            <a:spAutoFit/>
          </a:bodyPr>
          <a:lstStyle/>
          <a:p>
            <a:r>
              <a:rPr lang="ja-JP" altLang="en-US" sz="2400" dirty="0">
                <a:effectLst>
                  <a:outerShdw blurRad="38100" dist="38100" dir="2700000" algn="tl">
                    <a:srgbClr val="000000">
                      <a:alpha val="43137"/>
                    </a:srgbClr>
                  </a:outerShdw>
                </a:effectLst>
                <a:latin typeface="メイリオ" pitchFamily="50" charset="-128"/>
                <a:ea typeface="メイリオ" pitchFamily="50" charset="-128"/>
              </a:rPr>
              <a:t>氾濫した場所</a:t>
            </a:r>
          </a:p>
        </p:txBody>
      </p:sp>
    </p:spTree>
    <p:extLst>
      <p:ext uri="{BB962C8B-B14F-4D97-AF65-F5344CB8AC3E}">
        <p14:creationId xmlns:p14="http://schemas.microsoft.com/office/powerpoint/2010/main" val="411281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457423-E61B-BB6B-BB92-07E3015FB0AA}"/>
              </a:ext>
            </a:extLst>
          </p:cNvPr>
          <p:cNvSpPr>
            <a:spLocks noGrp="1"/>
          </p:cNvSpPr>
          <p:nvPr>
            <p:ph type="title"/>
          </p:nvPr>
        </p:nvSpPr>
        <p:spPr>
          <a:xfrm>
            <a:off x="838200" y="2766218"/>
            <a:ext cx="10515600" cy="1325563"/>
          </a:xfrm>
        </p:spPr>
        <p:txBody>
          <a:bodyPr>
            <a:normAutofit/>
          </a:bodyPr>
          <a:lstStyle/>
          <a:p>
            <a:pPr algn="ctr"/>
            <a:r>
              <a:rPr kumimoji="1" lang="ja-JP" altLang="en-US" sz="8800">
                <a:latin typeface="Hiragino Kaku Gothic StdN W8" panose="020B0800000000000000" pitchFamily="34" charset="-128"/>
                <a:ea typeface="Hiragino Kaku Gothic StdN W8" panose="020B0800000000000000" pitchFamily="34" charset="-128"/>
              </a:rPr>
              <a:t>訓練終了</a:t>
            </a:r>
          </a:p>
        </p:txBody>
      </p:sp>
    </p:spTree>
    <p:extLst>
      <p:ext uri="{BB962C8B-B14F-4D97-AF65-F5344CB8AC3E}">
        <p14:creationId xmlns:p14="http://schemas.microsoft.com/office/powerpoint/2010/main" val="832778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p:cNvSpPr>
          <p:nvPr/>
        </p:nvSpPr>
        <p:spPr bwMode="auto">
          <a:xfrm>
            <a:off x="2035466" y="2591293"/>
            <a:ext cx="7786106" cy="3570208"/>
          </a:xfrm>
          <a:prstGeom prst="rect">
            <a:avLst/>
          </a:prstGeom>
          <a:noFill/>
          <a:ln w="12700">
            <a:noFill/>
            <a:miter lim="800000"/>
            <a:headEnd/>
            <a:tailEnd/>
          </a:ln>
        </p:spPr>
        <p:txBody>
          <a:bodyPr wrap="square" lIns="0" tIns="0" rIns="0" bIns="0" anchor="ctr">
            <a:spAutoFit/>
          </a:bodyPr>
          <a:lstStyle/>
          <a:p>
            <a:pPr algn="ctr" eaLnBrk="1" hangingPunct="1"/>
            <a:r>
              <a:rPr kumimoji="0" lang="ja-JP" altLang="en-US" sz="4800" b="1" dirty="0">
                <a:latin typeface="メイリオ" pitchFamily="50" charset="-128"/>
                <a:ea typeface="メイリオ" pitchFamily="50" charset="-128"/>
                <a:cs typeface="ヒラギノ角ゴ ProN W6"/>
                <a:sym typeface="ヒラギノ角ゴ ProN W6"/>
              </a:rPr>
              <a:t>リーダー</a:t>
            </a:r>
            <a:endParaRPr kumimoji="0" lang="en-US" altLang="ja-JP" sz="4800" b="1" dirty="0">
              <a:latin typeface="メイリオ" pitchFamily="50" charset="-128"/>
              <a:ea typeface="メイリオ" pitchFamily="50" charset="-128"/>
              <a:cs typeface="ヒラギノ角ゴ ProN W6"/>
              <a:sym typeface="ヒラギノ角ゴ ProN W6"/>
            </a:endParaRPr>
          </a:p>
          <a:p>
            <a:pPr algn="ctr" eaLnBrk="1" hangingPunct="1"/>
            <a:r>
              <a:rPr kumimoji="0" lang="ja-JP" altLang="en-US" sz="4000" b="1" dirty="0">
                <a:latin typeface="メイリオ" pitchFamily="50" charset="-128"/>
                <a:ea typeface="メイリオ" pitchFamily="50" charset="-128"/>
                <a:cs typeface="ヒラギノ角ゴ ProN W6"/>
                <a:sym typeface="ヒラギノ角ゴ ProN W6"/>
              </a:rPr>
              <a:t>・グループ内での進行役</a:t>
            </a:r>
            <a:endParaRPr kumimoji="0" lang="en-US" altLang="ja-JP" sz="4000" b="1" dirty="0">
              <a:latin typeface="メイリオ" pitchFamily="50" charset="-128"/>
              <a:ea typeface="メイリオ" pitchFamily="50" charset="-128"/>
              <a:cs typeface="ヒラギノ角ゴ ProN W6"/>
              <a:sym typeface="ヒラギノ角ゴ ProN W6"/>
            </a:endParaRPr>
          </a:p>
          <a:p>
            <a:pPr algn="ctr" eaLnBrk="1" hangingPunct="1"/>
            <a:endParaRPr kumimoji="0" lang="en-US" altLang="ja-JP" sz="4800" b="1" dirty="0">
              <a:latin typeface="メイリオ" pitchFamily="50" charset="-128"/>
              <a:ea typeface="メイリオ" pitchFamily="50" charset="-128"/>
              <a:cs typeface="ヒラギノ角ゴ ProN W6"/>
              <a:sym typeface="ヒラギノ角ゴ ProN W6"/>
            </a:endParaRPr>
          </a:p>
          <a:p>
            <a:pPr algn="ctr" eaLnBrk="1" hangingPunct="1"/>
            <a:r>
              <a:rPr kumimoji="0" lang="ja-JP" altLang="en-US" sz="4800" b="1" dirty="0">
                <a:latin typeface="メイリオ" pitchFamily="50" charset="-128"/>
                <a:ea typeface="メイリオ" pitchFamily="50" charset="-128"/>
                <a:cs typeface="ヒラギノ角ゴ ProN W6"/>
                <a:sym typeface="ヒラギノ角ゴ ProN W6"/>
              </a:rPr>
              <a:t>発　表</a:t>
            </a:r>
            <a:endParaRPr kumimoji="0" lang="en-US" altLang="ja-JP" sz="4800" b="1" dirty="0">
              <a:latin typeface="メイリオ" pitchFamily="50" charset="-128"/>
              <a:ea typeface="メイリオ" pitchFamily="50" charset="-128"/>
              <a:cs typeface="ヒラギノ角ゴ ProN W6"/>
              <a:sym typeface="ヒラギノ角ゴ ProN W6"/>
            </a:endParaRPr>
          </a:p>
          <a:p>
            <a:pPr algn="ctr" eaLnBrk="1" hangingPunct="1"/>
            <a:r>
              <a:rPr kumimoji="0" lang="ja-JP" altLang="en-US" sz="4000" b="1" dirty="0">
                <a:latin typeface="メイリオ" pitchFamily="50" charset="-128"/>
                <a:ea typeface="メイリオ" pitchFamily="50" charset="-128"/>
                <a:cs typeface="ヒラギノ角ゴ ProN W6"/>
                <a:sym typeface="ヒラギノ角ゴ ProN W6"/>
              </a:rPr>
              <a:t>・検討終了後の発表者</a:t>
            </a:r>
          </a:p>
        </p:txBody>
      </p:sp>
      <p:sp>
        <p:nvSpPr>
          <p:cNvPr id="9" name="テキスト ボックス 8"/>
          <p:cNvSpPr txBox="1"/>
          <p:nvPr/>
        </p:nvSpPr>
        <p:spPr>
          <a:xfrm>
            <a:off x="1939203" y="372189"/>
            <a:ext cx="8300893" cy="1938992"/>
          </a:xfrm>
          <a:prstGeom prst="rect">
            <a:avLst/>
          </a:prstGeom>
          <a:solidFill>
            <a:schemeClr val="accent6">
              <a:lumMod val="20000"/>
              <a:lumOff val="80000"/>
            </a:schemeClr>
          </a:solidFill>
        </p:spPr>
        <p:txBody>
          <a:bodyPr wrap="square">
            <a:spAutoFit/>
          </a:bodyPr>
          <a:lstStyle/>
          <a:p>
            <a:pPr algn="ctr" fontAlgn="t">
              <a:defRPr/>
            </a:pPr>
            <a:r>
              <a:rPr lang="ja-JP" altLang="en-US" sz="6000" b="1" dirty="0">
                <a:solidFill>
                  <a:schemeClr val="accent6">
                    <a:lumMod val="75000"/>
                  </a:schemeClr>
                </a:solidFill>
                <a:latin typeface="メイリオ" pitchFamily="50" charset="-128"/>
                <a:ea typeface="メイリオ" pitchFamily="50" charset="-128"/>
              </a:rPr>
              <a:t>役割決め・自己紹介</a:t>
            </a:r>
            <a:endParaRPr lang="en-US" altLang="ja-JP" sz="6000" b="1" dirty="0">
              <a:solidFill>
                <a:schemeClr val="accent6">
                  <a:lumMod val="75000"/>
                </a:schemeClr>
              </a:solidFill>
              <a:latin typeface="メイリオ" pitchFamily="50" charset="-128"/>
              <a:ea typeface="メイリオ" pitchFamily="50" charset="-128"/>
            </a:endParaRPr>
          </a:p>
          <a:p>
            <a:pPr algn="ctr" fontAlgn="t">
              <a:defRPr/>
            </a:pPr>
            <a:r>
              <a:rPr lang="ja-JP" altLang="en-US" sz="6000" b="1" dirty="0">
                <a:solidFill>
                  <a:schemeClr val="accent6">
                    <a:lumMod val="75000"/>
                  </a:schemeClr>
                </a:solidFill>
                <a:latin typeface="メイリオ" pitchFamily="50" charset="-128"/>
                <a:ea typeface="メイリオ" pitchFamily="50" charset="-128"/>
              </a:rPr>
              <a:t>（</a:t>
            </a:r>
            <a:r>
              <a:rPr lang="en-US" altLang="ja-JP" sz="6000" b="1" dirty="0">
                <a:solidFill>
                  <a:schemeClr val="accent6">
                    <a:lumMod val="75000"/>
                  </a:schemeClr>
                </a:solidFill>
                <a:latin typeface="メイリオ" pitchFamily="50" charset="-128"/>
                <a:ea typeface="メイリオ" pitchFamily="50" charset="-128"/>
              </a:rPr>
              <a:t>3</a:t>
            </a:r>
            <a:r>
              <a:rPr lang="ja-JP" altLang="en-US" sz="6000" b="1" dirty="0">
                <a:solidFill>
                  <a:schemeClr val="accent6">
                    <a:lumMod val="75000"/>
                  </a:schemeClr>
                </a:solidFill>
                <a:latin typeface="メイリオ" pitchFamily="50" charset="-128"/>
                <a:ea typeface="メイリオ" pitchFamily="50" charset="-128"/>
              </a:rPr>
              <a:t>分で）</a:t>
            </a:r>
          </a:p>
        </p:txBody>
      </p:sp>
      <p:sp>
        <p:nvSpPr>
          <p:cNvPr id="10" name="角丸四角形 9"/>
          <p:cNvSpPr>
            <a:spLocks noChangeAspect="1"/>
          </p:cNvSpPr>
          <p:nvPr/>
        </p:nvSpPr>
        <p:spPr bwMode="auto">
          <a:xfrm>
            <a:off x="1279525" y="92076"/>
            <a:ext cx="9620250" cy="6659563"/>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199073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34296" y="151671"/>
            <a:ext cx="9578020" cy="523220"/>
          </a:xfrm>
          <a:prstGeom prst="rect">
            <a:avLst/>
          </a:prstGeom>
          <a:ln>
            <a:solidFill>
              <a:srgbClr val="0000FF"/>
            </a:solidFill>
          </a:ln>
        </p:spPr>
        <p:txBody>
          <a:bodyPr wrap="square">
            <a:spAutoFit/>
          </a:bodyPr>
          <a:lstStyle/>
          <a:p>
            <a:pPr algn="ctr"/>
            <a:r>
              <a:rPr lang="ja-JP" altLang="en-US" sz="2800" b="1" dirty="0"/>
              <a:t>地図作業</a:t>
            </a:r>
            <a:r>
              <a:rPr lang="ja-JP" altLang="en-US" sz="2800" b="1" dirty="0">
                <a:solidFill>
                  <a:srgbClr val="0000FF"/>
                </a:solidFill>
              </a:rPr>
              <a:t>（</a:t>
            </a:r>
            <a:r>
              <a:rPr lang="ja-JP" altLang="en-US" sz="2800" b="1" dirty="0">
                <a:solidFill>
                  <a:srgbClr val="FF0000"/>
                </a:solidFill>
              </a:rPr>
              <a:t>災害リスク</a:t>
            </a:r>
            <a:r>
              <a:rPr lang="ja-JP" altLang="en-US" sz="2800" b="1" dirty="0"/>
              <a:t>や</a:t>
            </a:r>
            <a:r>
              <a:rPr lang="ja-JP" altLang="en-US" sz="2800" b="1" dirty="0">
                <a:solidFill>
                  <a:srgbClr val="00B050"/>
                </a:solidFill>
              </a:rPr>
              <a:t>避難所</a:t>
            </a:r>
            <a:r>
              <a:rPr lang="ja-JP" altLang="en-US" sz="2800" b="1" dirty="0"/>
              <a:t>の場所を明示</a:t>
            </a:r>
            <a:r>
              <a:rPr lang="ja-JP" altLang="en-US" sz="2800" b="1" dirty="0">
                <a:solidFill>
                  <a:srgbClr val="0000FF"/>
                </a:solidFill>
              </a:rPr>
              <a:t>　</a:t>
            </a:r>
            <a:r>
              <a:rPr lang="ja-JP" altLang="en-US" sz="2800" b="1" dirty="0"/>
              <a:t>１０分間</a:t>
            </a:r>
            <a:r>
              <a:rPr lang="ja-JP" altLang="en-US" sz="2800" b="1" dirty="0">
                <a:solidFill>
                  <a:srgbClr val="0000FF"/>
                </a:solidFill>
              </a:rPr>
              <a:t>）</a:t>
            </a:r>
          </a:p>
        </p:txBody>
      </p:sp>
      <p:sp>
        <p:nvSpPr>
          <p:cNvPr id="10" name="正方形/長方形 9"/>
          <p:cNvSpPr/>
          <p:nvPr/>
        </p:nvSpPr>
        <p:spPr>
          <a:xfrm>
            <a:off x="964142" y="918707"/>
            <a:ext cx="10854253" cy="5447645"/>
          </a:xfrm>
          <a:prstGeom prst="rect">
            <a:avLst/>
          </a:prstGeom>
        </p:spPr>
        <p:txBody>
          <a:bodyPr wrap="none">
            <a:spAutoFit/>
          </a:bodyPr>
          <a:lstStyle/>
          <a:p>
            <a:r>
              <a:rPr lang="ja-JP" altLang="en-US" sz="3200" b="1" dirty="0">
                <a:solidFill>
                  <a:srgbClr val="0070C0"/>
                </a:solidFill>
              </a:rPr>
              <a:t>浸水しそうな箇所　</a:t>
            </a:r>
            <a:r>
              <a:rPr lang="ja-JP" altLang="en-US" sz="3200" b="1" dirty="0"/>
              <a:t>→　</a:t>
            </a:r>
            <a:r>
              <a:rPr lang="ja-JP" altLang="en-US" sz="3200" b="1" dirty="0">
                <a:solidFill>
                  <a:srgbClr val="0070C0"/>
                </a:solidFill>
              </a:rPr>
              <a:t>青色</a:t>
            </a:r>
            <a:r>
              <a:rPr lang="ja-JP" altLang="en-US" sz="3200" b="1" dirty="0"/>
              <a:t>のペンで着色</a:t>
            </a:r>
            <a:endParaRPr lang="en-US" altLang="ja-JP" sz="3200" b="1" dirty="0"/>
          </a:p>
          <a:p>
            <a:endParaRPr lang="en-US" altLang="ja-JP" sz="3200" b="1" dirty="0"/>
          </a:p>
          <a:p>
            <a:r>
              <a:rPr lang="ja-JP" altLang="en-US" sz="3200" b="1" dirty="0">
                <a:solidFill>
                  <a:srgbClr val="CC6600"/>
                </a:solidFill>
              </a:rPr>
              <a:t>空き家</a:t>
            </a:r>
            <a:r>
              <a:rPr lang="ja-JP" altLang="en-US" sz="3200" b="1" dirty="0">
                <a:solidFill>
                  <a:srgbClr val="00B050"/>
                </a:solidFill>
              </a:rPr>
              <a:t>　</a:t>
            </a:r>
            <a:r>
              <a:rPr lang="ja-JP" altLang="en-US" sz="3200" b="1" dirty="0"/>
              <a:t>→　</a:t>
            </a:r>
            <a:r>
              <a:rPr lang="ja-JP" altLang="en-US" sz="3200" b="1" dirty="0">
                <a:solidFill>
                  <a:srgbClr val="CC6600"/>
                </a:solidFill>
              </a:rPr>
              <a:t>茶色</a:t>
            </a:r>
            <a:r>
              <a:rPr lang="ja-JP" altLang="en-US" sz="3200" b="1" dirty="0"/>
              <a:t>のペンで着色</a:t>
            </a:r>
            <a:endParaRPr lang="en-US" altLang="ja-JP" sz="3200" b="1" dirty="0"/>
          </a:p>
          <a:p>
            <a:endParaRPr lang="en-US" altLang="ja-JP" sz="3200" b="1" dirty="0"/>
          </a:p>
          <a:p>
            <a:r>
              <a:rPr lang="ja-JP" altLang="en-US" sz="3200" b="1" dirty="0">
                <a:solidFill>
                  <a:srgbClr val="00B050"/>
                </a:solidFill>
              </a:rPr>
              <a:t>避難所・避難場所</a:t>
            </a:r>
            <a:r>
              <a:rPr lang="ja-JP" altLang="en-US" sz="3200" b="1" dirty="0"/>
              <a:t>　→　</a:t>
            </a:r>
            <a:r>
              <a:rPr lang="ja-JP" altLang="en-US" sz="3200" b="1" dirty="0">
                <a:solidFill>
                  <a:srgbClr val="00B050"/>
                </a:solidFill>
              </a:rPr>
              <a:t>緑色</a:t>
            </a:r>
            <a:r>
              <a:rPr lang="ja-JP" altLang="en-US" sz="3200" b="1" dirty="0"/>
              <a:t>のシールを貼る</a:t>
            </a:r>
            <a:endParaRPr lang="en-US" altLang="ja-JP" sz="3200" b="1" dirty="0"/>
          </a:p>
          <a:p>
            <a:endParaRPr lang="en-US" altLang="ja-JP" sz="3200" b="1" dirty="0"/>
          </a:p>
          <a:p>
            <a:r>
              <a:rPr lang="ja-JP" altLang="en-US" sz="3200" b="1" dirty="0">
                <a:solidFill>
                  <a:srgbClr val="00B050"/>
                </a:solidFill>
              </a:rPr>
              <a:t>災害時に多目的に使えそうな場所</a:t>
            </a:r>
            <a:r>
              <a:rPr lang="ja-JP" altLang="en-US" sz="3200" b="1" dirty="0"/>
              <a:t>　→　</a:t>
            </a:r>
            <a:r>
              <a:rPr lang="ja-JP" altLang="en-US" sz="3200" b="1" dirty="0">
                <a:solidFill>
                  <a:srgbClr val="00B050"/>
                </a:solidFill>
              </a:rPr>
              <a:t>緑色</a:t>
            </a:r>
            <a:r>
              <a:rPr lang="ja-JP" altLang="en-US" sz="3200" b="1" dirty="0"/>
              <a:t>のペンで着色</a:t>
            </a:r>
            <a:endParaRPr lang="en-US" altLang="ja-JP" sz="3200" b="1" dirty="0"/>
          </a:p>
          <a:p>
            <a:r>
              <a:rPr lang="ja-JP" altLang="en-US" sz="3200" b="1" dirty="0"/>
              <a:t>例：公園、広場、駐車場など</a:t>
            </a:r>
            <a:endParaRPr lang="en-US" altLang="ja-JP" sz="3200" b="1" dirty="0"/>
          </a:p>
          <a:p>
            <a:endParaRPr lang="en-US" altLang="ja-JP" sz="3200" b="1" dirty="0"/>
          </a:p>
          <a:p>
            <a:r>
              <a:rPr lang="ja-JP" altLang="en-US" sz="3200" b="1" dirty="0">
                <a:solidFill>
                  <a:srgbClr val="FFFF00"/>
                </a:solidFill>
                <a:highlight>
                  <a:srgbClr val="C0C0C0"/>
                </a:highlight>
              </a:rPr>
              <a:t>避難経路</a:t>
            </a:r>
            <a:r>
              <a:rPr lang="ja-JP" altLang="en-US" sz="3200" b="1" dirty="0"/>
              <a:t>　→　</a:t>
            </a:r>
            <a:r>
              <a:rPr lang="ja-JP" altLang="en-US" sz="3200" b="1" dirty="0">
                <a:solidFill>
                  <a:srgbClr val="FFFF00"/>
                </a:solidFill>
                <a:highlight>
                  <a:srgbClr val="C0C0C0"/>
                </a:highlight>
              </a:rPr>
              <a:t>黄色</a:t>
            </a:r>
            <a:r>
              <a:rPr lang="ja-JP" altLang="en-US" sz="3200" b="1" dirty="0"/>
              <a:t>のペンで経路をなぞる</a:t>
            </a:r>
            <a:endParaRPr lang="en-US" altLang="ja-JP" sz="3200" b="1" dirty="0"/>
          </a:p>
          <a:p>
            <a:endParaRPr lang="en-US" altLang="ja-JP" sz="2800" b="1" dirty="0"/>
          </a:p>
        </p:txBody>
      </p:sp>
    </p:spTree>
    <p:extLst>
      <p:ext uri="{BB962C8B-B14F-4D97-AF65-F5344CB8AC3E}">
        <p14:creationId xmlns:p14="http://schemas.microsoft.com/office/powerpoint/2010/main" val="335738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2192000" cy="6928701"/>
          </a:xfrm>
          <a:gradFill>
            <a:gsLst>
              <a:gs pos="52022">
                <a:srgbClr val="C9DEF1"/>
              </a:gs>
              <a:gs pos="37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br>
              <a:rPr kumimoji="1" lang="en-US" altLang="ja-JP" dirty="0">
                <a:latin typeface="HGS創英角ﾎﾟｯﾌﾟ体" panose="040B0A00000000000000" pitchFamily="50" charset="-128"/>
                <a:ea typeface="HGS創英角ﾎﾟｯﾌﾟ体" panose="040B0A00000000000000" pitchFamily="50" charset="-128"/>
              </a:rPr>
            </a:br>
            <a:r>
              <a:rPr kumimoji="1" lang="ja-JP" altLang="en-US" dirty="0">
                <a:latin typeface="HGS創英角ﾎﾟｯﾌﾟ体" panose="040B0A00000000000000" pitchFamily="50" charset="-128"/>
                <a:ea typeface="HGS創英角ﾎﾟｯﾌﾟ体" panose="040B0A00000000000000" pitchFamily="50" charset="-128"/>
              </a:rPr>
              <a:t>・社会特性</a:t>
            </a:r>
            <a:r>
              <a:rPr kumimoji="1" lang="en-US" altLang="ja-JP" dirty="0">
                <a:latin typeface="HGS創英角ﾎﾟｯﾌﾟ体" panose="040B0A00000000000000" pitchFamily="50" charset="-128"/>
                <a:ea typeface="HGS創英角ﾎﾟｯﾌﾟ体" panose="040B0A00000000000000" pitchFamily="50" charset="-128"/>
              </a:rPr>
              <a:t>…</a:t>
            </a:r>
            <a:r>
              <a:rPr kumimoji="1" lang="ja-JP" altLang="en-US" dirty="0">
                <a:latin typeface="HGS創英角ﾎﾟｯﾌﾟ体" panose="040B0A00000000000000" pitchFamily="50" charset="-128"/>
                <a:ea typeface="HGS創英角ﾎﾟｯﾌﾟ体" panose="040B0A00000000000000" pitchFamily="50" charset="-128"/>
              </a:rPr>
              <a:t>　</a:t>
            </a:r>
            <a:r>
              <a:rPr lang="ja-JP" altLang="en-US" dirty="0">
                <a:solidFill>
                  <a:srgbClr val="D60093"/>
                </a:solidFill>
                <a:highlight>
                  <a:srgbClr val="C0C0C0"/>
                </a:highlight>
                <a:latin typeface="HGS創英角ﾎﾟｯﾌﾟ体" panose="040B0A00000000000000" pitchFamily="50" charset="-128"/>
                <a:ea typeface="HGS創英角ﾎﾟｯﾌﾟ体" panose="040B0A00000000000000" pitchFamily="50" charset="-128"/>
              </a:rPr>
              <a:t>紫色</a:t>
            </a:r>
            <a:r>
              <a:rPr kumimoji="1" lang="ja-JP" altLang="en-US" dirty="0">
                <a:latin typeface="HGS創英角ﾎﾟｯﾌﾟ体" panose="040B0A00000000000000" pitchFamily="50" charset="-128"/>
                <a:ea typeface="HGS創英角ﾎﾟｯﾌﾟ体" panose="040B0A00000000000000" pitchFamily="50" charset="-128"/>
              </a:rPr>
              <a:t>の付箋に記入</a:t>
            </a:r>
            <a:br>
              <a:rPr kumimoji="1" lang="en-US" altLang="ja-JP" dirty="0">
                <a:latin typeface="HGS創英角ﾎﾟｯﾌﾟ体" panose="040B0A00000000000000" pitchFamily="50" charset="-128"/>
                <a:ea typeface="HGS創英角ﾎﾟｯﾌﾟ体" panose="040B0A00000000000000" pitchFamily="50" charset="-128"/>
              </a:rPr>
            </a:br>
            <a:r>
              <a:rPr kumimoji="1" lang="ja-JP" altLang="en-US" dirty="0">
                <a:latin typeface="HGS創英角ﾎﾟｯﾌﾟ体" panose="040B0A00000000000000" pitchFamily="50" charset="-128"/>
                <a:ea typeface="HGS創英角ﾎﾟｯﾌﾟ体" panose="040B0A00000000000000" pitchFamily="50" charset="-128"/>
              </a:rPr>
              <a:t>　　　　　　</a:t>
            </a:r>
            <a:r>
              <a:rPr lang="ja-JP" altLang="en-US" sz="2400" b="1" dirty="0">
                <a:latin typeface="HGS創英角ﾎﾟｯﾌﾟ体" panose="040B0A00000000000000" pitchFamily="50" charset="-128"/>
                <a:ea typeface="HGS創英角ﾎﾟｯﾌﾟ体" panose="040B0A00000000000000" pitchFamily="50" charset="-128"/>
              </a:rPr>
              <a:t>例：お年寄りが多い、車を運転できない人が多い</a:t>
            </a:r>
            <a:br>
              <a:rPr lang="en-US" altLang="ja-JP" sz="2400" b="1" dirty="0">
                <a:latin typeface="HGS創英角ﾎﾟｯﾌﾟ体" panose="040B0A00000000000000" pitchFamily="50" charset="-128"/>
                <a:ea typeface="HGS創英角ﾎﾟｯﾌﾟ体" panose="040B0A00000000000000" pitchFamily="50" charset="-128"/>
              </a:rPr>
            </a:br>
            <a:r>
              <a:rPr lang="ja-JP" altLang="en-US" sz="2400" b="1" dirty="0">
                <a:latin typeface="HGS創英角ﾎﾟｯﾌﾟ体" panose="040B0A00000000000000" pitchFamily="50" charset="-128"/>
                <a:ea typeface="HGS創英角ﾎﾟｯﾌﾟ体" panose="040B0A00000000000000" pitchFamily="50" charset="-128"/>
              </a:rPr>
              <a:t>　　　　　　　　　　　　　井戸がある、電柱が多い、コンビニが多い等</a:t>
            </a:r>
            <a:br>
              <a:rPr lang="en-US" altLang="ja-JP" sz="2400" b="1" dirty="0">
                <a:latin typeface="HGS創英角ﾎﾟｯﾌﾟ体" panose="040B0A00000000000000" pitchFamily="50" charset="-128"/>
                <a:ea typeface="HGS創英角ﾎﾟｯﾌﾟ体" panose="040B0A00000000000000" pitchFamily="50" charset="-128"/>
              </a:rPr>
            </a:br>
            <a:r>
              <a:rPr lang="ja-JP" altLang="en-US" sz="2400" b="1" dirty="0">
                <a:latin typeface="HGS創英角ﾎﾟｯﾌﾟ体" panose="040B0A00000000000000" pitchFamily="50" charset="-128"/>
                <a:ea typeface="HGS創英角ﾎﾟｯﾌﾟ体" panose="040B0A00000000000000" pitchFamily="50" charset="-128"/>
              </a:rPr>
              <a:t>　　　　　　　　　　　　（店舗や道路、施設設備、または住人の性質等社会環境</a:t>
            </a:r>
            <a:br>
              <a:rPr lang="en-US" altLang="ja-JP" sz="2400" b="1" dirty="0">
                <a:latin typeface="HGS創英角ﾎﾟｯﾌﾟ体" panose="040B0A00000000000000" pitchFamily="50" charset="-128"/>
                <a:ea typeface="HGS創英角ﾎﾟｯﾌﾟ体" panose="040B0A00000000000000" pitchFamily="50" charset="-128"/>
              </a:rPr>
            </a:br>
            <a:r>
              <a:rPr lang="ja-JP" altLang="en-US" sz="2400" b="1" dirty="0">
                <a:latin typeface="HGS創英角ﾎﾟｯﾌﾟ体" panose="040B0A00000000000000" pitchFamily="50" charset="-128"/>
                <a:ea typeface="HGS創英角ﾎﾟｯﾌﾟ体" panose="040B0A00000000000000" pitchFamily="50" charset="-128"/>
              </a:rPr>
              <a:t>　　　　　　　　　　　　　に付随するもの）</a:t>
            </a:r>
            <a:br>
              <a:rPr lang="en-US" altLang="ja-JP" sz="2400" b="1" dirty="0">
                <a:latin typeface="HGS創英角ﾎﾟｯﾌﾟ体" panose="040B0A00000000000000" pitchFamily="50" charset="-128"/>
                <a:ea typeface="HGS創英角ﾎﾟｯﾌﾟ体" panose="040B0A00000000000000" pitchFamily="50" charset="-128"/>
              </a:rPr>
            </a:br>
            <a:br>
              <a:rPr lang="en-US" altLang="ja-JP" sz="2400" dirty="0">
                <a:latin typeface="HGS創英角ﾎﾟｯﾌﾟ体" panose="040B0A00000000000000" pitchFamily="50" charset="-128"/>
                <a:ea typeface="HGS創英角ﾎﾟｯﾌﾟ体" panose="040B0A00000000000000" pitchFamily="50" charset="-128"/>
              </a:rPr>
            </a:br>
            <a:br>
              <a:rPr lang="en-US" altLang="ja-JP" sz="2400" dirty="0">
                <a:latin typeface="HGS創英角ﾎﾟｯﾌﾟ体" panose="040B0A00000000000000" pitchFamily="50" charset="-128"/>
                <a:ea typeface="HGS創英角ﾎﾟｯﾌﾟ体" panose="040B0A00000000000000" pitchFamily="50" charset="-128"/>
              </a:rPr>
            </a:br>
            <a:br>
              <a:rPr lang="en-US" altLang="ja-JP" sz="2400" dirty="0">
                <a:latin typeface="HGS創英角ﾎﾟｯﾌﾟ体" panose="040B0A00000000000000" pitchFamily="50" charset="-128"/>
                <a:ea typeface="HGS創英角ﾎﾟｯﾌﾟ体" panose="040B0A00000000000000" pitchFamily="50" charset="-128"/>
              </a:rPr>
            </a:br>
            <a:r>
              <a:rPr lang="ja-JP" altLang="en-US" dirty="0">
                <a:latin typeface="HGS創英角ﾎﾟｯﾌﾟ体" panose="040B0A00000000000000" pitchFamily="50" charset="-128"/>
                <a:ea typeface="HGS創英角ﾎﾟｯﾌﾟ体" panose="040B0A00000000000000" pitchFamily="50" charset="-128"/>
              </a:rPr>
              <a:t>・自然特性</a:t>
            </a:r>
            <a:r>
              <a:rPr lang="en-US" altLang="ja-JP" dirty="0">
                <a:latin typeface="HGS創英角ﾎﾟｯﾌﾟ体" panose="040B0A00000000000000" pitchFamily="50" charset="-128"/>
                <a:ea typeface="HGS創英角ﾎﾟｯﾌﾟ体" panose="040B0A00000000000000" pitchFamily="50" charset="-128"/>
              </a:rPr>
              <a:t>…</a:t>
            </a:r>
            <a:r>
              <a:rPr lang="ja-JP" altLang="en-US" dirty="0">
                <a:latin typeface="HGS創英角ﾎﾟｯﾌﾟ体" panose="040B0A00000000000000" pitchFamily="50" charset="-128"/>
                <a:ea typeface="HGS創英角ﾎﾟｯﾌﾟ体" panose="040B0A00000000000000" pitchFamily="50" charset="-128"/>
              </a:rPr>
              <a:t>　</a:t>
            </a:r>
            <a:r>
              <a:rPr lang="ja-JP" altLang="en-US" b="1" dirty="0">
                <a:solidFill>
                  <a:srgbClr val="00B050"/>
                </a:solidFill>
                <a:latin typeface="HGS創英角ﾎﾟｯﾌﾟ体" panose="040B0A00000000000000" pitchFamily="50" charset="-128"/>
                <a:ea typeface="HGS創英角ﾎﾟｯﾌﾟ体" panose="040B0A00000000000000" pitchFamily="50" charset="-128"/>
              </a:rPr>
              <a:t>緑色</a:t>
            </a:r>
            <a:r>
              <a:rPr lang="ja-JP" altLang="en-US" dirty="0">
                <a:latin typeface="HGS創英角ﾎﾟｯﾌﾟ体" panose="040B0A00000000000000" pitchFamily="50" charset="-128"/>
                <a:ea typeface="HGS創英角ﾎﾟｯﾌﾟ体" panose="040B0A00000000000000" pitchFamily="50" charset="-128"/>
              </a:rPr>
              <a:t>の付箋に記入</a:t>
            </a:r>
            <a:br>
              <a:rPr lang="en-US" altLang="ja-JP" sz="2400" dirty="0">
                <a:latin typeface="HGS創英角ﾎﾟｯﾌﾟ体" panose="040B0A00000000000000" pitchFamily="50" charset="-128"/>
                <a:ea typeface="HGS創英角ﾎﾟｯﾌﾟ体" panose="040B0A00000000000000" pitchFamily="50" charset="-128"/>
              </a:rPr>
            </a:br>
            <a:r>
              <a:rPr lang="ja-JP" altLang="en-US" sz="2400" dirty="0">
                <a:latin typeface="HGS創英角ﾎﾟｯﾌﾟ体" panose="040B0A00000000000000" pitchFamily="50" charset="-128"/>
                <a:ea typeface="HGS創英角ﾎﾟｯﾌﾟ体" panose="040B0A00000000000000" pitchFamily="50" charset="-128"/>
              </a:rPr>
              <a:t>　　　　　　　　　　　　</a:t>
            </a:r>
            <a:br>
              <a:rPr lang="en-US" altLang="ja-JP" sz="2400" dirty="0">
                <a:latin typeface="HGS創英角ﾎﾟｯﾌﾟ体" panose="040B0A00000000000000" pitchFamily="50" charset="-128"/>
                <a:ea typeface="HGS創英角ﾎﾟｯﾌﾟ体" panose="040B0A00000000000000" pitchFamily="50" charset="-128"/>
              </a:rPr>
            </a:br>
            <a:r>
              <a:rPr lang="ja-JP" altLang="en-US" sz="2400" dirty="0">
                <a:latin typeface="HGS創英角ﾎﾟｯﾌﾟ体" panose="040B0A00000000000000" pitchFamily="50" charset="-128"/>
                <a:ea typeface="HGS創英角ﾎﾟｯﾌﾟ体" panose="040B0A00000000000000" pitchFamily="50" charset="-128"/>
              </a:rPr>
              <a:t>　　　　　　　　　　　　</a:t>
            </a:r>
            <a:r>
              <a:rPr lang="ja-JP" altLang="en-US" sz="2400" b="1" dirty="0">
                <a:latin typeface="HGS創英角ﾎﾟｯﾌﾟ体" panose="040B0A00000000000000" pitchFamily="50" charset="-128"/>
                <a:ea typeface="HGS創英角ﾎﾟｯﾌﾟ体" panose="040B0A00000000000000" pitchFamily="50" charset="-128"/>
              </a:rPr>
              <a:t>例：雨が降ると道路に水が出る、地盤が固い、坂が少ない等</a:t>
            </a:r>
            <a:br>
              <a:rPr lang="en-US" altLang="ja-JP" sz="2400" b="1" dirty="0">
                <a:latin typeface="HGS創英角ﾎﾟｯﾌﾟ体" panose="040B0A00000000000000" pitchFamily="50" charset="-128"/>
                <a:ea typeface="HGS創英角ﾎﾟｯﾌﾟ体" panose="040B0A00000000000000" pitchFamily="50" charset="-128"/>
              </a:rPr>
            </a:br>
            <a:r>
              <a:rPr lang="ja-JP" altLang="en-US" sz="2400" b="1" dirty="0">
                <a:latin typeface="HGS創英角ﾎﾟｯﾌﾟ体" panose="040B0A00000000000000" pitchFamily="50" charset="-128"/>
                <a:ea typeface="HGS創英角ﾎﾟｯﾌﾟ体" panose="040B0A00000000000000" pitchFamily="50" charset="-128"/>
              </a:rPr>
              <a:t>　　　　　　　　　　　　　（地域の土地に付随する状況、地形や災害履歴等）</a:t>
            </a:r>
            <a:endParaRPr kumimoji="1" lang="ja-JP" altLang="en-US" sz="2400" b="1" dirty="0">
              <a:latin typeface="HGS創英角ﾎﾟｯﾌﾟ体" panose="040B0A00000000000000" pitchFamily="50" charset="-128"/>
              <a:ea typeface="HGS創英角ﾎﾟｯﾌﾟ体" panose="040B0A00000000000000" pitchFamily="50" charset="-128"/>
            </a:endParaRPr>
          </a:p>
        </p:txBody>
      </p:sp>
      <p:sp>
        <p:nvSpPr>
          <p:cNvPr id="4" name="テキスト ボックス 3"/>
          <p:cNvSpPr txBox="1"/>
          <p:nvPr/>
        </p:nvSpPr>
        <p:spPr>
          <a:xfrm>
            <a:off x="2650693" y="176321"/>
            <a:ext cx="6417141" cy="923330"/>
          </a:xfrm>
          <a:prstGeom prst="rect">
            <a:avLst/>
          </a:prstGeom>
          <a:noFill/>
        </p:spPr>
        <p:txBody>
          <a:bodyPr wrap="none" rtlCol="0">
            <a:spAutoFit/>
          </a:bodyPr>
          <a:lstStyle/>
          <a:p>
            <a:r>
              <a:rPr kumimoji="1" lang="ja-JP" altLang="en-US" sz="5400" b="1" dirty="0">
                <a:latin typeface="HGS創英角ﾎﾟｯﾌﾟ体" panose="040B0A00000000000000" pitchFamily="50" charset="-128"/>
                <a:ea typeface="HGS創英角ﾎﾟｯﾌﾟ体" panose="040B0A00000000000000" pitchFamily="50" charset="-128"/>
              </a:rPr>
              <a:t>社会特性と</a:t>
            </a:r>
            <a:r>
              <a:rPr lang="ja-JP" altLang="en-US" sz="5400" b="1" dirty="0">
                <a:latin typeface="HGS創英角ﾎﾟｯﾌﾟ体" panose="040B0A00000000000000" pitchFamily="50" charset="-128"/>
                <a:ea typeface="HGS創英角ﾎﾟｯﾌﾟ体" panose="040B0A00000000000000" pitchFamily="50" charset="-128"/>
              </a:rPr>
              <a:t>自然</a:t>
            </a:r>
            <a:r>
              <a:rPr kumimoji="1" lang="ja-JP" altLang="en-US" sz="5400" b="1" dirty="0">
                <a:latin typeface="HGS創英角ﾎﾟｯﾌﾟ体" panose="040B0A00000000000000" pitchFamily="50" charset="-128"/>
                <a:ea typeface="HGS創英角ﾎﾟｯﾌﾟ体" panose="040B0A00000000000000" pitchFamily="50" charset="-128"/>
              </a:rPr>
              <a:t>特性</a:t>
            </a:r>
          </a:p>
        </p:txBody>
      </p:sp>
      <p:sp>
        <p:nvSpPr>
          <p:cNvPr id="3" name="テキスト ボックス 2"/>
          <p:cNvSpPr txBox="1"/>
          <p:nvPr/>
        </p:nvSpPr>
        <p:spPr>
          <a:xfrm>
            <a:off x="5425820" y="6273225"/>
            <a:ext cx="7284027" cy="584775"/>
          </a:xfrm>
          <a:prstGeom prst="rect">
            <a:avLst/>
          </a:prstGeom>
          <a:noFill/>
        </p:spPr>
        <p:txBody>
          <a:bodyPr wrap="square" rtlCol="0">
            <a:spAutoFit/>
          </a:bodyPr>
          <a:lstStyle/>
          <a:p>
            <a:r>
              <a:rPr kumimoji="1" lang="en-US" altLang="ja-JP" sz="3200" b="1" dirty="0">
                <a:solidFill>
                  <a:srgbClr val="FF0000"/>
                </a:solidFill>
              </a:rPr>
              <a:t>※</a:t>
            </a:r>
            <a:r>
              <a:rPr kumimoji="1" lang="ja-JP" altLang="en-US" sz="3200" b="1" dirty="0">
                <a:solidFill>
                  <a:srgbClr val="FF0000"/>
                </a:solidFill>
              </a:rPr>
              <a:t>記入した付箋は特性シートに貼る</a:t>
            </a:r>
          </a:p>
        </p:txBody>
      </p:sp>
    </p:spTree>
    <p:extLst>
      <p:ext uri="{BB962C8B-B14F-4D97-AF65-F5344CB8AC3E}">
        <p14:creationId xmlns:p14="http://schemas.microsoft.com/office/powerpoint/2010/main" val="396458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5294162" y="1890709"/>
            <a:ext cx="6186309" cy="1200329"/>
          </a:xfrm>
          <a:prstGeom prst="rect">
            <a:avLst/>
          </a:prstGeom>
        </p:spPr>
        <p:txBody>
          <a:bodyPr wrap="none">
            <a:spAutoFit/>
          </a:bodyPr>
          <a:lstStyle/>
          <a:p>
            <a:r>
              <a:rPr lang="ja-JP" altLang="en-US" sz="3600" b="1" dirty="0">
                <a:solidFill>
                  <a:srgbClr val="FFFF00"/>
                </a:solidFill>
                <a:effectLst>
                  <a:outerShdw blurRad="38100" dist="38100" dir="2700000" algn="tl">
                    <a:srgbClr val="000000">
                      <a:alpha val="43137"/>
                    </a:srgbClr>
                  </a:outerShdw>
                </a:effectLst>
                <a:highlight>
                  <a:srgbClr val="C0C0C0"/>
                </a:highlight>
                <a:latin typeface="メイリオ" panose="020B0604030504040204" pitchFamily="50" charset="-128"/>
                <a:ea typeface="メイリオ" panose="020B0604030504040204" pitchFamily="50" charset="-128"/>
              </a:rPr>
              <a:t>誰が</a:t>
            </a:r>
            <a:r>
              <a:rPr lang="ja-JP" altLang="en-US" sz="3600" b="1" dirty="0">
                <a:latin typeface="メイリオ" panose="020B0604030504040204" pitchFamily="50" charset="-128"/>
                <a:ea typeface="メイリオ" panose="020B0604030504040204" pitchFamily="50" charset="-128"/>
              </a:rPr>
              <a:t>　→　</a:t>
            </a:r>
            <a:r>
              <a:rPr lang="ja-JP" altLang="en-US" sz="3600" b="1" dirty="0">
                <a:solidFill>
                  <a:srgbClr val="FFFF00"/>
                </a:solidFill>
                <a:effectLst>
                  <a:outerShdw blurRad="38100" dist="38100" dir="2700000" algn="tl">
                    <a:srgbClr val="000000">
                      <a:alpha val="43137"/>
                    </a:srgbClr>
                  </a:outerShdw>
                </a:effectLst>
                <a:highlight>
                  <a:srgbClr val="C0C0C0"/>
                </a:highlight>
                <a:latin typeface="メイリオ" panose="020B0604030504040204" pitchFamily="50" charset="-128"/>
                <a:ea typeface="メイリオ" panose="020B0604030504040204" pitchFamily="50" charset="-128"/>
              </a:rPr>
              <a:t>黄色</a:t>
            </a:r>
            <a:r>
              <a:rPr lang="ja-JP" altLang="en-US" sz="3600" b="1" dirty="0">
                <a:latin typeface="メイリオ" panose="020B0604030504040204" pitchFamily="50" charset="-128"/>
                <a:ea typeface="メイリオ" panose="020B0604030504040204" pitchFamily="50" charset="-128"/>
              </a:rPr>
              <a:t>の付箋に記入</a:t>
            </a:r>
            <a:endParaRPr lang="en-US" altLang="ja-JP" sz="3600" b="1" dirty="0">
              <a:latin typeface="メイリオ" panose="020B0604030504040204" pitchFamily="50" charset="-128"/>
              <a:ea typeface="メイリオ" panose="020B0604030504040204" pitchFamily="50" charset="-128"/>
            </a:endParaRPr>
          </a:p>
          <a:p>
            <a:r>
              <a:rPr lang="ja-JP" altLang="en-US" sz="3600" b="1" dirty="0">
                <a:solidFill>
                  <a:schemeClr val="accent1">
                    <a:lumMod val="75000"/>
                  </a:schemeClr>
                </a:solidFill>
                <a:latin typeface="メイリオ" panose="020B0604030504040204" pitchFamily="50" charset="-128"/>
                <a:ea typeface="メイリオ" panose="020B0604030504040204" pitchFamily="50" charset="-128"/>
              </a:rPr>
              <a:t>何を</a:t>
            </a:r>
            <a:r>
              <a:rPr lang="ja-JP" altLang="en-US" sz="3600" b="1" dirty="0">
                <a:latin typeface="メイリオ" panose="020B0604030504040204" pitchFamily="50" charset="-128"/>
                <a:ea typeface="メイリオ" panose="020B0604030504040204" pitchFamily="50" charset="-128"/>
              </a:rPr>
              <a:t>　→　</a:t>
            </a:r>
            <a:r>
              <a:rPr lang="ja-JP" altLang="en-US" sz="3600" b="1" dirty="0">
                <a:solidFill>
                  <a:schemeClr val="accent1">
                    <a:lumMod val="75000"/>
                  </a:schemeClr>
                </a:solidFill>
                <a:latin typeface="メイリオ" panose="020B0604030504040204" pitchFamily="50" charset="-128"/>
                <a:ea typeface="メイリオ" panose="020B0604030504040204" pitchFamily="50" charset="-128"/>
              </a:rPr>
              <a:t>青色</a:t>
            </a:r>
            <a:r>
              <a:rPr lang="ja-JP" altLang="en-US" sz="3600" b="1" dirty="0">
                <a:latin typeface="メイリオ" panose="020B0604030504040204" pitchFamily="50" charset="-128"/>
                <a:ea typeface="メイリオ" panose="020B0604030504040204" pitchFamily="50" charset="-128"/>
              </a:rPr>
              <a:t>の付箋に記入</a:t>
            </a:r>
          </a:p>
        </p:txBody>
      </p:sp>
      <p:sp>
        <p:nvSpPr>
          <p:cNvPr id="16" name="正方形/長方形 15"/>
          <p:cNvSpPr/>
          <p:nvPr/>
        </p:nvSpPr>
        <p:spPr>
          <a:xfrm>
            <a:off x="104172" y="1417977"/>
            <a:ext cx="1521069" cy="1571407"/>
          </a:xfrm>
          <a:prstGeom prst="rect">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ja-JP" altLang="en-US"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rPr>
              <a:t>区長</a:t>
            </a:r>
            <a:endParaRPr kumimoji="1" lang="ja-JP" altLang="en-US" sz="24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17" name="正方形/長方形 16"/>
          <p:cNvSpPr/>
          <p:nvPr/>
        </p:nvSpPr>
        <p:spPr>
          <a:xfrm>
            <a:off x="1931688" y="1417976"/>
            <a:ext cx="1721625" cy="15714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rPr>
              <a:t>各班長へ台風の備えについて呼びかけ</a:t>
            </a:r>
            <a:endParaRPr kumimoji="1" lang="en-US" altLang="ja-JP"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endParaRPr>
          </a:p>
        </p:txBody>
      </p:sp>
      <p:sp>
        <p:nvSpPr>
          <p:cNvPr id="18" name="正方形/長方形 17"/>
          <p:cNvSpPr/>
          <p:nvPr/>
        </p:nvSpPr>
        <p:spPr>
          <a:xfrm>
            <a:off x="104170" y="3219735"/>
            <a:ext cx="1521069" cy="1571407"/>
          </a:xfrm>
          <a:prstGeom prst="rect">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sz="2400" dirty="0">
                <a:solidFill>
                  <a:sysClr val="windowText" lastClr="000000"/>
                </a:solidFill>
                <a:effectLst>
                  <a:outerShdw blurRad="38100" dist="38100" dir="2700000" algn="tl">
                    <a:srgbClr val="000000">
                      <a:alpha val="43137"/>
                    </a:srgbClr>
                  </a:outerShdw>
                </a:effectLst>
                <a:latin typeface="ＤＨＰ特太ゴシック体" panose="020B0500000000000000" pitchFamily="50" charset="-128"/>
                <a:ea typeface="ＤＨＰ特太ゴシック体" panose="020B0500000000000000" pitchFamily="50" charset="-128"/>
              </a:rPr>
              <a:t>避難誘導班</a:t>
            </a:r>
          </a:p>
        </p:txBody>
      </p:sp>
      <p:sp>
        <p:nvSpPr>
          <p:cNvPr id="19" name="正方形/長方形 18"/>
          <p:cNvSpPr/>
          <p:nvPr/>
        </p:nvSpPr>
        <p:spPr>
          <a:xfrm>
            <a:off x="4594575" y="3238886"/>
            <a:ext cx="1644021" cy="15714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rPr>
              <a:t>ハンドマイクで避難誘導</a:t>
            </a:r>
            <a:endParaRPr kumimoji="1" lang="en-US" altLang="ja-JP"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endParaRPr>
          </a:p>
        </p:txBody>
      </p:sp>
      <p:sp>
        <p:nvSpPr>
          <p:cNvPr id="20" name="正方形/長方形 19"/>
          <p:cNvSpPr/>
          <p:nvPr/>
        </p:nvSpPr>
        <p:spPr>
          <a:xfrm>
            <a:off x="104170" y="5021493"/>
            <a:ext cx="1521069" cy="1571407"/>
          </a:xfrm>
          <a:prstGeom prst="rect">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ja-JP" altLang="en-US" sz="2400" dirty="0">
                <a:solidFill>
                  <a:sysClr val="windowText" lastClr="000000"/>
                </a:solidFill>
                <a:effectLst>
                  <a:outerShdw blurRad="38100" dist="38100" dir="2700000" algn="tl">
                    <a:srgbClr val="000000">
                      <a:alpha val="43137"/>
                    </a:srgbClr>
                  </a:outerShdw>
                </a:effectLst>
                <a:latin typeface="ＤＨＰ特太ゴシック体" panose="020B0500000000000000" pitchFamily="50" charset="-128"/>
                <a:ea typeface="ＤＨＰ特太ゴシック体" panose="020B0500000000000000" pitchFamily="50" charset="-128"/>
              </a:rPr>
              <a:t>情報</a:t>
            </a:r>
            <a:r>
              <a:rPr kumimoji="1" lang="ja-JP" altLang="en-US" sz="2400" dirty="0">
                <a:solidFill>
                  <a:sysClr val="windowText" lastClr="000000"/>
                </a:solidFill>
                <a:effectLst>
                  <a:outerShdw blurRad="38100" dist="38100" dir="2700000" algn="tl">
                    <a:srgbClr val="000000">
                      <a:alpha val="43137"/>
                    </a:srgbClr>
                  </a:outerShdw>
                </a:effectLst>
                <a:latin typeface="ＤＨＰ特太ゴシック体" panose="020B0500000000000000" pitchFamily="50" charset="-128"/>
                <a:ea typeface="ＤＨＰ特太ゴシック体" panose="020B0500000000000000" pitchFamily="50" charset="-128"/>
              </a:rPr>
              <a:t>班</a:t>
            </a:r>
          </a:p>
        </p:txBody>
      </p:sp>
      <p:sp>
        <p:nvSpPr>
          <p:cNvPr id="21" name="正方形/長方形 20"/>
          <p:cNvSpPr/>
          <p:nvPr/>
        </p:nvSpPr>
        <p:spPr>
          <a:xfrm>
            <a:off x="6526351" y="5079786"/>
            <a:ext cx="1651491" cy="15714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rPr>
              <a:t>地区の被災状況の確認</a:t>
            </a:r>
            <a:endParaRPr kumimoji="1" lang="en-US" altLang="ja-JP" sz="2400" dirty="0">
              <a:ln w="0"/>
              <a:solidFill>
                <a:schemeClr val="tx1"/>
              </a:solidFill>
              <a:effectLst>
                <a:outerShdw blurRad="38100" dist="19050" dir="2700000" algn="tl" rotWithShape="0">
                  <a:schemeClr val="dk1">
                    <a:alpha val="40000"/>
                  </a:schemeClr>
                </a:outerShdw>
              </a:effectLst>
              <a:latin typeface="ＤＨＰ特太ゴシック体" panose="020B0500000000000000" pitchFamily="50" charset="-128"/>
              <a:ea typeface="ＤＨＰ特太ゴシック体" panose="020B0500000000000000" pitchFamily="50" charset="-128"/>
            </a:endParaRPr>
          </a:p>
        </p:txBody>
      </p:sp>
      <p:sp>
        <p:nvSpPr>
          <p:cNvPr id="2" name="テキスト ボックス 1"/>
          <p:cNvSpPr txBox="1"/>
          <p:nvPr/>
        </p:nvSpPr>
        <p:spPr>
          <a:xfrm>
            <a:off x="1841987" y="5093473"/>
            <a:ext cx="4566255" cy="1569660"/>
          </a:xfrm>
          <a:prstGeom prst="rect">
            <a:avLst/>
          </a:prstGeom>
          <a:noFill/>
        </p:spPr>
        <p:txBody>
          <a:bodyPr wrap="square" rtlCol="0">
            <a:spAutoFit/>
          </a:bodyPr>
          <a:lstStyle/>
          <a:p>
            <a:r>
              <a:rPr kumimoji="1" lang="en-US" altLang="ja-JP" sz="2400" b="1" dirty="0">
                <a:solidFill>
                  <a:srgbClr val="FF0000"/>
                </a:solidFill>
              </a:rPr>
              <a:t>※</a:t>
            </a:r>
            <a:r>
              <a:rPr kumimoji="1" lang="ja-JP" altLang="en-US" sz="2400" b="1" dirty="0">
                <a:solidFill>
                  <a:srgbClr val="FF0000"/>
                </a:solidFill>
              </a:rPr>
              <a:t>特定の人物の名前を書くのではなく、今後想定される班体制</a:t>
            </a:r>
            <a:r>
              <a:rPr kumimoji="1" lang="en-US" altLang="ja-JP" sz="2400" b="1" dirty="0">
                <a:solidFill>
                  <a:srgbClr val="FF0000"/>
                </a:solidFill>
              </a:rPr>
              <a:t>(</a:t>
            </a:r>
            <a:r>
              <a:rPr kumimoji="1" lang="ja-JP" altLang="en-US" sz="2400" b="1" dirty="0">
                <a:solidFill>
                  <a:srgbClr val="FF0000"/>
                </a:solidFill>
              </a:rPr>
              <a:t>例：</a:t>
            </a:r>
            <a:r>
              <a:rPr lang="ja-JP" altLang="en-US" sz="2400" b="1" dirty="0">
                <a:solidFill>
                  <a:srgbClr val="FF0000"/>
                </a:solidFill>
              </a:rPr>
              <a:t>情報</a:t>
            </a:r>
            <a:r>
              <a:rPr kumimoji="1" lang="ja-JP" altLang="en-US" sz="2400" b="1" dirty="0">
                <a:solidFill>
                  <a:srgbClr val="FF0000"/>
                </a:solidFill>
              </a:rPr>
              <a:t>班</a:t>
            </a:r>
            <a:r>
              <a:rPr kumimoji="1" lang="en-US" altLang="ja-JP" sz="2400" b="1" dirty="0">
                <a:solidFill>
                  <a:srgbClr val="FF0000"/>
                </a:solidFill>
              </a:rPr>
              <a:t>)</a:t>
            </a:r>
            <a:r>
              <a:rPr kumimoji="1" lang="ja-JP" altLang="en-US" sz="2400" b="1" dirty="0">
                <a:solidFill>
                  <a:srgbClr val="FF0000"/>
                </a:solidFill>
              </a:rPr>
              <a:t>の名称や役職</a:t>
            </a:r>
            <a:r>
              <a:rPr kumimoji="1" lang="en-US" altLang="ja-JP" sz="2400" b="1" dirty="0">
                <a:solidFill>
                  <a:srgbClr val="FF0000"/>
                </a:solidFill>
              </a:rPr>
              <a:t>(</a:t>
            </a:r>
            <a:r>
              <a:rPr kumimoji="1" lang="ja-JP" altLang="en-US" sz="2400" b="1" dirty="0">
                <a:solidFill>
                  <a:srgbClr val="FF0000"/>
                </a:solidFill>
              </a:rPr>
              <a:t>例：区長</a:t>
            </a:r>
            <a:r>
              <a:rPr kumimoji="1" lang="en-US" altLang="ja-JP" sz="2400" b="1" dirty="0">
                <a:solidFill>
                  <a:srgbClr val="FF0000"/>
                </a:solidFill>
              </a:rPr>
              <a:t>)</a:t>
            </a:r>
            <a:r>
              <a:rPr kumimoji="1" lang="ja-JP" altLang="en-US" sz="2400" b="1" dirty="0">
                <a:solidFill>
                  <a:srgbClr val="FF0000"/>
                </a:solidFill>
              </a:rPr>
              <a:t>などを付箋に記入する。</a:t>
            </a:r>
          </a:p>
        </p:txBody>
      </p:sp>
      <p:cxnSp>
        <p:nvCxnSpPr>
          <p:cNvPr id="5" name="直線矢印コネクタ 4"/>
          <p:cNvCxnSpPr/>
          <p:nvPr/>
        </p:nvCxnSpPr>
        <p:spPr>
          <a:xfrm>
            <a:off x="1979271" y="3796496"/>
            <a:ext cx="1674042" cy="114024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0440755" y="0"/>
            <a:ext cx="1884218" cy="461665"/>
          </a:xfrm>
          <a:prstGeom prst="rect">
            <a:avLst/>
          </a:prstGeom>
          <a:noFill/>
        </p:spPr>
        <p:txBody>
          <a:bodyPr wrap="square" rtlCol="0">
            <a:spAutoFit/>
          </a:bodyPr>
          <a:lstStyle/>
          <a:p>
            <a:pPr algn="ctr"/>
            <a:r>
              <a:rPr kumimoji="1" lang="ja-JP" altLang="en-US" sz="2400" b="1" dirty="0"/>
              <a:t>訓練シート</a:t>
            </a:r>
          </a:p>
        </p:txBody>
      </p:sp>
      <p:graphicFrame>
        <p:nvGraphicFramePr>
          <p:cNvPr id="12" name="オブジェクト 11">
            <a:extLst>
              <a:ext uri="{FF2B5EF4-FFF2-40B4-BE49-F238E27FC236}">
                <a16:creationId xmlns:a16="http://schemas.microsoft.com/office/drawing/2014/main" id="{7ED0B259-4005-58EA-4E69-1239384E5B35}"/>
              </a:ext>
            </a:extLst>
          </p:cNvPr>
          <p:cNvGraphicFramePr>
            <a:graphicFrameLocks noChangeAspect="1"/>
          </p:cNvGraphicFramePr>
          <p:nvPr>
            <p:extLst>
              <p:ext uri="{D42A27DB-BD31-4B8C-83A1-F6EECF244321}">
                <p14:modId xmlns:p14="http://schemas.microsoft.com/office/powerpoint/2010/main" val="3103344309"/>
              </p:ext>
            </p:extLst>
          </p:nvPr>
        </p:nvGraphicFramePr>
        <p:xfrm>
          <a:off x="104170" y="345884"/>
          <a:ext cx="11667212" cy="922894"/>
        </p:xfrm>
        <a:graphic>
          <a:graphicData uri="http://schemas.openxmlformats.org/presentationml/2006/ole">
            <mc:AlternateContent xmlns:mc="http://schemas.openxmlformats.org/markup-compatibility/2006">
              <mc:Choice xmlns:v="urn:schemas-microsoft-com:vml" Requires="v">
                <p:oleObj name="Worksheet" r:id="rId2" imgW="25139743" imgH="1987651" progId="Excel.Sheet.12">
                  <p:embed/>
                </p:oleObj>
              </mc:Choice>
              <mc:Fallback>
                <p:oleObj name="Worksheet" r:id="rId2" imgW="25139743" imgH="1987651" progId="Excel.Sheet.12">
                  <p:embed/>
                  <p:pic>
                    <p:nvPicPr>
                      <p:cNvPr id="0" name=""/>
                      <p:cNvPicPr/>
                      <p:nvPr/>
                    </p:nvPicPr>
                    <p:blipFill>
                      <a:blip r:embed="rId3"/>
                      <a:stretch>
                        <a:fillRect/>
                      </a:stretch>
                    </p:blipFill>
                    <p:spPr>
                      <a:xfrm>
                        <a:off x="104170" y="345884"/>
                        <a:ext cx="11667212" cy="922894"/>
                      </a:xfrm>
                      <a:prstGeom prst="rect">
                        <a:avLst/>
                      </a:prstGeom>
                    </p:spPr>
                  </p:pic>
                </p:oleObj>
              </mc:Fallback>
            </mc:AlternateContent>
          </a:graphicData>
        </a:graphic>
      </p:graphicFrame>
    </p:spTree>
    <p:extLst>
      <p:ext uri="{BB962C8B-B14F-4D97-AF65-F5344CB8AC3E}">
        <p14:creationId xmlns:p14="http://schemas.microsoft.com/office/powerpoint/2010/main" val="3282193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322117" y="103909"/>
            <a:ext cx="11668991" cy="6650181"/>
          </a:xfrm>
          <a:prstGeom prst="rect">
            <a:avLst/>
          </a:prstGeom>
        </p:spPr>
      </p:pic>
      <p:sp>
        <p:nvSpPr>
          <p:cNvPr id="4" name="正方形/長方形 3"/>
          <p:cNvSpPr/>
          <p:nvPr/>
        </p:nvSpPr>
        <p:spPr>
          <a:xfrm>
            <a:off x="914400" y="1963882"/>
            <a:ext cx="1849582" cy="155863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連絡網の作成</a:t>
            </a:r>
          </a:p>
        </p:txBody>
      </p:sp>
      <p:sp>
        <p:nvSpPr>
          <p:cNvPr id="5" name="正方形/長方形 4"/>
          <p:cNvSpPr/>
          <p:nvPr/>
        </p:nvSpPr>
        <p:spPr>
          <a:xfrm>
            <a:off x="6838950" y="1953491"/>
            <a:ext cx="1849582" cy="155863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資機材</a:t>
            </a:r>
            <a:endParaRPr lang="en-US" altLang="ja-JP" b="1" dirty="0">
              <a:solidFill>
                <a:schemeClr val="tx1"/>
              </a:solidFill>
            </a:endParaRPr>
          </a:p>
          <a:p>
            <a:pPr algn="ctr"/>
            <a:r>
              <a:rPr kumimoji="1" lang="en-US" altLang="ja-JP" b="1" dirty="0">
                <a:solidFill>
                  <a:schemeClr val="tx1"/>
                </a:solidFill>
              </a:rPr>
              <a:t>(</a:t>
            </a:r>
            <a:r>
              <a:rPr kumimoji="1" lang="ja-JP" altLang="en-US" b="1" dirty="0">
                <a:solidFill>
                  <a:schemeClr val="tx1"/>
                </a:solidFill>
              </a:rPr>
              <a:t>消火、救助に必要なもの</a:t>
            </a:r>
            <a:r>
              <a:rPr kumimoji="1" lang="en-US" altLang="ja-JP" b="1" dirty="0">
                <a:solidFill>
                  <a:schemeClr val="tx1"/>
                </a:solidFill>
              </a:rPr>
              <a:t>)</a:t>
            </a:r>
            <a:endParaRPr kumimoji="1" lang="ja-JP" altLang="en-US" b="1" dirty="0">
              <a:solidFill>
                <a:schemeClr val="tx1"/>
              </a:solidFill>
            </a:endParaRPr>
          </a:p>
        </p:txBody>
      </p:sp>
      <p:sp>
        <p:nvSpPr>
          <p:cNvPr id="6" name="正方形/長方形 5"/>
          <p:cNvSpPr/>
          <p:nvPr/>
        </p:nvSpPr>
        <p:spPr>
          <a:xfrm>
            <a:off x="3474029" y="1963882"/>
            <a:ext cx="1849582" cy="155863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防災訓練</a:t>
            </a:r>
          </a:p>
        </p:txBody>
      </p:sp>
      <p:sp>
        <p:nvSpPr>
          <p:cNvPr id="7" name="正方形/長方形 6"/>
          <p:cNvSpPr/>
          <p:nvPr/>
        </p:nvSpPr>
        <p:spPr>
          <a:xfrm>
            <a:off x="9663547" y="1953491"/>
            <a:ext cx="1849582" cy="155863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備蓄食料</a:t>
            </a:r>
            <a:endParaRPr kumimoji="1" lang="ja-JP" altLang="en-US" b="1" dirty="0">
              <a:solidFill>
                <a:schemeClr val="tx1"/>
              </a:solidFill>
            </a:endParaRPr>
          </a:p>
        </p:txBody>
      </p:sp>
      <p:sp>
        <p:nvSpPr>
          <p:cNvPr id="2" name="テキスト ボックス 1"/>
          <p:cNvSpPr txBox="1"/>
          <p:nvPr/>
        </p:nvSpPr>
        <p:spPr>
          <a:xfrm>
            <a:off x="6754092" y="5870864"/>
            <a:ext cx="5818909" cy="707886"/>
          </a:xfrm>
          <a:prstGeom prst="rect">
            <a:avLst/>
          </a:prstGeom>
          <a:noFill/>
        </p:spPr>
        <p:txBody>
          <a:bodyPr wrap="square" rtlCol="0">
            <a:spAutoFit/>
          </a:bodyPr>
          <a:lstStyle/>
          <a:p>
            <a:r>
              <a:rPr kumimoji="1" lang="ja-JP" altLang="en-US" sz="4000" b="1" dirty="0">
                <a:solidFill>
                  <a:srgbClr val="FF7C80"/>
                </a:solidFill>
              </a:rPr>
              <a:t>ピンク色</a:t>
            </a:r>
            <a:r>
              <a:rPr kumimoji="1" lang="ja-JP" altLang="en-US" sz="4000" b="1" dirty="0"/>
              <a:t>の付箋に記入</a:t>
            </a:r>
          </a:p>
        </p:txBody>
      </p:sp>
      <p:sp>
        <p:nvSpPr>
          <p:cNvPr id="8" name="テキスト ボックス 7"/>
          <p:cNvSpPr txBox="1"/>
          <p:nvPr/>
        </p:nvSpPr>
        <p:spPr>
          <a:xfrm>
            <a:off x="10775374" y="103909"/>
            <a:ext cx="2005445" cy="523220"/>
          </a:xfrm>
          <a:prstGeom prst="rect">
            <a:avLst/>
          </a:prstGeom>
          <a:noFill/>
        </p:spPr>
        <p:txBody>
          <a:bodyPr wrap="square" rtlCol="0">
            <a:spAutoFit/>
          </a:bodyPr>
          <a:lstStyle/>
          <a:p>
            <a:r>
              <a:rPr kumimoji="1" lang="ja-JP" altLang="en-US" sz="2800" b="1" dirty="0"/>
              <a:t>記入例</a:t>
            </a:r>
          </a:p>
        </p:txBody>
      </p:sp>
    </p:spTree>
    <p:extLst>
      <p:ext uri="{BB962C8B-B14F-4D97-AF65-F5344CB8AC3E}">
        <p14:creationId xmlns:p14="http://schemas.microsoft.com/office/powerpoint/2010/main" val="161525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56657" y="2596696"/>
            <a:ext cx="10515600" cy="1325563"/>
          </a:xfrm>
        </p:spPr>
        <p:txBody>
          <a:bodyPr>
            <a:noAutofit/>
          </a:bodyPr>
          <a:lstStyle/>
          <a:p>
            <a:r>
              <a:rPr kumimoji="1" lang="ja-JP" altLang="en-US" sz="8800" dirty="0">
                <a:latin typeface="ＤＦ特太ゴシック体" panose="020B0509000000000000" pitchFamily="49" charset="-128"/>
                <a:ea typeface="ＤＦ特太ゴシック体" panose="020B0509000000000000" pitchFamily="49" charset="-128"/>
              </a:rPr>
              <a:t>災害図上訓練</a:t>
            </a:r>
            <a:br>
              <a:rPr kumimoji="1" lang="en-US" altLang="ja-JP" sz="8800" dirty="0">
                <a:latin typeface="ＤＦ特太ゴシック体" panose="020B0509000000000000" pitchFamily="49" charset="-128"/>
                <a:ea typeface="ＤＦ特太ゴシック体" panose="020B0509000000000000" pitchFamily="49" charset="-128"/>
              </a:rPr>
            </a:br>
            <a:r>
              <a:rPr kumimoji="1" lang="ja-JP" altLang="en-US" sz="8800" dirty="0">
                <a:latin typeface="ＤＦ特太ゴシック体" panose="020B0509000000000000" pitchFamily="49" charset="-128"/>
                <a:ea typeface="ＤＦ特太ゴシック体" panose="020B0509000000000000" pitchFamily="49" charset="-128"/>
              </a:rPr>
              <a:t>風水害編</a:t>
            </a:r>
          </a:p>
        </p:txBody>
      </p:sp>
    </p:spTree>
    <p:extLst>
      <p:ext uri="{BB962C8B-B14F-4D97-AF65-F5344CB8AC3E}">
        <p14:creationId xmlns:p14="http://schemas.microsoft.com/office/powerpoint/2010/main" val="84819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a:extLst>
              <a:ext uri="{FF2B5EF4-FFF2-40B4-BE49-F238E27FC236}">
                <a16:creationId xmlns:a16="http://schemas.microsoft.com/office/drawing/2014/main" id="{BF362E6C-FCC7-53D0-180B-C948B5A2D5EE}"/>
              </a:ext>
            </a:extLst>
          </p:cNvPr>
          <p:cNvSpPr/>
          <p:nvPr/>
        </p:nvSpPr>
        <p:spPr bwMode="auto">
          <a:xfrm>
            <a:off x="10424020" y="3130174"/>
            <a:ext cx="124677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sp>
        <p:nvSpPr>
          <p:cNvPr id="19" name="正方形/長方形 18"/>
          <p:cNvSpPr/>
          <p:nvPr/>
        </p:nvSpPr>
        <p:spPr bwMode="auto">
          <a:xfrm>
            <a:off x="1403673" y="2608264"/>
            <a:ext cx="2659062" cy="1347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 name="フリーフォーム 20"/>
          <p:cNvSpPr/>
          <p:nvPr/>
        </p:nvSpPr>
        <p:spPr>
          <a:xfrm rot="10981519" flipH="1" flipV="1">
            <a:off x="3936712" y="2151453"/>
            <a:ext cx="947221" cy="576262"/>
          </a:xfrm>
          <a:custGeom>
            <a:avLst/>
            <a:gdLst>
              <a:gd name="connsiteX0" fmla="*/ 1438275 w 1447800"/>
              <a:gd name="connsiteY0" fmla="*/ 0 h 771525"/>
              <a:gd name="connsiteX1" fmla="*/ 0 w 1447800"/>
              <a:gd name="connsiteY1" fmla="*/ 771525 h 771525"/>
              <a:gd name="connsiteX2" fmla="*/ 1447800 w 1447800"/>
              <a:gd name="connsiteY2" fmla="*/ 514350 h 771525"/>
              <a:gd name="connsiteX3" fmla="*/ 1438275 w 1447800"/>
              <a:gd name="connsiteY3" fmla="*/ 0 h 771525"/>
            </a:gdLst>
            <a:ahLst/>
            <a:cxnLst>
              <a:cxn ang="0">
                <a:pos x="connsiteX0" y="connsiteY0"/>
              </a:cxn>
              <a:cxn ang="0">
                <a:pos x="connsiteX1" y="connsiteY1"/>
              </a:cxn>
              <a:cxn ang="0">
                <a:pos x="connsiteX2" y="connsiteY2"/>
              </a:cxn>
              <a:cxn ang="0">
                <a:pos x="connsiteX3" y="connsiteY3"/>
              </a:cxn>
            </a:cxnLst>
            <a:rect l="l" t="t" r="r" b="b"/>
            <a:pathLst>
              <a:path w="1447800" h="771525">
                <a:moveTo>
                  <a:pt x="1438275" y="0"/>
                </a:moveTo>
                <a:lnTo>
                  <a:pt x="0" y="771525"/>
                </a:lnTo>
                <a:lnTo>
                  <a:pt x="1447800" y="514350"/>
                </a:lnTo>
                <a:lnTo>
                  <a:pt x="1438275" y="0"/>
                </a:ln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 name="角丸四角形 22"/>
          <p:cNvSpPr/>
          <p:nvPr/>
        </p:nvSpPr>
        <p:spPr>
          <a:xfrm>
            <a:off x="4757910" y="833142"/>
            <a:ext cx="5347068" cy="2438331"/>
          </a:xfrm>
          <a:prstGeom prst="roundRect">
            <a:avLst>
              <a:gd name="adj" fmla="val 11238"/>
            </a:avLst>
          </a:prstGeom>
          <a:noFill/>
          <a:ln w="4445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71" name="テキスト ボックス 12"/>
          <p:cNvSpPr txBox="1">
            <a:spLocks noChangeArrowheads="1"/>
          </p:cNvSpPr>
          <p:nvPr/>
        </p:nvSpPr>
        <p:spPr bwMode="auto">
          <a:xfrm>
            <a:off x="4976222" y="917920"/>
            <a:ext cx="4899945" cy="2586212"/>
          </a:xfrm>
          <a:prstGeom prst="rect">
            <a:avLst/>
          </a:prstGeom>
          <a:noFill/>
          <a:ln w="9525">
            <a:noFill/>
            <a:miter lim="800000"/>
            <a:headEnd/>
            <a:tailEnd/>
          </a:ln>
        </p:spPr>
        <p:txBody>
          <a:bodyPr wrap="square" lIns="0" tIns="36000" rIns="0" bIns="36000">
            <a:spAutoFit/>
          </a:bodyPr>
          <a:lstStyle/>
          <a:p>
            <a:pPr indent="84138">
              <a:lnSpc>
                <a:spcPts val="2800"/>
              </a:lnSpc>
            </a:pPr>
            <a:r>
              <a:rPr lang="ja-JP" altLang="en-US" sz="2200" b="1" dirty="0">
                <a:solidFill>
                  <a:srgbClr val="FF0000"/>
                </a:solidFill>
                <a:effectLst>
                  <a:outerShdw blurRad="38100" dist="38100" dir="2700000" algn="tl">
                    <a:srgbClr val="000000">
                      <a:alpha val="43137"/>
                    </a:srgbClr>
                  </a:outerShdw>
                </a:effectLst>
                <a:latin typeface="メイリオ" pitchFamily="50" charset="-128"/>
                <a:ea typeface="メイリオ" pitchFamily="50" charset="-128"/>
              </a:rPr>
              <a:t>大型で非常に強い勢力を持つ台風が</a:t>
            </a:r>
            <a:endParaRPr lang="en-US" altLang="ja-JP" sz="2200" b="1" dirty="0">
              <a:solidFill>
                <a:srgbClr val="FF0000"/>
              </a:solidFill>
              <a:effectLst>
                <a:outerShdw blurRad="38100" dist="38100" dir="2700000" algn="tl">
                  <a:srgbClr val="000000">
                    <a:alpha val="43137"/>
                  </a:srgbClr>
                </a:outerShdw>
              </a:effectLst>
              <a:latin typeface="メイリオ" pitchFamily="50" charset="-128"/>
              <a:ea typeface="メイリオ" pitchFamily="50" charset="-128"/>
            </a:endParaRPr>
          </a:p>
          <a:p>
            <a:pPr indent="84138">
              <a:lnSpc>
                <a:spcPts val="2800"/>
              </a:lnSpc>
            </a:pPr>
            <a:r>
              <a:rPr lang="ja-JP" altLang="en-US" sz="2200" b="1" dirty="0">
                <a:solidFill>
                  <a:srgbClr val="FF0000"/>
                </a:solidFill>
                <a:effectLst>
                  <a:outerShdw blurRad="38100" dist="38100" dir="2700000" algn="tl">
                    <a:srgbClr val="000000">
                      <a:alpha val="43137"/>
                    </a:srgbClr>
                  </a:outerShdw>
                </a:effectLst>
                <a:latin typeface="メイリオ" pitchFamily="50" charset="-128"/>
                <a:ea typeface="メイリオ" pitchFamily="50" charset="-128"/>
              </a:rPr>
              <a:t>接近中、数日中に上陸の恐れあり。</a:t>
            </a:r>
            <a:endParaRPr lang="en-US" altLang="ja-JP" sz="2200" dirty="0">
              <a:effectLst>
                <a:outerShdw blurRad="38100" dist="38100" dir="2700000" algn="tl">
                  <a:srgbClr val="000000">
                    <a:alpha val="43137"/>
                  </a:srgbClr>
                </a:outerShdw>
              </a:effectLst>
              <a:latin typeface="メイリオ" pitchFamily="50" charset="-128"/>
              <a:ea typeface="メイリオ" pitchFamily="50" charset="-128"/>
            </a:endParaRPr>
          </a:p>
          <a:p>
            <a:pPr indent="84138">
              <a:lnSpc>
                <a:spcPts val="2800"/>
              </a:lnSpc>
            </a:pPr>
            <a:r>
              <a:rPr lang="ja-JP" altLang="en-US" sz="2200" dirty="0">
                <a:latin typeface="メイリオ" pitchFamily="50" charset="-128"/>
                <a:ea typeface="メイリオ" pitchFamily="50" charset="-128"/>
              </a:rPr>
              <a:t>福島県では、</a:t>
            </a:r>
            <a:endParaRPr lang="en-US" altLang="ja-JP" sz="2200" dirty="0">
              <a:latin typeface="メイリオ" pitchFamily="50" charset="-128"/>
              <a:ea typeface="メイリオ" pitchFamily="50" charset="-128"/>
            </a:endParaRPr>
          </a:p>
          <a:p>
            <a:pPr indent="84138">
              <a:lnSpc>
                <a:spcPts val="2800"/>
              </a:lnSpc>
            </a:pPr>
            <a:r>
              <a:rPr lang="ja-JP" altLang="en-US" sz="2200" dirty="0">
                <a:solidFill>
                  <a:schemeClr val="bg1"/>
                </a:solidFill>
                <a:highlight>
                  <a:srgbClr val="FF0000"/>
                </a:highlight>
                <a:latin typeface="メイリオ" pitchFamily="50" charset="-128"/>
                <a:ea typeface="メイリオ" pitchFamily="50" charset="-128"/>
              </a:rPr>
              <a:t>週末の〇月〇日（　）昼頃から、</a:t>
            </a:r>
            <a:endParaRPr lang="en-US" altLang="ja-JP" sz="2200" dirty="0">
              <a:solidFill>
                <a:schemeClr val="bg1"/>
              </a:solidFill>
              <a:highlight>
                <a:srgbClr val="FF0000"/>
              </a:highlight>
              <a:latin typeface="メイリオ" pitchFamily="50" charset="-128"/>
              <a:ea typeface="メイリオ" pitchFamily="50" charset="-128"/>
            </a:endParaRPr>
          </a:p>
          <a:p>
            <a:pPr indent="84138">
              <a:lnSpc>
                <a:spcPts val="2800"/>
              </a:lnSpc>
            </a:pPr>
            <a:r>
              <a:rPr lang="ja-JP" altLang="en-US" sz="2200" dirty="0">
                <a:solidFill>
                  <a:schemeClr val="bg1"/>
                </a:solidFill>
                <a:highlight>
                  <a:srgbClr val="FF0000"/>
                </a:highlight>
                <a:latin typeface="メイリオ" pitchFamily="50" charset="-128"/>
                <a:ea typeface="メイリオ" pitchFamily="50" charset="-128"/>
              </a:rPr>
              <a:t>翌日〇日（　）昼頃にかけ、非常に</a:t>
            </a:r>
            <a:endParaRPr lang="en-US" altLang="ja-JP" sz="2200" dirty="0">
              <a:solidFill>
                <a:schemeClr val="bg1"/>
              </a:solidFill>
              <a:highlight>
                <a:srgbClr val="FF0000"/>
              </a:highlight>
              <a:latin typeface="メイリオ" pitchFamily="50" charset="-128"/>
              <a:ea typeface="メイリオ" pitchFamily="50" charset="-128"/>
            </a:endParaRPr>
          </a:p>
          <a:p>
            <a:pPr indent="84138">
              <a:lnSpc>
                <a:spcPts val="2800"/>
              </a:lnSpc>
            </a:pPr>
            <a:r>
              <a:rPr lang="ja-JP" altLang="en-US" sz="2200" dirty="0">
                <a:solidFill>
                  <a:schemeClr val="bg1"/>
                </a:solidFill>
                <a:highlight>
                  <a:srgbClr val="FF0000"/>
                </a:highlight>
                <a:latin typeface="メイリオ" pitchFamily="50" charset="-128"/>
                <a:ea typeface="メイリオ" pitchFamily="50" charset="-128"/>
              </a:rPr>
              <a:t>激しい雨が降るおそれがあります。</a:t>
            </a:r>
            <a:endParaRPr lang="en-US" altLang="ja-JP" sz="2200" dirty="0">
              <a:latin typeface="メイリオ" pitchFamily="50" charset="-128"/>
              <a:ea typeface="メイリオ" pitchFamily="50" charset="-128"/>
            </a:endParaRPr>
          </a:p>
          <a:p>
            <a:pPr indent="84138">
              <a:lnSpc>
                <a:spcPts val="2800"/>
              </a:lnSpc>
            </a:pPr>
            <a:endParaRPr lang="ja-JP" altLang="en-US" sz="2200" dirty="0">
              <a:latin typeface="メイリオ" pitchFamily="50" charset="-128"/>
              <a:ea typeface="メイリオ" pitchFamily="50" charset="-128"/>
            </a:endParaRPr>
          </a:p>
        </p:txBody>
      </p:sp>
      <p:grpSp>
        <p:nvGrpSpPr>
          <p:cNvPr id="4" name="グループ化 3">
            <a:extLst>
              <a:ext uri="{FF2B5EF4-FFF2-40B4-BE49-F238E27FC236}">
                <a16:creationId xmlns:a16="http://schemas.microsoft.com/office/drawing/2014/main" id="{A1F9357B-60E3-53A7-6617-0D46C465A66C}"/>
              </a:ext>
            </a:extLst>
          </p:cNvPr>
          <p:cNvGrpSpPr/>
          <p:nvPr/>
        </p:nvGrpSpPr>
        <p:grpSpPr>
          <a:xfrm>
            <a:off x="1014303" y="1984073"/>
            <a:ext cx="3197225" cy="2889853"/>
            <a:chOff x="1127449" y="1618647"/>
            <a:chExt cx="3197225" cy="2889853"/>
          </a:xfrm>
        </p:grpSpPr>
        <p:pic>
          <p:nvPicPr>
            <p:cNvPr id="11266" name="図 17" descr="テレビ正面.png"/>
            <p:cNvPicPr>
              <a:picLocks noChangeAspect="1"/>
            </p:cNvPicPr>
            <p:nvPr/>
          </p:nvPicPr>
          <p:blipFill>
            <a:blip r:embed="rId3"/>
            <a:srcRect l="13959" t="24435" r="14485" b="23207"/>
            <a:stretch>
              <a:fillRect/>
            </a:stretch>
          </p:blipFill>
          <p:spPr bwMode="auto">
            <a:xfrm>
              <a:off x="1127449" y="2349500"/>
              <a:ext cx="3197225" cy="2159000"/>
            </a:xfrm>
            <a:prstGeom prst="rect">
              <a:avLst/>
            </a:prstGeom>
            <a:noFill/>
            <a:ln w="9525">
              <a:noFill/>
              <a:miter lim="800000"/>
              <a:headEnd/>
              <a:tailEnd/>
            </a:ln>
          </p:spPr>
        </p:pic>
        <p:pic>
          <p:nvPicPr>
            <p:cNvPr id="11268" name="図 19" descr="ニュース番組.png"/>
            <p:cNvPicPr>
              <a:picLocks noChangeAspect="1"/>
            </p:cNvPicPr>
            <p:nvPr/>
          </p:nvPicPr>
          <p:blipFill>
            <a:blip r:embed="rId4"/>
            <a:srcRect l="6804" t="35155" r="6804" b="17010"/>
            <a:stretch>
              <a:fillRect/>
            </a:stretch>
          </p:blipFill>
          <p:spPr bwMode="auto">
            <a:xfrm>
              <a:off x="1386210" y="2601913"/>
              <a:ext cx="2679700" cy="1370012"/>
            </a:xfrm>
            <a:prstGeom prst="rect">
              <a:avLst/>
            </a:prstGeom>
            <a:noFill/>
            <a:ln w="9525">
              <a:noFill/>
              <a:miter lim="800000"/>
              <a:headEnd/>
              <a:tailEnd/>
            </a:ln>
          </p:spPr>
        </p:pic>
        <p:sp>
          <p:nvSpPr>
            <p:cNvPr id="15" name="テキスト ボックス 15"/>
            <p:cNvSpPr txBox="1">
              <a:spLocks noChangeArrowheads="1"/>
            </p:cNvSpPr>
            <p:nvPr/>
          </p:nvSpPr>
          <p:spPr bwMode="auto">
            <a:xfrm>
              <a:off x="1304455" y="1618647"/>
              <a:ext cx="2858472" cy="651905"/>
            </a:xfrm>
            <a:prstGeom prst="rect">
              <a:avLst/>
            </a:prstGeom>
            <a:solidFill>
              <a:schemeClr val="accent5">
                <a:lumMod val="20000"/>
                <a:lumOff val="80000"/>
              </a:schemeClr>
            </a:solidFill>
            <a:ln w="25400">
              <a:noFill/>
              <a:miter lim="800000"/>
              <a:headEnd/>
              <a:tailEnd/>
            </a:ln>
          </p:spPr>
          <p:txBody>
            <a:bodyPr wrap="square" tIns="36000" bIns="0">
              <a:spAutoFit/>
            </a:bodyPr>
            <a:lstStyle/>
            <a:p>
              <a:pPr algn="ctr" eaLnBrk="1" fontAlgn="t" hangingPunct="1">
                <a:defRPr/>
              </a:pPr>
              <a:r>
                <a:rPr lang="ja-JP" altLang="en-US" sz="4000" dirty="0">
                  <a:solidFill>
                    <a:schemeClr val="accent6">
                      <a:lumMod val="75000"/>
                    </a:schemeClr>
                  </a:solidFill>
                  <a:latin typeface="メイリオ" pitchFamily="50" charset="-128"/>
                  <a:ea typeface="メイリオ" pitchFamily="50" charset="-128"/>
                </a:rPr>
                <a:t>ニュース</a:t>
              </a:r>
            </a:p>
          </p:txBody>
        </p:sp>
      </p:grpSp>
      <p:sp>
        <p:nvSpPr>
          <p:cNvPr id="11275" name="正方形/長方形 2"/>
          <p:cNvSpPr>
            <a:spLocks noChangeArrowheads="1"/>
          </p:cNvSpPr>
          <p:nvPr/>
        </p:nvSpPr>
        <p:spPr bwMode="auto">
          <a:xfrm>
            <a:off x="1853440" y="714079"/>
            <a:ext cx="2401509" cy="1200329"/>
          </a:xfrm>
          <a:prstGeom prst="rect">
            <a:avLst/>
          </a:prstGeom>
          <a:noFill/>
          <a:ln w="9525">
            <a:solidFill>
              <a:schemeClr val="tx1"/>
            </a:solidFill>
            <a:miter lim="800000"/>
            <a:headEnd/>
            <a:tailEnd/>
          </a:ln>
        </p:spPr>
        <p:txBody>
          <a:bodyPr wrap="square">
            <a:spAutoFit/>
          </a:bodyPr>
          <a:lstStyle/>
          <a:p>
            <a:pPr eaLnBrk="1" hangingPunct="1"/>
            <a:r>
              <a:rPr kumimoji="0" lang="ja-JP" altLang="en-US" sz="2400" b="1" dirty="0">
                <a:latin typeface="メイリオ" pitchFamily="50" charset="-128"/>
                <a:ea typeface="メイリオ" pitchFamily="50" charset="-128"/>
                <a:cs typeface="ヒラギノ角ゴ ProN W6"/>
              </a:rPr>
              <a:t>警戒レベル１：災害への心構えを高める</a:t>
            </a:r>
            <a:endParaRPr kumimoji="0" lang="en-US" altLang="ja-JP" sz="2400" b="1" dirty="0">
              <a:latin typeface="メイリオ" pitchFamily="50" charset="-128"/>
              <a:ea typeface="メイリオ" pitchFamily="50" charset="-128"/>
              <a:cs typeface="ヒラギノ角ゴ ProN W6"/>
            </a:endParaRPr>
          </a:p>
        </p:txBody>
      </p:sp>
      <p:sp>
        <p:nvSpPr>
          <p:cNvPr id="14" name="角丸四角形 13"/>
          <p:cNvSpPr>
            <a:spLocks noChangeAspect="1"/>
          </p:cNvSpPr>
          <p:nvPr/>
        </p:nvSpPr>
        <p:spPr bwMode="auto">
          <a:xfrm>
            <a:off x="670561" y="20786"/>
            <a:ext cx="9544024" cy="6754348"/>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30" name="テキスト ボックス 29"/>
          <p:cNvSpPr txBox="1"/>
          <p:nvPr/>
        </p:nvSpPr>
        <p:spPr>
          <a:xfrm>
            <a:off x="302350" y="166908"/>
            <a:ext cx="4596130" cy="461665"/>
          </a:xfrm>
          <a:prstGeom prst="rect">
            <a:avLst/>
          </a:prstGeom>
          <a:solidFill>
            <a:schemeClr val="bg1"/>
          </a:solidFill>
          <a:ln w="63500">
            <a:solidFill>
              <a:schemeClr val="accent6">
                <a:lumMod val="60000"/>
                <a:lumOff val="40000"/>
              </a:schemeClr>
            </a:solidFill>
          </a:ln>
        </p:spPr>
        <p:txBody>
          <a:bodyPr wrap="none" rtlCol="0">
            <a:spAutoFit/>
          </a:bodyPr>
          <a:lstStyle/>
          <a:p>
            <a:pPr algn="r" fontAlgn="t"/>
            <a:r>
              <a:rPr lang="ja-JP" altLang="en-US" sz="2400" dirty="0">
                <a:latin typeface="メイリオ" pitchFamily="50" charset="-128"/>
                <a:ea typeface="メイリオ" pitchFamily="50" charset="-128"/>
              </a:rPr>
              <a:t>状況付与（</a:t>
            </a:r>
            <a:r>
              <a:rPr lang="ja-JP" altLang="en-US" sz="2400" b="1" dirty="0">
                <a:latin typeface="メイリオ" pitchFamily="50" charset="-128"/>
                <a:ea typeface="メイリオ" pitchFamily="50" charset="-128"/>
              </a:rPr>
              <a:t>警戒レベル１、２ </a:t>
            </a:r>
            <a:r>
              <a:rPr lang="ja-JP" altLang="en-US" sz="2400" dirty="0">
                <a:latin typeface="メイリオ" pitchFamily="50" charset="-128"/>
                <a:ea typeface="メイリオ" pitchFamily="50" charset="-128"/>
              </a:rPr>
              <a:t>）</a:t>
            </a:r>
          </a:p>
        </p:txBody>
      </p:sp>
      <p:sp>
        <p:nvSpPr>
          <p:cNvPr id="2" name="テキスト ボックス 1">
            <a:extLst>
              <a:ext uri="{FF2B5EF4-FFF2-40B4-BE49-F238E27FC236}">
                <a16:creationId xmlns:a16="http://schemas.microsoft.com/office/drawing/2014/main" id="{7BC3C040-5F85-D496-99EB-6BB894807DD3}"/>
              </a:ext>
            </a:extLst>
          </p:cNvPr>
          <p:cNvSpPr txBox="1">
            <a:spLocks noChangeArrowheads="1"/>
          </p:cNvSpPr>
          <p:nvPr/>
        </p:nvSpPr>
        <p:spPr bwMode="auto">
          <a:xfrm>
            <a:off x="5074763" y="82867"/>
            <a:ext cx="3950120" cy="707886"/>
          </a:xfrm>
          <a:prstGeom prst="rect">
            <a:avLst/>
          </a:prstGeom>
          <a:solidFill>
            <a:schemeClr val="accent6">
              <a:lumMod val="20000"/>
              <a:lumOff val="80000"/>
            </a:schemeClr>
          </a:solidFill>
          <a:ln w="9525">
            <a:noFill/>
            <a:miter lim="800000"/>
            <a:headEnd/>
            <a:tailEnd/>
          </a:ln>
        </p:spPr>
        <p:txBody>
          <a:bodyPr wrap="none">
            <a:spAutoFit/>
          </a:bodyPr>
          <a:lstStyle/>
          <a:p>
            <a:pPr eaLnBrk="1" fontAlgn="t" hangingPunct="1">
              <a:defRPr/>
            </a:pPr>
            <a:r>
              <a:rPr lang="en-US" altLang="ja-JP" sz="4000" dirty="0">
                <a:latin typeface="メイリオ" pitchFamily="50" charset="-128"/>
                <a:ea typeface="メイリオ" pitchFamily="50" charset="-128"/>
              </a:rPr>
              <a:t> </a:t>
            </a:r>
            <a:r>
              <a:rPr lang="ja-JP" altLang="en-US" sz="4000" dirty="0">
                <a:latin typeface="メイリオ" pitchFamily="50" charset="-128"/>
                <a:ea typeface="メイリオ" pitchFamily="50" charset="-128"/>
              </a:rPr>
              <a:t>〇月〇日（　）</a:t>
            </a:r>
          </a:p>
        </p:txBody>
      </p:sp>
      <p:sp>
        <p:nvSpPr>
          <p:cNvPr id="3" name="テキスト ボックス 2">
            <a:extLst>
              <a:ext uri="{FF2B5EF4-FFF2-40B4-BE49-F238E27FC236}">
                <a16:creationId xmlns:a16="http://schemas.microsoft.com/office/drawing/2014/main" id="{677EDA14-9C75-0951-8D11-E1F365F847A9}"/>
              </a:ext>
            </a:extLst>
          </p:cNvPr>
          <p:cNvSpPr txBox="1">
            <a:spLocks noChangeArrowheads="1"/>
          </p:cNvSpPr>
          <p:nvPr/>
        </p:nvSpPr>
        <p:spPr bwMode="auto">
          <a:xfrm>
            <a:off x="5073482" y="3754823"/>
            <a:ext cx="4057200" cy="707886"/>
          </a:xfrm>
          <a:prstGeom prst="rect">
            <a:avLst/>
          </a:prstGeom>
          <a:solidFill>
            <a:schemeClr val="accent6">
              <a:lumMod val="20000"/>
              <a:lumOff val="80000"/>
            </a:schemeClr>
          </a:solidFill>
          <a:ln w="9525">
            <a:noFill/>
            <a:miter lim="800000"/>
            <a:headEnd/>
            <a:tailEnd/>
          </a:ln>
        </p:spPr>
        <p:txBody>
          <a:bodyPr wrap="square">
            <a:spAutoFit/>
          </a:bodyPr>
          <a:lstStyle/>
          <a:p>
            <a:pPr eaLnBrk="1" fontAlgn="t" hangingPunct="1">
              <a:defRPr/>
            </a:pPr>
            <a:r>
              <a:rPr lang="ja-JP" altLang="en-US" sz="4000" dirty="0">
                <a:latin typeface="メイリオ" pitchFamily="50" charset="-128"/>
                <a:ea typeface="メイリオ" pitchFamily="50" charset="-128"/>
              </a:rPr>
              <a:t>〇月〇日（　）</a:t>
            </a:r>
          </a:p>
        </p:txBody>
      </p:sp>
      <p:sp>
        <p:nvSpPr>
          <p:cNvPr id="5" name="テキスト ボックス 12">
            <a:extLst>
              <a:ext uri="{FF2B5EF4-FFF2-40B4-BE49-F238E27FC236}">
                <a16:creationId xmlns:a16="http://schemas.microsoft.com/office/drawing/2014/main" id="{4906888D-1445-5CEF-D63B-842B05653B5C}"/>
              </a:ext>
            </a:extLst>
          </p:cNvPr>
          <p:cNvSpPr txBox="1">
            <a:spLocks noChangeArrowheads="1"/>
          </p:cNvSpPr>
          <p:nvPr/>
        </p:nvSpPr>
        <p:spPr bwMode="auto">
          <a:xfrm>
            <a:off x="4655841" y="4662240"/>
            <a:ext cx="5463505" cy="1938992"/>
          </a:xfrm>
          <a:prstGeom prst="rect">
            <a:avLst/>
          </a:prstGeom>
          <a:noFill/>
          <a:ln w="9525">
            <a:noFill/>
            <a:miter lim="800000"/>
            <a:headEnd/>
            <a:tailEnd/>
          </a:ln>
        </p:spPr>
        <p:txBody>
          <a:bodyPr wrap="square">
            <a:spAutoFit/>
          </a:bodyPr>
          <a:lstStyle/>
          <a:p>
            <a:pPr indent="84138"/>
            <a:r>
              <a:rPr lang="ja-JP" altLang="en-US" sz="200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明日台風が福島県付近を通過し大きな被害をもたらす大雨になるおそれがあります。</a:t>
            </a:r>
            <a:endParaRPr lang="en-US" altLang="ja-JP" sz="200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indent="84138"/>
            <a:r>
              <a:rPr lang="ja-JP" altLang="en-US" sz="2000" dirty="0">
                <a:latin typeface="メイリオ" panose="020B0604030504040204" pitchFamily="50" charset="-128"/>
                <a:ea typeface="メイリオ" panose="020B0604030504040204" pitchFamily="50" charset="-128"/>
              </a:rPr>
              <a:t>福島県では、</a:t>
            </a:r>
            <a:endParaRPr lang="en-US" altLang="ja-JP" sz="2000" dirty="0">
              <a:latin typeface="メイリオ" panose="020B0604030504040204" pitchFamily="50" charset="-128"/>
              <a:ea typeface="メイリオ" panose="020B0604030504040204" pitchFamily="50" charset="-128"/>
            </a:endParaRPr>
          </a:p>
          <a:p>
            <a:pPr indent="84138"/>
            <a:r>
              <a:rPr lang="ja-JP" altLang="en-US" sz="2000" dirty="0">
                <a:solidFill>
                  <a:schemeClr val="bg1"/>
                </a:solidFill>
                <a:highlight>
                  <a:srgbClr val="FF0000"/>
                </a:highlight>
                <a:latin typeface="メイリオ" panose="020B0604030504040204" pitchFamily="50" charset="-128"/>
                <a:ea typeface="メイリオ" panose="020B0604030504040204" pitchFamily="50" charset="-128"/>
              </a:rPr>
              <a:t>明日〇日（　）昼から非常に激しい雨、</a:t>
            </a:r>
            <a:endParaRPr lang="en-US" altLang="ja-JP" sz="2000" dirty="0">
              <a:solidFill>
                <a:schemeClr val="bg1"/>
              </a:solidFill>
              <a:highlight>
                <a:srgbClr val="FF0000"/>
              </a:highlight>
              <a:latin typeface="メイリオ" panose="020B0604030504040204" pitchFamily="50" charset="-128"/>
              <a:ea typeface="メイリオ" panose="020B0604030504040204" pitchFamily="50" charset="-128"/>
            </a:endParaRPr>
          </a:p>
          <a:p>
            <a:pPr indent="84138"/>
            <a:r>
              <a:rPr lang="ja-JP" altLang="en-US" sz="2000" dirty="0">
                <a:solidFill>
                  <a:schemeClr val="bg1"/>
                </a:solidFill>
                <a:highlight>
                  <a:srgbClr val="FF0000"/>
                </a:highlight>
                <a:latin typeface="メイリオ" panose="020B0604030504040204" pitchFamily="50" charset="-128"/>
                <a:ea typeface="メイリオ" panose="020B0604030504040204" pitchFamily="50" charset="-128"/>
              </a:rPr>
              <a:t>夕方から〇日（　）昼頃にかけては、</a:t>
            </a:r>
            <a:endParaRPr lang="en-US" altLang="ja-JP" sz="2000" dirty="0">
              <a:solidFill>
                <a:schemeClr val="bg1"/>
              </a:solidFill>
              <a:highlight>
                <a:srgbClr val="FF0000"/>
              </a:highlight>
              <a:latin typeface="メイリオ" panose="020B0604030504040204" pitchFamily="50" charset="-128"/>
              <a:ea typeface="メイリオ" panose="020B0604030504040204" pitchFamily="50" charset="-128"/>
            </a:endParaRPr>
          </a:p>
          <a:p>
            <a:pPr indent="84138"/>
            <a:r>
              <a:rPr lang="ja-JP" altLang="en-US" sz="2000" dirty="0">
                <a:solidFill>
                  <a:schemeClr val="bg1"/>
                </a:solidFill>
                <a:highlight>
                  <a:srgbClr val="FF0000"/>
                </a:highlight>
                <a:latin typeface="メイリオ" panose="020B0604030504040204" pitchFamily="50" charset="-128"/>
                <a:ea typeface="メイリオ" panose="020B0604030504040204" pitchFamily="50" charset="-128"/>
              </a:rPr>
              <a:t>猛烈な雨が降ると予想されています。</a:t>
            </a:r>
            <a:endParaRPr lang="en-US" altLang="ja-JP" sz="2000" dirty="0">
              <a:solidFill>
                <a:schemeClr val="bg1"/>
              </a:solidFill>
              <a:highlight>
                <a:srgbClr val="FF0000"/>
              </a:highlight>
              <a:latin typeface="メイリオ" panose="020B0604030504040204" pitchFamily="50" charset="-128"/>
              <a:ea typeface="メイリオ" panose="020B0604030504040204" pitchFamily="50" charset="-128"/>
            </a:endParaRPr>
          </a:p>
        </p:txBody>
      </p:sp>
      <p:sp>
        <p:nvSpPr>
          <p:cNvPr id="6" name="角丸四角形 22">
            <a:extLst>
              <a:ext uri="{FF2B5EF4-FFF2-40B4-BE49-F238E27FC236}">
                <a16:creationId xmlns:a16="http://schemas.microsoft.com/office/drawing/2014/main" id="{D783C5E1-AD75-655B-84CA-ECF8E8FBEDBD}"/>
              </a:ext>
            </a:extLst>
          </p:cNvPr>
          <p:cNvSpPr/>
          <p:nvPr/>
        </p:nvSpPr>
        <p:spPr>
          <a:xfrm>
            <a:off x="4641411" y="4498367"/>
            <a:ext cx="5377549" cy="2102865"/>
          </a:xfrm>
          <a:prstGeom prst="roundRect">
            <a:avLst>
              <a:gd name="adj" fmla="val 11238"/>
            </a:avLst>
          </a:prstGeom>
          <a:noFill/>
          <a:ln w="4445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正方形/長方形 2">
            <a:extLst>
              <a:ext uri="{FF2B5EF4-FFF2-40B4-BE49-F238E27FC236}">
                <a16:creationId xmlns:a16="http://schemas.microsoft.com/office/drawing/2014/main" id="{90A9141E-2F2A-941D-50A4-F8BAD2094536}"/>
              </a:ext>
            </a:extLst>
          </p:cNvPr>
          <p:cNvSpPr>
            <a:spLocks noChangeArrowheads="1"/>
          </p:cNvSpPr>
          <p:nvPr/>
        </p:nvSpPr>
        <p:spPr bwMode="auto">
          <a:xfrm>
            <a:off x="1853440" y="5208412"/>
            <a:ext cx="2463578" cy="1200329"/>
          </a:xfrm>
          <a:prstGeom prst="rect">
            <a:avLst/>
          </a:prstGeom>
          <a:solidFill>
            <a:srgbClr val="FFFF00"/>
          </a:solidFill>
          <a:ln w="9525">
            <a:solidFill>
              <a:schemeClr val="tx1"/>
            </a:solidFill>
            <a:miter lim="800000"/>
            <a:headEnd/>
            <a:tailEnd/>
          </a:ln>
        </p:spPr>
        <p:txBody>
          <a:bodyPr wrap="square">
            <a:spAutoFit/>
          </a:bodyPr>
          <a:lstStyle/>
          <a:p>
            <a:pPr eaLnBrk="1" hangingPunct="1"/>
            <a:r>
              <a:rPr kumimoji="0" lang="ja-JP" altLang="en-US" sz="2400" b="1" dirty="0">
                <a:latin typeface="メイリオ" pitchFamily="50" charset="-128"/>
                <a:ea typeface="メイリオ" pitchFamily="50" charset="-128"/>
                <a:cs typeface="ヒラギノ角ゴ ProN W6"/>
              </a:rPr>
              <a:t>警戒レベル２：自らの避難行動を確認</a:t>
            </a:r>
          </a:p>
        </p:txBody>
      </p:sp>
      <p:sp>
        <p:nvSpPr>
          <p:cNvPr id="8" name="山形 23">
            <a:extLst>
              <a:ext uri="{FF2B5EF4-FFF2-40B4-BE49-F238E27FC236}">
                <a16:creationId xmlns:a16="http://schemas.microsoft.com/office/drawing/2014/main" id="{BF9EB5FC-EA49-1192-9037-83B2A10089D8}"/>
              </a:ext>
            </a:extLst>
          </p:cNvPr>
          <p:cNvSpPr/>
          <p:nvPr/>
        </p:nvSpPr>
        <p:spPr bwMode="auto">
          <a:xfrm rot="5400000">
            <a:off x="9291950" y="4563647"/>
            <a:ext cx="3501008"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aphicFrame>
        <p:nvGraphicFramePr>
          <p:cNvPr id="10" name="表 9">
            <a:extLst>
              <a:ext uri="{FF2B5EF4-FFF2-40B4-BE49-F238E27FC236}">
                <a16:creationId xmlns:a16="http://schemas.microsoft.com/office/drawing/2014/main" id="{799E2F98-B685-74B3-6763-051102087B26}"/>
              </a:ext>
            </a:extLst>
          </p:cNvPr>
          <p:cNvGraphicFramePr>
            <a:graphicFrameLocks noGrp="1"/>
          </p:cNvGraphicFramePr>
          <p:nvPr>
            <p:extLst>
              <p:ext uri="{D42A27DB-BD31-4B8C-83A1-F6EECF244321}">
                <p14:modId xmlns:p14="http://schemas.microsoft.com/office/powerpoint/2010/main" val="954736308"/>
              </p:ext>
            </p:extLst>
          </p:nvPr>
        </p:nvGraphicFramePr>
        <p:xfrm>
          <a:off x="10429051" y="77649"/>
          <a:ext cx="1269173" cy="6455280"/>
        </p:xfrm>
        <a:graphic>
          <a:graphicData uri="http://schemas.openxmlformats.org/drawingml/2006/table">
            <a:tbl>
              <a:tblPr firstRow="1" bandRow="1">
                <a:tableStyleId>{0E3FDE45-AF77-4B5C-9715-49D594BDF05E}</a:tableStyleId>
              </a:tblPr>
              <a:tblGrid>
                <a:gridCol w="1269173">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accent6">
                            <a:lumMod val="60000"/>
                            <a:lumOff val="40000"/>
                          </a:schemeClr>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accent6">
                            <a:lumMod val="60000"/>
                            <a:lumOff val="40000"/>
                          </a:schemeClr>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31" name="テキスト ボックス 30">
            <a:extLst>
              <a:ext uri="{FF2B5EF4-FFF2-40B4-BE49-F238E27FC236}">
                <a16:creationId xmlns:a16="http://schemas.microsoft.com/office/drawing/2014/main" id="{82EC7BE3-36AE-02C4-9C0F-C8AA4E0F3D6A}"/>
              </a:ext>
            </a:extLst>
          </p:cNvPr>
          <p:cNvSpPr txBox="1"/>
          <p:nvPr/>
        </p:nvSpPr>
        <p:spPr>
          <a:xfrm>
            <a:off x="10548115" y="740809"/>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a:t>
            </a:r>
            <a:r>
              <a:rPr lang="ja-JP" altLang="en-US" sz="1200" b="1" dirty="0">
                <a:latin typeface="メイリオ" pitchFamily="50" charset="-128"/>
                <a:ea typeface="メイリオ" pitchFamily="50" charset="-128"/>
              </a:rPr>
              <a:t>ｖ</a:t>
            </a:r>
            <a:r>
              <a:rPr lang="en-US" altLang="ja-JP" sz="1200" b="1" dirty="0">
                <a:latin typeface="メイリオ" pitchFamily="50" charset="-128"/>
                <a:ea typeface="メイリオ" pitchFamily="50" charset="-128"/>
              </a:rPr>
              <a:t>.</a:t>
            </a:r>
            <a:r>
              <a:rPr lang="ja-JP" altLang="en-US" sz="1200" b="1" dirty="0">
                <a:latin typeface="メイリオ" pitchFamily="50" charset="-128"/>
                <a:ea typeface="メイリオ" pitchFamily="50" charset="-128"/>
              </a:rPr>
              <a:t>１</a:t>
            </a:r>
            <a:r>
              <a:rPr lang="en-US" altLang="ja-JP" sz="1200" b="1" dirty="0">
                <a:latin typeface="メイリオ" pitchFamily="50" charset="-128"/>
                <a:ea typeface="メイリオ" pitchFamily="50" charset="-128"/>
              </a:rPr>
              <a:t>	</a:t>
            </a:r>
            <a:endParaRPr lang="ja-JP" altLang="en-US" sz="1200" b="1" dirty="0">
              <a:latin typeface="メイリオ" pitchFamily="50" charset="-128"/>
              <a:ea typeface="メイリオ" pitchFamily="50" charset="-128"/>
            </a:endParaRPr>
          </a:p>
        </p:txBody>
      </p:sp>
      <p:sp>
        <p:nvSpPr>
          <p:cNvPr id="32" name="テキスト ボックス 31">
            <a:extLst>
              <a:ext uri="{FF2B5EF4-FFF2-40B4-BE49-F238E27FC236}">
                <a16:creationId xmlns:a16="http://schemas.microsoft.com/office/drawing/2014/main" id="{8E5139F4-3C7E-5DA9-FBAE-9A72DBF99EAF}"/>
              </a:ext>
            </a:extLst>
          </p:cNvPr>
          <p:cNvSpPr txBox="1"/>
          <p:nvPr/>
        </p:nvSpPr>
        <p:spPr>
          <a:xfrm>
            <a:off x="10432897" y="3212956"/>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a:t>
            </a:r>
            <a:r>
              <a:rPr lang="ja-JP" altLang="en-US" sz="1200" b="1" dirty="0">
                <a:latin typeface="メイリオ" pitchFamily="50" charset="-128"/>
                <a:ea typeface="メイリオ" pitchFamily="50" charset="-128"/>
              </a:rPr>
              <a:t>２</a:t>
            </a:r>
          </a:p>
        </p:txBody>
      </p:sp>
      <p:sp>
        <p:nvSpPr>
          <p:cNvPr id="33" name="テキスト ボックス 32">
            <a:extLst>
              <a:ext uri="{FF2B5EF4-FFF2-40B4-BE49-F238E27FC236}">
                <a16:creationId xmlns:a16="http://schemas.microsoft.com/office/drawing/2014/main" id="{82D7A552-6004-1D70-92C9-E77172BDA27E}"/>
              </a:ext>
            </a:extLst>
          </p:cNvPr>
          <p:cNvSpPr txBox="1"/>
          <p:nvPr/>
        </p:nvSpPr>
        <p:spPr>
          <a:xfrm>
            <a:off x="10298120" y="484125"/>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35" name="テキスト ボックス 34">
            <a:extLst>
              <a:ext uri="{FF2B5EF4-FFF2-40B4-BE49-F238E27FC236}">
                <a16:creationId xmlns:a16="http://schemas.microsoft.com/office/drawing/2014/main" id="{AF0FD5CA-7CC2-1527-126D-0A33139D1EA7}"/>
              </a:ext>
            </a:extLst>
          </p:cNvPr>
          <p:cNvSpPr txBox="1"/>
          <p:nvPr/>
        </p:nvSpPr>
        <p:spPr>
          <a:xfrm>
            <a:off x="10415484" y="2894566"/>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40" name="フリーフォーム 20">
            <a:extLst>
              <a:ext uri="{FF2B5EF4-FFF2-40B4-BE49-F238E27FC236}">
                <a16:creationId xmlns:a16="http://schemas.microsoft.com/office/drawing/2014/main" id="{BA3C388C-5766-DE95-37FC-50CE7EBB172B}"/>
              </a:ext>
            </a:extLst>
          </p:cNvPr>
          <p:cNvSpPr/>
          <p:nvPr/>
        </p:nvSpPr>
        <p:spPr>
          <a:xfrm rot="10464996" flipH="1">
            <a:off x="3894757" y="4627730"/>
            <a:ext cx="830039" cy="580742"/>
          </a:xfrm>
          <a:custGeom>
            <a:avLst/>
            <a:gdLst>
              <a:gd name="connsiteX0" fmla="*/ 1438275 w 1447800"/>
              <a:gd name="connsiteY0" fmla="*/ 0 h 771525"/>
              <a:gd name="connsiteX1" fmla="*/ 0 w 1447800"/>
              <a:gd name="connsiteY1" fmla="*/ 771525 h 771525"/>
              <a:gd name="connsiteX2" fmla="*/ 1447800 w 1447800"/>
              <a:gd name="connsiteY2" fmla="*/ 514350 h 771525"/>
              <a:gd name="connsiteX3" fmla="*/ 1438275 w 1447800"/>
              <a:gd name="connsiteY3" fmla="*/ 0 h 771525"/>
            </a:gdLst>
            <a:ahLst/>
            <a:cxnLst>
              <a:cxn ang="0">
                <a:pos x="connsiteX0" y="connsiteY0"/>
              </a:cxn>
              <a:cxn ang="0">
                <a:pos x="connsiteX1" y="connsiteY1"/>
              </a:cxn>
              <a:cxn ang="0">
                <a:pos x="connsiteX2" y="connsiteY2"/>
              </a:cxn>
              <a:cxn ang="0">
                <a:pos x="connsiteX3" y="connsiteY3"/>
              </a:cxn>
            </a:cxnLst>
            <a:rect l="l" t="t" r="r" b="b"/>
            <a:pathLst>
              <a:path w="1447800" h="771525">
                <a:moveTo>
                  <a:pt x="1438275" y="0"/>
                </a:moveTo>
                <a:lnTo>
                  <a:pt x="0" y="771525"/>
                </a:lnTo>
                <a:lnTo>
                  <a:pt x="1447800" y="514350"/>
                </a:lnTo>
                <a:lnTo>
                  <a:pt x="1438275" y="0"/>
                </a:ln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E596E293-888C-3FC0-B8CC-6B9CDFE4E5A8}"/>
              </a:ext>
            </a:extLst>
          </p:cNvPr>
          <p:cNvSpPr/>
          <p:nvPr/>
        </p:nvSpPr>
        <p:spPr bwMode="auto">
          <a:xfrm>
            <a:off x="10434653" y="3130174"/>
            <a:ext cx="1246772" cy="3240360"/>
          </a:xfrm>
          <a:prstGeom prst="rect">
            <a:avLst/>
          </a:prstGeom>
          <a:solidFill>
            <a:srgbClr val="FFFF00"/>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pSp>
        <p:nvGrpSpPr>
          <p:cNvPr id="2" name="グループ化 12"/>
          <p:cNvGrpSpPr>
            <a:grpSpLocks/>
          </p:cNvGrpSpPr>
          <p:nvPr/>
        </p:nvGrpSpPr>
        <p:grpSpPr bwMode="auto">
          <a:xfrm>
            <a:off x="1768105" y="1209848"/>
            <a:ext cx="6446169" cy="1600200"/>
            <a:chOff x="1065213" y="908050"/>
            <a:chExt cx="6446007" cy="1600200"/>
          </a:xfrm>
        </p:grpSpPr>
        <p:sp>
          <p:nvSpPr>
            <p:cNvPr id="12" name="テキスト ボックス 11"/>
            <p:cNvSpPr txBox="1">
              <a:spLocks noChangeArrowheads="1"/>
            </p:cNvSpPr>
            <p:nvPr/>
          </p:nvSpPr>
          <p:spPr bwMode="auto">
            <a:xfrm>
              <a:off x="2360580" y="1049338"/>
              <a:ext cx="5150640" cy="1323439"/>
            </a:xfrm>
            <a:prstGeom prst="rect">
              <a:avLst/>
            </a:prstGeom>
            <a:solidFill>
              <a:schemeClr val="accent6">
                <a:lumMod val="20000"/>
                <a:lumOff val="80000"/>
              </a:schemeClr>
            </a:solidFill>
            <a:ln w="9525">
              <a:noFill/>
              <a:miter lim="800000"/>
              <a:headEnd/>
              <a:tailEnd/>
            </a:ln>
          </p:spPr>
          <p:txBody>
            <a:bodyPr wrap="none">
              <a:spAutoFit/>
            </a:bodyPr>
            <a:lstStyle/>
            <a:p>
              <a:pPr eaLnBrk="1" fontAlgn="t" hangingPunct="1">
                <a:defRPr/>
              </a:pPr>
              <a:r>
                <a:rPr lang="en-US" altLang="ja-JP" sz="4000" dirty="0">
                  <a:latin typeface="メイリオ" pitchFamily="50" charset="-128"/>
                  <a:ea typeface="メイリオ" pitchFamily="50" charset="-128"/>
                </a:rPr>
                <a:t> </a:t>
              </a:r>
              <a:r>
                <a:rPr lang="ja-JP" altLang="en-US" sz="4000" dirty="0">
                  <a:latin typeface="メイリオ" pitchFamily="50" charset="-128"/>
                  <a:ea typeface="メイリオ" pitchFamily="50" charset="-128"/>
                </a:rPr>
                <a:t>〇月〇日（　）昼 ～</a:t>
              </a:r>
              <a:endParaRPr lang="en-US" altLang="ja-JP" sz="4000" dirty="0">
                <a:latin typeface="メイリオ" pitchFamily="50" charset="-128"/>
                <a:ea typeface="メイリオ" pitchFamily="50" charset="-128"/>
              </a:endParaRPr>
            </a:p>
            <a:p>
              <a:pPr eaLnBrk="1" fontAlgn="t" hangingPunct="1">
                <a:defRPr/>
              </a:pPr>
              <a:r>
                <a:rPr lang="en-US" altLang="ja-JP" sz="4000" dirty="0">
                  <a:latin typeface="メイリオ" pitchFamily="50" charset="-128"/>
                  <a:ea typeface="メイリオ" pitchFamily="50" charset="-128"/>
                </a:rPr>
                <a:t> </a:t>
              </a:r>
              <a:r>
                <a:rPr lang="ja-JP" altLang="en-US" sz="4000" dirty="0">
                  <a:latin typeface="メイリオ" pitchFamily="50" charset="-128"/>
                  <a:ea typeface="メイリオ" pitchFamily="50" charset="-128"/>
                </a:rPr>
                <a:t>〇月〇日（　）</a:t>
              </a:r>
            </a:p>
          </p:txBody>
        </p:sp>
        <p:pic>
          <p:nvPicPr>
            <p:cNvPr id="12295" name="Picture 10"/>
            <p:cNvPicPr>
              <a:picLocks noChangeAspect="1" noChangeArrowheads="1"/>
            </p:cNvPicPr>
            <p:nvPr/>
          </p:nvPicPr>
          <p:blipFill>
            <a:blip r:embed="rId3"/>
            <a:srcRect/>
            <a:stretch>
              <a:fillRect/>
            </a:stretch>
          </p:blipFill>
          <p:spPr bwMode="auto">
            <a:xfrm>
              <a:off x="1065213" y="908050"/>
              <a:ext cx="1135062" cy="1600200"/>
            </a:xfrm>
            <a:prstGeom prst="rect">
              <a:avLst/>
            </a:prstGeom>
            <a:noFill/>
            <a:ln w="9525">
              <a:noFill/>
              <a:miter lim="800000"/>
              <a:headEnd/>
              <a:tailEnd/>
            </a:ln>
          </p:spPr>
        </p:pic>
      </p:grpSp>
      <p:sp>
        <p:nvSpPr>
          <p:cNvPr id="10" name="角丸四角形 9"/>
          <p:cNvSpPr>
            <a:spLocks noChangeAspect="1"/>
          </p:cNvSpPr>
          <p:nvPr/>
        </p:nvSpPr>
        <p:spPr bwMode="auto">
          <a:xfrm>
            <a:off x="765545" y="1"/>
            <a:ext cx="9558670" cy="6858000"/>
          </a:xfrm>
          <a:prstGeom prst="roundRect">
            <a:avLst>
              <a:gd name="adj" fmla="val 4000"/>
            </a:avLst>
          </a:prstGeom>
          <a:noFill/>
          <a:ln w="63500" cap="flat" cmpd="sng" algn="ctr">
            <a:solidFill>
              <a:schemeClr val="accent6">
                <a:lumMod val="60000"/>
                <a:lumOff val="40000"/>
              </a:schemeClr>
            </a:solidFill>
            <a:prstDash val="solid"/>
            <a:round/>
            <a:headEnd type="none" w="med" len="med"/>
            <a:tailEnd type="none" w="med" len="med"/>
          </a:ln>
          <a:effectLst/>
        </p:spPr>
        <p:txBody>
          <a:bodyPr/>
          <a:lstStyle/>
          <a:p>
            <a:pPr algn="ctr" eaLnBrk="1" hangingPunct="1">
              <a:defRPr/>
            </a:pPr>
            <a:endParaRPr kumimoji="0" lang="ja-JP" altLang="en-US">
              <a:latin typeface="Gill Sans" charset="0"/>
              <a:ea typeface="ヒラギノ角ゴ ProN W3" charset="0"/>
              <a:cs typeface="ヒラギノ角ゴ ProN W3" charset="0"/>
              <a:sym typeface="Gill Sans" charset="0"/>
            </a:endParaRPr>
          </a:p>
        </p:txBody>
      </p:sp>
      <p:sp>
        <p:nvSpPr>
          <p:cNvPr id="22" name="正方形/長方形 21"/>
          <p:cNvSpPr/>
          <p:nvPr/>
        </p:nvSpPr>
        <p:spPr>
          <a:xfrm>
            <a:off x="3086232" y="4857742"/>
            <a:ext cx="6697707" cy="1077218"/>
          </a:xfrm>
          <a:prstGeom prst="rect">
            <a:avLst/>
          </a:prstGeom>
        </p:spPr>
        <p:txBody>
          <a:bodyPr wrap="square">
            <a:spAutoFit/>
          </a:bodyPr>
          <a:lstStyle/>
          <a:p>
            <a:pPr algn="ctr"/>
            <a:r>
              <a:rPr kumimoji="0" lang="ja-JP" altLang="en-US" sz="3200" dirty="0">
                <a:latin typeface="メイリオ" pitchFamily="50" charset="-128"/>
                <a:ea typeface="メイリオ" pitchFamily="50" charset="-128"/>
                <a:sym typeface="Lucida Grande"/>
              </a:rPr>
              <a:t>〇日の夜から弱い雨が降り出し、</a:t>
            </a:r>
            <a:r>
              <a:rPr kumimoji="0" lang="en-US" altLang="ja-JP" sz="3200" dirty="0">
                <a:latin typeface="メイリオ" pitchFamily="50" charset="-128"/>
                <a:ea typeface="メイリオ" pitchFamily="50" charset="-128"/>
                <a:sym typeface="Lucida Grande"/>
              </a:rPr>
              <a:t> </a:t>
            </a:r>
          </a:p>
          <a:p>
            <a:pPr algn="ctr"/>
            <a:r>
              <a:rPr kumimoji="0" lang="ja-JP" altLang="en-US" sz="3200" dirty="0">
                <a:latin typeface="メイリオ" pitchFamily="50" charset="-128"/>
                <a:ea typeface="メイリオ" pitchFamily="50" charset="-128"/>
                <a:sym typeface="Lucida Grande"/>
              </a:rPr>
              <a:t>〇日も降り続いています。</a:t>
            </a:r>
            <a:endParaRPr lang="ja-JP" altLang="en-US" sz="3200" dirty="0">
              <a:latin typeface="メイリオ" pitchFamily="50" charset="-128"/>
              <a:ea typeface="メイリオ" pitchFamily="50" charset="-128"/>
            </a:endParaRPr>
          </a:p>
        </p:txBody>
      </p:sp>
      <p:sp>
        <p:nvSpPr>
          <p:cNvPr id="3" name="正方形/長方形 13">
            <a:extLst>
              <a:ext uri="{FF2B5EF4-FFF2-40B4-BE49-F238E27FC236}">
                <a16:creationId xmlns:a16="http://schemas.microsoft.com/office/drawing/2014/main" id="{1E6FDC15-478A-12C1-7EA0-9A0209865F28}"/>
              </a:ext>
            </a:extLst>
          </p:cNvPr>
          <p:cNvSpPr>
            <a:spLocks noChangeArrowheads="1"/>
          </p:cNvSpPr>
          <p:nvPr/>
        </p:nvSpPr>
        <p:spPr bwMode="auto">
          <a:xfrm>
            <a:off x="3163016" y="2652042"/>
            <a:ext cx="5564783" cy="2062103"/>
          </a:xfrm>
          <a:prstGeom prst="rect">
            <a:avLst/>
          </a:prstGeom>
          <a:noFill/>
          <a:ln w="9525">
            <a:solidFill>
              <a:schemeClr val="accent1"/>
            </a:solidFill>
            <a:miter lim="800000"/>
            <a:headEnd/>
            <a:tailEnd/>
          </a:ln>
        </p:spPr>
        <p:txBody>
          <a:bodyPr wrap="square" rIns="144000">
            <a:spAutoFit/>
          </a:bodyPr>
          <a:lstStyle/>
          <a:p>
            <a:pPr marL="266700" algn="ctr" fontAlgn="t"/>
            <a:r>
              <a:rPr lang="ja-JP" altLang="en-US" sz="3200" dirty="0">
                <a:latin typeface="メイリオ" pitchFamily="50" charset="-128"/>
                <a:ea typeface="メイリオ" pitchFamily="50" charset="-128"/>
              </a:rPr>
              <a:t>大雨に備えて</a:t>
            </a:r>
            <a:endParaRPr lang="en-US" altLang="ja-JP" sz="3200" dirty="0">
              <a:latin typeface="メイリオ" pitchFamily="50" charset="-128"/>
              <a:ea typeface="メイリオ" pitchFamily="50" charset="-128"/>
            </a:endParaRPr>
          </a:p>
          <a:p>
            <a:pPr marL="266700" algn="ctr" fontAlgn="t"/>
            <a:r>
              <a:rPr lang="ja-JP" altLang="en-US" sz="3200" dirty="0">
                <a:latin typeface="メイリオ" pitchFamily="50" charset="-128"/>
                <a:ea typeface="メイリオ" pitchFamily="50" charset="-128"/>
              </a:rPr>
              <a:t>どのような準備をするか</a:t>
            </a:r>
            <a:endParaRPr lang="en-US" altLang="ja-JP" sz="3200" dirty="0">
              <a:latin typeface="メイリオ" pitchFamily="50" charset="-128"/>
              <a:ea typeface="メイリオ" pitchFamily="50" charset="-128"/>
            </a:endParaRPr>
          </a:p>
          <a:p>
            <a:pPr marL="266700" algn="ctr" fontAlgn="t"/>
            <a:r>
              <a:rPr lang="ja-JP" altLang="en-US" sz="3200" dirty="0">
                <a:latin typeface="メイリオ" pitchFamily="50" charset="-128"/>
                <a:ea typeface="メイリオ" pitchFamily="50" charset="-128"/>
              </a:rPr>
              <a:t>皆で話し合って下さい</a:t>
            </a:r>
            <a:endParaRPr lang="en-US" altLang="ja-JP" sz="3200" dirty="0">
              <a:latin typeface="メイリオ" pitchFamily="50" charset="-128"/>
              <a:ea typeface="メイリオ" pitchFamily="50" charset="-128"/>
            </a:endParaRPr>
          </a:p>
          <a:p>
            <a:pPr marL="266700" algn="ctr" fontAlgn="t"/>
            <a:r>
              <a:rPr lang="ja-JP" altLang="en-US" sz="3200" b="1" dirty="0">
                <a:latin typeface="メイリオ" pitchFamily="50" charset="-128"/>
                <a:ea typeface="メイリオ" pitchFamily="50" charset="-128"/>
              </a:rPr>
              <a:t>「いつ、</a:t>
            </a:r>
            <a:r>
              <a:rPr lang="ja-JP" altLang="en-US" sz="3200" b="1" dirty="0">
                <a:solidFill>
                  <a:srgbClr val="FFFF00"/>
                </a:solidFill>
                <a:highlight>
                  <a:srgbClr val="C0C0C0"/>
                </a:highlight>
                <a:latin typeface="メイリオ" pitchFamily="50" charset="-128"/>
                <a:ea typeface="メイリオ" pitchFamily="50" charset="-128"/>
              </a:rPr>
              <a:t>誰が、</a:t>
            </a:r>
            <a:r>
              <a:rPr lang="ja-JP" altLang="en-US" sz="3200" b="1" dirty="0">
                <a:solidFill>
                  <a:srgbClr val="0070C0"/>
                </a:solidFill>
                <a:latin typeface="メイリオ" pitchFamily="50" charset="-128"/>
                <a:ea typeface="メイリオ" pitchFamily="50" charset="-128"/>
              </a:rPr>
              <a:t>何を</a:t>
            </a:r>
            <a:r>
              <a:rPr lang="ja-JP" altLang="en-US" sz="3200" b="1" dirty="0">
                <a:latin typeface="メイリオ" pitchFamily="50" charset="-128"/>
                <a:ea typeface="メイリオ" pitchFamily="50" charset="-128"/>
              </a:rPr>
              <a:t>」</a:t>
            </a:r>
            <a:endParaRPr lang="en-US" altLang="ja-JP" sz="3200" dirty="0">
              <a:latin typeface="メイリオ" pitchFamily="50" charset="-128"/>
              <a:ea typeface="メイリオ" pitchFamily="50" charset="-128"/>
            </a:endParaRPr>
          </a:p>
        </p:txBody>
      </p:sp>
      <p:sp>
        <p:nvSpPr>
          <p:cNvPr id="4" name="テキスト ボックス 12">
            <a:extLst>
              <a:ext uri="{FF2B5EF4-FFF2-40B4-BE49-F238E27FC236}">
                <a16:creationId xmlns:a16="http://schemas.microsoft.com/office/drawing/2014/main" id="{74E99732-62BC-96DC-CABB-C38330BC800B}"/>
              </a:ext>
            </a:extLst>
          </p:cNvPr>
          <p:cNvSpPr txBox="1">
            <a:spLocks noChangeArrowheads="1"/>
          </p:cNvSpPr>
          <p:nvPr/>
        </p:nvSpPr>
        <p:spPr bwMode="auto">
          <a:xfrm>
            <a:off x="1249231" y="6168887"/>
            <a:ext cx="8392041" cy="584775"/>
          </a:xfrm>
          <a:prstGeom prst="rect">
            <a:avLst/>
          </a:prstGeom>
          <a:noFill/>
          <a:ln w="9525">
            <a:noFill/>
            <a:miter lim="800000"/>
            <a:headEnd/>
            <a:tailEnd/>
          </a:ln>
        </p:spPr>
        <p:txBody>
          <a:bodyPr wrap="none">
            <a:spAutoFit/>
          </a:bodyPr>
          <a:lstStyle/>
          <a:p>
            <a:r>
              <a:rPr lang="ja-JP" altLang="en-US" sz="3200" dirty="0">
                <a:latin typeface="メイリオ" pitchFamily="50" charset="-128"/>
                <a:ea typeface="メイリオ" pitchFamily="50" charset="-128"/>
              </a:rPr>
              <a:t>（〇日～日の出：〇時〇分、日の入：〇時）</a:t>
            </a:r>
          </a:p>
        </p:txBody>
      </p:sp>
      <p:sp>
        <p:nvSpPr>
          <p:cNvPr id="6" name="山形 23">
            <a:extLst>
              <a:ext uri="{FF2B5EF4-FFF2-40B4-BE49-F238E27FC236}">
                <a16:creationId xmlns:a16="http://schemas.microsoft.com/office/drawing/2014/main" id="{CCA586C7-5A04-B180-EE3E-987BF2A55AF7}"/>
              </a:ext>
            </a:extLst>
          </p:cNvPr>
          <p:cNvSpPr/>
          <p:nvPr/>
        </p:nvSpPr>
        <p:spPr bwMode="auto">
          <a:xfrm rot="5400000">
            <a:off x="9313812" y="4482732"/>
            <a:ext cx="3501008" cy="1249528"/>
          </a:xfrm>
          <a:prstGeom prst="chevron">
            <a:avLst>
              <a:gd name="adj" fmla="val 20216"/>
            </a:avLst>
          </a:prstGeom>
          <a:solidFill>
            <a:schemeClr val="bg1">
              <a:lumMod val="85000"/>
            </a:schemeClr>
          </a:solidFill>
          <a:ln w="25400"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kumimoji="0" lang="ja-JP" altLang="en-US" sz="2900">
              <a:solidFill>
                <a:srgbClr val="000000"/>
              </a:solidFill>
              <a:latin typeface="Gill Sans" charset="0"/>
              <a:ea typeface="ヒラギノ角ゴ ProN W3" charset="0"/>
              <a:cs typeface="ヒラギノ角ゴ ProN W3" charset="0"/>
              <a:sym typeface="Gill Sans" charset="0"/>
            </a:endParaRPr>
          </a:p>
        </p:txBody>
      </p:sp>
      <p:graphicFrame>
        <p:nvGraphicFramePr>
          <p:cNvPr id="7" name="表 6">
            <a:extLst>
              <a:ext uri="{FF2B5EF4-FFF2-40B4-BE49-F238E27FC236}">
                <a16:creationId xmlns:a16="http://schemas.microsoft.com/office/drawing/2014/main" id="{9CF91B1E-4BF5-4DCA-3360-20BBA28AD9D0}"/>
              </a:ext>
            </a:extLst>
          </p:cNvPr>
          <p:cNvGraphicFramePr>
            <a:graphicFrameLocks noGrp="1"/>
          </p:cNvGraphicFramePr>
          <p:nvPr>
            <p:extLst>
              <p:ext uri="{D42A27DB-BD31-4B8C-83A1-F6EECF244321}">
                <p14:modId xmlns:p14="http://schemas.microsoft.com/office/powerpoint/2010/main" val="2792647140"/>
              </p:ext>
            </p:extLst>
          </p:nvPr>
        </p:nvGraphicFramePr>
        <p:xfrm>
          <a:off x="10433476" y="57334"/>
          <a:ext cx="1269173" cy="6455280"/>
        </p:xfrm>
        <a:graphic>
          <a:graphicData uri="http://schemas.openxmlformats.org/drawingml/2006/table">
            <a:tbl>
              <a:tblPr firstRow="1" bandRow="1">
                <a:tableStyleId>{0E3FDE45-AF77-4B5C-9715-49D594BDF05E}</a:tableStyleId>
              </a:tblPr>
              <a:tblGrid>
                <a:gridCol w="1269173">
                  <a:extLst>
                    <a:ext uri="{9D8B030D-6E8A-4147-A177-3AD203B41FA5}">
                      <a16:colId xmlns:a16="http://schemas.microsoft.com/office/drawing/2014/main" val="20000"/>
                    </a:ext>
                  </a:extLst>
                </a:gridCol>
              </a:tblGrid>
              <a:tr h="288032">
                <a:tc>
                  <a:txBody>
                    <a:bodyPr/>
                    <a:lstStyle/>
                    <a:p>
                      <a:pPr algn="ctr"/>
                      <a:r>
                        <a:rPr kumimoji="1" lang="en-US" altLang="ja-JP" sz="1600" dirty="0">
                          <a:solidFill>
                            <a:schemeClr val="tx1"/>
                          </a:solidFill>
                          <a:latin typeface="メイリオ" pitchFamily="50" charset="-128"/>
                          <a:ea typeface="メイリオ" pitchFamily="50" charset="-128"/>
                        </a:rPr>
                        <a:t>【</a:t>
                      </a:r>
                      <a:r>
                        <a:rPr kumimoji="1" lang="ja-JP" altLang="en-US" sz="1600" dirty="0">
                          <a:solidFill>
                            <a:schemeClr val="tx1"/>
                          </a:solidFill>
                          <a:latin typeface="メイリオ" pitchFamily="50" charset="-128"/>
                          <a:ea typeface="メイリオ" pitchFamily="50" charset="-128"/>
                        </a:rPr>
                        <a:t>流れ</a:t>
                      </a:r>
                      <a:r>
                        <a:rPr kumimoji="1" lang="en-US" altLang="ja-JP" sz="1600" dirty="0">
                          <a:solidFill>
                            <a:schemeClr val="tx1"/>
                          </a:solidFill>
                          <a:latin typeface="メイリオ" pitchFamily="50" charset="-128"/>
                          <a:ea typeface="メイリオ" pitchFamily="50" charset="-128"/>
                        </a:rPr>
                        <a:t>】</a:t>
                      </a:r>
                      <a:endParaRPr kumimoji="1" lang="ja-JP" altLang="en-US" sz="1600" dirty="0">
                        <a:solidFill>
                          <a:schemeClr val="tx1"/>
                        </a:solidFill>
                        <a:latin typeface="メイリオ" pitchFamily="50" charset="-128"/>
                        <a:ea typeface="メイリオ" pitchFamily="50" charset="-128"/>
                      </a:endParaRPr>
                    </a:p>
                  </a:txBody>
                  <a:tcPr>
                    <a:lnT w="12700" cap="flat" cmpd="sng" algn="ctr">
                      <a:noFill/>
                      <a:prstDash val="solid"/>
                      <a:round/>
                      <a:headEnd type="none" w="med" len="med"/>
                      <a:tailEnd type="none" w="med" len="med"/>
                    </a:lnT>
                  </a:tcPr>
                </a:tc>
                <a:extLst>
                  <a:ext uri="{0D108BD9-81ED-4DB2-BD59-A6C34878D82A}">
                    <a16:rowId xmlns:a16="http://schemas.microsoft.com/office/drawing/2014/main" val="10000"/>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4"/>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8"/>
                  </a:ext>
                </a:extLst>
              </a:tr>
              <a:tr h="612000">
                <a:tc>
                  <a:txBody>
                    <a:bodyPr/>
                    <a:lstStyle/>
                    <a:p>
                      <a:pPr algn="r"/>
                      <a:endParaRPr kumimoji="1" lang="ja-JP" altLang="en-US" sz="1200" b="1" dirty="0">
                        <a:solidFill>
                          <a:schemeClr val="tx1"/>
                        </a:solidFill>
                        <a:latin typeface="メイリオ" pitchFamily="50" charset="-128"/>
                        <a:ea typeface="メイリオ" pitchFamily="50" charset="-128"/>
                      </a:endParaRPr>
                    </a:p>
                  </a:txBody>
                  <a:tcPr marL="0" marR="0">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9"/>
                  </a:ext>
                </a:extLst>
              </a:tr>
              <a:tr h="612000">
                <a:tc>
                  <a:txBody>
                    <a:bodyPr/>
                    <a:lstStyle/>
                    <a:p>
                      <a:pPr algn="ctr"/>
                      <a:endParaRPr kumimoji="1" lang="ja-JP" altLang="en-US" sz="1600" dirty="0">
                        <a:solidFill>
                          <a:schemeClr val="tx1"/>
                        </a:solidFill>
                        <a:latin typeface="メイリオ" pitchFamily="50" charset="-128"/>
                        <a:ea typeface="メイリオ" pitchFamily="50" charset="-128"/>
                      </a:endParaRPr>
                    </a:p>
                  </a:txBody>
                  <a:tcPr>
                    <a:lnT w="12700" cap="flat" cmpd="sng" algn="ctr">
                      <a:solidFill>
                        <a:schemeClr val="accent6">
                          <a:lumMod val="20000"/>
                          <a:lumOff val="80000"/>
                        </a:schemeClr>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11" name="テキスト ボックス 10">
            <a:extLst>
              <a:ext uri="{FF2B5EF4-FFF2-40B4-BE49-F238E27FC236}">
                <a16:creationId xmlns:a16="http://schemas.microsoft.com/office/drawing/2014/main" id="{03B3449E-6D34-351B-0EA7-2B1C5EE73DAC}"/>
              </a:ext>
            </a:extLst>
          </p:cNvPr>
          <p:cNvSpPr txBox="1"/>
          <p:nvPr/>
        </p:nvSpPr>
        <p:spPr>
          <a:xfrm>
            <a:off x="10548115" y="740809"/>
            <a:ext cx="1211330"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a:t>
            </a:r>
            <a:r>
              <a:rPr lang="ja-JP" altLang="en-US" sz="1200" b="1" dirty="0">
                <a:latin typeface="メイリオ" pitchFamily="50" charset="-128"/>
                <a:ea typeface="メイリオ" pitchFamily="50" charset="-128"/>
              </a:rPr>
              <a:t>ｖ</a:t>
            </a:r>
            <a:r>
              <a:rPr lang="en-US" altLang="ja-JP" sz="1200" b="1" dirty="0">
                <a:latin typeface="メイリオ" pitchFamily="50" charset="-128"/>
                <a:ea typeface="メイリオ" pitchFamily="50" charset="-128"/>
              </a:rPr>
              <a:t>.</a:t>
            </a:r>
            <a:r>
              <a:rPr lang="ja-JP" altLang="en-US" sz="1200" b="1" dirty="0">
                <a:latin typeface="メイリオ" pitchFamily="50" charset="-128"/>
                <a:ea typeface="メイリオ" pitchFamily="50" charset="-128"/>
              </a:rPr>
              <a:t>１</a:t>
            </a:r>
            <a:r>
              <a:rPr lang="en-US" altLang="ja-JP" sz="1200" b="1" dirty="0">
                <a:latin typeface="メイリオ" pitchFamily="50" charset="-128"/>
                <a:ea typeface="メイリオ" pitchFamily="50" charset="-128"/>
              </a:rPr>
              <a:t>	</a:t>
            </a:r>
            <a:endParaRPr lang="ja-JP" altLang="en-US" sz="1200" b="1" dirty="0">
              <a:latin typeface="メイリオ" pitchFamily="50" charset="-128"/>
              <a:ea typeface="メイリオ" pitchFamily="50" charset="-128"/>
            </a:endParaRPr>
          </a:p>
        </p:txBody>
      </p:sp>
      <p:sp>
        <p:nvSpPr>
          <p:cNvPr id="13" name="テキスト ボックス 12">
            <a:extLst>
              <a:ext uri="{FF2B5EF4-FFF2-40B4-BE49-F238E27FC236}">
                <a16:creationId xmlns:a16="http://schemas.microsoft.com/office/drawing/2014/main" id="{8A963689-11D9-9381-9632-5737A95C53E3}"/>
              </a:ext>
            </a:extLst>
          </p:cNvPr>
          <p:cNvSpPr txBox="1"/>
          <p:nvPr/>
        </p:nvSpPr>
        <p:spPr>
          <a:xfrm>
            <a:off x="10410694" y="3212956"/>
            <a:ext cx="1278386" cy="184666"/>
          </a:xfrm>
          <a:prstGeom prst="rect">
            <a:avLst/>
          </a:prstGeom>
          <a:noFill/>
        </p:spPr>
        <p:txBody>
          <a:bodyPr wrap="square" lIns="0" tIns="0" rIns="0" bIns="0" rtlCol="0">
            <a:spAutoFit/>
          </a:bodyPr>
          <a:lstStyle/>
          <a:p>
            <a:pPr algn="ctr" fontAlgn="t"/>
            <a:r>
              <a:rPr lang="ja-JP" altLang="en-US" sz="1200" b="1" dirty="0">
                <a:latin typeface="メイリオ" pitchFamily="50" charset="-128"/>
                <a:ea typeface="メイリオ" pitchFamily="50" charset="-128"/>
              </a:rPr>
              <a:t>警戒</a:t>
            </a:r>
            <a:r>
              <a:rPr lang="en-US" altLang="ja-JP" sz="1200" b="1" dirty="0">
                <a:latin typeface="メイリオ" pitchFamily="50" charset="-128"/>
                <a:ea typeface="メイリオ" pitchFamily="50" charset="-128"/>
              </a:rPr>
              <a:t>Lv.</a:t>
            </a:r>
            <a:r>
              <a:rPr lang="ja-JP" altLang="en-US" sz="1200" b="1" dirty="0">
                <a:latin typeface="メイリオ" pitchFamily="50" charset="-128"/>
                <a:ea typeface="メイリオ" pitchFamily="50" charset="-128"/>
              </a:rPr>
              <a:t>２</a:t>
            </a:r>
          </a:p>
        </p:txBody>
      </p:sp>
      <p:sp>
        <p:nvSpPr>
          <p:cNvPr id="14" name="テキスト ボックス 13">
            <a:extLst>
              <a:ext uri="{FF2B5EF4-FFF2-40B4-BE49-F238E27FC236}">
                <a16:creationId xmlns:a16="http://schemas.microsoft.com/office/drawing/2014/main" id="{EBC7C46E-CF25-6DB6-ADD5-20DA378A6887}"/>
              </a:ext>
            </a:extLst>
          </p:cNvPr>
          <p:cNvSpPr txBox="1"/>
          <p:nvPr/>
        </p:nvSpPr>
        <p:spPr>
          <a:xfrm>
            <a:off x="10324215" y="484125"/>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5" name="テキスト ボックス 14">
            <a:extLst>
              <a:ext uri="{FF2B5EF4-FFF2-40B4-BE49-F238E27FC236}">
                <a16:creationId xmlns:a16="http://schemas.microsoft.com/office/drawing/2014/main" id="{952E5F66-F261-CCF8-FC02-0954700545D5}"/>
              </a:ext>
            </a:extLst>
          </p:cNvPr>
          <p:cNvSpPr txBox="1"/>
          <p:nvPr/>
        </p:nvSpPr>
        <p:spPr>
          <a:xfrm>
            <a:off x="10410694" y="2863939"/>
            <a:ext cx="1278386" cy="184666"/>
          </a:xfrm>
          <a:prstGeom prst="rect">
            <a:avLst/>
          </a:prstGeom>
          <a:noFill/>
        </p:spPr>
        <p:txBody>
          <a:bodyPr wrap="square" lIns="0" tIns="0" rIns="0" bIns="0" rtlCol="0">
            <a:spAutoFit/>
          </a:bodyPr>
          <a:lstStyle/>
          <a:p>
            <a:pPr algn="r"/>
            <a:r>
              <a:rPr lang="ja-JP" altLang="en-US" sz="1200" b="1" dirty="0">
                <a:latin typeface="メイリオ" pitchFamily="50" charset="-128"/>
                <a:ea typeface="メイリオ" pitchFamily="50" charset="-128"/>
              </a:rPr>
              <a:t>〇月〇日（　）</a:t>
            </a:r>
          </a:p>
        </p:txBody>
      </p:sp>
      <p:sp>
        <p:nvSpPr>
          <p:cNvPr id="19" name="テキスト ボックス 18"/>
          <p:cNvSpPr txBox="1"/>
          <p:nvPr/>
        </p:nvSpPr>
        <p:spPr>
          <a:xfrm>
            <a:off x="302350" y="166908"/>
            <a:ext cx="4596130" cy="461665"/>
          </a:xfrm>
          <a:prstGeom prst="rect">
            <a:avLst/>
          </a:prstGeom>
          <a:solidFill>
            <a:schemeClr val="bg1"/>
          </a:solidFill>
          <a:ln w="63500">
            <a:solidFill>
              <a:schemeClr val="accent6">
                <a:lumMod val="60000"/>
                <a:lumOff val="40000"/>
              </a:schemeClr>
            </a:solidFill>
          </a:ln>
        </p:spPr>
        <p:txBody>
          <a:bodyPr wrap="none" rtlCol="0">
            <a:spAutoFit/>
          </a:bodyPr>
          <a:lstStyle/>
          <a:p>
            <a:pPr algn="r" fontAlgn="t"/>
            <a:r>
              <a:rPr lang="ja-JP" altLang="en-US" sz="2400" dirty="0">
                <a:latin typeface="メイリオ" pitchFamily="50" charset="-128"/>
                <a:ea typeface="メイリオ" pitchFamily="50" charset="-128"/>
              </a:rPr>
              <a:t>状況付与（</a:t>
            </a:r>
            <a:r>
              <a:rPr lang="ja-JP" altLang="en-US" sz="2400" b="1" dirty="0">
                <a:latin typeface="メイリオ" pitchFamily="50" charset="-128"/>
                <a:ea typeface="メイリオ" pitchFamily="50" charset="-128"/>
              </a:rPr>
              <a:t>警戒レベル１、２ </a:t>
            </a:r>
            <a:r>
              <a:rPr lang="ja-JP" altLang="en-US" sz="2400" dirty="0">
                <a:latin typeface="メイリオ" pitchFamily="50" charset="-128"/>
                <a:ea typeface="メイリオ" pitchFamily="50" charset="-128"/>
              </a:rPr>
              <a:t>）</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4262</TotalTime>
  <Words>1155</Words>
  <Application>Microsoft Office PowerPoint</Application>
  <PresentationFormat>ワイド画面</PresentationFormat>
  <Paragraphs>184</Paragraphs>
  <Slides>18</Slides>
  <Notes>12</Notes>
  <HiddenSlides>0</HiddenSlides>
  <MMClips>0</MMClips>
  <ScaleCrop>false</ScaleCrop>
  <HeadingPairs>
    <vt:vector size="8" baseType="variant">
      <vt:variant>
        <vt:lpstr>使用されているフォント</vt:lpstr>
      </vt:variant>
      <vt:variant>
        <vt:i4>13</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33" baseType="lpstr">
      <vt:lpstr>ＤＦ特太ゴシック体</vt:lpstr>
      <vt:lpstr>ＤＨＰ特太ゴシック体</vt:lpstr>
      <vt:lpstr>Gill Sans</vt:lpstr>
      <vt:lpstr>HGS創英角ﾎﾟｯﾌﾟ体</vt:lpstr>
      <vt:lpstr>Hiragino Kaku Gothic StdN W8</vt:lpstr>
      <vt:lpstr>Lucida Grande</vt:lpstr>
      <vt:lpstr>メイリオ</vt:lpstr>
      <vt:lpstr>游ゴシック</vt:lpstr>
      <vt:lpstr>游ゴシック Light</vt:lpstr>
      <vt:lpstr>Arial</vt:lpstr>
      <vt:lpstr>Comic Sans MS</vt:lpstr>
      <vt:lpstr>Cooper Black</vt:lpstr>
      <vt:lpstr>Wingdings</vt:lpstr>
      <vt:lpstr>Office テーマ</vt:lpstr>
      <vt:lpstr>Worksheet</vt:lpstr>
      <vt:lpstr>DIG</vt:lpstr>
      <vt:lpstr>PowerPoint プレゼンテーション</vt:lpstr>
      <vt:lpstr>PowerPoint プレゼンテーション</vt:lpstr>
      <vt:lpstr> ・社会特性…　紫色の付箋に記入 　　　　　　例：お年寄りが多い、車を運転できない人が多い 　　　　　　　　　　　　　井戸がある、電柱が多い、コンビニが多い等 　　　　　　　　　　　　（店舗や道路、施設設備、または住人の性質等社会環境 　　　　　　　　　　　　　に付随するもの）    ・自然特性…　緑色の付箋に記入 　　　　　　　　　　　　 　　　　　　　　　　　　例：雨が降ると道路に水が出る、地盤が固い、坂が少ない等 　　　　　　　　　　　　　（地域の土地に付随する状況、地形や災害履歴等）</vt:lpstr>
      <vt:lpstr>PowerPoint プレゼンテーション</vt:lpstr>
      <vt:lpstr>PowerPoint プレゼンテーション</vt:lpstr>
      <vt:lpstr>災害図上訓練 風水害編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訓練終了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佐々木 洋輔</cp:lastModifiedBy>
  <cp:revision>177</cp:revision>
  <cp:lastPrinted>2026-05-20T05:03:59Z</cp:lastPrinted>
  <dcterms:created xsi:type="dcterms:W3CDTF">2024-02-23T09:09:58Z</dcterms:created>
  <dcterms:modified xsi:type="dcterms:W3CDTF">2026-05-20T05:15:44Z</dcterms:modified>
</cp:coreProperties>
</file>