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147481642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C831"/>
    <a:srgbClr val="FEF9BA"/>
    <a:srgbClr val="F7F39F"/>
    <a:srgbClr val="FBF270"/>
    <a:srgbClr val="60C0B8"/>
    <a:srgbClr val="F6DE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EA048C-7B91-415F-A9D0-5D75110C0426}" v="3" dt="2026-04-15T22:06:03.3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2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7D9752-CFA1-4E4E-82C3-E9FD8B0228C7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EA5B95-15CD-49BF-A4C2-F16DE47A2F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828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E2266-9117-45AC-7044-9DEF7A3896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289141F-8153-9A85-52D5-F98A17FE57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BAEFF3C-DCAF-E84F-AB3D-6CAC067F26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37D07E-6A25-81C7-4814-643517B3C9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77205">
              <a:defRPr/>
            </a:pPr>
            <a:fld id="{F3617346-C7DE-4383-8500-B2F2252313AD}" type="slidenum">
              <a:rPr kumimoji="1"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477205">
                <a:defRPr/>
              </a:pPr>
              <a:t>1</a:t>
            </a:fld>
            <a:endParaRPr kumimoji="1"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79571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480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741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3076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82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472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4842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693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3494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3344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5027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5584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54B80A-4135-45BA-9965-38576940977C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46105B-FD24-4F93-AEEE-C046E41CA5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588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4233E-F7B5-2A50-46DC-064F55BFA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二等辺三角形 11">
            <a:extLst>
              <a:ext uri="{FF2B5EF4-FFF2-40B4-BE49-F238E27FC236}">
                <a16:creationId xmlns:a16="http://schemas.microsoft.com/office/drawing/2014/main" id="{4BBF0556-7561-CD4B-5170-31105E611EA2}"/>
              </a:ext>
            </a:extLst>
          </p:cNvPr>
          <p:cNvSpPr/>
          <p:nvPr/>
        </p:nvSpPr>
        <p:spPr>
          <a:xfrm rot="10800000">
            <a:off x="3540380" y="4804983"/>
            <a:ext cx="1448708" cy="273214"/>
          </a:xfrm>
          <a:prstGeom prst="triangle">
            <a:avLst>
              <a:gd name="adj" fmla="val 49483"/>
            </a:avLst>
          </a:prstGeom>
          <a:solidFill>
            <a:srgbClr val="FEF9B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highlight>
                <a:srgbClr val="F7F39F"/>
              </a:highlight>
            </a:endParaRPr>
          </a:p>
        </p:txBody>
      </p:sp>
      <p:pic>
        <p:nvPicPr>
          <p:cNvPr id="17" name="図 16" descr="バイク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F94278AC-21DA-0539-A39A-35E40C7900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4347" y="3204080"/>
            <a:ext cx="1899986" cy="1899986"/>
          </a:xfrm>
          <a:prstGeom prst="rect">
            <a:avLst/>
          </a:prstGeom>
        </p:spPr>
      </p:pic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CE583471-8B82-7E0E-5A22-D460E55C3EA7}"/>
              </a:ext>
            </a:extLst>
          </p:cNvPr>
          <p:cNvGrpSpPr/>
          <p:nvPr/>
        </p:nvGrpSpPr>
        <p:grpSpPr>
          <a:xfrm>
            <a:off x="-201312" y="6434610"/>
            <a:ext cx="1791004" cy="1264803"/>
            <a:chOff x="-443534" y="2805833"/>
            <a:chExt cx="2582546" cy="1800000"/>
          </a:xfrm>
        </p:grpSpPr>
        <p:pic>
          <p:nvPicPr>
            <p:cNvPr id="29" name="図 28">
              <a:extLst>
                <a:ext uri="{FF2B5EF4-FFF2-40B4-BE49-F238E27FC236}">
                  <a16:creationId xmlns:a16="http://schemas.microsoft.com/office/drawing/2014/main" id="{4904B715-F269-AEE6-8FF0-4BF636970EF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9012" y="2805833"/>
              <a:ext cx="1800000" cy="1800000"/>
            </a:xfrm>
            <a:prstGeom prst="rect">
              <a:avLst/>
            </a:prstGeom>
          </p:spPr>
        </p:pic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DCE639E5-12E7-55AB-CE29-4DB73690EBE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832" y="3004955"/>
              <a:ext cx="1476000" cy="1476000"/>
            </a:xfrm>
            <a:prstGeom prst="rect">
              <a:avLst/>
            </a:prstGeom>
          </p:spPr>
        </p:pic>
        <p:pic>
          <p:nvPicPr>
            <p:cNvPr id="21" name="図 20" descr="光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E3DB63D6-E94C-AF32-1010-F2E565E003F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43534" y="2913833"/>
              <a:ext cx="1584000" cy="1584000"/>
            </a:xfrm>
            <a:prstGeom prst="rect">
              <a:avLst/>
            </a:prstGeom>
          </p:spPr>
        </p:pic>
      </p:grpSp>
      <p:pic>
        <p:nvPicPr>
          <p:cNvPr id="36" name="図 35" descr="座る, 男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3715F756-3BD4-9715-DC51-CCFF4EA540C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4" y="7839330"/>
            <a:ext cx="1542783" cy="1542783"/>
          </a:xfrm>
          <a:prstGeom prst="rect">
            <a:avLst/>
          </a:prstGeom>
        </p:spPr>
      </p:pic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7A7662C2-2E0B-9155-58AF-EC93A0D2E5C1}"/>
              </a:ext>
            </a:extLst>
          </p:cNvPr>
          <p:cNvSpPr/>
          <p:nvPr/>
        </p:nvSpPr>
        <p:spPr>
          <a:xfrm>
            <a:off x="0" y="-10230"/>
            <a:ext cx="6858000" cy="1439246"/>
          </a:xfrm>
          <a:prstGeom prst="rect">
            <a:avLst/>
          </a:prstGeom>
          <a:solidFill>
            <a:srgbClr val="FEF9B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418A6C11-F46B-525E-F88B-7790117E8369}"/>
              </a:ext>
            </a:extLst>
          </p:cNvPr>
          <p:cNvSpPr txBox="1"/>
          <p:nvPr/>
        </p:nvSpPr>
        <p:spPr>
          <a:xfrm>
            <a:off x="495303" y="-72136"/>
            <a:ext cx="6028091" cy="14441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あなたを　まもるために</a:t>
            </a:r>
            <a:endParaRPr kumimoji="1" lang="en-US" altLang="ja-JP" sz="3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このように　します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ACB6310E-8382-0D04-5ED2-90B9744E68A4}"/>
              </a:ext>
            </a:extLst>
          </p:cNvPr>
          <p:cNvGrpSpPr/>
          <p:nvPr/>
        </p:nvGrpSpPr>
        <p:grpSpPr>
          <a:xfrm>
            <a:off x="1574154" y="3323069"/>
            <a:ext cx="5190021" cy="1466525"/>
            <a:chOff x="-5199297" y="4517450"/>
            <a:chExt cx="5190021" cy="1466525"/>
          </a:xfrm>
        </p:grpSpPr>
        <p:sp>
          <p:nvSpPr>
            <p:cNvPr id="52" name="四角形: 角を丸くする 51">
              <a:extLst>
                <a:ext uri="{FF2B5EF4-FFF2-40B4-BE49-F238E27FC236}">
                  <a16:creationId xmlns:a16="http://schemas.microsoft.com/office/drawing/2014/main" id="{E1A64D97-210F-99C4-82FE-0A3F4CAE20C7}"/>
                </a:ext>
              </a:extLst>
            </p:cNvPr>
            <p:cNvSpPr/>
            <p:nvPr/>
          </p:nvSpPr>
          <p:spPr>
            <a:xfrm>
              <a:off x="-5183758" y="4517450"/>
              <a:ext cx="5174482" cy="1466525"/>
            </a:xfrm>
            <a:prstGeom prst="roundRect">
              <a:avLst/>
            </a:prstGeom>
            <a:solidFill>
              <a:srgbClr val="FBF270"/>
            </a:solidFill>
            <a:ln>
              <a:solidFill>
                <a:srgbClr val="FBF27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四角形: 角を丸くする 14">
              <a:extLst>
                <a:ext uri="{FF2B5EF4-FFF2-40B4-BE49-F238E27FC236}">
                  <a16:creationId xmlns:a16="http://schemas.microsoft.com/office/drawing/2014/main" id="{D3ED25A5-6D9F-73D2-6045-59E93EE8892F}"/>
                </a:ext>
              </a:extLst>
            </p:cNvPr>
            <p:cNvSpPr/>
            <p:nvPr/>
          </p:nvSpPr>
          <p:spPr>
            <a:xfrm>
              <a:off x="-5183758" y="4912467"/>
              <a:ext cx="5174482" cy="1071508"/>
            </a:xfrm>
            <a:prstGeom prst="roundRect">
              <a:avLst>
                <a:gd name="adj" fmla="val 22873"/>
              </a:avLst>
            </a:prstGeom>
            <a:solidFill>
              <a:schemeClr val="bg1"/>
            </a:solidFill>
            <a:ln>
              <a:solidFill>
                <a:srgbClr val="FBF27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4" name="正方形/長方形 53">
              <a:extLst>
                <a:ext uri="{FF2B5EF4-FFF2-40B4-BE49-F238E27FC236}">
                  <a16:creationId xmlns:a16="http://schemas.microsoft.com/office/drawing/2014/main" id="{F5E3BFD2-07F2-FACA-5EF5-70B2DB502055}"/>
                </a:ext>
              </a:extLst>
            </p:cNvPr>
            <p:cNvSpPr/>
            <p:nvPr/>
          </p:nvSpPr>
          <p:spPr>
            <a:xfrm>
              <a:off x="-5199297" y="4720465"/>
              <a:ext cx="5179676" cy="323402"/>
            </a:xfrm>
            <a:prstGeom prst="rect">
              <a:avLst/>
            </a:prstGeom>
            <a:solidFill>
              <a:srgbClr val="FBF27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3" name="Rounded Rectangle 135">
            <a:extLst>
              <a:ext uri="{FF2B5EF4-FFF2-40B4-BE49-F238E27FC236}">
                <a16:creationId xmlns:a16="http://schemas.microsoft.com/office/drawing/2014/main" id="{1446CDB3-F7A0-829A-AC25-ACD83D16C83C}"/>
              </a:ext>
            </a:extLst>
          </p:cNvPr>
          <p:cNvSpPr/>
          <p:nvPr/>
        </p:nvSpPr>
        <p:spPr bwMode="ltGray">
          <a:xfrm>
            <a:off x="1725645" y="3364900"/>
            <a:ext cx="5041789" cy="1240075"/>
          </a:xfrm>
          <a:prstGeom prst="roundRect">
            <a:avLst>
              <a:gd name="adj" fmla="val 7896"/>
            </a:avLst>
          </a:prstGeom>
          <a:noFill/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891839">
              <a:lnSpc>
                <a:spcPct val="150000"/>
              </a:lnSpc>
              <a:defRPr/>
            </a:pPr>
            <a:r>
              <a:rPr lang="ja-JP" altLang="en-US" sz="28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おはなしを　きく</a:t>
            </a:r>
            <a:endParaRPr lang="en-US" altLang="ja-JP" sz="2800" b="1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 defTabSz="891839">
              <a:lnSpc>
                <a:spcPct val="150000"/>
              </a:lnSpc>
              <a:defRPr/>
            </a:pPr>
            <a:r>
              <a:rPr lang="ja-JP" altLang="en-US" sz="2000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　おなまえを　いわなくても　だいじょうぶです。　ひみつも　まもります。</a:t>
            </a:r>
            <a:endParaRPr lang="en-US" altLang="ja-JP" sz="2000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7E07AF30-78F3-B3E6-1291-52D860871755}"/>
              </a:ext>
            </a:extLst>
          </p:cNvPr>
          <p:cNvGrpSpPr/>
          <p:nvPr/>
        </p:nvGrpSpPr>
        <p:grpSpPr>
          <a:xfrm>
            <a:off x="283476" y="1700287"/>
            <a:ext cx="6363774" cy="1412252"/>
            <a:chOff x="283476" y="1700287"/>
            <a:chExt cx="6363774" cy="1412252"/>
          </a:xfrm>
        </p:grpSpPr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AF7BC12-3A8E-DA30-34DE-63E6FEDEF880}"/>
                </a:ext>
              </a:extLst>
            </p:cNvPr>
            <p:cNvGrpSpPr/>
            <p:nvPr/>
          </p:nvGrpSpPr>
          <p:grpSpPr>
            <a:xfrm>
              <a:off x="283476" y="1700287"/>
              <a:ext cx="6363774" cy="1412252"/>
              <a:chOff x="-3753880" y="5603563"/>
              <a:chExt cx="6901105" cy="1412252"/>
            </a:xfrm>
          </p:grpSpPr>
          <p:sp>
            <p:nvSpPr>
              <p:cNvPr id="7" name="四角形: 対角を切り取る 6">
                <a:extLst>
                  <a:ext uri="{FF2B5EF4-FFF2-40B4-BE49-F238E27FC236}">
                    <a16:creationId xmlns:a16="http://schemas.microsoft.com/office/drawing/2014/main" id="{606907D4-3AD4-BED3-4156-13121511F144}"/>
                  </a:ext>
                </a:extLst>
              </p:cNvPr>
              <p:cNvSpPr/>
              <p:nvPr/>
            </p:nvSpPr>
            <p:spPr>
              <a:xfrm>
                <a:off x="-3753880" y="5603563"/>
                <a:ext cx="6766787" cy="1412252"/>
              </a:xfrm>
              <a:prstGeom prst="snip2DiagRect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1" name="テキスト ボックス 10">
                <a:extLst>
                  <a:ext uri="{FF2B5EF4-FFF2-40B4-BE49-F238E27FC236}">
                    <a16:creationId xmlns:a16="http://schemas.microsoft.com/office/drawing/2014/main" id="{E5DC1D2A-11A9-221F-B824-289B822A87B0}"/>
                  </a:ext>
                </a:extLst>
              </p:cNvPr>
              <p:cNvSpPr txBox="1"/>
              <p:nvPr/>
            </p:nvSpPr>
            <p:spPr>
              <a:xfrm>
                <a:off x="-3376224" y="5618190"/>
                <a:ext cx="6523449" cy="13004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3300"/>
                  </a:lnSpc>
                </a:pPr>
                <a:r>
                  <a:rPr kumimoji="1" lang="ja-JP" altLang="en-US" sz="2400" b="1" dirty="0">
                    <a:solidFill>
                      <a:schemeClr val="bg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あなたの　はなしを　ききます。</a:t>
                </a:r>
                <a:endParaRPr kumimoji="1" lang="en-US" altLang="ja-JP" sz="24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 algn="ctr">
                  <a:lnSpc>
                    <a:spcPts val="3300"/>
                  </a:lnSpc>
                </a:pPr>
                <a:r>
                  <a:rPr kumimoji="1" lang="ja-JP" altLang="en-US" sz="2400" b="1" dirty="0">
                    <a:solidFill>
                      <a:schemeClr val="bg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あなたの　あんぜんを　まもります。</a:t>
                </a:r>
                <a:endParaRPr kumimoji="1" lang="en-US" altLang="ja-JP" sz="24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 algn="ctr">
                  <a:lnSpc>
                    <a:spcPts val="3300"/>
                  </a:lnSpc>
                </a:pPr>
                <a:r>
                  <a:rPr kumimoji="1" lang="ja-JP" altLang="en-US" sz="2400" b="1" dirty="0">
                    <a:solidFill>
                      <a:schemeClr val="bg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なやまずに　おはなしをきかせてください。</a:t>
                </a:r>
                <a:endParaRPr kumimoji="1" lang="ja-JP" altLang="en-US" sz="20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</p:grpSp>
        <p:pic>
          <p:nvPicPr>
            <p:cNvPr id="20" name="グラフィックス 19" descr="手のひらと植物 枠線">
              <a:extLst>
                <a:ext uri="{FF2B5EF4-FFF2-40B4-BE49-F238E27FC236}">
                  <a16:creationId xmlns:a16="http://schemas.microsoft.com/office/drawing/2014/main" id="{697B5404-C0B3-C2CF-A453-30D1447EE10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360684" y="1887530"/>
              <a:ext cx="797936" cy="797936"/>
            </a:xfrm>
            <a:prstGeom prst="rect">
              <a:avLst/>
            </a:prstGeom>
          </p:spPr>
        </p:pic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AD757DBF-6742-843C-AC3C-D0E0F965C37C}"/>
              </a:ext>
            </a:extLst>
          </p:cNvPr>
          <p:cNvGrpSpPr/>
          <p:nvPr/>
        </p:nvGrpSpPr>
        <p:grpSpPr>
          <a:xfrm>
            <a:off x="1589692" y="5180924"/>
            <a:ext cx="5174503" cy="1899986"/>
            <a:chOff x="-5183758" y="4517450"/>
            <a:chExt cx="5179676" cy="1466525"/>
          </a:xfrm>
        </p:grpSpPr>
        <p:sp>
          <p:nvSpPr>
            <p:cNvPr id="25" name="四角形: 角を丸くする 24">
              <a:extLst>
                <a:ext uri="{FF2B5EF4-FFF2-40B4-BE49-F238E27FC236}">
                  <a16:creationId xmlns:a16="http://schemas.microsoft.com/office/drawing/2014/main" id="{0BDFAFE2-544F-55C1-7CB5-8163A5962A6A}"/>
                </a:ext>
              </a:extLst>
            </p:cNvPr>
            <p:cNvSpPr/>
            <p:nvPr/>
          </p:nvSpPr>
          <p:spPr>
            <a:xfrm>
              <a:off x="-5183758" y="4517450"/>
              <a:ext cx="5174482" cy="1466525"/>
            </a:xfrm>
            <a:prstGeom prst="roundRect">
              <a:avLst/>
            </a:prstGeom>
            <a:solidFill>
              <a:srgbClr val="FBF270"/>
            </a:solidFill>
            <a:ln>
              <a:solidFill>
                <a:srgbClr val="FBF27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四角形: 角を丸くする 25">
              <a:extLst>
                <a:ext uri="{FF2B5EF4-FFF2-40B4-BE49-F238E27FC236}">
                  <a16:creationId xmlns:a16="http://schemas.microsoft.com/office/drawing/2014/main" id="{5A41EF1F-C569-3B66-AE0F-D1D176D003D9}"/>
                </a:ext>
              </a:extLst>
            </p:cNvPr>
            <p:cNvSpPr/>
            <p:nvPr/>
          </p:nvSpPr>
          <p:spPr>
            <a:xfrm>
              <a:off x="-5183758" y="4760179"/>
              <a:ext cx="5174482" cy="1223796"/>
            </a:xfrm>
            <a:prstGeom prst="roundRect">
              <a:avLst>
                <a:gd name="adj" fmla="val 22873"/>
              </a:avLst>
            </a:prstGeom>
            <a:solidFill>
              <a:schemeClr val="bg1"/>
            </a:solidFill>
            <a:ln>
              <a:solidFill>
                <a:srgbClr val="FBF27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698C6E73-BC2B-B304-971B-4EBA92715112}"/>
                </a:ext>
              </a:extLst>
            </p:cNvPr>
            <p:cNvSpPr/>
            <p:nvPr/>
          </p:nvSpPr>
          <p:spPr>
            <a:xfrm>
              <a:off x="-5183758" y="4758068"/>
              <a:ext cx="5179676" cy="224866"/>
            </a:xfrm>
            <a:prstGeom prst="rect">
              <a:avLst/>
            </a:prstGeom>
            <a:solidFill>
              <a:srgbClr val="FBF27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3" name="Rounded Rectangle 135">
            <a:extLst>
              <a:ext uri="{FF2B5EF4-FFF2-40B4-BE49-F238E27FC236}">
                <a16:creationId xmlns:a16="http://schemas.microsoft.com/office/drawing/2014/main" id="{9A3FA034-5AE7-9D64-1087-C1E1C9DCDEE0}"/>
              </a:ext>
            </a:extLst>
          </p:cNvPr>
          <p:cNvSpPr/>
          <p:nvPr/>
        </p:nvSpPr>
        <p:spPr bwMode="ltGray">
          <a:xfrm>
            <a:off x="1526765" y="5142147"/>
            <a:ext cx="5362972" cy="1878682"/>
          </a:xfrm>
          <a:prstGeom prst="roundRect">
            <a:avLst>
              <a:gd name="adj" fmla="val 7896"/>
            </a:avLst>
          </a:prstGeom>
          <a:noFill/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891839">
              <a:lnSpc>
                <a:spcPct val="150000"/>
              </a:lnSpc>
              <a:defRPr/>
            </a:pPr>
            <a:r>
              <a:rPr lang="ja-JP" altLang="en-US" sz="28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しらべる</a:t>
            </a:r>
            <a:endParaRPr lang="en-US" altLang="ja-JP" sz="2800" b="1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 defTabSz="891839">
              <a:lnSpc>
                <a:spcPct val="150000"/>
              </a:lnSpc>
              <a:defRPr/>
            </a:pPr>
            <a:r>
              <a:rPr lang="ja-JP" altLang="en-US" sz="2000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　かんけいする　ひとに　はなしを　きいたり、　ほかの　おとなと　いっしょにかんがえる</a:t>
            </a:r>
            <a:endParaRPr lang="en-US" altLang="ja-JP" sz="2000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 defTabSz="891839">
              <a:lnSpc>
                <a:spcPct val="150000"/>
              </a:lnSpc>
              <a:defRPr/>
            </a:pPr>
            <a:r>
              <a:rPr lang="ja-JP" altLang="en-US" sz="2000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こともあります。</a:t>
            </a:r>
            <a:endParaRPr lang="en-US" altLang="ja-JP" sz="2000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64AB6597-4B07-51ED-FA21-6A40EA0BC0A3}"/>
              </a:ext>
            </a:extLst>
          </p:cNvPr>
          <p:cNvGrpSpPr/>
          <p:nvPr/>
        </p:nvGrpSpPr>
        <p:grpSpPr>
          <a:xfrm>
            <a:off x="1605767" y="7428827"/>
            <a:ext cx="5189735" cy="2039369"/>
            <a:chOff x="-5183758" y="4517450"/>
            <a:chExt cx="5194923" cy="1466525"/>
          </a:xfrm>
        </p:grpSpPr>
        <p:sp>
          <p:nvSpPr>
            <p:cNvPr id="32" name="四角形: 角を丸くする 31">
              <a:extLst>
                <a:ext uri="{FF2B5EF4-FFF2-40B4-BE49-F238E27FC236}">
                  <a16:creationId xmlns:a16="http://schemas.microsoft.com/office/drawing/2014/main" id="{AB6397F5-8A4F-BE5D-4A05-45542A31027C}"/>
                </a:ext>
              </a:extLst>
            </p:cNvPr>
            <p:cNvSpPr/>
            <p:nvPr/>
          </p:nvSpPr>
          <p:spPr>
            <a:xfrm>
              <a:off x="-5183758" y="4517450"/>
              <a:ext cx="5174482" cy="1466525"/>
            </a:xfrm>
            <a:prstGeom prst="roundRect">
              <a:avLst/>
            </a:prstGeom>
            <a:solidFill>
              <a:srgbClr val="FBF270"/>
            </a:solidFill>
            <a:ln>
              <a:solidFill>
                <a:srgbClr val="FBF27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四角形: 角を丸くする 32">
              <a:extLst>
                <a:ext uri="{FF2B5EF4-FFF2-40B4-BE49-F238E27FC236}">
                  <a16:creationId xmlns:a16="http://schemas.microsoft.com/office/drawing/2014/main" id="{EF846D3A-1B7B-5951-CABF-DF89803D304D}"/>
                </a:ext>
              </a:extLst>
            </p:cNvPr>
            <p:cNvSpPr/>
            <p:nvPr/>
          </p:nvSpPr>
          <p:spPr>
            <a:xfrm>
              <a:off x="-5183758" y="4728020"/>
              <a:ext cx="5174482" cy="1255955"/>
            </a:xfrm>
            <a:prstGeom prst="roundRect">
              <a:avLst>
                <a:gd name="adj" fmla="val 19134"/>
              </a:avLst>
            </a:prstGeom>
            <a:solidFill>
              <a:schemeClr val="bg1"/>
            </a:solidFill>
            <a:ln>
              <a:solidFill>
                <a:srgbClr val="FBF27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3737A249-9D04-EEA0-0C9F-277F23A325D3}"/>
                </a:ext>
              </a:extLst>
            </p:cNvPr>
            <p:cNvSpPr/>
            <p:nvPr/>
          </p:nvSpPr>
          <p:spPr>
            <a:xfrm>
              <a:off x="-5168511" y="4728020"/>
              <a:ext cx="5179676" cy="197210"/>
            </a:xfrm>
            <a:prstGeom prst="rect">
              <a:avLst/>
            </a:prstGeom>
            <a:solidFill>
              <a:srgbClr val="FBF27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5" name="Rounded Rectangle 135">
            <a:extLst>
              <a:ext uri="{FF2B5EF4-FFF2-40B4-BE49-F238E27FC236}">
                <a16:creationId xmlns:a16="http://schemas.microsoft.com/office/drawing/2014/main" id="{00EC34F7-314E-884B-9676-4464624B0B3B}"/>
              </a:ext>
            </a:extLst>
          </p:cNvPr>
          <p:cNvSpPr/>
          <p:nvPr/>
        </p:nvSpPr>
        <p:spPr bwMode="ltGray">
          <a:xfrm>
            <a:off x="1637049" y="7140224"/>
            <a:ext cx="5231392" cy="2461333"/>
          </a:xfrm>
          <a:prstGeom prst="roundRect">
            <a:avLst>
              <a:gd name="adj" fmla="val 7896"/>
            </a:avLst>
          </a:prstGeom>
          <a:noFill/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891839">
              <a:lnSpc>
                <a:spcPct val="150000"/>
              </a:lnSpc>
              <a:defRPr/>
            </a:pPr>
            <a:r>
              <a:rPr lang="ja-JP" altLang="en-US" sz="28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どうするか　きめる</a:t>
            </a:r>
            <a:endParaRPr lang="en-US" altLang="ja-JP" sz="2800" b="1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891839">
              <a:lnSpc>
                <a:spcPct val="150000"/>
              </a:lnSpc>
              <a:defRPr/>
            </a:pPr>
            <a:r>
              <a:rPr lang="ja-JP" altLang="en-US" sz="2000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　あなたの　おはなしを　ききながら、　</a:t>
            </a:r>
            <a:endParaRPr lang="en-US" altLang="ja-JP" sz="2000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6213" indent="-176213" defTabSz="891839">
              <a:lnSpc>
                <a:spcPct val="150000"/>
              </a:lnSpc>
              <a:defRPr/>
            </a:pPr>
            <a:r>
              <a:rPr lang="ja-JP" altLang="en-US" sz="2000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どうするか　きめます。</a:t>
            </a:r>
            <a:endParaRPr lang="en-US" altLang="ja-JP" sz="2000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891839">
              <a:lnSpc>
                <a:spcPct val="150000"/>
              </a:lnSpc>
              <a:defRPr/>
            </a:pPr>
            <a:r>
              <a:rPr lang="ja-JP" altLang="en-US" sz="2000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　きめたら　あなたにも　おはなしします。</a:t>
            </a:r>
            <a:endParaRPr lang="en-US" altLang="ja-JP" sz="2000" kern="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6" name="Picture 2" descr="検索・虫眼鏡のアイコン">
            <a:extLst>
              <a:ext uri="{FF2B5EF4-FFF2-40B4-BE49-F238E27FC236}">
                <a16:creationId xmlns:a16="http://schemas.microsoft.com/office/drawing/2014/main" id="{4252D0F5-CABB-E13F-7719-CB205BB86D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9857" y="5130287"/>
            <a:ext cx="1678578" cy="1678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二等辺三角形 7">
            <a:extLst>
              <a:ext uri="{FF2B5EF4-FFF2-40B4-BE49-F238E27FC236}">
                <a16:creationId xmlns:a16="http://schemas.microsoft.com/office/drawing/2014/main" id="{0AE69E3A-17EC-6AA7-D6ED-8778C6030795}"/>
              </a:ext>
            </a:extLst>
          </p:cNvPr>
          <p:cNvSpPr/>
          <p:nvPr/>
        </p:nvSpPr>
        <p:spPr>
          <a:xfrm rot="10800000">
            <a:off x="3540379" y="7091496"/>
            <a:ext cx="1448708" cy="273214"/>
          </a:xfrm>
          <a:prstGeom prst="triangle">
            <a:avLst>
              <a:gd name="adj" fmla="val 49483"/>
            </a:avLst>
          </a:prstGeom>
          <a:solidFill>
            <a:srgbClr val="FEF9B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highlight>
                <a:srgbClr val="F7F39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81324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91</Words>
  <Application>Microsoft Office PowerPoint</Application>
  <PresentationFormat>A4 210 x 297 mm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2026-04-16T02:57:01Z</dcterms:created>
  <dcterms:modified xsi:type="dcterms:W3CDTF">2026-04-16T02:57:07Z</dcterms:modified>
</cp:coreProperties>
</file>