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C37E76-56FD-4553-B39C-B70FF886E8D2}" v="5" dt="2025-04-16T06:57:56.885"/>
    <p1510:client id="{B5CFB359-241A-4DEF-B1B0-E61D86E8571C}" v="6" dt="2025-04-16T10:36:35.3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2012" y="24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439E698-EB64-606E-1DEC-8B4AFCDC13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8"/>
            <a:ext cx="7559675" cy="10690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297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>
          <p15:clr>
            <a:srgbClr val="FBAE40"/>
          </p15:clr>
        </p15:guide>
        <p15:guide id="2" pos="238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8C4F10-BB49-4D13-A7E9-AAB19AC1CC03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D1A5A2-5FF5-4C0F-836E-E671FA904B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609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AB736-9401-DF69-601D-8416952FC668}"/>
              </a:ext>
            </a:extLst>
          </p:cNvPr>
          <p:cNvSpPr txBox="1">
            <a:spLocks/>
          </p:cNvSpPr>
          <p:nvPr/>
        </p:nvSpPr>
        <p:spPr>
          <a:xfrm>
            <a:off x="460095" y="9991846"/>
            <a:ext cx="3319742" cy="511054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algn="l" defTabSz="35515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700" kern="120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</a:defRPr>
            </a:lvl1pPr>
          </a:lstStyle>
          <a:p>
            <a:r>
              <a:rPr lang="ja-JP" altLang="en-US" sz="1400" dirty="0">
                <a:solidFill>
                  <a:srgbClr val="FF0000"/>
                </a:solidFill>
                <a:highlight>
                  <a:srgbClr val="FFFF00"/>
                </a:highlight>
              </a:rPr>
              <a:t>事業所内相談窓口</a:t>
            </a:r>
            <a:endParaRPr lang="en-US" altLang="ja-JP" sz="140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ja-JP" altLang="en-US" sz="1400" dirty="0">
                <a:solidFill>
                  <a:srgbClr val="FF0000"/>
                </a:solidFill>
                <a:highlight>
                  <a:srgbClr val="FFFF00"/>
                </a:highlight>
              </a:rPr>
              <a:t>●●ー●●●●ー●●●　　担当●●</a:t>
            </a:r>
            <a:endParaRPr lang="en-US" sz="14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A5EFB37-764F-4A38-BD13-272B153DF332}"/>
              </a:ext>
            </a:extLst>
          </p:cNvPr>
          <p:cNvSpPr txBox="1">
            <a:spLocks/>
          </p:cNvSpPr>
          <p:nvPr/>
        </p:nvSpPr>
        <p:spPr>
          <a:xfrm>
            <a:off x="4212912" y="9991846"/>
            <a:ext cx="2859580" cy="511054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algn="l" defTabSz="35515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700" kern="120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</a:defRPr>
            </a:lvl1pPr>
          </a:lstStyle>
          <a:p>
            <a:r>
              <a:rPr lang="ja-JP" altLang="en-US" sz="1400" dirty="0">
                <a:solidFill>
                  <a:srgbClr val="FF0000"/>
                </a:solidFill>
                <a:highlight>
                  <a:srgbClr val="FFFF00"/>
                </a:highlight>
              </a:rPr>
              <a:t>外部相談窓口</a:t>
            </a:r>
            <a:endParaRPr lang="en-US" altLang="ja-JP" sz="140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ja-JP" altLang="en-US" sz="1400" dirty="0">
                <a:solidFill>
                  <a:srgbClr val="FF0000"/>
                </a:solidFill>
                <a:highlight>
                  <a:srgbClr val="FFFF00"/>
                </a:highlight>
              </a:rPr>
              <a:t>●●ー●●●●ー●●●　　</a:t>
            </a:r>
            <a:endParaRPr lang="en-US" sz="14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927577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32</Words>
  <Application>Microsoft Office PowerPoint</Application>
  <PresentationFormat>ユーザー設定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ポスター（中高生向け）</dc:title>
  <dc:creator/>
  <cp:lastModifiedBy/>
  <cp:revision>1</cp:revision>
  <dcterms:created xsi:type="dcterms:W3CDTF">2025-04-16T10:36:15Z</dcterms:created>
  <dcterms:modified xsi:type="dcterms:W3CDTF">2025-04-16T10:36:36Z</dcterms:modified>
</cp:coreProperties>
</file>