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A53E5-B721-4321-AC01-E16D680DE10D}" v="4" dt="2025-04-16T06:58:53.961"/>
    <p1510:client id="{76D33A46-81C6-48AB-A09E-DE3F36052FA1}" v="4" dt="2025-04-16T10:34:51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2012" y="24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DD9CF4F-E9F9-7E36-4076-CAFA0DC16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"/>
            <a:ext cx="7559675" cy="106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97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8C4F10-BB49-4D13-A7E9-AAB19AC1CC03}" type="datetimeFigureOut">
              <a:rPr kumimoji="1" lang="ja-JP" altLang="en-US" smtClean="0"/>
              <a:t>2025/4/16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1A5A2-5FF5-4C0F-836E-E671FA904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6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4379-C63A-4766-6143-7E09FA7D0E3E}"/>
              </a:ext>
            </a:extLst>
          </p:cNvPr>
          <p:cNvSpPr txBox="1">
            <a:spLocks/>
          </p:cNvSpPr>
          <p:nvPr/>
        </p:nvSpPr>
        <p:spPr>
          <a:xfrm>
            <a:off x="460095" y="9991846"/>
            <a:ext cx="3319742" cy="511054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事業所内相談窓口</a:t>
            </a:r>
            <a:endParaRPr lang="en-US" altLang="ja-JP" sz="1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●●ー●●●●ー●●●　　担当●●</a:t>
            </a:r>
            <a:endParaRPr lang="en-US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74706A-6131-4508-B8ED-68CED367782E}"/>
              </a:ext>
            </a:extLst>
          </p:cNvPr>
          <p:cNvSpPr txBox="1">
            <a:spLocks/>
          </p:cNvSpPr>
          <p:nvPr/>
        </p:nvSpPr>
        <p:spPr>
          <a:xfrm>
            <a:off x="4512713" y="9991846"/>
            <a:ext cx="2859580" cy="511054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algn="l" defTabSz="35515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00" kern="12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j-cs"/>
              </a:defRPr>
            </a:lvl1pPr>
          </a:lstStyle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外部相談窓口</a:t>
            </a:r>
            <a:endParaRPr lang="en-US" altLang="ja-JP" sz="1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</a:rPr>
              <a:t>●●ー●●●●ー●●●　　</a:t>
            </a:r>
            <a:endParaRPr lang="en-US" sz="1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757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</Words>
  <Application>Microsoft Office PowerPoint</Application>
  <PresentationFormat>ユーザー設定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ポスター（低年齢児童～小学生向け）</dc:title>
  <dc:creator/>
  <cp:lastModifiedBy/>
  <cp:revision>1</cp:revision>
  <dcterms:created xsi:type="dcterms:W3CDTF">2025-04-16T10:34:24Z</dcterms:created>
  <dcterms:modified xsi:type="dcterms:W3CDTF">2025-04-16T10:35:00Z</dcterms:modified>
</cp:coreProperties>
</file>