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sldIdLst>
    <p:sldId id="257" r:id="rId2"/>
    <p:sldId id="256" r:id="rId3"/>
  </p:sldIdLst>
  <p:sldSz cx="3779838" cy="2663825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92" userDrawn="1">
          <p15:clr>
            <a:srgbClr val="A4A3A4"/>
          </p15:clr>
        </p15:guide>
        <p15:guide id="3" orient="horz" pos="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54A87-3F50-463E-ABDC-BB10B203AA53}" v="4" dt="2025-04-16T10:33:22.322"/>
    <p1510:client id="{EDFF585D-9F7F-4AC7-AF46-96FE47E8C562}" v="4" dt="2025-04-16T07:01:12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 showGuides="1">
      <p:cViewPr varScale="1">
        <p:scale>
          <a:sx n="192" d="100"/>
          <a:sy n="192" d="100"/>
        </p:scale>
        <p:origin x="956" y="96"/>
      </p:cViewPr>
      <p:guideLst>
        <p:guide pos="1192"/>
        <p:guide orient="horz" pos="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2269B30-A037-23F3-3429-14B8D09A8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0"/>
            <a:ext cx="3783410" cy="26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6E7A6C2-DFF5-077A-1BC2-1904D5182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" y="2"/>
            <a:ext cx="3776793" cy="26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2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11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141825"/>
            <a:ext cx="3260110" cy="514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709120"/>
            <a:ext cx="3260110" cy="16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2468972"/>
            <a:ext cx="850464" cy="141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2" y="2468972"/>
            <a:ext cx="1275695" cy="141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2468972"/>
            <a:ext cx="850464" cy="141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1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xStyles>
    <p:titleStyle>
      <a:lvl1pPr algn="l" defTabSz="355153" rtl="0" eaLnBrk="1" latinLnBrk="0" hangingPunct="1">
        <a:lnSpc>
          <a:spcPct val="90000"/>
        </a:lnSpc>
        <a:spcBef>
          <a:spcPct val="0"/>
        </a:spcBef>
        <a:buNone/>
        <a:defRPr kumimoji="1" sz="17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788" indent="-88788" algn="l" defTabSz="355153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kumimoji="1" sz="1088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932" kern="1200">
          <a:solidFill>
            <a:schemeClr val="tx1"/>
          </a:solidFill>
          <a:latin typeface="+mn-lt"/>
          <a:ea typeface="+mn-ea"/>
          <a:cs typeface="+mn-cs"/>
        </a:defRPr>
      </a:lvl2pPr>
      <a:lvl3pPr marL="443941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777" kern="1200">
          <a:solidFill>
            <a:schemeClr val="tx1"/>
          </a:solidFill>
          <a:latin typeface="+mn-lt"/>
          <a:ea typeface="+mn-ea"/>
          <a:cs typeface="+mn-cs"/>
        </a:defRPr>
      </a:lvl3pPr>
      <a:lvl4pPr marL="621518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4pPr>
      <a:lvl5pPr marL="799094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5pPr>
      <a:lvl6pPr marL="976671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6pPr>
      <a:lvl7pPr marL="1154247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7pPr>
      <a:lvl8pPr marL="1331824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8pPr>
      <a:lvl9pPr marL="1509400" indent="-88788" algn="l" defTabSz="355153" rtl="0" eaLnBrk="1" latinLnBrk="0" hangingPunct="1">
        <a:lnSpc>
          <a:spcPct val="90000"/>
        </a:lnSpc>
        <a:spcBef>
          <a:spcPts val="194"/>
        </a:spcBef>
        <a:buFont typeface="Arial" panose="020B0604020202020204" pitchFamily="34" charset="0"/>
        <a:buChar char="•"/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1pPr>
      <a:lvl2pPr marL="177576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2pPr>
      <a:lvl3pPr marL="355153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3pPr>
      <a:lvl4pPr marL="532729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4pPr>
      <a:lvl5pPr marL="710306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5pPr>
      <a:lvl6pPr marL="887882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6pPr>
      <a:lvl7pPr marL="1065459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7pPr>
      <a:lvl8pPr marL="1243035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8pPr>
      <a:lvl9pPr marL="1420612" algn="l" defTabSz="355153" rtl="0" eaLnBrk="1" latinLnBrk="0" hangingPunct="1">
        <a:defRPr kumimoji="1" sz="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0" userDrawn="1">
          <p15:clr>
            <a:srgbClr val="F26B43"/>
          </p15:clr>
        </p15:guide>
        <p15:guide id="2" pos="1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08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F8AA99-E221-8DDE-8510-476A6713D63F}"/>
              </a:ext>
            </a:extLst>
          </p:cNvPr>
          <p:cNvSpPr txBox="1">
            <a:spLocks/>
          </p:cNvSpPr>
          <p:nvPr/>
        </p:nvSpPr>
        <p:spPr>
          <a:xfrm>
            <a:off x="364331" y="1535906"/>
            <a:ext cx="2019232" cy="17859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事業所内の相談窓口を入れてください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DEC6C1-E47E-30D1-439E-62218C2D82AF}"/>
              </a:ext>
            </a:extLst>
          </p:cNvPr>
          <p:cNvSpPr txBox="1">
            <a:spLocks/>
          </p:cNvSpPr>
          <p:nvPr/>
        </p:nvSpPr>
        <p:spPr>
          <a:xfrm>
            <a:off x="130311" y="2350194"/>
            <a:ext cx="1817093" cy="259098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事業所内相談窓口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●●ー●●●●ー●●●　　担当●●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8E3824-C0D8-75AE-10EE-82F1D98839C1}"/>
              </a:ext>
            </a:extLst>
          </p:cNvPr>
          <p:cNvSpPr txBox="1">
            <a:spLocks/>
          </p:cNvSpPr>
          <p:nvPr/>
        </p:nvSpPr>
        <p:spPr>
          <a:xfrm>
            <a:off x="2084308" y="2350194"/>
            <a:ext cx="1565219" cy="259098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外部相談窓口</a:t>
            </a:r>
            <a:endParaRPr lang="en-US" altLang="ja-JP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●●ー●●●●ー●●●　　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63C76-DAC9-3859-C0E9-6E24663D4037}"/>
              </a:ext>
            </a:extLst>
          </p:cNvPr>
          <p:cNvSpPr txBox="1">
            <a:spLocks/>
          </p:cNvSpPr>
          <p:nvPr/>
        </p:nvSpPr>
        <p:spPr>
          <a:xfrm>
            <a:off x="1859637" y="1684480"/>
            <a:ext cx="1771181" cy="17859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外部の相談窓口を入れてください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3187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広報カード（中高生向け）</dc:title>
  <dc:creator/>
  <cp:lastModifiedBy/>
  <cp:revision>1</cp:revision>
  <dcterms:created xsi:type="dcterms:W3CDTF">2025-04-16T10:33:00Z</dcterms:created>
  <dcterms:modified xsi:type="dcterms:W3CDTF">2025-04-16T10:33:33Z</dcterms:modified>
</cp:coreProperties>
</file>