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57" r:id="rId2"/>
    <p:sldId id="256" r:id="rId3"/>
  </p:sldIdLst>
  <p:sldSz cx="3779838" cy="266382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1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A5CA8-EF9A-4047-95A6-2A8E18AEA0C0}" v="4" dt="2025-04-16T07:01:34.873"/>
    <p1510:client id="{B2DE7D4C-430C-4E1E-9BBF-60E82A83F733}" v="4" dt="2025-04-16T10:32:10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 showGuides="1">
      <p:cViewPr varScale="1">
        <p:scale>
          <a:sx n="192" d="100"/>
          <a:sy n="192" d="100"/>
        </p:scale>
        <p:origin x="956" y="100"/>
      </p:cViewPr>
      <p:guideLst>
        <p:guide orient="horz" pos="840"/>
        <p:guide pos="11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B91FDE3-DF5D-2B34-FA7F-564A56177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3776793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42241A-39DE-DF22-B937-10BE1705F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"/>
            <a:ext cx="3779838" cy="26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2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11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141825"/>
            <a:ext cx="3260110" cy="514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709120"/>
            <a:ext cx="3260110" cy="16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2468972"/>
            <a:ext cx="850464" cy="141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2468972"/>
            <a:ext cx="1275695" cy="141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2468972"/>
            <a:ext cx="850464" cy="141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1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txStyles>
    <p:titleStyle>
      <a:lvl1pPr algn="l" defTabSz="355153" rtl="0" eaLnBrk="1" latinLnBrk="0" hangingPunct="1">
        <a:lnSpc>
          <a:spcPct val="90000"/>
        </a:lnSpc>
        <a:spcBef>
          <a:spcPct val="0"/>
        </a:spcBef>
        <a:buNone/>
        <a:defRPr kumimoji="1" sz="17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788" indent="-88788" algn="l" defTabSz="355153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088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932" kern="1200">
          <a:solidFill>
            <a:schemeClr val="tx1"/>
          </a:solidFill>
          <a:latin typeface="+mn-lt"/>
          <a:ea typeface="+mn-ea"/>
          <a:cs typeface="+mn-cs"/>
        </a:defRPr>
      </a:lvl2pPr>
      <a:lvl3pPr marL="443941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777" kern="1200">
          <a:solidFill>
            <a:schemeClr val="tx1"/>
          </a:solidFill>
          <a:latin typeface="+mn-lt"/>
          <a:ea typeface="+mn-ea"/>
          <a:cs typeface="+mn-cs"/>
        </a:defRPr>
      </a:lvl3pPr>
      <a:lvl4pPr marL="621518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4pPr>
      <a:lvl5pPr marL="799094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5pPr>
      <a:lvl6pPr marL="976671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6pPr>
      <a:lvl7pPr marL="1154247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7pPr>
      <a:lvl8pPr marL="1331824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8pPr>
      <a:lvl9pPr marL="1509400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1pPr>
      <a:lvl2pPr marL="177576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2pPr>
      <a:lvl3pPr marL="355153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3pPr>
      <a:lvl4pPr marL="532729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4pPr>
      <a:lvl5pPr marL="710306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5pPr>
      <a:lvl6pPr marL="887882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6pPr>
      <a:lvl7pPr marL="1065459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7pPr>
      <a:lvl8pPr marL="1243035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8pPr>
      <a:lvl9pPr marL="1420612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0" userDrawn="1">
          <p15:clr>
            <a:srgbClr val="F26B43"/>
          </p15:clr>
        </p15:guide>
        <p15:guide id="2" pos="1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08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148A-EEA3-0884-FFE4-D8DB85210D55}"/>
              </a:ext>
            </a:extLst>
          </p:cNvPr>
          <p:cNvSpPr txBox="1">
            <a:spLocks/>
          </p:cNvSpPr>
          <p:nvPr/>
        </p:nvSpPr>
        <p:spPr>
          <a:xfrm>
            <a:off x="479109" y="1108063"/>
            <a:ext cx="1817093" cy="17859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sz="750" dirty="0">
                <a:solidFill>
                  <a:srgbClr val="FF0000"/>
                </a:solidFill>
                <a:highlight>
                  <a:srgbClr val="FFFF00"/>
                </a:highlight>
              </a:rPr>
              <a:t>事業所内の相談窓口を入れてください</a:t>
            </a:r>
            <a:endParaRPr lang="en-US" sz="7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B1F72A-9F44-CD37-809D-9A29397ECECC}"/>
              </a:ext>
            </a:extLst>
          </p:cNvPr>
          <p:cNvSpPr txBox="1">
            <a:spLocks/>
          </p:cNvSpPr>
          <p:nvPr/>
        </p:nvSpPr>
        <p:spPr>
          <a:xfrm>
            <a:off x="600902" y="1615613"/>
            <a:ext cx="1771181" cy="17859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sz="750" dirty="0">
                <a:solidFill>
                  <a:srgbClr val="FF0000"/>
                </a:solidFill>
                <a:highlight>
                  <a:srgbClr val="FFFF00"/>
                </a:highlight>
              </a:rPr>
              <a:t>外部の相談窓口を入れてください</a:t>
            </a:r>
            <a:endParaRPr lang="en-US" sz="7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391AF5-CC2C-AC2C-D671-D0E4B88776F0}"/>
              </a:ext>
            </a:extLst>
          </p:cNvPr>
          <p:cNvSpPr txBox="1">
            <a:spLocks/>
          </p:cNvSpPr>
          <p:nvPr/>
        </p:nvSpPr>
        <p:spPr>
          <a:xfrm>
            <a:off x="130311" y="2239242"/>
            <a:ext cx="1817093" cy="259098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事業所内相談窓口</a:t>
            </a:r>
            <a:endParaRPr lang="en-US" altLang="ja-JP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●●ー●●●●ー●●●　　担当●●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9F036F-0C65-8406-744C-083518B4D4FA}"/>
              </a:ext>
            </a:extLst>
          </p:cNvPr>
          <p:cNvSpPr txBox="1">
            <a:spLocks/>
          </p:cNvSpPr>
          <p:nvPr/>
        </p:nvSpPr>
        <p:spPr>
          <a:xfrm>
            <a:off x="2273246" y="2239242"/>
            <a:ext cx="1565219" cy="259098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外部相談窓口</a:t>
            </a:r>
            <a:endParaRPr lang="en-US" altLang="ja-JP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●●ー●●●●ー●●●　　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4318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</Words>
  <Application>Microsoft Office PowerPoint</Application>
  <PresentationFormat>ユーザー設定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広報カード（低年齢児童～小学生向け）</dc:title>
  <dc:creator/>
  <cp:lastModifiedBy/>
  <cp:revision>1</cp:revision>
  <dcterms:created xsi:type="dcterms:W3CDTF">2025-04-16T10:31:32Z</dcterms:created>
  <dcterms:modified xsi:type="dcterms:W3CDTF">2025-04-16T10:32:21Z</dcterms:modified>
</cp:coreProperties>
</file>