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12192000" cy="6858000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2659C5C0-141E-5D05-EB8A-BD50BDA22C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4F5EDEA-EAFC-FC7E-D5F5-73B8B60F8C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7E6509A-0DC2-14FA-0346-797077107F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4C41A07-F45B-8DF2-5051-02A128F9C1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DB5D0B-E757-4912-843C-5BE49A08DC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69166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E5D50-4126-49D0-83EA-38A0E73234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557999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5B274D-E5C0-338B-4100-9BA7B1569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20C854C-C822-1D77-D6C7-9A46ED5005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939036-F703-EB81-4C08-5B94A16C5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B6E6-238C-4779-A52D-0C099AA50495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8445C5-7AAA-67B5-2E37-30FB51E65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3B65BF-FFC9-F93C-5A80-5945B861E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4B37-90F8-46F1-A4F8-DA38E0FA69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66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731B04-85DC-CA5F-1334-43B0EB5B5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FB9665A-6165-A9A6-67B5-9C0DDB6F0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1216736-A1CA-64CD-F112-5C4A9EC3C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B6E6-238C-4779-A52D-0C099AA50495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CE95EDB-65C5-5D7D-3C58-DDA710725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706912-B736-4C92-B481-D737AC6BA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4B37-90F8-46F1-A4F8-DA38E0FA69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575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D15DA939-A106-5345-9C49-B44E63373C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5FF8395-E1C7-52D2-353B-FA544ADFBD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00F526-B87A-BD98-F894-90EC43C8D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B6E6-238C-4779-A52D-0C099AA50495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558294-EC1A-853A-51F5-2C5A45CEF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E13AF7-AD4B-93D4-0729-9ACC65BA0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4B37-90F8-46F1-A4F8-DA38E0FA69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168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6906FF-A092-F750-6F01-44734E929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8B0FCE-9D93-DE42-77E7-6DB61EB31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F3693E-7C43-F634-D7AB-0697F6993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B6E6-238C-4779-A52D-0C099AA50495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6A0953E-3B1D-E990-8FB5-A208E3AA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E226DB-7813-F42F-270E-48C7232E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4B37-90F8-46F1-A4F8-DA38E0FA69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9811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379557-4835-A99B-6426-78B5BBFF5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8A1B2FD-1795-EC22-26CF-2E1153743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E95410-2A6C-35A4-8F47-96C8B9397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B6E6-238C-4779-A52D-0C099AA50495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7D4D3C-F168-AC1A-77F2-F8DE9F811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CBFCC8C-BE84-E662-7219-4FCE8ADF4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4B37-90F8-46F1-A4F8-DA38E0FA69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4504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E4F8A9-F881-C093-AE23-B71022399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E2D6A61-4AB0-3E7A-55EB-0AFB744013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1B82145-DA67-7763-74B8-1D24CDCC6A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3ABC5E7-BB11-24A0-8CF2-A86F5B12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B6E6-238C-4779-A52D-0C099AA50495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7E3F920-DE69-6928-9501-6C6A34CC5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F1BD0FB-7CA1-B71F-D359-D6DE2A72D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4B37-90F8-46F1-A4F8-DA38E0FA69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778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553729-2339-93A6-8292-CC2EA3D7F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0A89593-3444-0A63-692D-A94CEF799D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503BFAA-F0AE-A9FA-87FE-6FDCAD78B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B7BDBC9-C5D9-5727-40FA-664C107F78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165EBE2-B2E4-983F-D150-0B5DB48D27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EC1A3E5-ABDD-CEC3-4FF4-F9449952E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B6E6-238C-4779-A52D-0C099AA50495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484BA3D-CAE2-4023-155E-4A1B044D4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C701FF7-F843-FF96-B45F-C24CD3BF9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4B37-90F8-46F1-A4F8-DA38E0FA69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7249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8C5FE1-7FCF-EBA6-5FEA-CC4F21B4A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0D82F91-5B97-AA81-5437-5EB1CFC3B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B6E6-238C-4779-A52D-0C099AA50495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B2157717-61DD-E120-6846-DA632A691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B3B0B09-3B7F-F536-F342-93EB2F0B5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4B37-90F8-46F1-A4F8-DA38E0FA69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2387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3463D54-3F21-ADB8-620E-9E1877165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B6E6-238C-4779-A52D-0C099AA50495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2C9FEE6-83A9-BFF3-1F90-63916972C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27121A0-1D9D-3235-E39E-D9B1BBAB5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4B37-90F8-46F1-A4F8-DA38E0FA69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1960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2F5A84-18B9-E6F8-A61C-C7E52EC5B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A0F21D-A832-393C-566D-DA3C3C909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5D149D3-60F1-CBF6-ABAC-65C65713B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D61FFE8-38C8-5BF3-C829-1F5652B7D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B6E6-238C-4779-A52D-0C099AA50495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824CC35-E0FC-3760-9A34-FD791C206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2B9C041-51A7-F189-4C01-D9443105B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4B37-90F8-46F1-A4F8-DA38E0FA69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491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700A82-702C-CA6C-5B31-EADBDD92A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AE65C34-6FA1-7531-4647-051B8996FE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A5888FA-0434-07ED-74DC-6DA264393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5F470CD-B7C6-669D-9A34-9B52AA503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6B6E6-238C-4779-A52D-0C099AA50495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362FA02-D197-3C70-E0BA-2AEDD54BB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8D01BA2-B860-F962-42F5-0263007C6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4B37-90F8-46F1-A4F8-DA38E0FA69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28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085D424-16F6-7AFD-AAC0-0CE015EE2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84319C5-4644-06FC-D215-D5A55D610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2171E9-8903-086F-FAF5-B660D41909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46B6E6-238C-4779-A52D-0C099AA50495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4F0BBCB-1EBC-36CD-3A42-F5E01D448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EC2213-84E9-A169-F5D0-B1A84D922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994B37-90F8-46F1-A4F8-DA38E0FA69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95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D4105CB-8A29-4B5D-3677-5F72F370D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844" y="0"/>
            <a:ext cx="119343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52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D4105CB-8A29-4B5D-3677-5F72F370D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845" y="0"/>
            <a:ext cx="1193430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58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D4105CB-8A29-4B5D-3677-5F72F370D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845" y="0"/>
            <a:ext cx="1193430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068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D4105CB-8A29-4B5D-3677-5F72F370D3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8845" y="0"/>
            <a:ext cx="1193430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742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ワイド画面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江花 洋介</dc:creator>
  <cp:lastModifiedBy>江花 洋介</cp:lastModifiedBy>
  <cp:revision>6</cp:revision>
  <cp:lastPrinted>2026-02-12T22:49:25Z</cp:lastPrinted>
  <dcterms:created xsi:type="dcterms:W3CDTF">2026-02-12T11:28:39Z</dcterms:created>
  <dcterms:modified xsi:type="dcterms:W3CDTF">2026-02-12T22:49:27Z</dcterms:modified>
</cp:coreProperties>
</file>