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5B274D-E5C0-338B-4100-9BA7B1569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0C854C-C822-1D77-D6C7-9A46ED500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939036-F703-EB81-4C08-5B94A16C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8445C5-7AAA-67B5-2E37-30FB51E6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3B65BF-FFC9-F93C-5A80-5945B861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6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31B04-85DC-CA5F-1334-43B0EB5B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B9665A-6165-A9A6-67B5-9C0DDB6F0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216736-A1CA-64CD-F112-5C4A9EC3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E95EDB-65C5-5D7D-3C58-DDA71072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706912-B736-4C92-B481-D737AC6B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75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15DA939-A106-5345-9C49-B44E63373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5FF8395-E1C7-52D2-353B-FA544ADFB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00F526-B87A-BD98-F894-90EC43C8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558294-EC1A-853A-51F5-2C5A45CE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E13AF7-AD4B-93D4-0729-9ACC65BA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6906FF-A092-F750-6F01-44734E92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8B0FCE-9D93-DE42-77E7-6DB61EB31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F3693E-7C43-F634-D7AB-0697F699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A0953E-3B1D-E990-8FB5-A208E3AA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E226DB-7813-F42F-270E-48C7232E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81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379557-4835-A99B-6426-78B5BBFF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A1B2FD-1795-EC22-26CF-2E115374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E95410-2A6C-35A4-8F47-96C8B939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7D4D3C-F168-AC1A-77F2-F8DE9F81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BFCC8C-BE84-E662-7219-4FCE8ADF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50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E4F8A9-F881-C093-AE23-B7102239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2D6A61-4AB0-3E7A-55EB-0AFB74401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B82145-DA67-7763-74B8-1D24CDCC6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ABC5E7-BB11-24A0-8CF2-A86F5B12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E3F920-DE69-6928-9501-6C6A34CC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1BD0FB-7CA1-B71F-D359-D6DE2A72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78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553729-2339-93A6-8292-CC2EA3D7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A89593-3444-0A63-692D-A94CEF799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03BFAA-F0AE-A9FA-87FE-6FDCAD78B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B7BDBC9-C5D9-5727-40FA-664C107F7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165EBE2-B2E4-983F-D150-0B5DB48D2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EC1A3E5-ABDD-CEC3-4FF4-F9449952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484BA3D-CAE2-4023-155E-4A1B044D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C701FF7-F843-FF96-B45F-C24CD3BF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24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8C5FE1-7FCF-EBA6-5FEA-CC4F21B4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0D82F91-5B97-AA81-5437-5EB1CFC3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2157717-61DD-E120-6846-DA632A69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3B0B09-3B7F-F536-F342-93EB2F0B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38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3463D54-3F21-ADB8-620E-9E187716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2C9FEE6-83A9-BFF3-1F90-63916972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7121A0-1D9D-3235-E39E-D9B1BBAB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96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2F5A84-18B9-E6F8-A61C-C7E52EC5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A0F21D-A832-393C-566D-DA3C3C909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D149D3-60F1-CBF6-ABAC-65C65713B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61FFE8-38C8-5BF3-C829-1F5652B7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24CC35-E0FC-3760-9A34-FD791C206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B9C041-51A7-F189-4C01-D9443105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91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700A82-702C-CA6C-5B31-EADBDD92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AE65C34-6FA1-7531-4647-051B8996F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5888FA-0434-07ED-74DC-6DA264393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F470CD-B7C6-669D-9A34-9B52AA50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62FA02-D197-3C70-E0BA-2AEDD54BB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D01BA2-B860-F962-42F5-0263007C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2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085D424-16F6-7AFD-AAC0-0CE015EE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4319C5-4644-06FC-D215-D5A55D610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2171E9-8903-086F-FAF5-B660D4190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46B6E6-238C-4779-A52D-0C099AA50495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F0BBCB-1EBC-36CD-3A42-F5E01D448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EC2213-84E9-A169-F5D0-B1A84D922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5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抽象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995897B-B63F-4A7D-8DF6-911E8EB90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97" y="216125"/>
            <a:ext cx="3609889" cy="3600000"/>
          </a:xfrm>
          <a:prstGeom prst="rect">
            <a:avLst/>
          </a:prstGeom>
        </p:spPr>
      </p:pic>
      <p:pic>
        <p:nvPicPr>
          <p:cNvPr id="7" name="図 6" descr="抽象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ED23B18-6D62-D7F8-8021-52499AD0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3" y="4111250"/>
            <a:ext cx="2642389" cy="2628000"/>
          </a:xfrm>
          <a:prstGeom prst="rect">
            <a:avLst/>
          </a:prstGeom>
        </p:spPr>
      </p:pic>
      <p:pic>
        <p:nvPicPr>
          <p:cNvPr id="9" name="図 8" descr="抽象, 挿絵, 時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E0913AF-ADD5-D127-7EA9-2B6124EE7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46" y="4111250"/>
            <a:ext cx="2642389" cy="2628000"/>
          </a:xfrm>
          <a:prstGeom prst="rect">
            <a:avLst/>
          </a:prstGeom>
        </p:spPr>
      </p:pic>
      <p:pic>
        <p:nvPicPr>
          <p:cNvPr id="11" name="図 10" descr="抽象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23F692F-ACA8-42D3-6983-FEF8EF2B6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289" y="4111250"/>
            <a:ext cx="2635216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D4105CB-8A29-4B5D-3677-5F72F370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" y="0"/>
            <a:ext cx="12027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5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D4105CB-8A29-4B5D-3677-5F72F370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50" y="0"/>
            <a:ext cx="120272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5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D4105CB-8A29-4B5D-3677-5F72F370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50" y="0"/>
            <a:ext cx="120272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6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D4105CB-8A29-4B5D-3677-5F72F370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50" y="0"/>
            <a:ext cx="120272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4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ワイド画面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江花 洋介</dc:creator>
  <cp:lastModifiedBy>江花 洋介</cp:lastModifiedBy>
  <cp:revision>3</cp:revision>
  <dcterms:created xsi:type="dcterms:W3CDTF">2026-02-12T11:28:39Z</dcterms:created>
  <dcterms:modified xsi:type="dcterms:W3CDTF">2026-02-12T11:39:55Z</dcterms:modified>
</cp:coreProperties>
</file>