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932" autoAdjust="0"/>
  </p:normalViewPr>
  <p:slideViewPr>
    <p:cSldViewPr>
      <p:cViewPr varScale="1">
        <p:scale>
          <a:sx n="95" d="100"/>
          <a:sy n="95" d="100"/>
        </p:scale>
        <p:origin x="1090" y="72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2E4C45C8-3FB1-453F-99CF-372DB738419E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7485CBB7-3CB7-49D4-BC64-2D9DA816327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5312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5CBB7-3CB7-49D4-BC64-2D9DA816327B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0554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658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09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347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544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565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703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02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308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41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5677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182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0859A-3818-49B4-9D0F-994723B26C61}" type="datetimeFigureOut">
              <a:rPr kumimoji="1" lang="ja-JP" altLang="en-US" smtClean="0"/>
              <a:t>2025/6/11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6B58-550C-44FE-8D97-B454CF262F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652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561156" y="44624"/>
            <a:ext cx="37326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心不全地域連携診療計画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4896" y="44624"/>
            <a:ext cx="222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患者氏名：</a:t>
            </a:r>
            <a:endParaRPr kumimoji="1" lang="en-US" altLang="ja-JP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生年月日：</a:t>
            </a:r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48680"/>
            <a:ext cx="5480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入院日　　　　　年　　　月　　　日   ／  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地域連携計画説明日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年　　　月　　　日</a:t>
            </a:r>
          </a:p>
          <a:p>
            <a:endParaRPr kumimoji="1"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下矢印 12"/>
          <p:cNvSpPr/>
          <p:nvPr/>
        </p:nvSpPr>
        <p:spPr>
          <a:xfrm rot="10800000">
            <a:off x="6156418" y="2765785"/>
            <a:ext cx="226800" cy="36004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444208" y="2866392"/>
            <a:ext cx="186119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退院</a:t>
            </a:r>
            <a:r>
              <a:rPr kumimoji="1" lang="ja-JP" altLang="en-US" sz="7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基準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：自宅で日常生活が可能である</a:t>
            </a: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664044"/>
              </p:ext>
            </p:extLst>
          </p:nvPr>
        </p:nvGraphicFramePr>
        <p:xfrm>
          <a:off x="212821" y="960099"/>
          <a:ext cx="3959225" cy="561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3" imgW="6133923" imgH="8696513" progId="Excel.Sheet.12">
                  <p:embed/>
                </p:oleObj>
              </mc:Choice>
              <mc:Fallback>
                <p:oleObj name="ワークシート" r:id="rId3" imgW="6133923" imgH="869651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821" y="960099"/>
                        <a:ext cx="3959225" cy="561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グループ化 2"/>
          <p:cNvGrpSpPr/>
          <p:nvPr/>
        </p:nvGrpSpPr>
        <p:grpSpPr>
          <a:xfrm>
            <a:off x="4172046" y="932310"/>
            <a:ext cx="1916246" cy="4749022"/>
            <a:chOff x="4383946" y="1046820"/>
            <a:chExt cx="1916246" cy="4749022"/>
          </a:xfrm>
        </p:grpSpPr>
        <p:sp>
          <p:nvSpPr>
            <p:cNvPr id="11" name="右矢印 10"/>
            <p:cNvSpPr/>
            <p:nvPr/>
          </p:nvSpPr>
          <p:spPr>
            <a:xfrm>
              <a:off x="4548638" y="1556792"/>
              <a:ext cx="479501" cy="235723"/>
            </a:xfrm>
            <a:prstGeom prst="rightArrow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4383946" y="1046820"/>
              <a:ext cx="162821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退院基準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自宅で日常生活が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可能である</a:t>
              </a:r>
              <a:endPara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4384395" y="4929177"/>
              <a:ext cx="763669" cy="6309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転院</a:t>
              </a:r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改善見込みのある機能のためにリハビリが必要</a:t>
              </a:r>
            </a:p>
          </p:txBody>
        </p:sp>
        <p:sp>
          <p:nvSpPr>
            <p:cNvPr id="15" name="右矢印 10">
              <a:extLst>
                <a:ext uri="{FF2B5EF4-FFF2-40B4-BE49-F238E27FC236}">
                  <a16:creationId xmlns:a16="http://schemas.microsoft.com/office/drawing/2014/main" id="{5B3C5510-7D39-4089-BCF7-E78A8CFFDBBA}"/>
                </a:ext>
              </a:extLst>
            </p:cNvPr>
            <p:cNvSpPr/>
            <p:nvPr/>
          </p:nvSpPr>
          <p:spPr>
            <a:xfrm flipH="1">
              <a:off x="4548638" y="2564904"/>
              <a:ext cx="464640" cy="228417"/>
            </a:xfrm>
            <a:prstGeom prst="rightArrow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右矢印 10">
              <a:extLst>
                <a:ext uri="{FF2B5EF4-FFF2-40B4-BE49-F238E27FC236}">
                  <a16:creationId xmlns:a16="http://schemas.microsoft.com/office/drawing/2014/main" id="{88ADBE37-A365-4C24-802B-A2A9A3ACBC09}"/>
                </a:ext>
              </a:extLst>
            </p:cNvPr>
            <p:cNvSpPr/>
            <p:nvPr/>
          </p:nvSpPr>
          <p:spPr>
            <a:xfrm>
              <a:off x="4548637" y="5560119"/>
              <a:ext cx="479501" cy="235723"/>
            </a:xfrm>
            <a:prstGeom prst="rightArrow">
              <a:avLst/>
            </a:prstGeom>
            <a:solidFill>
              <a:srgbClr val="FFFF00"/>
            </a:solidFill>
            <a:ln>
              <a:solidFill>
                <a:srgbClr val="FF990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4194212-F67F-473F-A963-16311337ACAA}"/>
                </a:ext>
              </a:extLst>
            </p:cNvPr>
            <p:cNvSpPr txBox="1"/>
            <p:nvPr/>
          </p:nvSpPr>
          <p:spPr>
            <a:xfrm>
              <a:off x="4383946" y="2003729"/>
              <a:ext cx="191624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kumimoji="1" lang="ja-JP" altLang="en-US" sz="7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入院基準</a:t>
              </a:r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kumimoji="1"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心不全増悪のため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/>
              <a:r>
                <a:rPr lang="ja-JP" altLang="en-US" sz="7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入院加療が必要</a:t>
              </a:r>
              <a:endPara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aphicFrame>
        <p:nvGraphicFramePr>
          <p:cNvPr id="23" name="オブジェクト 22">
            <a:extLst>
              <a:ext uri="{FF2B5EF4-FFF2-40B4-BE49-F238E27FC236}">
                <a16:creationId xmlns:a16="http://schemas.microsoft.com/office/drawing/2014/main" id="{3375F295-07EA-41C9-BD5B-D965C6DC2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219883"/>
              </p:ext>
            </p:extLst>
          </p:nvPr>
        </p:nvGraphicFramePr>
        <p:xfrm>
          <a:off x="5032375" y="3198813"/>
          <a:ext cx="3959225" cy="335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5" imgW="6458216" imgH="5467567" progId="Excel.Sheet.12">
                  <p:embed/>
                </p:oleObj>
              </mc:Choice>
              <mc:Fallback>
                <p:oleObj name="ワークシート" r:id="rId5" imgW="6458216" imgH="5467567" progId="Excel.Sheet.12">
                  <p:embed/>
                  <p:pic>
                    <p:nvPicPr>
                      <p:cNvPr id="4" name="オブジェクト 3">
                        <a:extLst>
                          <a:ext uri="{FF2B5EF4-FFF2-40B4-BE49-F238E27FC236}">
                            <a16:creationId xmlns:a16="http://schemas.microsoft.com/office/drawing/2014/main" id="{E99149A3-B07D-4BF4-8603-8592DA82EF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32375" y="3198813"/>
                        <a:ext cx="3959225" cy="3354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>
            <a:extLst>
              <a:ext uri="{FF2B5EF4-FFF2-40B4-BE49-F238E27FC236}">
                <a16:creationId xmlns:a16="http://schemas.microsoft.com/office/drawing/2014/main" id="{3375F295-07EA-41C9-BD5B-D965C6DC24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684170"/>
              </p:ext>
            </p:extLst>
          </p:nvPr>
        </p:nvGraphicFramePr>
        <p:xfrm>
          <a:off x="5032375" y="652463"/>
          <a:ext cx="39592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7" imgW="6458216" imgH="3000286" progId="Excel.Sheet.12">
                  <p:embed/>
                </p:oleObj>
              </mc:Choice>
              <mc:Fallback>
                <p:oleObj name="ワークシート" r:id="rId7" imgW="6458216" imgH="3000286" progId="Excel.Sheet.12">
                  <p:embed/>
                  <p:pic>
                    <p:nvPicPr>
                      <p:cNvPr id="23" name="オブジェクト 22">
                        <a:extLst>
                          <a:ext uri="{FF2B5EF4-FFF2-40B4-BE49-F238E27FC236}">
                            <a16:creationId xmlns:a16="http://schemas.microsoft.com/office/drawing/2014/main" id="{3375F295-07EA-41C9-BD5B-D965C6DC24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32375" y="652463"/>
                        <a:ext cx="3959225" cy="2039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84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74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Office ​​テーマ</vt:lpstr>
      <vt:lpstr>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 靖恭</dc:creator>
  <cp:lastModifiedBy>岩淵 一志</cp:lastModifiedBy>
  <cp:revision>100</cp:revision>
  <cp:lastPrinted>2025-03-13T05:08:00Z</cp:lastPrinted>
  <dcterms:modified xsi:type="dcterms:W3CDTF">2025-06-11T02:46:45Z</dcterms:modified>
</cp:coreProperties>
</file>