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3"/>
  </p:notesMasterIdLst>
  <p:handoutMasterIdLst>
    <p:handoutMasterId r:id="rId4"/>
  </p:handoutMasterIdLst>
  <p:sldIdLst>
    <p:sldId id="420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CCFFFF"/>
    <a:srgbClr val="FFCCFF"/>
    <a:srgbClr val="99FF99"/>
    <a:srgbClr val="000066"/>
    <a:srgbClr val="FF99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79" d="100"/>
          <a:sy n="79" d="100"/>
        </p:scale>
        <p:origin x="32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399" y="0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/>
          <a:lstStyle>
            <a:lvl1pPr algn="r">
              <a:defRPr sz="1200"/>
            </a:lvl1pPr>
          </a:lstStyle>
          <a:p>
            <a:fld id="{646B989D-05B7-4455-8771-A1C1F499D512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95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399" y="9440695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 anchor="b"/>
          <a:lstStyle>
            <a:lvl1pPr algn="r">
              <a:defRPr sz="1200"/>
            </a:lvl1pPr>
          </a:lstStyle>
          <a:p>
            <a:fld id="{E9282474-A6DA-4F22-AF26-63C01A7B9D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102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399" y="0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/>
          <a:lstStyle>
            <a:lvl1pPr algn="r">
              <a:defRPr sz="1200"/>
            </a:lvl1pPr>
          </a:lstStyle>
          <a:p>
            <a:fld id="{F5B76347-74B0-43B8-8FCA-C73D7B6F164C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4600"/>
            <a:ext cx="232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41" tIns="46070" rIns="92141" bIns="4607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204" y="4783478"/>
            <a:ext cx="5444797" cy="3914043"/>
          </a:xfrm>
          <a:prstGeom prst="rect">
            <a:avLst/>
          </a:prstGeom>
        </p:spPr>
        <p:txBody>
          <a:bodyPr vert="horz" lIns="92141" tIns="46070" rIns="92141" bIns="4607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95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399" y="9440695"/>
            <a:ext cx="2949199" cy="498645"/>
          </a:xfrm>
          <a:prstGeom prst="rect">
            <a:avLst/>
          </a:prstGeom>
        </p:spPr>
        <p:txBody>
          <a:bodyPr vert="horz" lIns="92141" tIns="46070" rIns="92141" bIns="46070" rtlCol="0" anchor="b"/>
          <a:lstStyle>
            <a:lvl1pPr algn="r">
              <a:defRPr sz="1200"/>
            </a:lvl1pPr>
          </a:lstStyle>
          <a:p>
            <a:fld id="{2D709D90-33FB-4A64-B8C9-AE000861A6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58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66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85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96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87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33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14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99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99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78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66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816A4-BFEA-4714-92FB-7C7F1D818426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37465-9B8C-47EF-A795-BA37A1DD7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41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898251" y="2886159"/>
            <a:ext cx="3185768" cy="338001"/>
          </a:xfrm>
          <a:prstGeom prst="rect">
            <a:avLst/>
          </a:prstGeom>
          <a:solidFill>
            <a:srgbClr val="99CCFF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ねらいが達成された子どもの姿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417364" y="961729"/>
            <a:ext cx="1966568" cy="338001"/>
          </a:xfrm>
          <a:prstGeom prst="rect">
            <a:avLst/>
          </a:prstGeom>
          <a:solidFill>
            <a:srgbClr val="FFFF99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本時のねらい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04490" y="1430415"/>
            <a:ext cx="6136307" cy="84580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 dirty="0"/>
          </a:p>
        </p:txBody>
      </p:sp>
      <p:sp>
        <p:nvSpPr>
          <p:cNvPr id="27" name="正方形/長方形 26"/>
          <p:cNvSpPr/>
          <p:nvPr/>
        </p:nvSpPr>
        <p:spPr>
          <a:xfrm>
            <a:off x="332493" y="3331954"/>
            <a:ext cx="6136308" cy="128222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15" name="正方形/長方形 14"/>
          <p:cNvSpPr/>
          <p:nvPr/>
        </p:nvSpPr>
        <p:spPr>
          <a:xfrm>
            <a:off x="2391949" y="7683680"/>
            <a:ext cx="2160271" cy="334898"/>
          </a:xfrm>
          <a:prstGeom prst="rect">
            <a:avLst/>
          </a:prstGeom>
          <a:solidFill>
            <a:srgbClr val="FF99CC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指導と評価の一体化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88692" y="8128190"/>
            <a:ext cx="6136306" cy="15400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37" name="下矢印 36"/>
          <p:cNvSpPr/>
          <p:nvPr/>
        </p:nvSpPr>
        <p:spPr>
          <a:xfrm>
            <a:off x="3161842" y="7205482"/>
            <a:ext cx="477611" cy="368585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45" name="下矢印 44"/>
          <p:cNvSpPr/>
          <p:nvPr/>
        </p:nvSpPr>
        <p:spPr>
          <a:xfrm>
            <a:off x="3190193" y="4702675"/>
            <a:ext cx="477611" cy="500649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26" name="正方形/長方形 25"/>
          <p:cNvSpPr/>
          <p:nvPr/>
        </p:nvSpPr>
        <p:spPr>
          <a:xfrm>
            <a:off x="1898251" y="5303166"/>
            <a:ext cx="3185768" cy="338001"/>
          </a:xfrm>
          <a:prstGeom prst="rect">
            <a:avLst/>
          </a:prstGeom>
          <a:solidFill>
            <a:srgbClr val="99FF99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働かせる数学的な見方・考え方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60846" y="5741009"/>
            <a:ext cx="6136307" cy="1389082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 dirty="0"/>
          </a:p>
        </p:txBody>
      </p:sp>
      <p:sp>
        <p:nvSpPr>
          <p:cNvPr id="30" name="下矢印 29"/>
          <p:cNvSpPr/>
          <p:nvPr/>
        </p:nvSpPr>
        <p:spPr>
          <a:xfrm>
            <a:off x="3190194" y="2360231"/>
            <a:ext cx="477611" cy="41813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029819C-E732-4C5C-89C2-D6E42B58B4B3}"/>
              </a:ext>
            </a:extLst>
          </p:cNvPr>
          <p:cNvSpPr/>
          <p:nvPr/>
        </p:nvSpPr>
        <p:spPr>
          <a:xfrm>
            <a:off x="299602" y="411008"/>
            <a:ext cx="2392903" cy="370360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授業構想シート</a:t>
            </a:r>
          </a:p>
        </p:txBody>
      </p:sp>
    </p:spTree>
    <p:extLst>
      <p:ext uri="{BB962C8B-B14F-4D97-AF65-F5344CB8AC3E}">
        <p14:creationId xmlns:p14="http://schemas.microsoft.com/office/powerpoint/2010/main" val="457343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24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ＤＦ特太ゴシック体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冨岡　　泰成</dc:creator>
  <cp:lastModifiedBy>柳田 憲子</cp:lastModifiedBy>
  <cp:revision>140</cp:revision>
  <cp:lastPrinted>2023-05-11T23:33:04Z</cp:lastPrinted>
  <dcterms:created xsi:type="dcterms:W3CDTF">2018-04-27T02:17:22Z</dcterms:created>
  <dcterms:modified xsi:type="dcterms:W3CDTF">2025-02-27T07:02:33Z</dcterms:modified>
</cp:coreProperties>
</file>