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5"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1" d="100"/>
          <a:sy n="51" d="100"/>
        </p:scale>
        <p:origin x="2340" y="84"/>
      </p:cViewPr>
      <p:guideLst>
        <p:guide orient="horz" pos="307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AE10562-2F5C-4B73-9C0B-35BC8693C45C}" type="datetimeFigureOut">
              <a:rPr kumimoji="1" lang="ja-JP" altLang="en-US" smtClean="0"/>
              <a:t>2024/12/13</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1CDE41C-DF73-4F5C-B607-DF1F60F48906}" type="slidenum">
              <a:rPr kumimoji="1" lang="ja-JP" altLang="en-US" smtClean="0"/>
              <a:t>‹#›</a:t>
            </a:fld>
            <a:endParaRPr kumimoji="1" lang="ja-JP" altLang="en-US"/>
          </a:p>
        </p:txBody>
      </p:sp>
    </p:spTree>
    <p:extLst>
      <p:ext uri="{BB962C8B-B14F-4D97-AF65-F5344CB8AC3E}">
        <p14:creationId xmlns:p14="http://schemas.microsoft.com/office/powerpoint/2010/main" val="37142176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39963" y="1241425"/>
            <a:ext cx="231775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EEF6DE4-E944-42BF-9D56-646CA0A3FB76}" type="slidenum">
              <a:rPr kumimoji="1" lang="ja-JP" altLang="en-US" smtClean="0"/>
              <a:t>1</a:t>
            </a:fld>
            <a:endParaRPr kumimoji="1" lang="ja-JP" altLang="en-US"/>
          </a:p>
        </p:txBody>
      </p:sp>
    </p:spTree>
    <p:extLst>
      <p:ext uri="{BB962C8B-B14F-4D97-AF65-F5344CB8AC3E}">
        <p14:creationId xmlns:p14="http://schemas.microsoft.com/office/powerpoint/2010/main" val="111793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39963" y="1241425"/>
            <a:ext cx="231775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EEF6DE4-E944-42BF-9D56-646CA0A3FB76}" type="slidenum">
              <a:rPr kumimoji="1" lang="ja-JP" altLang="en-US" smtClean="0"/>
              <a:t>2</a:t>
            </a:fld>
            <a:endParaRPr kumimoji="1" lang="ja-JP" altLang="en-US"/>
          </a:p>
        </p:txBody>
      </p:sp>
    </p:spTree>
    <p:extLst>
      <p:ext uri="{BB962C8B-B14F-4D97-AF65-F5344CB8AC3E}">
        <p14:creationId xmlns:p14="http://schemas.microsoft.com/office/powerpoint/2010/main" val="1479823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651220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1088745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425102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2691391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249388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942661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223209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253358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2383525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403938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694DC6A-E544-4E85-81B2-B500C6334373}" type="datetimeFigureOut">
              <a:rPr kumimoji="1" lang="ja-JP" altLang="en-US" smtClean="0"/>
              <a:t>2024/12/13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4275748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694DC6A-E544-4E85-81B2-B500C6334373}" type="datetimeFigureOut">
              <a:rPr kumimoji="1" lang="ja-JP" altLang="en-US" smtClean="0"/>
              <a:t>2024/12/13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422992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20.png"/><Relationship Id="rId10" Type="http://schemas.openxmlformats.org/officeDocument/2006/relationships/image" Target="../media/image11.png"/><Relationship Id="rId4" Type="http://schemas.openxmlformats.org/officeDocument/2006/relationships/image" Target="../media/image19.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図 49"/>
          <p:cNvPicPr>
            <a:picLocks noChangeAspect="1"/>
          </p:cNvPicPr>
          <p:nvPr/>
        </p:nvPicPr>
        <p:blipFill>
          <a:blip r:embed="rId3"/>
          <a:stretch>
            <a:fillRect/>
          </a:stretch>
        </p:blipFill>
        <p:spPr>
          <a:xfrm>
            <a:off x="116437" y="24108"/>
            <a:ext cx="899460" cy="899460"/>
          </a:xfrm>
          <a:prstGeom prst="rect">
            <a:avLst/>
          </a:prstGeom>
        </p:spPr>
      </p:pic>
      <p:grpSp>
        <p:nvGrpSpPr>
          <p:cNvPr id="59" name="グループ化 58"/>
          <p:cNvGrpSpPr/>
          <p:nvPr/>
        </p:nvGrpSpPr>
        <p:grpSpPr>
          <a:xfrm>
            <a:off x="1044432" y="38548"/>
            <a:ext cx="5679592" cy="565980"/>
            <a:chOff x="1045151" y="110362"/>
            <a:chExt cx="4769135" cy="565980"/>
          </a:xfrm>
          <a:solidFill>
            <a:schemeClr val="accent1">
              <a:lumMod val="75000"/>
            </a:schemeClr>
          </a:solidFill>
        </p:grpSpPr>
        <p:sp>
          <p:nvSpPr>
            <p:cNvPr id="54" name="山形 38"/>
            <p:cNvSpPr>
              <a:spLocks noChangeAspect="1"/>
            </p:cNvSpPr>
            <p:nvPr/>
          </p:nvSpPr>
          <p:spPr>
            <a:xfrm>
              <a:off x="1045151" y="165511"/>
              <a:ext cx="365762"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5" name="正方形/長方形 54"/>
            <p:cNvSpPr/>
            <p:nvPr/>
          </p:nvSpPr>
          <p:spPr>
            <a:xfrm>
              <a:off x="1467984" y="110362"/>
              <a:ext cx="3922031" cy="4859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b="1" dirty="0">
                <a:latin typeface="Meiryo UI" panose="020B0604030504040204" pitchFamily="50" charset="-128"/>
                <a:ea typeface="Meiryo UI" panose="020B0604030504040204" pitchFamily="50" charset="-128"/>
              </a:endParaRPr>
            </a:p>
          </p:txBody>
        </p:sp>
        <p:sp>
          <p:nvSpPr>
            <p:cNvPr id="56" name="山形 38"/>
            <p:cNvSpPr>
              <a:spLocks noChangeAspect="1"/>
            </p:cNvSpPr>
            <p:nvPr/>
          </p:nvSpPr>
          <p:spPr>
            <a:xfrm rot="10800000">
              <a:off x="5447086" y="190342"/>
              <a:ext cx="367200"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eiryo UI" panose="020B0604030504040204" pitchFamily="50" charset="-128"/>
                <a:ea typeface="Meiryo UI" panose="020B0604030504040204" pitchFamily="50" charset="-128"/>
              </a:endParaRPr>
            </a:p>
          </p:txBody>
        </p:sp>
      </p:grpSp>
      <p:sp>
        <p:nvSpPr>
          <p:cNvPr id="4" name="テキスト ボックス 3"/>
          <p:cNvSpPr txBox="1"/>
          <p:nvPr/>
        </p:nvSpPr>
        <p:spPr>
          <a:xfrm>
            <a:off x="2119371" y="584205"/>
            <a:ext cx="3528001" cy="261738"/>
          </a:xfrm>
          <a:prstGeom prst="rect">
            <a:avLst/>
          </a:prstGeom>
          <a:noFill/>
          <a:ln w="6350">
            <a:solidFill>
              <a:schemeClr val="tx1"/>
            </a:solidFill>
          </a:ln>
        </p:spPr>
        <p:txBody>
          <a:bodyPr wrap="square" rtlCol="0">
            <a:spAutoFit/>
          </a:bodyPr>
          <a:lstStyle/>
          <a:p>
            <a:pPr algn="ctr"/>
            <a:r>
              <a:rPr lang="ja-JP" altLang="en-US" sz="1101" b="1" dirty="0">
                <a:latin typeface="Meiryo UI" panose="020B0604030504040204" pitchFamily="50" charset="-128"/>
                <a:ea typeface="Meiryo UI" panose="020B0604030504040204" pitchFamily="50" charset="-128"/>
              </a:rPr>
              <a:t>主な活動場所</a:t>
            </a:r>
            <a:r>
              <a:rPr lang="ja-JP" altLang="en-US" sz="1101" b="1" dirty="0" smtClean="0">
                <a:latin typeface="Meiryo UI" panose="020B0604030504040204" pitchFamily="50" charset="-128"/>
                <a:ea typeface="Meiryo UI" panose="020B0604030504040204" pitchFamily="50" charset="-128"/>
              </a:rPr>
              <a:t>： </a:t>
            </a:r>
            <a:endParaRPr lang="ja-JP" altLang="en-US" sz="1101" b="1" dirty="0">
              <a:latin typeface="Meiryo UI" panose="020B0604030504040204" pitchFamily="50" charset="-128"/>
              <a:ea typeface="Meiryo UI" panose="020B0604030504040204" pitchFamily="50" charset="-128"/>
            </a:endParaRPr>
          </a:p>
        </p:txBody>
      </p:sp>
      <p:sp>
        <p:nvSpPr>
          <p:cNvPr id="67" name="角丸四角形 66"/>
          <p:cNvSpPr/>
          <p:nvPr/>
        </p:nvSpPr>
        <p:spPr>
          <a:xfrm>
            <a:off x="556" y="1500387"/>
            <a:ext cx="6858000" cy="3096001"/>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64" name="正方形/長方形 63"/>
          <p:cNvSpPr/>
          <p:nvPr/>
        </p:nvSpPr>
        <p:spPr>
          <a:xfrm>
            <a:off x="1674784" y="1116660"/>
            <a:ext cx="2326073" cy="307777"/>
          </a:xfrm>
          <a:prstGeom prst="rect">
            <a:avLst/>
          </a:prstGeom>
          <a:ln>
            <a:solidFill>
              <a:schemeClr val="tx1"/>
            </a:solidFill>
          </a:ln>
        </p:spPr>
        <p:txBody>
          <a:bodyPr wrap="square">
            <a:spAutoFit/>
          </a:bodyPr>
          <a:lstStyle/>
          <a:p>
            <a:r>
              <a:rPr lang="ja-JP" altLang="en-US" sz="1400" b="1" dirty="0" smtClean="0">
                <a:latin typeface="Meiryo UI" panose="020B0604030504040204" pitchFamily="50" charset="-128"/>
                <a:ea typeface="Meiryo UI" panose="020B0604030504040204" pitchFamily="50" charset="-128"/>
              </a:rPr>
              <a:t>取組タイトル</a:t>
            </a:r>
            <a:endParaRPr lang="ja-JP" altLang="en-US" sz="1400" b="1" dirty="0">
              <a:latin typeface="Meiryo UI" panose="020B0604030504040204" pitchFamily="50" charset="-128"/>
              <a:ea typeface="Meiryo UI" panose="020B0604030504040204" pitchFamily="50" charset="-128"/>
            </a:endParaRPr>
          </a:p>
        </p:txBody>
      </p:sp>
      <p:sp>
        <p:nvSpPr>
          <p:cNvPr id="65" name="テキスト ボックス 64"/>
          <p:cNvSpPr txBox="1"/>
          <p:nvPr/>
        </p:nvSpPr>
        <p:spPr>
          <a:xfrm>
            <a:off x="90726" y="1119461"/>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主な取組①</a:t>
            </a:r>
          </a:p>
        </p:txBody>
      </p:sp>
      <p:sp>
        <p:nvSpPr>
          <p:cNvPr id="24" name="角丸四角形 23"/>
          <p:cNvSpPr/>
          <p:nvPr/>
        </p:nvSpPr>
        <p:spPr>
          <a:xfrm>
            <a:off x="-2629" y="9065717"/>
            <a:ext cx="6857998" cy="79750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zh-CN" altLang="en-US" sz="1100" b="1" dirty="0" smtClean="0">
                <a:solidFill>
                  <a:schemeClr val="bg1"/>
                </a:solidFill>
                <a:latin typeface="ＭＳ Ｐゴシック" panose="020B0600070205080204" pitchFamily="50" charset="-128"/>
                <a:ea typeface="ＭＳ Ｐゴシック" panose="020B0600070205080204" pitchFamily="50" charset="-128"/>
              </a:rPr>
              <a:t>〒　</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r>
              <a:rPr lang="en-US" altLang="zh-CN" sz="1100" b="1" dirty="0" smtClean="0">
                <a:solidFill>
                  <a:schemeClr val="bg1"/>
                </a:solidFill>
                <a:latin typeface="ＭＳ Ｐゴシック" panose="020B0600070205080204" pitchFamily="50" charset="-128"/>
                <a:ea typeface="ＭＳ Ｐゴシック" panose="020B0600070205080204" pitchFamily="50" charset="-128"/>
              </a:rPr>
              <a:t>-</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○○県○○市</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【H P】 </a:t>
            </a:r>
          </a:p>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【TEL】 </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r>
              <a:rPr lang="en-US" altLang="ja-JP" sz="1100" b="1" dirty="0" smtClean="0">
                <a:solidFill>
                  <a:schemeClr val="bg1"/>
                </a:solidFill>
                <a:latin typeface="ＭＳ Ｐゴシック" panose="020B0600070205080204" pitchFamily="50" charset="-128"/>
                <a:ea typeface="ＭＳ Ｐゴシック" panose="020B0600070205080204" pitchFamily="50" charset="-128"/>
              </a:rPr>
              <a:t>-</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r>
              <a:rPr lang="en-US" altLang="ja-JP" sz="1100" b="1" dirty="0" smtClean="0">
                <a:solidFill>
                  <a:schemeClr val="bg1"/>
                </a:solidFill>
                <a:latin typeface="ＭＳ Ｐゴシック" panose="020B0600070205080204" pitchFamily="50" charset="-128"/>
                <a:ea typeface="ＭＳ Ｐゴシック" panose="020B0600070205080204" pitchFamily="50" charset="-128"/>
              </a:rPr>
              <a:t>-</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【MAIL】 </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r>
              <a:rPr lang="en-US" altLang="ja-JP" sz="1100" b="1" dirty="0" smtClean="0">
                <a:solidFill>
                  <a:schemeClr val="bg1"/>
                </a:solidFill>
                <a:latin typeface="ＭＳ Ｐゴシック" panose="020B0600070205080204" pitchFamily="50" charset="-128"/>
                <a:ea typeface="ＭＳ Ｐゴシック" panose="020B0600070205080204" pitchFamily="50" charset="-128"/>
              </a:rPr>
              <a:t> </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（担当名） </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p:txBody>
      </p:sp>
      <p:sp>
        <p:nvSpPr>
          <p:cNvPr id="3" name="正方形/長方形 2"/>
          <p:cNvSpPr/>
          <p:nvPr/>
        </p:nvSpPr>
        <p:spPr>
          <a:xfrm>
            <a:off x="192159" y="1684937"/>
            <a:ext cx="6531865" cy="1169551"/>
          </a:xfrm>
          <a:prstGeom prst="rect">
            <a:avLst/>
          </a:prstGeom>
          <a:ln>
            <a:solidFill>
              <a:schemeClr val="tx1"/>
            </a:solidFill>
          </a:ln>
        </p:spPr>
        <p:txBody>
          <a:bodyPr wrap="square">
            <a:spAutoFit/>
          </a:bodyPr>
          <a:lstStyle/>
          <a:p>
            <a:pPr lvl="0"/>
            <a:r>
              <a:rPr lang="ja-JP" altLang="en-US" sz="1400" dirty="0" smtClean="0">
                <a:solidFill>
                  <a:prstClr val="black"/>
                </a:solidFill>
                <a:latin typeface="Meiryo UI" panose="020B0604030504040204" pitchFamily="50" charset="-128"/>
                <a:ea typeface="Meiryo UI" panose="020B0604030504040204" pitchFamily="50" charset="-128"/>
              </a:rPr>
              <a:t>（取組内容）</a:t>
            </a:r>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ja-JP" altLang="en-US" sz="1400" dirty="0">
              <a:solidFill>
                <a:prstClr val="black"/>
              </a:solidFill>
              <a:latin typeface="Meiryo UI" panose="020B0604030504040204" pitchFamily="50" charset="-128"/>
              <a:ea typeface="Meiryo UI" panose="020B0604030504040204" pitchFamily="50" charset="-128"/>
            </a:endParaRPr>
          </a:p>
        </p:txBody>
      </p:sp>
      <p:sp>
        <p:nvSpPr>
          <p:cNvPr id="39" name="角丸四角形 38"/>
          <p:cNvSpPr/>
          <p:nvPr/>
        </p:nvSpPr>
        <p:spPr>
          <a:xfrm>
            <a:off x="-3158" y="5435382"/>
            <a:ext cx="6858000" cy="3579535"/>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40" name="正方形/長方形 39"/>
          <p:cNvSpPr/>
          <p:nvPr/>
        </p:nvSpPr>
        <p:spPr>
          <a:xfrm>
            <a:off x="1674785" y="5052704"/>
            <a:ext cx="2326073" cy="307777"/>
          </a:xfrm>
          <a:prstGeom prst="rect">
            <a:avLst/>
          </a:prstGeom>
          <a:ln>
            <a:solidFill>
              <a:schemeClr val="tx1"/>
            </a:solidFill>
          </a:ln>
        </p:spPr>
        <p:txBody>
          <a:bodyPr wrap="square">
            <a:spAutoFit/>
          </a:bodyPr>
          <a:lstStyle/>
          <a:p>
            <a:r>
              <a:rPr lang="ja-JP" altLang="en-US" sz="1400" b="1">
                <a:latin typeface="Meiryo UI" panose="020B0604030504040204" pitchFamily="50" charset="-128"/>
                <a:ea typeface="Meiryo UI" panose="020B0604030504040204" pitchFamily="50" charset="-128"/>
              </a:rPr>
              <a:t>取組タイトル</a:t>
            </a:r>
            <a:endParaRPr lang="ja-JP" altLang="en-US" sz="1400" b="1" dirty="0">
              <a:latin typeface="Meiryo UI" panose="020B0604030504040204" pitchFamily="50" charset="-128"/>
              <a:ea typeface="Meiryo UI" panose="020B0604030504040204" pitchFamily="50" charset="-128"/>
            </a:endParaRPr>
          </a:p>
        </p:txBody>
      </p:sp>
      <p:sp>
        <p:nvSpPr>
          <p:cNvPr id="41" name="テキスト ボックス 40"/>
          <p:cNvSpPr txBox="1"/>
          <p:nvPr/>
        </p:nvSpPr>
        <p:spPr>
          <a:xfrm>
            <a:off x="90726" y="5064991"/>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主な取組②</a:t>
            </a:r>
          </a:p>
        </p:txBody>
      </p:sp>
      <p:sp>
        <p:nvSpPr>
          <p:cNvPr id="66" name="テキスト ボックス 14">
            <a:extLst>
              <a:ext uri="{FF2B5EF4-FFF2-40B4-BE49-F238E27FC236}">
                <a16:creationId xmlns:a16="http://schemas.microsoft.com/office/drawing/2014/main" id="{9889A76B-53A9-40AF-BD94-B81979257174}"/>
              </a:ext>
            </a:extLst>
          </p:cNvPr>
          <p:cNvSpPr txBox="1"/>
          <p:nvPr/>
        </p:nvSpPr>
        <p:spPr>
          <a:xfrm>
            <a:off x="1248220" y="4290251"/>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smtClean="0">
                <a:latin typeface="ＭＳ Ｐゴシック" panose="020B0600070205080204" pitchFamily="50" charset="-128"/>
                <a:ea typeface="ＭＳ Ｐゴシック" panose="020B0600070205080204" pitchFamily="50" charset="-128"/>
              </a:rPr>
              <a:t>【</a:t>
            </a:r>
            <a:r>
              <a:rPr lang="ja-JP" altLang="en-US" sz="1200" dirty="0" smtClean="0">
                <a:latin typeface="ＭＳ Ｐゴシック" panose="020B0600070205080204" pitchFamily="50" charset="-128"/>
                <a:ea typeface="ＭＳ Ｐゴシック" panose="020B0600070205080204" pitchFamily="50" charset="-128"/>
              </a:rPr>
              <a:t>写真タイトル</a:t>
            </a:r>
            <a:r>
              <a:rPr lang="en-US" altLang="ja-JP" sz="1200" dirty="0" smtClean="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pic>
        <p:nvPicPr>
          <p:cNvPr id="43" name="図 42" descr="C:\Users\Everyone\Desktop\アイコンデータ\sdg_icon_12_ja.png">
            <a:extLst>
              <a:ext uri="{FF2B5EF4-FFF2-40B4-BE49-F238E27FC236}">
                <a16:creationId xmlns:a16="http://schemas.microsoft.com/office/drawing/2014/main" id="{00000000-0008-0000-0000-000024000000}"/>
              </a:ext>
            </a:extLst>
          </p:cNvPr>
          <p:cNvPicPr/>
          <p:nvPr/>
        </p:nvPicPr>
        <p:blipFill>
          <a:blip r:embed="rId4" cstate="screen">
            <a:extLst>
              <a:ext uri="{28A0092B-C50C-407E-A947-70E740481C1C}">
                <a14:useLocalDpi xmlns:a14="http://schemas.microsoft.com/office/drawing/2010/main"/>
              </a:ext>
            </a:extLst>
          </a:blip>
          <a:srcRect/>
          <a:stretch>
            <a:fillRect/>
          </a:stretch>
        </p:blipFill>
        <p:spPr bwMode="auto">
          <a:xfrm>
            <a:off x="9140622" y="4072822"/>
            <a:ext cx="360000" cy="360000"/>
          </a:xfrm>
          <a:prstGeom prst="rect">
            <a:avLst/>
          </a:prstGeom>
          <a:noFill/>
          <a:ln>
            <a:noFill/>
          </a:ln>
        </p:spPr>
      </p:pic>
      <p:pic>
        <p:nvPicPr>
          <p:cNvPr id="57" name="図 56" descr="C:\Users\Everyone\Desktop\アイコンデータ\sdg_icon_11_ja.png">
            <a:extLst>
              <a:ext uri="{FF2B5EF4-FFF2-40B4-BE49-F238E27FC236}">
                <a16:creationId xmlns:a16="http://schemas.microsoft.com/office/drawing/2014/main" id="{00000000-0008-0000-0000-000025000000}"/>
              </a:ext>
            </a:extLst>
          </p:cNvPr>
          <p:cNvPicPr/>
          <p:nvPr/>
        </p:nvPicPr>
        <p:blipFill>
          <a:blip r:embed="rId5" cstate="screen">
            <a:extLst>
              <a:ext uri="{28A0092B-C50C-407E-A947-70E740481C1C}">
                <a14:useLocalDpi xmlns:a14="http://schemas.microsoft.com/office/drawing/2010/main"/>
              </a:ext>
            </a:extLst>
          </a:blip>
          <a:srcRect/>
          <a:stretch>
            <a:fillRect/>
          </a:stretch>
        </p:blipFill>
        <p:spPr bwMode="auto">
          <a:xfrm>
            <a:off x="8727420" y="4072822"/>
            <a:ext cx="360000" cy="360000"/>
          </a:xfrm>
          <a:prstGeom prst="rect">
            <a:avLst/>
          </a:prstGeom>
          <a:noFill/>
          <a:ln>
            <a:noFill/>
          </a:ln>
        </p:spPr>
      </p:pic>
      <p:pic>
        <p:nvPicPr>
          <p:cNvPr id="58" name="図 57" descr="C:\Users\Everyone\Desktop\アイコンデータ\sdg_icon_10_ja_2.png">
            <a:extLst>
              <a:ext uri="{FF2B5EF4-FFF2-40B4-BE49-F238E27FC236}">
                <a16:creationId xmlns:a16="http://schemas.microsoft.com/office/drawing/2014/main" id="{00000000-0008-0000-0000-000026000000}"/>
              </a:ext>
            </a:extLst>
          </p:cNvPr>
          <p:cNvPicPr/>
          <p:nvPr/>
        </p:nvPicPr>
        <p:blipFill>
          <a:blip r:embed="rId6" cstate="screen">
            <a:extLst>
              <a:ext uri="{28A0092B-C50C-407E-A947-70E740481C1C}">
                <a14:useLocalDpi xmlns:a14="http://schemas.microsoft.com/office/drawing/2010/main"/>
              </a:ext>
            </a:extLst>
          </a:blip>
          <a:srcRect/>
          <a:stretch>
            <a:fillRect/>
          </a:stretch>
        </p:blipFill>
        <p:spPr bwMode="auto">
          <a:xfrm>
            <a:off x="8314220" y="4072822"/>
            <a:ext cx="360000" cy="360000"/>
          </a:xfrm>
          <a:prstGeom prst="rect">
            <a:avLst/>
          </a:prstGeom>
          <a:noFill/>
          <a:ln>
            <a:noFill/>
          </a:ln>
        </p:spPr>
      </p:pic>
      <p:pic>
        <p:nvPicPr>
          <p:cNvPr id="60" name="図 59" descr="C:\Users\Everyone\Desktop\アイコンデータ\sdg_icon_14_ja.png">
            <a:extLst>
              <a:ext uri="{FF2B5EF4-FFF2-40B4-BE49-F238E27FC236}">
                <a16:creationId xmlns:a16="http://schemas.microsoft.com/office/drawing/2014/main" id="{00000000-0008-0000-0000-000030000000}"/>
              </a:ext>
            </a:extLst>
          </p:cNvPr>
          <p:cNvPicPr/>
          <p:nvPr/>
        </p:nvPicPr>
        <p:blipFill>
          <a:blip r:embed="rId7" cstate="screen">
            <a:extLst>
              <a:ext uri="{28A0092B-C50C-407E-A947-70E740481C1C}">
                <a14:useLocalDpi xmlns:a14="http://schemas.microsoft.com/office/drawing/2010/main"/>
              </a:ext>
            </a:extLst>
          </a:blip>
          <a:srcRect/>
          <a:stretch>
            <a:fillRect/>
          </a:stretch>
        </p:blipFill>
        <p:spPr bwMode="auto">
          <a:xfrm>
            <a:off x="7487820" y="4625586"/>
            <a:ext cx="360000" cy="360000"/>
          </a:xfrm>
          <a:prstGeom prst="rect">
            <a:avLst/>
          </a:prstGeom>
          <a:noFill/>
          <a:ln>
            <a:noFill/>
          </a:ln>
        </p:spPr>
      </p:pic>
      <p:pic>
        <p:nvPicPr>
          <p:cNvPr id="61" name="図 60" descr="C:\Users\Everyone\Desktop\アイコンデータ\sdg_icon_17_ja.png">
            <a:extLst>
              <a:ext uri="{FF2B5EF4-FFF2-40B4-BE49-F238E27FC236}">
                <a16:creationId xmlns:a16="http://schemas.microsoft.com/office/drawing/2014/main" id="{00000000-0008-0000-0000-000031000000}"/>
              </a:ext>
            </a:extLst>
          </p:cNvPr>
          <p:cNvPicPr>
            <a:picLocks/>
          </p:cNvPicPr>
          <p:nvPr/>
        </p:nvPicPr>
        <p:blipFill>
          <a:blip r:embed="rId8" cstate="screen">
            <a:extLst>
              <a:ext uri="{28A0092B-C50C-407E-A947-70E740481C1C}">
                <a14:useLocalDpi xmlns:a14="http://schemas.microsoft.com/office/drawing/2010/main"/>
              </a:ext>
            </a:extLst>
          </a:blip>
          <a:srcRect/>
          <a:stretch>
            <a:fillRect/>
          </a:stretch>
        </p:blipFill>
        <p:spPr bwMode="auto">
          <a:xfrm>
            <a:off x="8727420" y="4625586"/>
            <a:ext cx="360000" cy="360000"/>
          </a:xfrm>
          <a:prstGeom prst="rect">
            <a:avLst/>
          </a:prstGeom>
          <a:noFill/>
          <a:ln>
            <a:noFill/>
          </a:ln>
        </p:spPr>
      </p:pic>
      <p:pic>
        <p:nvPicPr>
          <p:cNvPr id="62" name="図 61" descr="C:\Users\Everyone\Desktop\アイコンデータ\sdg_icon_16_ja.png">
            <a:extLst>
              <a:ext uri="{FF2B5EF4-FFF2-40B4-BE49-F238E27FC236}">
                <a16:creationId xmlns:a16="http://schemas.microsoft.com/office/drawing/2014/main" id="{00000000-0008-0000-0000-000032000000}"/>
              </a:ext>
            </a:extLst>
          </p:cNvPr>
          <p:cNvPicPr>
            <a:picLocks/>
          </p:cNvPicPr>
          <p:nvPr/>
        </p:nvPicPr>
        <p:blipFill>
          <a:blip r:embed="rId9" cstate="screen">
            <a:extLst>
              <a:ext uri="{28A0092B-C50C-407E-A947-70E740481C1C}">
                <a14:useLocalDpi xmlns:a14="http://schemas.microsoft.com/office/drawing/2010/main"/>
              </a:ext>
            </a:extLst>
          </a:blip>
          <a:srcRect/>
          <a:stretch>
            <a:fillRect/>
          </a:stretch>
        </p:blipFill>
        <p:spPr bwMode="auto">
          <a:xfrm>
            <a:off x="8314220" y="4625586"/>
            <a:ext cx="360000" cy="360000"/>
          </a:xfrm>
          <a:prstGeom prst="rect">
            <a:avLst/>
          </a:prstGeom>
          <a:noFill/>
          <a:ln>
            <a:noFill/>
          </a:ln>
        </p:spPr>
      </p:pic>
      <p:pic>
        <p:nvPicPr>
          <p:cNvPr id="63" name="図 62" descr="C:\Users\Everyone\Desktop\アイコンデータ\sdg_icon_13_ja.png">
            <a:extLst>
              <a:ext uri="{FF2B5EF4-FFF2-40B4-BE49-F238E27FC236}">
                <a16:creationId xmlns:a16="http://schemas.microsoft.com/office/drawing/2014/main" id="{00000000-0008-0000-0000-000033000000}"/>
              </a:ext>
            </a:extLst>
          </p:cNvPr>
          <p:cNvPicPr/>
          <p:nvPr/>
        </p:nvPicPr>
        <p:blipFill>
          <a:blip r:embed="rId10" cstate="screen">
            <a:extLst>
              <a:ext uri="{28A0092B-C50C-407E-A947-70E740481C1C}">
                <a14:useLocalDpi xmlns:a14="http://schemas.microsoft.com/office/drawing/2010/main"/>
              </a:ext>
            </a:extLst>
          </a:blip>
          <a:srcRect/>
          <a:stretch>
            <a:fillRect/>
          </a:stretch>
        </p:blipFill>
        <p:spPr bwMode="auto">
          <a:xfrm>
            <a:off x="7074620" y="4625586"/>
            <a:ext cx="360000" cy="360000"/>
          </a:xfrm>
          <a:prstGeom prst="rect">
            <a:avLst/>
          </a:prstGeom>
          <a:noFill/>
          <a:ln>
            <a:noFill/>
          </a:ln>
        </p:spPr>
      </p:pic>
      <p:pic>
        <p:nvPicPr>
          <p:cNvPr id="68" name="図 67" descr="C:\Users\Everyone\Desktop\アイコンデータ\sdg_icon_15_ja.png">
            <a:extLst>
              <a:ext uri="{FF2B5EF4-FFF2-40B4-BE49-F238E27FC236}">
                <a16:creationId xmlns:a16="http://schemas.microsoft.com/office/drawing/2014/main" id="{00000000-0008-0000-0000-000034000000}"/>
              </a:ext>
            </a:extLst>
          </p:cNvPr>
          <p:cNvPicPr/>
          <p:nvPr/>
        </p:nvPicPr>
        <p:blipFill>
          <a:blip r:embed="rId11" cstate="screen">
            <a:extLst>
              <a:ext uri="{28A0092B-C50C-407E-A947-70E740481C1C}">
                <a14:useLocalDpi xmlns:a14="http://schemas.microsoft.com/office/drawing/2010/main"/>
              </a:ext>
            </a:extLst>
          </a:blip>
          <a:srcRect/>
          <a:stretch>
            <a:fillRect/>
          </a:stretch>
        </p:blipFill>
        <p:spPr bwMode="auto">
          <a:xfrm>
            <a:off x="7901020" y="4625586"/>
            <a:ext cx="360000" cy="360000"/>
          </a:xfrm>
          <a:prstGeom prst="rect">
            <a:avLst/>
          </a:prstGeom>
          <a:noFill/>
          <a:ln>
            <a:noFill/>
          </a:ln>
        </p:spPr>
      </p:pic>
      <p:pic>
        <p:nvPicPr>
          <p:cNvPr id="69" name="図 68" descr="C:\Users\Everyone\Desktop\アイコンデータ\sdg_icon_09_ja.png">
            <a:extLst>
              <a:ext uri="{FF2B5EF4-FFF2-40B4-BE49-F238E27FC236}">
                <a16:creationId xmlns:a16="http://schemas.microsoft.com/office/drawing/2014/main" id="{00000000-0008-0000-0000-000027000000}"/>
              </a:ext>
            </a:extLst>
          </p:cNvPr>
          <p:cNvPicPr/>
          <p:nvPr/>
        </p:nvPicPr>
        <p:blipFill>
          <a:blip r:embed="rId12" cstate="screen">
            <a:extLst>
              <a:ext uri="{28A0092B-C50C-407E-A947-70E740481C1C}">
                <a14:useLocalDpi xmlns:a14="http://schemas.microsoft.com/office/drawing/2010/main"/>
              </a:ext>
            </a:extLst>
          </a:blip>
          <a:srcRect/>
          <a:stretch>
            <a:fillRect/>
          </a:stretch>
        </p:blipFill>
        <p:spPr bwMode="auto">
          <a:xfrm>
            <a:off x="7901020" y="4072822"/>
            <a:ext cx="360000" cy="360000"/>
          </a:xfrm>
          <a:prstGeom prst="rect">
            <a:avLst/>
          </a:prstGeom>
          <a:noFill/>
          <a:ln>
            <a:noFill/>
          </a:ln>
        </p:spPr>
      </p:pic>
      <p:pic>
        <p:nvPicPr>
          <p:cNvPr id="70" name="図 69" descr="C:\Users\Everyone\Desktop\アイコンデータ\sdg_icon_08_ja.png">
            <a:extLst>
              <a:ext uri="{FF2B5EF4-FFF2-40B4-BE49-F238E27FC236}">
                <a16:creationId xmlns:a16="http://schemas.microsoft.com/office/drawing/2014/main" id="{00000000-0008-0000-0000-000028000000}"/>
              </a:ext>
            </a:extLst>
          </p:cNvPr>
          <p:cNvPicPr/>
          <p:nvPr/>
        </p:nvPicPr>
        <p:blipFill>
          <a:blip r:embed="rId13" cstate="screen">
            <a:extLst>
              <a:ext uri="{28A0092B-C50C-407E-A947-70E740481C1C}">
                <a14:useLocalDpi xmlns:a14="http://schemas.microsoft.com/office/drawing/2010/main"/>
              </a:ext>
            </a:extLst>
          </a:blip>
          <a:srcRect/>
          <a:stretch>
            <a:fillRect/>
          </a:stretch>
        </p:blipFill>
        <p:spPr bwMode="auto">
          <a:xfrm>
            <a:off x="7487820" y="4072822"/>
            <a:ext cx="360000" cy="360000"/>
          </a:xfrm>
          <a:prstGeom prst="rect">
            <a:avLst/>
          </a:prstGeom>
          <a:noFill/>
          <a:ln>
            <a:noFill/>
          </a:ln>
        </p:spPr>
      </p:pic>
      <p:pic>
        <p:nvPicPr>
          <p:cNvPr id="76" name="図 75" descr="C:\Users\Everyone\Desktop\アイコンデータ\sdg_icon_07_ja.png">
            <a:extLst>
              <a:ext uri="{FF2B5EF4-FFF2-40B4-BE49-F238E27FC236}">
                <a16:creationId xmlns:a16="http://schemas.microsoft.com/office/drawing/2014/main" id="{00000000-0008-0000-0000-000029000000}"/>
              </a:ext>
            </a:extLst>
          </p:cNvPr>
          <p:cNvPicPr/>
          <p:nvPr/>
        </p:nvPicPr>
        <p:blipFill>
          <a:blip r:embed="rId14" cstate="screen">
            <a:extLst>
              <a:ext uri="{28A0092B-C50C-407E-A947-70E740481C1C}">
                <a14:useLocalDpi xmlns:a14="http://schemas.microsoft.com/office/drawing/2010/main"/>
              </a:ext>
            </a:extLst>
          </a:blip>
          <a:srcRect/>
          <a:stretch>
            <a:fillRect/>
          </a:stretch>
        </p:blipFill>
        <p:spPr bwMode="auto">
          <a:xfrm>
            <a:off x="7074620" y="4072822"/>
            <a:ext cx="360000" cy="360000"/>
          </a:xfrm>
          <a:prstGeom prst="rect">
            <a:avLst/>
          </a:prstGeom>
          <a:noFill/>
          <a:ln>
            <a:noFill/>
          </a:ln>
        </p:spPr>
      </p:pic>
      <p:pic>
        <p:nvPicPr>
          <p:cNvPr id="77" name="図 76" descr="C:\Users\Everyone\Desktop\アイコンデータ\sdg_icon_06_ja.png">
            <a:extLst>
              <a:ext uri="{FF2B5EF4-FFF2-40B4-BE49-F238E27FC236}">
                <a16:creationId xmlns:a16="http://schemas.microsoft.com/office/drawing/2014/main" id="{00000000-0008-0000-0000-00002A000000}"/>
              </a:ext>
            </a:extLst>
          </p:cNvPr>
          <p:cNvPicPr/>
          <p:nvPr/>
        </p:nvPicPr>
        <p:blipFill>
          <a:blip r:embed="rId15" cstate="screen">
            <a:extLst>
              <a:ext uri="{28A0092B-C50C-407E-A947-70E740481C1C}">
                <a14:useLocalDpi xmlns:a14="http://schemas.microsoft.com/office/drawing/2010/main"/>
              </a:ext>
            </a:extLst>
          </a:blip>
          <a:srcRect/>
          <a:stretch>
            <a:fillRect/>
          </a:stretch>
        </p:blipFill>
        <p:spPr bwMode="auto">
          <a:xfrm>
            <a:off x="9140622" y="3555315"/>
            <a:ext cx="360000" cy="360000"/>
          </a:xfrm>
          <a:prstGeom prst="rect">
            <a:avLst/>
          </a:prstGeom>
          <a:noFill/>
          <a:ln>
            <a:noFill/>
          </a:ln>
        </p:spPr>
      </p:pic>
      <p:pic>
        <p:nvPicPr>
          <p:cNvPr id="78" name="図 77" descr="C:\Users\Everyone\Desktop\アイコンデータ\sdg_icon_05_ja.png">
            <a:extLst>
              <a:ext uri="{FF2B5EF4-FFF2-40B4-BE49-F238E27FC236}">
                <a16:creationId xmlns:a16="http://schemas.microsoft.com/office/drawing/2014/main" id="{00000000-0008-0000-0000-00002B000000}"/>
              </a:ext>
            </a:extLst>
          </p:cNvPr>
          <p:cNvPicPr/>
          <p:nvPr/>
        </p:nvPicPr>
        <p:blipFill>
          <a:blip r:embed="rId16" cstate="screen">
            <a:extLst>
              <a:ext uri="{28A0092B-C50C-407E-A947-70E740481C1C}">
                <a14:useLocalDpi xmlns:a14="http://schemas.microsoft.com/office/drawing/2010/main"/>
              </a:ext>
            </a:extLst>
          </a:blip>
          <a:srcRect/>
          <a:stretch>
            <a:fillRect/>
          </a:stretch>
        </p:blipFill>
        <p:spPr bwMode="auto">
          <a:xfrm>
            <a:off x="8727420" y="3555315"/>
            <a:ext cx="360000" cy="360000"/>
          </a:xfrm>
          <a:prstGeom prst="rect">
            <a:avLst/>
          </a:prstGeom>
          <a:noFill/>
          <a:ln>
            <a:noFill/>
          </a:ln>
        </p:spPr>
      </p:pic>
      <p:pic>
        <p:nvPicPr>
          <p:cNvPr id="79" name="図 78" descr="C:\Users\Everyone\Desktop\アイコンデータ\sdg_icon_04_ja.png">
            <a:extLst>
              <a:ext uri="{FF2B5EF4-FFF2-40B4-BE49-F238E27FC236}">
                <a16:creationId xmlns:a16="http://schemas.microsoft.com/office/drawing/2014/main" id="{00000000-0008-0000-0000-00002C000000}"/>
              </a:ext>
            </a:extLst>
          </p:cNvPr>
          <p:cNvPicPr/>
          <p:nvPr/>
        </p:nvPicPr>
        <p:blipFill>
          <a:blip r:embed="rId17" cstate="screen">
            <a:extLst>
              <a:ext uri="{28A0092B-C50C-407E-A947-70E740481C1C}">
                <a14:useLocalDpi xmlns:a14="http://schemas.microsoft.com/office/drawing/2010/main"/>
              </a:ext>
            </a:extLst>
          </a:blip>
          <a:srcRect/>
          <a:stretch>
            <a:fillRect/>
          </a:stretch>
        </p:blipFill>
        <p:spPr bwMode="auto">
          <a:xfrm>
            <a:off x="8314220" y="3555315"/>
            <a:ext cx="360000" cy="360000"/>
          </a:xfrm>
          <a:prstGeom prst="rect">
            <a:avLst/>
          </a:prstGeom>
          <a:noFill/>
          <a:ln>
            <a:noFill/>
          </a:ln>
        </p:spPr>
      </p:pic>
      <p:pic>
        <p:nvPicPr>
          <p:cNvPr id="80" name="図 79" descr="C:\Users\Everyone\Desktop\アイコンデータ\sdg_icon_03_ja.png">
            <a:extLst>
              <a:ext uri="{FF2B5EF4-FFF2-40B4-BE49-F238E27FC236}">
                <a16:creationId xmlns:a16="http://schemas.microsoft.com/office/drawing/2014/main" id="{00000000-0008-0000-0000-00002D000000}"/>
              </a:ext>
            </a:extLst>
          </p:cNvPr>
          <p:cNvPicPr/>
          <p:nvPr/>
        </p:nvPicPr>
        <p:blipFill>
          <a:blip r:embed="rId18" cstate="screen">
            <a:extLst>
              <a:ext uri="{28A0092B-C50C-407E-A947-70E740481C1C}">
                <a14:useLocalDpi xmlns:a14="http://schemas.microsoft.com/office/drawing/2010/main"/>
              </a:ext>
            </a:extLst>
          </a:blip>
          <a:srcRect/>
          <a:stretch>
            <a:fillRect/>
          </a:stretch>
        </p:blipFill>
        <p:spPr bwMode="auto">
          <a:xfrm>
            <a:off x="7901020" y="3555315"/>
            <a:ext cx="360000" cy="360000"/>
          </a:xfrm>
          <a:prstGeom prst="rect">
            <a:avLst/>
          </a:prstGeom>
          <a:noFill/>
          <a:ln>
            <a:noFill/>
          </a:ln>
        </p:spPr>
      </p:pic>
      <p:pic>
        <p:nvPicPr>
          <p:cNvPr id="81" name="図 80" descr="C:\Users\Everyone\Desktop\アイコンデータ\sdg_icon_02_ja.png">
            <a:extLst>
              <a:ext uri="{FF2B5EF4-FFF2-40B4-BE49-F238E27FC236}">
                <a16:creationId xmlns:a16="http://schemas.microsoft.com/office/drawing/2014/main" id="{00000000-0008-0000-0000-00002E000000}"/>
              </a:ext>
            </a:extLst>
          </p:cNvPr>
          <p:cNvPicPr/>
          <p:nvPr/>
        </p:nvPicPr>
        <p:blipFill>
          <a:blip r:embed="rId19" cstate="screen">
            <a:extLst>
              <a:ext uri="{28A0092B-C50C-407E-A947-70E740481C1C}">
                <a14:useLocalDpi xmlns:a14="http://schemas.microsoft.com/office/drawing/2010/main"/>
              </a:ext>
            </a:extLst>
          </a:blip>
          <a:srcRect/>
          <a:stretch>
            <a:fillRect/>
          </a:stretch>
        </p:blipFill>
        <p:spPr bwMode="auto">
          <a:xfrm>
            <a:off x="7487820" y="3555315"/>
            <a:ext cx="360000" cy="360000"/>
          </a:xfrm>
          <a:prstGeom prst="rect">
            <a:avLst/>
          </a:prstGeom>
          <a:noFill/>
          <a:ln>
            <a:noFill/>
          </a:ln>
        </p:spPr>
      </p:pic>
      <p:pic>
        <p:nvPicPr>
          <p:cNvPr id="82" name="図 81" descr="C:\Users\Everyone\Desktop\アイコンデータ\sdg_icon_01_ja.png">
            <a:extLst>
              <a:ext uri="{FF2B5EF4-FFF2-40B4-BE49-F238E27FC236}">
                <a16:creationId xmlns:a16="http://schemas.microsoft.com/office/drawing/2014/main" id="{00000000-0008-0000-0000-00002F000000}"/>
              </a:ext>
            </a:extLst>
          </p:cNvPr>
          <p:cNvPicPr/>
          <p:nvPr/>
        </p:nvPicPr>
        <p:blipFill>
          <a:blip r:embed="rId20" cstate="screen">
            <a:extLst>
              <a:ext uri="{28A0092B-C50C-407E-A947-70E740481C1C}">
                <a14:useLocalDpi xmlns:a14="http://schemas.microsoft.com/office/drawing/2010/main"/>
              </a:ext>
            </a:extLst>
          </a:blip>
          <a:srcRect/>
          <a:stretch>
            <a:fillRect/>
          </a:stretch>
        </p:blipFill>
        <p:spPr bwMode="auto">
          <a:xfrm>
            <a:off x="7074620" y="3555315"/>
            <a:ext cx="360000" cy="360000"/>
          </a:xfrm>
          <a:prstGeom prst="rect">
            <a:avLst/>
          </a:prstGeom>
          <a:noFill/>
          <a:ln>
            <a:noFill/>
          </a:ln>
        </p:spPr>
      </p:pic>
      <p:sp>
        <p:nvSpPr>
          <p:cNvPr id="6" name="正方形/長方形 5"/>
          <p:cNvSpPr/>
          <p:nvPr/>
        </p:nvSpPr>
        <p:spPr>
          <a:xfrm>
            <a:off x="4051300" y="923568"/>
            <a:ext cx="2760262" cy="5871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関連するゴール</a:t>
            </a:r>
            <a:endParaRPr kumimoji="1" lang="ja-JP" altLang="en-US" dirty="0">
              <a:solidFill>
                <a:schemeClr val="tx1"/>
              </a:solidFill>
            </a:endParaRPr>
          </a:p>
        </p:txBody>
      </p:sp>
      <p:sp>
        <p:nvSpPr>
          <p:cNvPr id="83" name="正方形/長方形 82"/>
          <p:cNvSpPr/>
          <p:nvPr/>
        </p:nvSpPr>
        <p:spPr>
          <a:xfrm>
            <a:off x="4054058" y="4797453"/>
            <a:ext cx="2760262" cy="5871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関連するゴール</a:t>
            </a:r>
            <a:endParaRPr kumimoji="1" lang="ja-JP" altLang="en-US" dirty="0">
              <a:solidFill>
                <a:schemeClr val="tx1"/>
              </a:solidFill>
            </a:endParaRPr>
          </a:p>
        </p:txBody>
      </p:sp>
      <p:sp>
        <p:nvSpPr>
          <p:cNvPr id="7" name="正方形/長方形 6"/>
          <p:cNvSpPr/>
          <p:nvPr/>
        </p:nvSpPr>
        <p:spPr>
          <a:xfrm>
            <a:off x="787444" y="2933080"/>
            <a:ext cx="2097737" cy="13428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写真</a:t>
            </a:r>
            <a:endParaRPr kumimoji="1" lang="ja-JP" altLang="en-US" dirty="0"/>
          </a:p>
        </p:txBody>
      </p:sp>
      <p:sp>
        <p:nvSpPr>
          <p:cNvPr id="84" name="正方形/長方形 83"/>
          <p:cNvSpPr/>
          <p:nvPr/>
        </p:nvSpPr>
        <p:spPr>
          <a:xfrm>
            <a:off x="4026583" y="2930846"/>
            <a:ext cx="2097737" cy="13428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写真</a:t>
            </a:r>
            <a:endParaRPr kumimoji="1" lang="ja-JP" altLang="en-US" dirty="0"/>
          </a:p>
        </p:txBody>
      </p:sp>
      <p:sp>
        <p:nvSpPr>
          <p:cNvPr id="85" name="テキスト ボックス 14">
            <a:extLst>
              <a:ext uri="{FF2B5EF4-FFF2-40B4-BE49-F238E27FC236}">
                <a16:creationId xmlns:a16="http://schemas.microsoft.com/office/drawing/2014/main" id="{9889A76B-53A9-40AF-BD94-B81979257174}"/>
              </a:ext>
            </a:extLst>
          </p:cNvPr>
          <p:cNvSpPr txBox="1"/>
          <p:nvPr/>
        </p:nvSpPr>
        <p:spPr>
          <a:xfrm>
            <a:off x="4626802" y="4267492"/>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smtClean="0">
                <a:latin typeface="ＭＳ Ｐゴシック" panose="020B0600070205080204" pitchFamily="50" charset="-128"/>
                <a:ea typeface="ＭＳ Ｐゴシック" panose="020B0600070205080204" pitchFamily="50" charset="-128"/>
              </a:rPr>
              <a:t>【</a:t>
            </a:r>
            <a:r>
              <a:rPr lang="ja-JP" altLang="en-US" sz="1200" dirty="0" smtClean="0">
                <a:latin typeface="ＭＳ Ｐゴシック" panose="020B0600070205080204" pitchFamily="50" charset="-128"/>
                <a:ea typeface="ＭＳ Ｐゴシック" panose="020B0600070205080204" pitchFamily="50" charset="-128"/>
              </a:rPr>
              <a:t>写真タイトル</a:t>
            </a:r>
            <a:r>
              <a:rPr lang="en-US" altLang="ja-JP" sz="1200" dirty="0" smtClean="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86" name="正方形/長方形 85"/>
          <p:cNvSpPr/>
          <p:nvPr/>
        </p:nvSpPr>
        <p:spPr>
          <a:xfrm>
            <a:off x="3510196" y="6020376"/>
            <a:ext cx="1342800" cy="209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写真</a:t>
            </a:r>
            <a:endParaRPr kumimoji="1" lang="ja-JP" altLang="en-US" dirty="0"/>
          </a:p>
        </p:txBody>
      </p:sp>
      <p:sp>
        <p:nvSpPr>
          <p:cNvPr id="87" name="正方形/長方形 86"/>
          <p:cNvSpPr/>
          <p:nvPr/>
        </p:nvSpPr>
        <p:spPr>
          <a:xfrm>
            <a:off x="5199385" y="6020376"/>
            <a:ext cx="1342800" cy="209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写真</a:t>
            </a:r>
            <a:endParaRPr kumimoji="1" lang="ja-JP" altLang="en-US" dirty="0"/>
          </a:p>
        </p:txBody>
      </p:sp>
      <p:sp>
        <p:nvSpPr>
          <p:cNvPr id="88" name="テキスト ボックス 14">
            <a:extLst>
              <a:ext uri="{FF2B5EF4-FFF2-40B4-BE49-F238E27FC236}">
                <a16:creationId xmlns:a16="http://schemas.microsoft.com/office/drawing/2014/main" id="{9889A76B-53A9-40AF-BD94-B81979257174}"/>
              </a:ext>
            </a:extLst>
          </p:cNvPr>
          <p:cNvSpPr txBox="1"/>
          <p:nvPr/>
        </p:nvSpPr>
        <p:spPr>
          <a:xfrm>
            <a:off x="3593504" y="8211595"/>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smtClean="0">
                <a:latin typeface="ＭＳ Ｐゴシック" panose="020B0600070205080204" pitchFamily="50" charset="-128"/>
                <a:ea typeface="ＭＳ Ｐゴシック" panose="020B0600070205080204" pitchFamily="50" charset="-128"/>
              </a:rPr>
              <a:t>【</a:t>
            </a:r>
            <a:r>
              <a:rPr lang="ja-JP" altLang="en-US" sz="1200" dirty="0" smtClean="0">
                <a:latin typeface="ＭＳ Ｐゴシック" panose="020B0600070205080204" pitchFamily="50" charset="-128"/>
                <a:ea typeface="ＭＳ Ｐゴシック" panose="020B0600070205080204" pitchFamily="50" charset="-128"/>
              </a:rPr>
              <a:t>写真タイトル</a:t>
            </a:r>
            <a:r>
              <a:rPr lang="en-US" altLang="ja-JP" sz="1200" dirty="0" smtClean="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89" name="テキスト ボックス 14">
            <a:extLst>
              <a:ext uri="{FF2B5EF4-FFF2-40B4-BE49-F238E27FC236}">
                <a16:creationId xmlns:a16="http://schemas.microsoft.com/office/drawing/2014/main" id="{9889A76B-53A9-40AF-BD94-B81979257174}"/>
              </a:ext>
            </a:extLst>
          </p:cNvPr>
          <p:cNvSpPr txBox="1"/>
          <p:nvPr/>
        </p:nvSpPr>
        <p:spPr>
          <a:xfrm>
            <a:off x="5282693" y="8211595"/>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smtClean="0">
                <a:latin typeface="ＭＳ Ｐゴシック" panose="020B0600070205080204" pitchFamily="50" charset="-128"/>
                <a:ea typeface="ＭＳ Ｐゴシック" panose="020B0600070205080204" pitchFamily="50" charset="-128"/>
              </a:rPr>
              <a:t>【</a:t>
            </a:r>
            <a:r>
              <a:rPr lang="ja-JP" altLang="en-US" sz="1200" dirty="0" smtClean="0">
                <a:latin typeface="ＭＳ Ｐゴシック" panose="020B0600070205080204" pitchFamily="50" charset="-128"/>
                <a:ea typeface="ＭＳ Ｐゴシック" panose="020B0600070205080204" pitchFamily="50" charset="-128"/>
              </a:rPr>
              <a:t>写真タイトル</a:t>
            </a:r>
            <a:r>
              <a:rPr lang="en-US" altLang="ja-JP" sz="1200" dirty="0" smtClean="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90" name="正方形/長方形 89"/>
          <p:cNvSpPr/>
          <p:nvPr/>
        </p:nvSpPr>
        <p:spPr>
          <a:xfrm>
            <a:off x="192159" y="5558862"/>
            <a:ext cx="3097141" cy="3323987"/>
          </a:xfrm>
          <a:prstGeom prst="rect">
            <a:avLst/>
          </a:prstGeom>
          <a:ln>
            <a:solidFill>
              <a:schemeClr val="tx1"/>
            </a:solidFill>
          </a:ln>
        </p:spPr>
        <p:txBody>
          <a:bodyPr wrap="square">
            <a:spAutoFit/>
          </a:bodyPr>
          <a:lstStyle/>
          <a:p>
            <a:pPr lvl="0"/>
            <a:r>
              <a:rPr lang="ja-JP" altLang="en-US" sz="1400" dirty="0" smtClean="0">
                <a:solidFill>
                  <a:prstClr val="black"/>
                </a:solidFill>
                <a:latin typeface="Meiryo UI" panose="020B0604030504040204" pitchFamily="50" charset="-128"/>
                <a:ea typeface="Meiryo UI" panose="020B0604030504040204" pitchFamily="50" charset="-128"/>
              </a:rPr>
              <a:t>（取組内容）</a:t>
            </a:r>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smtClean="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ja-JP" altLang="en-US" sz="1400" dirty="0">
              <a:solidFill>
                <a:prstClr val="black"/>
              </a:solidFill>
              <a:latin typeface="Meiryo UI" panose="020B0604030504040204" pitchFamily="50" charset="-128"/>
              <a:ea typeface="Meiryo UI" panose="020B0604030504040204" pitchFamily="50" charset="-128"/>
            </a:endParaRPr>
          </a:p>
        </p:txBody>
      </p:sp>
      <p:sp>
        <p:nvSpPr>
          <p:cNvPr id="8" name="正方形/長方形 7"/>
          <p:cNvSpPr/>
          <p:nvPr/>
        </p:nvSpPr>
        <p:spPr>
          <a:xfrm>
            <a:off x="5764885" y="9219728"/>
            <a:ext cx="486000" cy="48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HP</a:t>
            </a:r>
            <a:endParaRPr kumimoji="1" lang="ja-JP" altLang="en-US" dirty="0">
              <a:solidFill>
                <a:schemeClr val="tx1"/>
              </a:solidFill>
            </a:endParaRPr>
          </a:p>
        </p:txBody>
      </p:sp>
      <p:sp>
        <p:nvSpPr>
          <p:cNvPr id="91" name="スライド番号プレースホルダー 7"/>
          <p:cNvSpPr txBox="1">
            <a:spLocks/>
          </p:cNvSpPr>
          <p:nvPr/>
        </p:nvSpPr>
        <p:spPr>
          <a:xfrm>
            <a:off x="6376664" y="9316924"/>
            <a:ext cx="435837" cy="311255"/>
          </a:xfrm>
          <a:prstGeom prst="ellipse">
            <a:avLst/>
          </a:prstGeom>
          <a:solidFill>
            <a:schemeClr val="accent5">
              <a:lumMod val="75000"/>
            </a:schemeClr>
          </a:solidFill>
          <a:ln>
            <a:solidFill>
              <a:schemeClr val="bg1"/>
            </a:solidFill>
          </a:ln>
        </p:spPr>
        <p:txBody>
          <a:bodyPr vert="horz" lIns="91441" tIns="45720" rIns="91441"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1B2D613-B5B8-46EE-AAD5-35EDDCA467ED}" type="slidenum">
              <a:rPr lang="ja-JP" altLang="en-US" b="1">
                <a:solidFill>
                  <a:schemeClr val="bg1"/>
                </a:solidFill>
              </a:rPr>
              <a:pPr algn="ctr"/>
              <a:t>1</a:t>
            </a:fld>
            <a:endParaRPr lang="ja-JP" altLang="en-US" b="1" dirty="0">
              <a:solidFill>
                <a:schemeClr val="bg1"/>
              </a:solidFill>
            </a:endParaRPr>
          </a:p>
        </p:txBody>
      </p:sp>
    </p:spTree>
    <p:extLst>
      <p:ext uri="{BB962C8B-B14F-4D97-AF65-F5344CB8AC3E}">
        <p14:creationId xmlns:p14="http://schemas.microsoft.com/office/powerpoint/2010/main" val="17634348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図 49"/>
          <p:cNvPicPr>
            <a:picLocks noChangeAspect="1"/>
          </p:cNvPicPr>
          <p:nvPr/>
        </p:nvPicPr>
        <p:blipFill>
          <a:blip r:embed="rId3"/>
          <a:stretch>
            <a:fillRect/>
          </a:stretch>
        </p:blipFill>
        <p:spPr>
          <a:xfrm>
            <a:off x="116437" y="24108"/>
            <a:ext cx="899460" cy="899460"/>
          </a:xfrm>
          <a:prstGeom prst="rect">
            <a:avLst/>
          </a:prstGeom>
        </p:spPr>
      </p:pic>
      <p:grpSp>
        <p:nvGrpSpPr>
          <p:cNvPr id="59" name="グループ化 58"/>
          <p:cNvGrpSpPr/>
          <p:nvPr/>
        </p:nvGrpSpPr>
        <p:grpSpPr>
          <a:xfrm>
            <a:off x="1044432" y="38548"/>
            <a:ext cx="5679592" cy="565980"/>
            <a:chOff x="1045151" y="110362"/>
            <a:chExt cx="4769135" cy="565980"/>
          </a:xfrm>
          <a:solidFill>
            <a:schemeClr val="accent1">
              <a:lumMod val="75000"/>
            </a:schemeClr>
          </a:solidFill>
        </p:grpSpPr>
        <p:sp>
          <p:nvSpPr>
            <p:cNvPr id="54" name="山形 38"/>
            <p:cNvSpPr>
              <a:spLocks noChangeAspect="1"/>
            </p:cNvSpPr>
            <p:nvPr/>
          </p:nvSpPr>
          <p:spPr>
            <a:xfrm>
              <a:off x="1045151" y="165511"/>
              <a:ext cx="365762"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5" name="正方形/長方形 54"/>
            <p:cNvSpPr/>
            <p:nvPr/>
          </p:nvSpPr>
          <p:spPr>
            <a:xfrm>
              <a:off x="1467984" y="110362"/>
              <a:ext cx="3922031" cy="4859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bg1"/>
                  </a:solidFill>
                  <a:latin typeface="Meiryo UI" panose="020B0604030504040204" pitchFamily="50" charset="-128"/>
                  <a:ea typeface="Meiryo UI" panose="020B0604030504040204" pitchFamily="50" charset="-128"/>
                </a:rPr>
                <a:t>ふくしまＳＤＧｓ推進プラットフォーム</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56" name="山形 38"/>
            <p:cNvSpPr>
              <a:spLocks noChangeAspect="1"/>
            </p:cNvSpPr>
            <p:nvPr/>
          </p:nvSpPr>
          <p:spPr>
            <a:xfrm rot="10800000">
              <a:off x="5447086" y="190342"/>
              <a:ext cx="367200"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eiryo UI" panose="020B0604030504040204" pitchFamily="50" charset="-128"/>
                <a:ea typeface="Meiryo UI" panose="020B0604030504040204" pitchFamily="50" charset="-128"/>
              </a:endParaRPr>
            </a:p>
          </p:txBody>
        </p:sp>
      </p:grpSp>
      <p:sp>
        <p:nvSpPr>
          <p:cNvPr id="4" name="テキスト ボックス 3"/>
          <p:cNvSpPr txBox="1"/>
          <p:nvPr/>
        </p:nvSpPr>
        <p:spPr>
          <a:xfrm>
            <a:off x="2633721" y="584205"/>
            <a:ext cx="2554513" cy="261738"/>
          </a:xfrm>
          <a:prstGeom prst="rect">
            <a:avLst/>
          </a:prstGeom>
          <a:noFill/>
          <a:ln w="6350">
            <a:solidFill>
              <a:schemeClr val="tx1"/>
            </a:solidFill>
          </a:ln>
        </p:spPr>
        <p:txBody>
          <a:bodyPr wrap="square" rtlCol="0">
            <a:spAutoFit/>
          </a:bodyPr>
          <a:lstStyle/>
          <a:p>
            <a:pPr algn="ctr"/>
            <a:r>
              <a:rPr lang="ja-JP" altLang="en-US" sz="1101" b="1" dirty="0">
                <a:latin typeface="Meiryo UI" panose="020B0604030504040204" pitchFamily="50" charset="-128"/>
                <a:ea typeface="Meiryo UI" panose="020B0604030504040204" pitchFamily="50" charset="-128"/>
              </a:rPr>
              <a:t>主な活動場所</a:t>
            </a:r>
            <a:r>
              <a:rPr lang="ja-JP" altLang="en-US" sz="1101" b="1" dirty="0" smtClean="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福島県内全域</a:t>
            </a:r>
          </a:p>
        </p:txBody>
      </p:sp>
      <p:sp>
        <p:nvSpPr>
          <p:cNvPr id="67" name="角丸四角形 66"/>
          <p:cNvSpPr/>
          <p:nvPr/>
        </p:nvSpPr>
        <p:spPr>
          <a:xfrm>
            <a:off x="556" y="1500387"/>
            <a:ext cx="6858000" cy="3617996"/>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64" name="正方形/長方形 63"/>
          <p:cNvSpPr/>
          <p:nvPr/>
        </p:nvSpPr>
        <p:spPr>
          <a:xfrm>
            <a:off x="1583283" y="1116660"/>
            <a:ext cx="3604909"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ＳＤＧｓの出前講座</a:t>
            </a:r>
          </a:p>
        </p:txBody>
      </p:sp>
      <p:sp>
        <p:nvSpPr>
          <p:cNvPr id="65" name="テキスト ボックス 64"/>
          <p:cNvSpPr txBox="1"/>
          <p:nvPr/>
        </p:nvSpPr>
        <p:spPr>
          <a:xfrm>
            <a:off x="90726" y="1119461"/>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主な取組①</a:t>
            </a:r>
          </a:p>
        </p:txBody>
      </p:sp>
      <p:sp>
        <p:nvSpPr>
          <p:cNvPr id="24" name="角丸四角形 23"/>
          <p:cNvSpPr/>
          <p:nvPr/>
        </p:nvSpPr>
        <p:spPr>
          <a:xfrm>
            <a:off x="-2629" y="9035815"/>
            <a:ext cx="6857998" cy="852803"/>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 </a:t>
            </a:r>
            <a:r>
              <a:rPr kumimoji="1"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r>
              <a:rPr kumimoji="1" lang="zh-TW" altLang="ja-JP" sz="1100" b="1" dirty="0" smtClean="0">
                <a:solidFill>
                  <a:schemeClr val="bg1"/>
                </a:solidFill>
                <a:latin typeface="ＭＳ Ｐゴシック" panose="020B0600070205080204" pitchFamily="50" charset="-128"/>
                <a:ea typeface="ＭＳ Ｐゴシック" panose="020B0600070205080204" pitchFamily="50" charset="-128"/>
              </a:rPr>
              <a:t>〒</a:t>
            </a:r>
            <a:r>
              <a:rPr kumimoji="1" lang="en-US" altLang="ja-JP" sz="1100" b="1" dirty="0">
                <a:solidFill>
                  <a:schemeClr val="bg1"/>
                </a:solidFill>
                <a:latin typeface="ＭＳ Ｐゴシック" panose="020B0600070205080204" pitchFamily="50" charset="-128"/>
                <a:ea typeface="ＭＳ Ｐゴシック" panose="020B0600070205080204" pitchFamily="50" charset="-128"/>
              </a:rPr>
              <a:t>960-8670</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　福島県福島市杉妻町</a:t>
            </a:r>
            <a:r>
              <a:rPr kumimoji="1" lang="en-US" altLang="ja-JP" sz="1100" dirty="0">
                <a:solidFill>
                  <a:schemeClr val="bg1"/>
                </a:solidFill>
                <a:latin typeface="ＭＳ Ｐゴシック" panose="020B0600070205080204" pitchFamily="50" charset="-128"/>
                <a:ea typeface="ＭＳ Ｐゴシック" panose="020B0600070205080204" pitchFamily="50" charset="-128"/>
              </a:rPr>
              <a:t>2</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番</a:t>
            </a:r>
            <a:r>
              <a:rPr kumimoji="1" lang="en-US" altLang="ja-JP" sz="1100" dirty="0">
                <a:solidFill>
                  <a:schemeClr val="bg1"/>
                </a:solidFill>
                <a:latin typeface="ＭＳ Ｐゴシック" panose="020B0600070205080204" pitchFamily="50" charset="-128"/>
                <a:ea typeface="ＭＳ Ｐゴシック" panose="020B0600070205080204" pitchFamily="50" charset="-128"/>
              </a:rPr>
              <a:t>16</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号</a:t>
            </a:r>
            <a:endParaRPr kumimoji="1" lang="en-US" altLang="zh-TW" sz="1100" dirty="0">
              <a:solidFill>
                <a:schemeClr val="bg1"/>
              </a:solidFill>
              <a:latin typeface="ＭＳ Ｐゴシック" panose="020B0600070205080204" pitchFamily="50" charset="-128"/>
              <a:ea typeface="ＭＳ Ｐゴシック" panose="020B0600070205080204" pitchFamily="50" charset="-128"/>
            </a:endParaRPr>
          </a:p>
          <a:p>
            <a:r>
              <a:rPr kumimoji="1" lang="en-US" altLang="ja-JP" sz="1100" dirty="0">
                <a:solidFill>
                  <a:schemeClr val="bg1"/>
                </a:solidFill>
                <a:latin typeface="ＭＳ Ｐゴシック" panose="020B0600070205080204" pitchFamily="50" charset="-128"/>
                <a:ea typeface="ＭＳ Ｐゴシック" panose="020B0600070205080204" pitchFamily="50" charset="-128"/>
              </a:rPr>
              <a:t>【H P】 https://www.pref.fukushima.lg.jp/site/sdgs-pf/</a:t>
            </a:r>
          </a:p>
          <a:p>
            <a:r>
              <a:rPr kumimoji="1" lang="en-US" altLang="ja-JP" sz="1100" dirty="0">
                <a:solidFill>
                  <a:schemeClr val="bg1"/>
                </a:solidFill>
                <a:latin typeface="ＭＳ Ｐゴシック" panose="020B0600070205080204" pitchFamily="50" charset="-128"/>
                <a:ea typeface="ＭＳ Ｐゴシック" panose="020B0600070205080204" pitchFamily="50" charset="-128"/>
              </a:rPr>
              <a:t>【TEL】 </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０２４－５２１－７１０９</a:t>
            </a:r>
            <a:endParaRPr kumimoji="1" lang="en-US" altLang="ja-JP" sz="1100" dirty="0">
              <a:solidFill>
                <a:schemeClr val="bg1"/>
              </a:solidFill>
              <a:latin typeface="ＭＳ Ｐゴシック" panose="020B0600070205080204" pitchFamily="50" charset="-128"/>
              <a:ea typeface="ＭＳ Ｐゴシック" panose="020B0600070205080204" pitchFamily="50" charset="-128"/>
            </a:endParaRPr>
          </a:p>
          <a:p>
            <a:r>
              <a:rPr kumimoji="1" lang="en-US" altLang="ja-JP" sz="1100" dirty="0">
                <a:solidFill>
                  <a:schemeClr val="bg1"/>
                </a:solidFill>
                <a:latin typeface="ＭＳ Ｐゴシック" panose="020B0600070205080204" pitchFamily="50" charset="-128"/>
                <a:ea typeface="ＭＳ Ｐゴシック" panose="020B0600070205080204" pitchFamily="50" charset="-128"/>
              </a:rPr>
              <a:t>【MAIL】 f-sdgs-pf@pref.fukushima.lg.jp</a:t>
            </a:r>
            <a:r>
              <a:rPr kumimoji="1" lang="ja-JP" altLang="ja-JP" sz="1100" dirty="0">
                <a:solidFill>
                  <a:schemeClr val="bg1"/>
                </a:solidFill>
                <a:latin typeface="ＭＳ Ｐゴシック" panose="020B0600070205080204" pitchFamily="50" charset="-128"/>
                <a:ea typeface="ＭＳ Ｐゴシック" panose="020B0600070205080204" pitchFamily="50" charset="-128"/>
              </a:rPr>
              <a:t>（担当：</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舞木、伊藤</a:t>
            </a:r>
            <a:r>
              <a:rPr kumimoji="1" lang="ja-JP" altLang="ja-JP" sz="1100" dirty="0">
                <a:solidFill>
                  <a:schemeClr val="bg1"/>
                </a:solidFill>
                <a:latin typeface="ＭＳ Ｐゴシック" panose="020B0600070205080204" pitchFamily="50" charset="-128"/>
                <a:ea typeface="ＭＳ Ｐゴシック" panose="020B0600070205080204" pitchFamily="50" charset="-128"/>
              </a:rPr>
              <a:t>） </a:t>
            </a:r>
            <a:r>
              <a:rPr lang="ja-JP" altLang="en-US" sz="1100" b="1" dirty="0" smtClean="0">
                <a:solidFill>
                  <a:schemeClr val="bg1"/>
                </a:solidFill>
                <a:latin typeface="ＭＳ Ｐゴシック" panose="020B0600070205080204" pitchFamily="50" charset="-128"/>
                <a:ea typeface="ＭＳ Ｐゴシック" panose="020B0600070205080204" pitchFamily="50" charset="-128"/>
              </a:rPr>
              <a:t> </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p:txBody>
      </p:sp>
      <p:sp>
        <p:nvSpPr>
          <p:cNvPr id="3" name="正方形/長方形 2"/>
          <p:cNvSpPr/>
          <p:nvPr/>
        </p:nvSpPr>
        <p:spPr>
          <a:xfrm>
            <a:off x="98387" y="1626935"/>
            <a:ext cx="6665841" cy="954107"/>
          </a:xfrm>
          <a:prstGeom prst="rect">
            <a:avLst/>
          </a:prstGeom>
        </p:spPr>
        <p:txBody>
          <a:bodyPr wrap="square">
            <a:spAutoFit/>
          </a:bodyPr>
          <a:lstStyle/>
          <a:p>
            <a:pPr lvl="0"/>
            <a:r>
              <a:rPr kumimoji="1" lang="ja-JP" altLang="en-US" sz="1400" dirty="0">
                <a:solidFill>
                  <a:prstClr val="black"/>
                </a:solidFill>
                <a:latin typeface="Meiryo UI" panose="020B0604030504040204" pitchFamily="50" charset="-128"/>
                <a:ea typeface="Meiryo UI" panose="020B0604030504040204" pitchFamily="50" charset="-128"/>
              </a:rPr>
              <a:t>　　市町村や学校、民間企業などを訪れ、ＳＤＧｓの基礎や考え方、ＳＤＧｓと総合計画の関係を説明している。</a:t>
            </a:r>
          </a:p>
          <a:p>
            <a:pPr lvl="0"/>
            <a:r>
              <a:rPr kumimoji="1" lang="ja-JP" altLang="en-US" sz="1400" dirty="0">
                <a:solidFill>
                  <a:prstClr val="black"/>
                </a:solidFill>
                <a:latin typeface="Meiryo UI" panose="020B0604030504040204" pitchFamily="50" charset="-128"/>
                <a:ea typeface="Meiryo UI" panose="020B0604030504040204" pitchFamily="50" charset="-128"/>
              </a:rPr>
              <a:t>　ＳＤＧｓの視点で福島県の課題を捉えることで県民の皆様が福島県の現状や課題の把握、解決に向けた取組の活性化を目的としている。</a:t>
            </a:r>
            <a:endParaRPr kumimoji="1" lang="ja-JP" altLang="en-US" sz="1400" dirty="0">
              <a:latin typeface="Meiryo UI" panose="020B0604030504040204" pitchFamily="50" charset="-128"/>
              <a:ea typeface="Meiryo UI" panose="020B0604030504040204" pitchFamily="50" charset="-128"/>
            </a:endParaRPr>
          </a:p>
        </p:txBody>
      </p:sp>
      <p:sp>
        <p:nvSpPr>
          <p:cNvPr id="39" name="角丸四角形 38"/>
          <p:cNvSpPr/>
          <p:nvPr/>
        </p:nvSpPr>
        <p:spPr>
          <a:xfrm>
            <a:off x="-2631" y="5861842"/>
            <a:ext cx="6858000" cy="2996647"/>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40" name="正方形/長方形 39"/>
          <p:cNvSpPr/>
          <p:nvPr/>
        </p:nvSpPr>
        <p:spPr>
          <a:xfrm>
            <a:off x="1675312" y="5479165"/>
            <a:ext cx="2966902"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ＳＤＧｓセミナーの実施</a:t>
            </a:r>
          </a:p>
        </p:txBody>
      </p:sp>
      <p:sp>
        <p:nvSpPr>
          <p:cNvPr id="41" name="テキスト ボックス 40"/>
          <p:cNvSpPr txBox="1"/>
          <p:nvPr/>
        </p:nvSpPr>
        <p:spPr>
          <a:xfrm>
            <a:off x="129353" y="5478752"/>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主な取組②</a:t>
            </a:r>
          </a:p>
        </p:txBody>
      </p:sp>
      <p:sp>
        <p:nvSpPr>
          <p:cNvPr id="42" name="正方形/長方形 41"/>
          <p:cNvSpPr/>
          <p:nvPr/>
        </p:nvSpPr>
        <p:spPr>
          <a:xfrm>
            <a:off x="154389" y="5906472"/>
            <a:ext cx="4454569" cy="1169551"/>
          </a:xfrm>
          <a:prstGeom prst="rect">
            <a:avLst/>
          </a:prstGeom>
        </p:spPr>
        <p:txBody>
          <a:bodyPr wrap="square">
            <a:spAutoFit/>
          </a:bodyPr>
          <a:lstStyle/>
          <a:p>
            <a:pPr lvl="0"/>
            <a:r>
              <a:rPr kumimoji="1" lang="ja-JP" altLang="en-US" sz="1400" dirty="0">
                <a:solidFill>
                  <a:prstClr val="black"/>
                </a:solidFill>
                <a:latin typeface="Meiryo UI" panose="020B0604030504040204" pitchFamily="50" charset="-128"/>
                <a:ea typeface="Meiryo UI" panose="020B0604030504040204" pitchFamily="50" charset="-128"/>
              </a:rPr>
              <a:t>セミナーのテーマによって内容は変わるものの、ふくしまＳＤＧｓ推進プラットフォーム会員のＳＤＧｓに関する知識向上を目的としている。</a:t>
            </a:r>
          </a:p>
          <a:p>
            <a:pPr lvl="0"/>
            <a:r>
              <a:rPr kumimoji="1" lang="ja-JP" altLang="en-US" sz="1400" dirty="0">
                <a:solidFill>
                  <a:prstClr val="black"/>
                </a:solidFill>
                <a:latin typeface="Meiryo UI" panose="020B0604030504040204" pitchFamily="50" charset="-128"/>
                <a:ea typeface="Meiryo UI" panose="020B0604030504040204" pitchFamily="50" charset="-128"/>
              </a:rPr>
              <a:t>　また、会員のＳＤＧｓの取組発表の場や会員同士の交流の場にもなっており、連携協働を促進している</a:t>
            </a:r>
            <a:r>
              <a:rPr kumimoji="1" lang="ja-JP" altLang="en-US" sz="1400" dirty="0" smtClean="0">
                <a:solidFill>
                  <a:prstClr val="black"/>
                </a:solidFill>
                <a:latin typeface="Meiryo UI" panose="020B0604030504040204" pitchFamily="50" charset="-128"/>
                <a:ea typeface="Meiryo UI" panose="020B0604030504040204" pitchFamily="50" charset="-128"/>
              </a:rPr>
              <a:t>。</a:t>
            </a:r>
            <a:endParaRPr kumimoji="1" lang="ja-JP" altLang="en-US" sz="1400" dirty="0">
              <a:solidFill>
                <a:prstClr val="black"/>
              </a:solidFill>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30966" y="9229552"/>
            <a:ext cx="486001" cy="486001"/>
          </a:xfrm>
          <a:prstGeom prst="rect">
            <a:avLst/>
          </a:prstGeom>
        </p:spPr>
      </p:pic>
      <p:sp>
        <p:nvSpPr>
          <p:cNvPr id="53" name="スライド番号プレースホルダー 7"/>
          <p:cNvSpPr txBox="1">
            <a:spLocks/>
          </p:cNvSpPr>
          <p:nvPr/>
        </p:nvSpPr>
        <p:spPr>
          <a:xfrm>
            <a:off x="6376664" y="9316924"/>
            <a:ext cx="435837" cy="311255"/>
          </a:xfrm>
          <a:prstGeom prst="ellipse">
            <a:avLst/>
          </a:prstGeom>
          <a:solidFill>
            <a:schemeClr val="accent5">
              <a:lumMod val="75000"/>
            </a:schemeClr>
          </a:solidFill>
          <a:ln>
            <a:solidFill>
              <a:schemeClr val="bg1"/>
            </a:solidFill>
          </a:ln>
        </p:spPr>
        <p:txBody>
          <a:bodyPr vert="horz" lIns="91441" tIns="45720" rIns="91441"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1B2D613-B5B8-46EE-AAD5-35EDDCA467ED}" type="slidenum">
              <a:rPr lang="ja-JP" altLang="en-US" b="1">
                <a:solidFill>
                  <a:schemeClr val="bg1"/>
                </a:solidFill>
              </a:rPr>
              <a:pPr algn="ctr"/>
              <a:t>2</a:t>
            </a:fld>
            <a:endParaRPr lang="ja-JP" altLang="en-US" b="1" dirty="0">
              <a:solidFill>
                <a:schemeClr val="bg1"/>
              </a:solidFill>
            </a:endParaRPr>
          </a:p>
        </p:txBody>
      </p:sp>
      <p:pic>
        <p:nvPicPr>
          <p:cNvPr id="43" name="図 42" descr="C:\Users\Everyone\Desktop\アイコンデータ\sdg_icon_04_ja.png">
            <a:extLst>
              <a:ext uri="{FF2B5EF4-FFF2-40B4-BE49-F238E27FC236}">
                <a16:creationId xmlns:a16="http://schemas.microsoft.com/office/drawing/2014/main" id="{00000000-0008-0000-0000-00002C000000}"/>
              </a:ext>
            </a:extLst>
          </p:cNvPr>
          <p:cNvPicPr preferRelativeResize="0"/>
          <p:nvPr/>
        </p:nvPicPr>
        <p:blipFill>
          <a:blip r:embed="rId5" cstate="screen">
            <a:extLst>
              <a:ext uri="{28A0092B-C50C-407E-A947-70E740481C1C}">
                <a14:useLocalDpi xmlns:a14="http://schemas.microsoft.com/office/drawing/2010/main"/>
              </a:ext>
            </a:extLst>
          </a:blip>
          <a:srcRect/>
          <a:stretch>
            <a:fillRect/>
          </a:stretch>
        </p:blipFill>
        <p:spPr bwMode="auto">
          <a:xfrm>
            <a:off x="5802985" y="1046154"/>
            <a:ext cx="360362" cy="358775"/>
          </a:xfrm>
          <a:prstGeom prst="rect">
            <a:avLst/>
          </a:prstGeom>
          <a:noFill/>
          <a:ln>
            <a:noFill/>
          </a:ln>
        </p:spPr>
      </p:pic>
      <p:pic>
        <p:nvPicPr>
          <p:cNvPr id="57" name="図 56" descr="C:\Users\Everyone\Desktop\アイコンデータ\sdg_icon_17_ja.png">
            <a:extLst>
              <a:ext uri="{FF2B5EF4-FFF2-40B4-BE49-F238E27FC236}">
                <a16:creationId xmlns:a16="http://schemas.microsoft.com/office/drawing/2014/main" id="{00000000-0008-0000-0000-000031000000}"/>
              </a:ext>
            </a:extLst>
          </p:cNvPr>
          <p:cNvPicPr>
            <a:picLocks/>
          </p:cNvPicPr>
          <p:nvPr/>
        </p:nvPicPr>
        <p:blipFill>
          <a:blip r:embed="rId6" cstate="screen">
            <a:extLst>
              <a:ext uri="{28A0092B-C50C-407E-A947-70E740481C1C}">
                <a14:useLocalDpi xmlns:a14="http://schemas.microsoft.com/office/drawing/2010/main"/>
              </a:ext>
            </a:extLst>
          </a:blip>
          <a:srcRect/>
          <a:stretch>
            <a:fillRect/>
          </a:stretch>
        </p:blipFill>
        <p:spPr bwMode="auto">
          <a:xfrm>
            <a:off x="6206210" y="1046154"/>
            <a:ext cx="360362" cy="358775"/>
          </a:xfrm>
          <a:prstGeom prst="rect">
            <a:avLst/>
          </a:prstGeom>
          <a:noFill/>
          <a:ln>
            <a:noFill/>
          </a:ln>
        </p:spPr>
      </p:pic>
      <p:sp>
        <p:nvSpPr>
          <p:cNvPr id="58" name="正方形/長方形 57"/>
          <p:cNvSpPr/>
          <p:nvPr/>
        </p:nvSpPr>
        <p:spPr>
          <a:xfrm>
            <a:off x="1283337" y="2779016"/>
            <a:ext cx="1342800" cy="1864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a:t>写真１</a:t>
            </a:r>
          </a:p>
        </p:txBody>
      </p:sp>
      <p:sp>
        <p:nvSpPr>
          <p:cNvPr id="60" name="正方形/長方形 59"/>
          <p:cNvSpPr/>
          <p:nvPr/>
        </p:nvSpPr>
        <p:spPr>
          <a:xfrm>
            <a:off x="3643101" y="3147175"/>
            <a:ext cx="2098800" cy="134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a:t>写真２</a:t>
            </a:r>
          </a:p>
        </p:txBody>
      </p:sp>
      <p:sp>
        <p:nvSpPr>
          <p:cNvPr id="61" name="テキスト ボックス 49"/>
          <p:cNvSpPr txBox="1"/>
          <p:nvPr/>
        </p:nvSpPr>
        <p:spPr>
          <a:xfrm>
            <a:off x="1044432" y="4705550"/>
            <a:ext cx="2414588" cy="23018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例：出前講座の様子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62" name="テキスト ボックス 50"/>
          <p:cNvSpPr txBox="1"/>
          <p:nvPr/>
        </p:nvSpPr>
        <p:spPr>
          <a:xfrm>
            <a:off x="3526054" y="4546500"/>
            <a:ext cx="2483385" cy="246436"/>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例：グループワークの様子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pic>
        <p:nvPicPr>
          <p:cNvPr id="63" name="図 62" descr="C:\Users\Everyone\Desktop\アイコンデータ\sdg_icon_11_ja.png">
            <a:extLst>
              <a:ext uri="{FF2B5EF4-FFF2-40B4-BE49-F238E27FC236}">
                <a16:creationId xmlns:a16="http://schemas.microsoft.com/office/drawing/2014/main" id="{00000000-0008-0000-0000-000025000000}"/>
              </a:ext>
            </a:extLst>
          </p:cNvPr>
          <p:cNvPicPr preferRelativeResize="0"/>
          <p:nvPr/>
        </p:nvPicPr>
        <p:blipFill>
          <a:blip r:embed="rId7" cstate="screen">
            <a:extLst>
              <a:ext uri="{28A0092B-C50C-407E-A947-70E740481C1C}">
                <a14:useLocalDpi xmlns:a14="http://schemas.microsoft.com/office/drawing/2010/main"/>
              </a:ext>
            </a:extLst>
          </a:blip>
          <a:srcRect/>
          <a:stretch>
            <a:fillRect/>
          </a:stretch>
        </p:blipFill>
        <p:spPr bwMode="auto">
          <a:xfrm>
            <a:off x="5472396" y="5421344"/>
            <a:ext cx="358775" cy="360363"/>
          </a:xfrm>
          <a:prstGeom prst="rect">
            <a:avLst/>
          </a:prstGeom>
          <a:noFill/>
          <a:ln>
            <a:noFill/>
          </a:ln>
        </p:spPr>
      </p:pic>
      <p:pic>
        <p:nvPicPr>
          <p:cNvPr id="68" name="図 67" descr="C:\Users\Everyone\Desktop\アイコンデータ\sdg_icon_17_ja.png">
            <a:extLst>
              <a:ext uri="{FF2B5EF4-FFF2-40B4-BE49-F238E27FC236}">
                <a16:creationId xmlns:a16="http://schemas.microsoft.com/office/drawing/2014/main" id="{00000000-0008-0000-0000-000031000000}"/>
              </a:ext>
            </a:extLst>
          </p:cNvPr>
          <p:cNvPicPr>
            <a:picLocks/>
          </p:cNvPicPr>
          <p:nvPr/>
        </p:nvPicPr>
        <p:blipFill>
          <a:blip r:embed="rId6" cstate="screen">
            <a:extLst>
              <a:ext uri="{28A0092B-C50C-407E-A947-70E740481C1C}">
                <a14:useLocalDpi xmlns:a14="http://schemas.microsoft.com/office/drawing/2010/main"/>
              </a:ext>
            </a:extLst>
          </a:blip>
          <a:srcRect/>
          <a:stretch>
            <a:fillRect/>
          </a:stretch>
        </p:blipFill>
        <p:spPr bwMode="auto">
          <a:xfrm>
            <a:off x="6269321" y="5421344"/>
            <a:ext cx="360363" cy="360363"/>
          </a:xfrm>
          <a:prstGeom prst="rect">
            <a:avLst/>
          </a:prstGeom>
          <a:noFill/>
          <a:ln>
            <a:noFill/>
          </a:ln>
        </p:spPr>
      </p:pic>
      <p:pic>
        <p:nvPicPr>
          <p:cNvPr id="69" name="図 68" descr="C:\Users\Everyone\Desktop\アイコンデータ\sdg_icon_13_ja.png">
            <a:extLst>
              <a:ext uri="{FF2B5EF4-FFF2-40B4-BE49-F238E27FC236}">
                <a16:creationId xmlns:a16="http://schemas.microsoft.com/office/drawing/2014/main" id="{00000000-0008-0000-0000-000033000000}"/>
              </a:ext>
            </a:extLst>
          </p:cNvPr>
          <p:cNvPicPr/>
          <p:nvPr/>
        </p:nvPicPr>
        <p:blipFill>
          <a:blip r:embed="rId8" cstate="screen">
            <a:extLst>
              <a:ext uri="{28A0092B-C50C-407E-A947-70E740481C1C}">
                <a14:useLocalDpi xmlns:a14="http://schemas.microsoft.com/office/drawing/2010/main"/>
              </a:ext>
            </a:extLst>
          </a:blip>
          <a:srcRect/>
          <a:stretch>
            <a:fillRect/>
          </a:stretch>
        </p:blipFill>
        <p:spPr bwMode="auto">
          <a:xfrm>
            <a:off x="5874034" y="5421344"/>
            <a:ext cx="360362" cy="360363"/>
          </a:xfrm>
          <a:prstGeom prst="rect">
            <a:avLst/>
          </a:prstGeom>
          <a:noFill/>
          <a:ln>
            <a:noFill/>
          </a:ln>
        </p:spPr>
      </p:pic>
      <p:pic>
        <p:nvPicPr>
          <p:cNvPr id="70" name="図 69" descr="C:\Users\Everyone\Desktop\アイコンデータ\sdg_icon_07_ja.png">
            <a:extLst>
              <a:ext uri="{FF2B5EF4-FFF2-40B4-BE49-F238E27FC236}">
                <a16:creationId xmlns:a16="http://schemas.microsoft.com/office/drawing/2014/main" id="{00000000-0008-0000-0000-000029000000}"/>
              </a:ext>
            </a:extLst>
          </p:cNvPr>
          <p:cNvPicPr preferRelativeResize="0"/>
          <p:nvPr/>
        </p:nvPicPr>
        <p:blipFill>
          <a:blip r:embed="rId9" cstate="screen">
            <a:extLst>
              <a:ext uri="{28A0092B-C50C-407E-A947-70E740481C1C}">
                <a14:useLocalDpi xmlns:a14="http://schemas.microsoft.com/office/drawing/2010/main"/>
              </a:ext>
            </a:extLst>
          </a:blip>
          <a:srcRect/>
          <a:stretch>
            <a:fillRect/>
          </a:stretch>
        </p:blipFill>
        <p:spPr bwMode="auto">
          <a:xfrm>
            <a:off x="4673884" y="5421344"/>
            <a:ext cx="360362" cy="360363"/>
          </a:xfrm>
          <a:prstGeom prst="rect">
            <a:avLst/>
          </a:prstGeom>
          <a:noFill/>
          <a:ln>
            <a:noFill/>
          </a:ln>
        </p:spPr>
      </p:pic>
      <p:pic>
        <p:nvPicPr>
          <p:cNvPr id="76" name="図 75" descr="C:\Users\Everyone\Desktop\アイコンデータ\sdg_icon_08_ja.png">
            <a:extLst>
              <a:ext uri="{FF2B5EF4-FFF2-40B4-BE49-F238E27FC236}">
                <a16:creationId xmlns:a16="http://schemas.microsoft.com/office/drawing/2014/main" id="{00000000-0008-0000-0000-000028000000}"/>
              </a:ext>
            </a:extLst>
          </p:cNvPr>
          <p:cNvPicPr preferRelativeResize="0">
            <a:picLocks/>
          </p:cNvPicPr>
          <p:nvPr/>
        </p:nvPicPr>
        <p:blipFill>
          <a:blip r:embed="rId10" cstate="screen">
            <a:extLst>
              <a:ext uri="{28A0092B-C50C-407E-A947-70E740481C1C}">
                <a14:useLocalDpi xmlns:a14="http://schemas.microsoft.com/office/drawing/2010/main"/>
              </a:ext>
            </a:extLst>
          </a:blip>
          <a:srcRect/>
          <a:stretch>
            <a:fillRect/>
          </a:stretch>
        </p:blipFill>
        <p:spPr bwMode="auto">
          <a:xfrm>
            <a:off x="5075521" y="5421344"/>
            <a:ext cx="360363" cy="360363"/>
          </a:xfrm>
          <a:prstGeom prst="rect">
            <a:avLst/>
          </a:prstGeom>
          <a:noFill/>
          <a:ln>
            <a:noFill/>
          </a:ln>
        </p:spPr>
      </p:pic>
      <p:sp>
        <p:nvSpPr>
          <p:cNvPr id="77" name="正方形/長方形 76"/>
          <p:cNvSpPr/>
          <p:nvPr/>
        </p:nvSpPr>
        <p:spPr>
          <a:xfrm>
            <a:off x="4854065" y="6323604"/>
            <a:ext cx="1342800" cy="1864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dirty="0" smtClean="0"/>
              <a:t>写真４</a:t>
            </a:r>
            <a:endParaRPr kumimoji="1" lang="ja-JP" altLang="en-US" sz="1400" b="1" dirty="0"/>
          </a:p>
        </p:txBody>
      </p:sp>
      <p:sp>
        <p:nvSpPr>
          <p:cNvPr id="79" name="正方形/長方形 78"/>
          <p:cNvSpPr/>
          <p:nvPr/>
        </p:nvSpPr>
        <p:spPr>
          <a:xfrm>
            <a:off x="1283337" y="7180360"/>
            <a:ext cx="2098800" cy="134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dirty="0" smtClean="0"/>
              <a:t>写真３</a:t>
            </a:r>
            <a:endParaRPr kumimoji="1" lang="ja-JP" altLang="en-US" sz="1400" b="1" dirty="0"/>
          </a:p>
        </p:txBody>
      </p:sp>
      <p:sp>
        <p:nvSpPr>
          <p:cNvPr id="81" name="テキスト ボックス 53"/>
          <p:cNvSpPr txBox="1"/>
          <p:nvPr/>
        </p:nvSpPr>
        <p:spPr>
          <a:xfrm>
            <a:off x="1425987" y="8523160"/>
            <a:ext cx="2400300" cy="244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例：セミナーの様子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82" name="テキスト ボックス 54"/>
          <p:cNvSpPr txBox="1"/>
          <p:nvPr/>
        </p:nvSpPr>
        <p:spPr>
          <a:xfrm>
            <a:off x="4678646" y="8227973"/>
            <a:ext cx="23050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例：交流会の様子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259372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1144</TotalTime>
  <Words>339</Words>
  <Application>Microsoft Office PowerPoint</Application>
  <PresentationFormat>A4 210 x 297 mm</PresentationFormat>
  <Paragraphs>62</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舞木 穏徳</dc:creator>
  <cp:lastModifiedBy>舞木 穏徳</cp:lastModifiedBy>
  <cp:revision>12</cp:revision>
  <cp:lastPrinted>2024-12-13T06:16:35Z</cp:lastPrinted>
  <dcterms:created xsi:type="dcterms:W3CDTF">2024-12-12T11:24:22Z</dcterms:created>
  <dcterms:modified xsi:type="dcterms:W3CDTF">2024-12-13T06:38:40Z</dcterms:modified>
</cp:coreProperties>
</file>