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9"/>
  </p:notesMasterIdLst>
  <p:handoutMasterIdLst>
    <p:handoutMasterId r:id="rId30"/>
  </p:handoutMasterIdLst>
  <p:sldIdLst>
    <p:sldId id="393" r:id="rId2"/>
    <p:sldId id="453" r:id="rId3"/>
    <p:sldId id="454" r:id="rId4"/>
    <p:sldId id="264" r:id="rId5"/>
    <p:sldId id="455" r:id="rId6"/>
    <p:sldId id="281" r:id="rId7"/>
    <p:sldId id="410" r:id="rId8"/>
    <p:sldId id="283" r:id="rId9"/>
    <p:sldId id="420" r:id="rId10"/>
    <p:sldId id="267" r:id="rId11"/>
    <p:sldId id="268" r:id="rId12"/>
    <p:sldId id="266" r:id="rId13"/>
    <p:sldId id="269" r:id="rId14"/>
    <p:sldId id="273" r:id="rId15"/>
    <p:sldId id="432" r:id="rId16"/>
    <p:sldId id="433" r:id="rId17"/>
    <p:sldId id="457" r:id="rId18"/>
    <p:sldId id="461" r:id="rId19"/>
    <p:sldId id="384" r:id="rId20"/>
    <p:sldId id="278" r:id="rId21"/>
    <p:sldId id="462" r:id="rId22"/>
    <p:sldId id="463" r:id="rId23"/>
    <p:sldId id="385" r:id="rId24"/>
    <p:sldId id="452" r:id="rId25"/>
    <p:sldId id="290" r:id="rId26"/>
    <p:sldId id="292" r:id="rId27"/>
    <p:sldId id="309" r:id="rId28"/>
  </p:sldIdLst>
  <p:sldSz cx="9144000" cy="6858000" type="screen4x3"/>
  <p:notesSz cx="6794500"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shido.tomoko" initials="s" lastIdx="0" clrIdx="0">
    <p:extLst>
      <p:ext uri="{19B8F6BF-5375-455C-9EA6-DF929625EA0E}">
        <p15:presenceInfo xmlns:p15="http://schemas.microsoft.com/office/powerpoint/2012/main" userId="shishido.tomok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CCECFF"/>
    <a:srgbClr val="FF8200"/>
    <a:srgbClr val="D0EBB3"/>
    <a:srgbClr val="CCCCFF"/>
    <a:srgbClr val="0066CC"/>
    <a:srgbClr val="0129EF"/>
    <a:srgbClr val="E5F5FF"/>
    <a:srgbClr val="FCB2E7"/>
    <a:srgbClr val="ECEC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35" autoAdjust="0"/>
    <p:restoredTop sz="75503" autoAdjust="0"/>
  </p:normalViewPr>
  <p:slideViewPr>
    <p:cSldViewPr snapToGrid="0">
      <p:cViewPr varScale="1">
        <p:scale>
          <a:sx n="62" d="100"/>
          <a:sy n="62" d="100"/>
        </p:scale>
        <p:origin x="1416" y="67"/>
      </p:cViewPr>
      <p:guideLst/>
    </p:cSldViewPr>
  </p:slideViewPr>
  <p:outlineViewPr>
    <p:cViewPr>
      <p:scale>
        <a:sx n="33" d="100"/>
        <a:sy n="33" d="100"/>
      </p:scale>
      <p:origin x="0" y="-3456"/>
    </p:cViewPr>
  </p:outlineViewPr>
  <p:notesTextViewPr>
    <p:cViewPr>
      <p:scale>
        <a:sx n="100" d="100"/>
        <a:sy n="100" d="100"/>
      </p:scale>
      <p:origin x="0" y="0"/>
    </p:cViewPr>
  </p:notesTextViewPr>
  <p:sorterViewPr>
    <p:cViewPr varScale="1">
      <p:scale>
        <a:sx n="100" d="100"/>
        <a:sy n="100" d="100"/>
      </p:scale>
      <p:origin x="0" y="-8511"/>
    </p:cViewPr>
  </p:sorterViewPr>
  <p:notesViewPr>
    <p:cSldViewPr snapToGrid="0">
      <p:cViewPr varScale="1">
        <p:scale>
          <a:sx n="51" d="100"/>
          <a:sy n="51" d="100"/>
        </p:scale>
        <p:origin x="296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4284" cy="497976"/>
          </a:xfrm>
          <a:prstGeom prst="rect">
            <a:avLst/>
          </a:prstGeom>
        </p:spPr>
        <p:txBody>
          <a:bodyPr vert="horz" lIns="91275" tIns="45636" rIns="91275" bIns="4563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8647" y="1"/>
            <a:ext cx="2944284" cy="497976"/>
          </a:xfrm>
          <a:prstGeom prst="rect">
            <a:avLst/>
          </a:prstGeom>
        </p:spPr>
        <p:txBody>
          <a:bodyPr vert="horz" lIns="91275" tIns="45636" rIns="91275" bIns="45636" rtlCol="0"/>
          <a:lstStyle>
            <a:lvl1pPr algn="r">
              <a:defRPr sz="1200"/>
            </a:lvl1pPr>
          </a:lstStyle>
          <a:p>
            <a:fld id="{9DE35D82-D2C8-4819-8413-BC4EC3D91BFD}" type="datetimeFigureOut">
              <a:rPr kumimoji="1" lang="ja-JP" altLang="en-US" smtClean="0"/>
              <a:t>2024/11/5</a:t>
            </a:fld>
            <a:endParaRPr kumimoji="1" lang="ja-JP" altLang="en-US"/>
          </a:p>
        </p:txBody>
      </p:sp>
      <p:sp>
        <p:nvSpPr>
          <p:cNvPr id="4" name="フッター プレースホルダー 3"/>
          <p:cNvSpPr>
            <a:spLocks noGrp="1"/>
          </p:cNvSpPr>
          <p:nvPr>
            <p:ph type="ftr" sz="quarter" idx="2"/>
          </p:nvPr>
        </p:nvSpPr>
        <p:spPr>
          <a:xfrm>
            <a:off x="2" y="9427076"/>
            <a:ext cx="2944284" cy="497975"/>
          </a:xfrm>
          <a:prstGeom prst="rect">
            <a:avLst/>
          </a:prstGeom>
        </p:spPr>
        <p:txBody>
          <a:bodyPr vert="horz" lIns="91275" tIns="45636" rIns="91275" bIns="4563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8647" y="9427076"/>
            <a:ext cx="2944284" cy="497975"/>
          </a:xfrm>
          <a:prstGeom prst="rect">
            <a:avLst/>
          </a:prstGeom>
        </p:spPr>
        <p:txBody>
          <a:bodyPr vert="horz" lIns="91275" tIns="45636" rIns="91275" bIns="45636" rtlCol="0" anchor="b"/>
          <a:lstStyle>
            <a:lvl1pPr algn="r">
              <a:defRPr sz="1200"/>
            </a:lvl1pPr>
          </a:lstStyle>
          <a:p>
            <a:fld id="{D9CC18F3-B672-485B-8EE6-57317C33B7DA}" type="slidenum">
              <a:rPr kumimoji="1" lang="ja-JP" altLang="en-US" smtClean="0"/>
              <a:t>‹#›</a:t>
            </a:fld>
            <a:endParaRPr kumimoji="1" lang="ja-JP" altLang="en-US"/>
          </a:p>
        </p:txBody>
      </p:sp>
    </p:spTree>
    <p:extLst>
      <p:ext uri="{BB962C8B-B14F-4D97-AF65-F5344CB8AC3E}">
        <p14:creationId xmlns:p14="http://schemas.microsoft.com/office/powerpoint/2010/main" val="2982197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4284" cy="497976"/>
          </a:xfrm>
          <a:prstGeom prst="rect">
            <a:avLst/>
          </a:prstGeom>
        </p:spPr>
        <p:txBody>
          <a:bodyPr vert="horz" lIns="91275" tIns="45636" rIns="91275" bIns="45636" rtlCol="0"/>
          <a:lstStyle>
            <a:lvl1pPr algn="l">
              <a:defRPr sz="1200"/>
            </a:lvl1pPr>
          </a:lstStyle>
          <a:p>
            <a:r>
              <a:rPr kumimoji="1" lang="ja-JP" altLang="en-US" dirty="0"/>
              <a:t>猪苗代町人権擁護委員</a:t>
            </a:r>
          </a:p>
        </p:txBody>
      </p:sp>
      <p:sp>
        <p:nvSpPr>
          <p:cNvPr id="3" name="日付プレースホルダー 2"/>
          <p:cNvSpPr>
            <a:spLocks noGrp="1"/>
          </p:cNvSpPr>
          <p:nvPr>
            <p:ph type="dt" idx="1"/>
          </p:nvPr>
        </p:nvSpPr>
        <p:spPr>
          <a:xfrm>
            <a:off x="3848647" y="1"/>
            <a:ext cx="2944284" cy="497976"/>
          </a:xfrm>
          <a:prstGeom prst="rect">
            <a:avLst/>
          </a:prstGeom>
        </p:spPr>
        <p:txBody>
          <a:bodyPr vert="horz" lIns="91275" tIns="45636" rIns="91275" bIns="45636" rtlCol="0"/>
          <a:lstStyle>
            <a:lvl1pPr algn="r">
              <a:defRPr sz="1200"/>
            </a:lvl1pPr>
          </a:lstStyle>
          <a:p>
            <a:fld id="{C3BB1D0C-49DA-4996-8690-0CF58EF76AB8}" type="datetimeFigureOut">
              <a:rPr kumimoji="1" lang="ja-JP" altLang="en-US" smtClean="0"/>
              <a:t>2024/11/5</a:t>
            </a:fld>
            <a:endParaRPr kumimoji="1" lang="ja-JP" altLang="en-US"/>
          </a:p>
        </p:txBody>
      </p:sp>
      <p:sp>
        <p:nvSpPr>
          <p:cNvPr id="4" name="スライド イメージ プレースホルダー 3"/>
          <p:cNvSpPr>
            <a:spLocks noGrp="1" noRot="1" noChangeAspect="1"/>
          </p:cNvSpPr>
          <p:nvPr>
            <p:ph type="sldImg" idx="2"/>
          </p:nvPr>
        </p:nvSpPr>
        <p:spPr>
          <a:xfrm>
            <a:off x="1165225" y="684213"/>
            <a:ext cx="4464050" cy="3349625"/>
          </a:xfrm>
          <a:prstGeom prst="rect">
            <a:avLst/>
          </a:prstGeom>
          <a:noFill/>
          <a:ln w="12700">
            <a:solidFill>
              <a:prstClr val="black"/>
            </a:solidFill>
          </a:ln>
        </p:spPr>
        <p:txBody>
          <a:bodyPr vert="horz" lIns="91275" tIns="45636" rIns="91275" bIns="45636" rtlCol="0" anchor="ctr"/>
          <a:lstStyle/>
          <a:p>
            <a:endParaRPr lang="ja-JP" altLang="en-US"/>
          </a:p>
        </p:txBody>
      </p:sp>
      <p:sp>
        <p:nvSpPr>
          <p:cNvPr id="5" name="ノート プレースホルダー 4"/>
          <p:cNvSpPr>
            <a:spLocks noGrp="1"/>
          </p:cNvSpPr>
          <p:nvPr>
            <p:ph type="body" sz="quarter" idx="3"/>
          </p:nvPr>
        </p:nvSpPr>
        <p:spPr>
          <a:xfrm>
            <a:off x="679450" y="4219889"/>
            <a:ext cx="5435600" cy="4944082"/>
          </a:xfrm>
          <a:prstGeom prst="rect">
            <a:avLst/>
          </a:prstGeom>
        </p:spPr>
        <p:txBody>
          <a:bodyPr vert="horz" lIns="91275" tIns="45636" rIns="91275" bIns="4563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427076"/>
            <a:ext cx="2944284" cy="497975"/>
          </a:xfrm>
          <a:prstGeom prst="rect">
            <a:avLst/>
          </a:prstGeom>
        </p:spPr>
        <p:txBody>
          <a:bodyPr vert="horz" lIns="91275" tIns="45636" rIns="91275" bIns="4563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647" y="9427076"/>
            <a:ext cx="2944284" cy="497975"/>
          </a:xfrm>
          <a:prstGeom prst="rect">
            <a:avLst/>
          </a:prstGeom>
        </p:spPr>
        <p:txBody>
          <a:bodyPr vert="horz" lIns="91275" tIns="45636" rIns="91275" bIns="45636" rtlCol="0" anchor="b"/>
          <a:lstStyle>
            <a:lvl1pPr algn="r">
              <a:defRPr sz="1200"/>
            </a:lvl1pPr>
          </a:lstStyle>
          <a:p>
            <a:fld id="{697F95C2-6B51-46EF-B5EF-F9AEE769FFFD}" type="slidenum">
              <a:rPr kumimoji="1" lang="ja-JP" altLang="en-US" smtClean="0"/>
              <a:t>‹#›</a:t>
            </a:fld>
            <a:endParaRPr kumimoji="1" lang="ja-JP" altLang="en-US" dirty="0"/>
          </a:p>
        </p:txBody>
      </p:sp>
    </p:spTree>
    <p:extLst>
      <p:ext uri="{BB962C8B-B14F-4D97-AF65-F5344CB8AC3E}">
        <p14:creationId xmlns:p14="http://schemas.microsoft.com/office/powerpoint/2010/main" val="202254257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5225" y="682625"/>
            <a:ext cx="4464050" cy="3349625"/>
          </a:xfrm>
        </p:spPr>
      </p:sp>
      <p:sp>
        <p:nvSpPr>
          <p:cNvPr id="3" name="ノート プレースホルダー 2"/>
          <p:cNvSpPr>
            <a:spLocks noGrp="1"/>
          </p:cNvSpPr>
          <p:nvPr>
            <p:ph type="body" idx="1"/>
          </p:nvPr>
        </p:nvSpPr>
        <p:spPr/>
        <p:txBody>
          <a:bodyPr/>
          <a:lstStyle/>
          <a:p>
            <a:endParaRPr lang="en-US" altLang="ja-JP" dirty="0">
              <a:latin typeface="+mn-ea"/>
            </a:endParaRPr>
          </a:p>
          <a:p>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1</a:t>
            </a:fld>
            <a:endParaRPr kumimoji="1" lang="ja-JP" altLang="en-US"/>
          </a:p>
        </p:txBody>
      </p:sp>
    </p:spTree>
    <p:extLst>
      <p:ext uri="{BB962C8B-B14F-4D97-AF65-F5344CB8AC3E}">
        <p14:creationId xmlns:p14="http://schemas.microsoft.com/office/powerpoint/2010/main" val="3594595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10</a:t>
            </a:fld>
            <a:endParaRPr kumimoji="1" lang="ja-JP" altLang="en-US"/>
          </a:p>
        </p:txBody>
      </p:sp>
    </p:spTree>
    <p:extLst>
      <p:ext uri="{BB962C8B-B14F-4D97-AF65-F5344CB8AC3E}">
        <p14:creationId xmlns:p14="http://schemas.microsoft.com/office/powerpoint/2010/main" val="1461912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2741">
              <a:defRPr/>
            </a:pPr>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11</a:t>
            </a:fld>
            <a:endParaRPr kumimoji="1" lang="ja-JP" altLang="en-US"/>
          </a:p>
        </p:txBody>
      </p:sp>
    </p:spTree>
    <p:extLst>
      <p:ext uri="{BB962C8B-B14F-4D97-AF65-F5344CB8AC3E}">
        <p14:creationId xmlns:p14="http://schemas.microsoft.com/office/powerpoint/2010/main" val="1431399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5225" y="682625"/>
            <a:ext cx="4464050" cy="3349625"/>
          </a:xfrm>
        </p:spPr>
      </p:sp>
      <p:sp>
        <p:nvSpPr>
          <p:cNvPr id="3" name="ノート プレースホルダー 2"/>
          <p:cNvSpPr>
            <a:spLocks noGrp="1"/>
          </p:cNvSpPr>
          <p:nvPr>
            <p:ph type="body" idx="1"/>
          </p:nvPr>
        </p:nvSpPr>
        <p:spPr/>
        <p:txBody>
          <a:bodyPr/>
          <a:lstStyle/>
          <a:p>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12</a:t>
            </a:fld>
            <a:endParaRPr kumimoji="1" lang="ja-JP" altLang="en-US"/>
          </a:p>
        </p:txBody>
      </p:sp>
    </p:spTree>
    <p:extLst>
      <p:ext uri="{BB962C8B-B14F-4D97-AF65-F5344CB8AC3E}">
        <p14:creationId xmlns:p14="http://schemas.microsoft.com/office/powerpoint/2010/main" val="2673312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13</a:t>
            </a:fld>
            <a:endParaRPr kumimoji="1" lang="ja-JP" altLang="en-US"/>
          </a:p>
        </p:txBody>
      </p:sp>
    </p:spTree>
    <p:extLst>
      <p:ext uri="{BB962C8B-B14F-4D97-AF65-F5344CB8AC3E}">
        <p14:creationId xmlns:p14="http://schemas.microsoft.com/office/powerpoint/2010/main" val="1325086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14</a:t>
            </a:fld>
            <a:endParaRPr kumimoji="1" lang="ja-JP" altLang="en-US"/>
          </a:p>
        </p:txBody>
      </p:sp>
    </p:spTree>
    <p:extLst>
      <p:ext uri="{BB962C8B-B14F-4D97-AF65-F5344CB8AC3E}">
        <p14:creationId xmlns:p14="http://schemas.microsoft.com/office/powerpoint/2010/main" val="3318809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5225" y="682625"/>
            <a:ext cx="4464050" cy="3349625"/>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15</a:t>
            </a:fld>
            <a:endParaRPr kumimoji="1" lang="ja-JP" altLang="en-US" dirty="0"/>
          </a:p>
        </p:txBody>
      </p:sp>
    </p:spTree>
    <p:extLst>
      <p:ext uri="{BB962C8B-B14F-4D97-AF65-F5344CB8AC3E}">
        <p14:creationId xmlns:p14="http://schemas.microsoft.com/office/powerpoint/2010/main" val="1643106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5225" y="682625"/>
            <a:ext cx="4464050" cy="334962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16</a:t>
            </a:fld>
            <a:endParaRPr kumimoji="1" lang="ja-JP" altLang="en-US"/>
          </a:p>
        </p:txBody>
      </p:sp>
    </p:spTree>
    <p:extLst>
      <p:ext uri="{BB962C8B-B14F-4D97-AF65-F5344CB8AC3E}">
        <p14:creationId xmlns:p14="http://schemas.microsoft.com/office/powerpoint/2010/main" val="3236916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7F95C2-6B51-46EF-B5EF-F9AEE769FFFD}" type="slidenum">
              <a:rPr kumimoji="1" lang="ja-JP" altLang="en-US" smtClean="0"/>
              <a:t>17</a:t>
            </a:fld>
            <a:endParaRPr kumimoji="1" lang="ja-JP" altLang="en-US" dirty="0"/>
          </a:p>
        </p:txBody>
      </p:sp>
    </p:spTree>
    <p:extLst>
      <p:ext uri="{BB962C8B-B14F-4D97-AF65-F5344CB8AC3E}">
        <p14:creationId xmlns:p14="http://schemas.microsoft.com/office/powerpoint/2010/main" val="2422455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7F95C2-6B51-46EF-B5EF-F9AEE769FFFD}" type="slidenum">
              <a:rPr kumimoji="1" lang="ja-JP" altLang="en-US" smtClean="0"/>
              <a:t>18</a:t>
            </a:fld>
            <a:endParaRPr kumimoji="1" lang="ja-JP" altLang="en-US" dirty="0"/>
          </a:p>
        </p:txBody>
      </p:sp>
    </p:spTree>
    <p:extLst>
      <p:ext uri="{BB962C8B-B14F-4D97-AF65-F5344CB8AC3E}">
        <p14:creationId xmlns:p14="http://schemas.microsoft.com/office/powerpoint/2010/main" val="65467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5ed75ccf_033:notes"/>
          <p:cNvSpPr>
            <a:spLocks noGrp="1" noRot="1" noChangeAspect="1"/>
          </p:cNvSpPr>
          <p:nvPr>
            <p:ph type="sldImg" idx="2"/>
          </p:nvPr>
        </p:nvSpPr>
        <p:spPr>
          <a:xfrm>
            <a:off x="673100" y="808038"/>
            <a:ext cx="5387975"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5ed75ccf_033:notes"/>
          <p:cNvSpPr txBox="1">
            <a:spLocks noGrp="1"/>
          </p:cNvSpPr>
          <p:nvPr>
            <p:ph type="body" idx="1"/>
          </p:nvPr>
        </p:nvSpPr>
        <p:spPr>
          <a:xfrm>
            <a:off x="673474" y="5117906"/>
            <a:ext cx="5387786" cy="4848542"/>
          </a:xfrm>
          <a:prstGeom prst="rect">
            <a:avLst/>
          </a:prstGeom>
        </p:spPr>
        <p:txBody>
          <a:bodyPr spcFirstLastPara="1" wrap="square" lIns="91258" tIns="91258" rIns="91258" bIns="91258" anchor="t" anchorCtr="0">
            <a:noAutofit/>
          </a:bodyPr>
          <a:lstStyle/>
          <a:p>
            <a:endParaRPr sz="1600" dirty="0"/>
          </a:p>
        </p:txBody>
      </p:sp>
    </p:spTree>
    <p:extLst>
      <p:ext uri="{BB962C8B-B14F-4D97-AF65-F5344CB8AC3E}">
        <p14:creationId xmlns:p14="http://schemas.microsoft.com/office/powerpoint/2010/main" val="647814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7F95C2-6B51-46EF-B5EF-F9AEE769FFFD}" type="slidenum">
              <a:rPr kumimoji="1" lang="ja-JP" altLang="en-US" smtClean="0"/>
              <a:t>2</a:t>
            </a:fld>
            <a:endParaRPr kumimoji="1" lang="ja-JP" altLang="en-US" dirty="0"/>
          </a:p>
        </p:txBody>
      </p:sp>
    </p:spTree>
    <p:extLst>
      <p:ext uri="{BB962C8B-B14F-4D97-AF65-F5344CB8AC3E}">
        <p14:creationId xmlns:p14="http://schemas.microsoft.com/office/powerpoint/2010/main" val="580043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5225" y="682625"/>
            <a:ext cx="4464050" cy="3349625"/>
          </a:xfrm>
        </p:spPr>
      </p:sp>
      <p:sp>
        <p:nvSpPr>
          <p:cNvPr id="3" name="ノート プレースホルダー 2"/>
          <p:cNvSpPr>
            <a:spLocks noGrp="1"/>
          </p:cNvSpPr>
          <p:nvPr>
            <p:ph type="body" idx="1"/>
          </p:nvPr>
        </p:nvSpPr>
        <p:spPr/>
        <p:txBody>
          <a:bodyPr/>
          <a:lstStyle/>
          <a:p>
            <a:endParaRPr lang="ja-JP" altLang="en-US" sz="1400" dirty="0">
              <a:latin typeface="+mn-ea"/>
            </a:endParaRPr>
          </a:p>
        </p:txBody>
      </p:sp>
      <p:sp>
        <p:nvSpPr>
          <p:cNvPr id="4" name="スライド番号プレースホルダー 3"/>
          <p:cNvSpPr>
            <a:spLocks noGrp="1"/>
          </p:cNvSpPr>
          <p:nvPr>
            <p:ph type="sldNum" sz="quarter" idx="10"/>
          </p:nvPr>
        </p:nvSpPr>
        <p:spPr/>
        <p:txBody>
          <a:bodyPr/>
          <a:lstStyle/>
          <a:p>
            <a:fld id="{47C4DE3B-083D-4621-A2B6-80CCDF6B8247}" type="slidenum">
              <a:rPr kumimoji="1" lang="ja-JP" altLang="en-US" smtClean="0"/>
              <a:t>20</a:t>
            </a:fld>
            <a:endParaRPr kumimoji="1" lang="ja-JP" altLang="en-US"/>
          </a:p>
        </p:txBody>
      </p:sp>
    </p:spTree>
    <p:extLst>
      <p:ext uri="{BB962C8B-B14F-4D97-AF65-F5344CB8AC3E}">
        <p14:creationId xmlns:p14="http://schemas.microsoft.com/office/powerpoint/2010/main" val="2142882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97F95C2-6B51-46EF-B5EF-F9AEE769FFFD}" type="slidenum">
              <a:rPr kumimoji="1" lang="ja-JP" altLang="en-US" smtClean="0"/>
              <a:t>21</a:t>
            </a:fld>
            <a:endParaRPr kumimoji="1" lang="ja-JP" altLang="en-US" dirty="0"/>
          </a:p>
        </p:txBody>
      </p:sp>
    </p:spTree>
    <p:extLst>
      <p:ext uri="{BB962C8B-B14F-4D97-AF65-F5344CB8AC3E}">
        <p14:creationId xmlns:p14="http://schemas.microsoft.com/office/powerpoint/2010/main" val="2884971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22</a:t>
            </a:fld>
            <a:endParaRPr kumimoji="1" lang="ja-JP" altLang="en-US"/>
          </a:p>
        </p:txBody>
      </p:sp>
    </p:spTree>
    <p:extLst>
      <p:ext uri="{BB962C8B-B14F-4D97-AF65-F5344CB8AC3E}">
        <p14:creationId xmlns:p14="http://schemas.microsoft.com/office/powerpoint/2010/main" val="2235970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15054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24</a:t>
            </a:fld>
            <a:endParaRPr kumimoji="1" lang="ja-JP" altLang="en-US"/>
          </a:p>
        </p:txBody>
      </p:sp>
    </p:spTree>
    <p:extLst>
      <p:ext uri="{BB962C8B-B14F-4D97-AF65-F5344CB8AC3E}">
        <p14:creationId xmlns:p14="http://schemas.microsoft.com/office/powerpoint/2010/main" val="2088603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25</a:t>
            </a:fld>
            <a:endParaRPr kumimoji="1" lang="ja-JP" altLang="en-US"/>
          </a:p>
        </p:txBody>
      </p:sp>
    </p:spTree>
    <p:extLst>
      <p:ext uri="{BB962C8B-B14F-4D97-AF65-F5344CB8AC3E}">
        <p14:creationId xmlns:p14="http://schemas.microsoft.com/office/powerpoint/2010/main" val="1640405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26</a:t>
            </a:fld>
            <a:endParaRPr kumimoji="1" lang="ja-JP" altLang="en-US"/>
          </a:p>
        </p:txBody>
      </p:sp>
    </p:spTree>
    <p:extLst>
      <p:ext uri="{BB962C8B-B14F-4D97-AF65-F5344CB8AC3E}">
        <p14:creationId xmlns:p14="http://schemas.microsoft.com/office/powerpoint/2010/main" val="587620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27</a:t>
            </a:fld>
            <a:endParaRPr kumimoji="1" lang="ja-JP" altLang="en-US"/>
          </a:p>
        </p:txBody>
      </p:sp>
    </p:spTree>
    <p:extLst>
      <p:ext uri="{BB962C8B-B14F-4D97-AF65-F5344CB8AC3E}">
        <p14:creationId xmlns:p14="http://schemas.microsoft.com/office/powerpoint/2010/main" val="2580900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697F95C2-6B51-46EF-B5EF-F9AEE769FFFD}" type="slidenum">
              <a:rPr kumimoji="1" lang="ja-JP" altLang="en-US" smtClean="0"/>
              <a:t>3</a:t>
            </a:fld>
            <a:endParaRPr kumimoji="1" lang="ja-JP" altLang="en-US" dirty="0"/>
          </a:p>
        </p:txBody>
      </p:sp>
    </p:spTree>
    <p:extLst>
      <p:ext uri="{BB962C8B-B14F-4D97-AF65-F5344CB8AC3E}">
        <p14:creationId xmlns:p14="http://schemas.microsoft.com/office/powerpoint/2010/main" val="1858799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2741">
              <a:defRPr/>
            </a:pPr>
            <a:endParaRPr lang="en-US" altLang="ja-JP" dirty="0"/>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4</a:t>
            </a:fld>
            <a:endParaRPr kumimoji="1" lang="ja-JP" altLang="en-US"/>
          </a:p>
        </p:txBody>
      </p:sp>
    </p:spTree>
    <p:extLst>
      <p:ext uri="{BB962C8B-B14F-4D97-AF65-F5344CB8AC3E}">
        <p14:creationId xmlns:p14="http://schemas.microsoft.com/office/powerpoint/2010/main" val="3144394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5225" y="682625"/>
            <a:ext cx="4464050" cy="3349625"/>
          </a:xfrm>
        </p:spPr>
      </p:sp>
      <p:sp>
        <p:nvSpPr>
          <p:cNvPr id="3" name="ノート プレースホルダー 2"/>
          <p:cNvSpPr>
            <a:spLocks noGrp="1"/>
          </p:cNvSpPr>
          <p:nvPr>
            <p:ph type="body" idx="1"/>
          </p:nvPr>
        </p:nvSpPr>
        <p:spPr/>
        <p:txBody>
          <a:bodyPr/>
          <a:lstStyle/>
          <a:p>
            <a:r>
              <a:rPr lang="ja-JP" altLang="en-US" dirty="0">
                <a:latin typeface="+mn-ea"/>
              </a:rPr>
              <a:t>　</a:t>
            </a:r>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5</a:t>
            </a:fld>
            <a:endParaRPr kumimoji="1" lang="ja-JP" altLang="en-US"/>
          </a:p>
        </p:txBody>
      </p:sp>
    </p:spTree>
    <p:extLst>
      <p:ext uri="{BB962C8B-B14F-4D97-AF65-F5344CB8AC3E}">
        <p14:creationId xmlns:p14="http://schemas.microsoft.com/office/powerpoint/2010/main" val="170173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6</a:t>
            </a:fld>
            <a:endParaRPr kumimoji="1" lang="ja-JP" altLang="en-US"/>
          </a:p>
        </p:txBody>
      </p:sp>
    </p:spTree>
    <p:extLst>
      <p:ext uri="{BB962C8B-B14F-4D97-AF65-F5344CB8AC3E}">
        <p14:creationId xmlns:p14="http://schemas.microsoft.com/office/powerpoint/2010/main" val="1611004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7</a:t>
            </a:fld>
            <a:endParaRPr kumimoji="1" lang="ja-JP" altLang="en-US"/>
          </a:p>
        </p:txBody>
      </p:sp>
    </p:spTree>
    <p:extLst>
      <p:ext uri="{BB962C8B-B14F-4D97-AF65-F5344CB8AC3E}">
        <p14:creationId xmlns:p14="http://schemas.microsoft.com/office/powerpoint/2010/main" val="255591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latin typeface="+mn-ea"/>
              <a:ea typeface="+mn-ea"/>
            </a:endParaRPr>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8</a:t>
            </a:fld>
            <a:endParaRPr kumimoji="1" lang="ja-JP" altLang="en-US"/>
          </a:p>
        </p:txBody>
      </p:sp>
    </p:spTree>
    <p:extLst>
      <p:ext uri="{BB962C8B-B14F-4D97-AF65-F5344CB8AC3E}">
        <p14:creationId xmlns:p14="http://schemas.microsoft.com/office/powerpoint/2010/main" val="1852298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97F95C2-6B51-46EF-B5EF-F9AEE769FFFD}" type="slidenum">
              <a:rPr kumimoji="1" lang="ja-JP" altLang="en-US" smtClean="0"/>
              <a:t>9</a:t>
            </a:fld>
            <a:endParaRPr kumimoji="1" lang="ja-JP" altLang="en-US"/>
          </a:p>
        </p:txBody>
      </p:sp>
    </p:spTree>
    <p:extLst>
      <p:ext uri="{BB962C8B-B14F-4D97-AF65-F5344CB8AC3E}">
        <p14:creationId xmlns:p14="http://schemas.microsoft.com/office/powerpoint/2010/main" val="1429410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065417" y="5054602"/>
            <a:ext cx="673276" cy="279400"/>
          </a:xfrm>
        </p:spPr>
        <p:txBody>
          <a:bodyPr/>
          <a:lstStyle/>
          <a:p>
            <a:fld id="{E78C8B5B-1C1A-4A53-A701-77E3905B1B7C}"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a:xfrm>
            <a:off x="1921934" y="5054602"/>
            <a:ext cx="4064860" cy="279400"/>
          </a:xfrm>
        </p:spPr>
        <p:txBody>
          <a:bodyPr/>
          <a:lstStyle/>
          <a:p>
            <a:endParaRPr kumimoji="1" lang="ja-JP" altLang="en-US"/>
          </a:p>
        </p:txBody>
      </p:sp>
      <p:sp>
        <p:nvSpPr>
          <p:cNvPr id="6" name="Slide Number Placeholder 5"/>
          <p:cNvSpPr>
            <a:spLocks noGrp="1"/>
          </p:cNvSpPr>
          <p:nvPr>
            <p:ph type="sldNum" sz="quarter" idx="12"/>
          </p:nvPr>
        </p:nvSpPr>
        <p:spPr>
          <a:xfrm>
            <a:off x="6817317" y="5054602"/>
            <a:ext cx="413483" cy="279400"/>
          </a:xfrm>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820763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3352966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9258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1690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613386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141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ja-JP" altLang="en-US"/>
              <a:t>マスター タイトルの書式設定</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4550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418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1568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2721668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1097542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1242246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1135281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408561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1848214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タイトル付きの&#10;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2372042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タイトル付きの図">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183868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パノラマ写真 (キャプション付き)">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1287282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タイトルとキャプション">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902978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引用 (キャプション付き)">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
        <p:nvSpPr>
          <p:cNvPr id="14" name="TextBox 13"/>
          <p:cNvSpPr txBox="1"/>
          <p:nvPr/>
        </p:nvSpPr>
        <p:spPr>
          <a:xfrm>
            <a:off x="646510" y="879961"/>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827870"/>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515436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名札">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3950677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44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363154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966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1741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3516309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3893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ja-JP" altLang="en-US"/>
              <a:t>マスター タイトルの書式設定</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78C8B5B-1C1A-4A53-A701-77E3905B1B7C}"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1615543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78C8B5B-1C1A-4A53-A701-77E3905B1B7C}" type="datetimeFigureOut">
              <a:rPr kumimoji="1" lang="ja-JP" altLang="en-US" smtClean="0"/>
              <a:t>2024/11/5</a:t>
            </a:fld>
            <a:endParaRPr kumimoji="1" lang="ja-JP" alt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8DDCCB4-8682-4D5A-8DD7-57B28AF9ECC7}" type="slidenum">
              <a:rPr kumimoji="1" lang="ja-JP" altLang="en-US" smtClean="0"/>
              <a:t>‹#›</a:t>
            </a:fld>
            <a:endParaRPr kumimoji="1" lang="ja-JP" altLang="en-US"/>
          </a:p>
        </p:txBody>
      </p:sp>
    </p:spTree>
    <p:extLst>
      <p:ext uri="{BB962C8B-B14F-4D97-AF65-F5344CB8AC3E}">
        <p14:creationId xmlns:p14="http://schemas.microsoft.com/office/powerpoint/2010/main" val="38218349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680" r:id="rId18"/>
    <p:sldLayoutId id="2147483681" r:id="rId19"/>
    <p:sldLayoutId id="2147483682" r:id="rId20"/>
    <p:sldLayoutId id="2147483683" r:id="rId21"/>
    <p:sldLayoutId id="2147483684" r:id="rId22"/>
    <p:sldLayoutId id="2147483686" r:id="rId23"/>
    <p:sldLayoutId id="2147483687" r:id="rId24"/>
    <p:sldLayoutId id="2147483688" r:id="rId25"/>
    <p:sldLayoutId id="2147483689" r:id="rId26"/>
    <p:sldLayoutId id="2147483690" r:id="rId27"/>
    <p:sldLayoutId id="2147483691" r:id="rId28"/>
  </p:sldLayoutIdLst>
  <p:txStyles>
    <p:title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0;p12"/>
          <p:cNvSpPr txBox="1">
            <a:spLocks/>
          </p:cNvSpPr>
          <p:nvPr/>
        </p:nvSpPr>
        <p:spPr>
          <a:xfrm>
            <a:off x="582077" y="1082767"/>
            <a:ext cx="8262650" cy="208823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1pPr>
            <a:lvl2pPr marR="0" lvl="1"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2pPr>
            <a:lvl3pPr marR="0" lvl="2"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3pPr>
            <a:lvl4pPr marR="0" lvl="3"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4pPr>
            <a:lvl5pPr marR="0" lvl="4"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5pPr>
            <a:lvl6pPr marR="0" lvl="5"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6pPr>
            <a:lvl7pPr marR="0" lvl="6"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7pPr>
            <a:lvl8pPr marR="0" lvl="7"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8pPr>
            <a:lvl9pPr marR="0" lvl="8"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9pPr>
          </a:lstStyle>
          <a:p>
            <a:r>
              <a:rPr lang="ja-JP" altLang="en-US" sz="4400" b="1" dirty="0">
                <a:solidFill>
                  <a:srgbClr val="0066CC"/>
                </a:solidFill>
                <a:latin typeface="メイリオ" panose="020B0604030504040204" pitchFamily="50" charset="-128"/>
                <a:ea typeface="メイリオ" panose="020B0604030504040204" pitchFamily="50" charset="-128"/>
              </a:rPr>
              <a:t>性の多様性について考えよう！</a:t>
            </a:r>
          </a:p>
        </p:txBody>
      </p:sp>
      <p:sp>
        <p:nvSpPr>
          <p:cNvPr id="3" name="Google Shape;350;p12"/>
          <p:cNvSpPr txBox="1">
            <a:spLocks/>
          </p:cNvSpPr>
          <p:nvPr/>
        </p:nvSpPr>
        <p:spPr>
          <a:xfrm>
            <a:off x="2182888" y="5332507"/>
            <a:ext cx="6322973" cy="100811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1pPr>
            <a:lvl2pPr marR="0" lvl="1"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2pPr>
            <a:lvl3pPr marR="0" lvl="2"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3pPr>
            <a:lvl4pPr marR="0" lvl="3"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4pPr>
            <a:lvl5pPr marR="0" lvl="4"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5pPr>
            <a:lvl6pPr marR="0" lvl="5"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6pPr>
            <a:lvl7pPr marR="0" lvl="6"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7pPr>
            <a:lvl8pPr marR="0" lvl="7"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8pPr>
            <a:lvl9pPr marR="0" lvl="8"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9pPr>
          </a:lstStyle>
          <a:p>
            <a:pPr algn="l">
              <a:lnSpc>
                <a:spcPts val="2500"/>
              </a:lnSpc>
            </a:pPr>
            <a:r>
              <a:rPr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「性に関する指導の手引き」　令和</a:t>
            </a:r>
            <a:r>
              <a:rPr lang="en-US" altLang="ja-JP"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5</a:t>
            </a:r>
            <a:r>
              <a:rPr lang="ja-JP" altLang="en-US"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年改訂</a:t>
            </a:r>
            <a:endParaRPr lang="en-US" altLang="ja-JP" sz="2400" dirty="0">
              <a:solidFill>
                <a:schemeClr val="tx1">
                  <a:lumMod val="75000"/>
                  <a:lumOff val="25000"/>
                </a:schemeClr>
              </a:solidFill>
              <a:latin typeface="HG丸ｺﾞｼｯｸM-PRO" panose="020F0600000000000000" pitchFamily="50" charset="-128"/>
              <a:ea typeface="HG丸ｺﾞｼｯｸM-PRO" panose="020F0600000000000000" pitchFamily="50" charset="-128"/>
            </a:endParaRPr>
          </a:p>
          <a:p>
            <a:pPr algn="l">
              <a:lnSpc>
                <a:spcPts val="2500"/>
              </a:lnSpc>
            </a:pPr>
            <a:r>
              <a:rPr lang="ja-JP" altLang="en-US" sz="36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　  　　　　　　　</a:t>
            </a:r>
            <a:r>
              <a:rPr lang="ja-JP" altLang="en-US" sz="2000" dirty="0">
                <a:solidFill>
                  <a:schemeClr val="tx1">
                    <a:lumMod val="75000"/>
                    <a:lumOff val="25000"/>
                  </a:schemeClr>
                </a:solidFill>
                <a:latin typeface="HG丸ｺﾞｼｯｸM-PRO" panose="020F0600000000000000" pitchFamily="50" charset="-128"/>
                <a:ea typeface="HG丸ｺﾞｼｯｸM-PRO" panose="020F0600000000000000" pitchFamily="50" charset="-128"/>
              </a:rPr>
              <a:t>福島県教育委員会</a:t>
            </a:r>
          </a:p>
        </p:txBody>
      </p:sp>
      <p:pic>
        <p:nvPicPr>
          <p:cNvPr id="6" name="図 5">
            <a:extLst>
              <a:ext uri="{FF2B5EF4-FFF2-40B4-BE49-F238E27FC236}">
                <a16:creationId xmlns:a16="http://schemas.microsoft.com/office/drawing/2014/main" id="{2F144420-D83A-9740-621C-57F5925F37CA}"/>
              </a:ext>
            </a:extLst>
          </p:cNvPr>
          <p:cNvPicPr>
            <a:picLocks noChangeAspect="1"/>
          </p:cNvPicPr>
          <p:nvPr/>
        </p:nvPicPr>
        <p:blipFill>
          <a:blip r:embed="rId3"/>
          <a:stretch>
            <a:fillRect/>
          </a:stretch>
        </p:blipFill>
        <p:spPr>
          <a:xfrm>
            <a:off x="3008064" y="2334752"/>
            <a:ext cx="3568605" cy="3261705"/>
          </a:xfrm>
          <a:prstGeom prst="rect">
            <a:avLst/>
          </a:prstGeom>
        </p:spPr>
      </p:pic>
    </p:spTree>
    <p:extLst>
      <p:ext uri="{BB962C8B-B14F-4D97-AF65-F5344CB8AC3E}">
        <p14:creationId xmlns:p14="http://schemas.microsoft.com/office/powerpoint/2010/main" val="24176552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78;p16"/>
          <p:cNvSpPr txBox="1">
            <a:spLocks/>
          </p:cNvSpPr>
          <p:nvPr/>
        </p:nvSpPr>
        <p:spPr>
          <a:xfrm>
            <a:off x="837281" y="2287092"/>
            <a:ext cx="7492871" cy="216024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rgbClr val="7B77C8"/>
              </a:buClr>
              <a:buSzPts val="2400"/>
              <a:buFont typeface="Roboto Slab Light"/>
              <a:buChar char="﹡"/>
              <a:defRPr sz="2400" b="0" i="0" u="none" strike="noStrike" cap="none">
                <a:solidFill>
                  <a:srgbClr val="7B77C8"/>
                </a:solidFill>
                <a:latin typeface="Roboto Slab Light"/>
                <a:ea typeface="Roboto Slab Light"/>
                <a:cs typeface="Roboto Slab Light"/>
                <a:sym typeface="Roboto Slab Light"/>
              </a:defRPr>
            </a:lvl1pPr>
            <a:lvl2pPr marL="914400" marR="0" lvl="1" indent="-381000" algn="ctr" rtl="0">
              <a:lnSpc>
                <a:spcPct val="100000"/>
              </a:lnSpc>
              <a:spcBef>
                <a:spcPts val="0"/>
              </a:spcBef>
              <a:spcAft>
                <a:spcPts val="0"/>
              </a:spcAft>
              <a:buClr>
                <a:srgbClr val="7B77C8"/>
              </a:buClr>
              <a:buSzPts val="2400"/>
              <a:buFont typeface="Roboto Slab Light"/>
              <a:buChar char="○"/>
              <a:defRPr sz="2400" b="0" i="0" u="none" strike="noStrike" cap="none">
                <a:solidFill>
                  <a:srgbClr val="7B77C8"/>
                </a:solidFill>
                <a:latin typeface="Roboto Slab Light"/>
                <a:ea typeface="Roboto Slab Light"/>
                <a:cs typeface="Roboto Slab Light"/>
                <a:sym typeface="Roboto Slab Light"/>
              </a:defRPr>
            </a:lvl2pPr>
            <a:lvl3pPr marL="1371600" marR="0" lvl="2" indent="-381000" algn="ctr" rtl="0">
              <a:lnSpc>
                <a:spcPct val="100000"/>
              </a:lnSpc>
              <a:spcBef>
                <a:spcPts val="0"/>
              </a:spcBef>
              <a:spcAft>
                <a:spcPts val="0"/>
              </a:spcAft>
              <a:buClr>
                <a:srgbClr val="7B77C8"/>
              </a:buClr>
              <a:buSzPts val="2400"/>
              <a:buFont typeface="Roboto Slab Light"/>
              <a:buChar char="■"/>
              <a:defRPr sz="2400" b="0" i="0" u="none" strike="noStrike" cap="none">
                <a:solidFill>
                  <a:srgbClr val="7B77C8"/>
                </a:solidFill>
                <a:latin typeface="Roboto Slab Light"/>
                <a:ea typeface="Roboto Slab Light"/>
                <a:cs typeface="Roboto Slab Light"/>
                <a:sym typeface="Roboto Slab Light"/>
              </a:defRPr>
            </a:lvl3pPr>
            <a:lvl4pPr marL="1828800" marR="0" lvl="3" indent="-381000" algn="ctr" rtl="0">
              <a:lnSpc>
                <a:spcPct val="100000"/>
              </a:lnSpc>
              <a:spcBef>
                <a:spcPts val="0"/>
              </a:spcBef>
              <a:spcAft>
                <a:spcPts val="0"/>
              </a:spcAft>
              <a:buClr>
                <a:srgbClr val="7B77C8"/>
              </a:buClr>
              <a:buSzPts val="2400"/>
              <a:buFont typeface="Roboto Slab Light"/>
              <a:buChar char="●"/>
              <a:defRPr sz="2400" b="0" i="0" u="none" strike="noStrike" cap="none">
                <a:solidFill>
                  <a:srgbClr val="7B77C8"/>
                </a:solidFill>
                <a:latin typeface="Roboto Slab Light"/>
                <a:ea typeface="Roboto Slab Light"/>
                <a:cs typeface="Roboto Slab Light"/>
                <a:sym typeface="Roboto Slab Light"/>
              </a:defRPr>
            </a:lvl4pPr>
            <a:lvl5pPr marL="2286000" marR="0" lvl="4" indent="-381000" algn="ctr" rtl="0">
              <a:lnSpc>
                <a:spcPct val="100000"/>
              </a:lnSpc>
              <a:spcBef>
                <a:spcPts val="0"/>
              </a:spcBef>
              <a:spcAft>
                <a:spcPts val="0"/>
              </a:spcAft>
              <a:buClr>
                <a:srgbClr val="7B77C8"/>
              </a:buClr>
              <a:buSzPts val="2400"/>
              <a:buFont typeface="Roboto Slab Light"/>
              <a:buChar char="○"/>
              <a:defRPr sz="2400" b="0" i="0" u="none" strike="noStrike" cap="none">
                <a:solidFill>
                  <a:srgbClr val="7B77C8"/>
                </a:solidFill>
                <a:latin typeface="Roboto Slab Light"/>
                <a:ea typeface="Roboto Slab Light"/>
                <a:cs typeface="Roboto Slab Light"/>
                <a:sym typeface="Roboto Slab Light"/>
              </a:defRPr>
            </a:lvl5pPr>
            <a:lvl6pPr marL="2743200" marR="0" lvl="5" indent="-381000" algn="ctr" rtl="0">
              <a:lnSpc>
                <a:spcPct val="100000"/>
              </a:lnSpc>
              <a:spcBef>
                <a:spcPts val="0"/>
              </a:spcBef>
              <a:spcAft>
                <a:spcPts val="0"/>
              </a:spcAft>
              <a:buClr>
                <a:srgbClr val="7B77C8"/>
              </a:buClr>
              <a:buSzPts val="2400"/>
              <a:buFont typeface="Roboto Slab Light"/>
              <a:buChar char="■"/>
              <a:defRPr sz="2400" b="0" i="0" u="none" strike="noStrike" cap="none">
                <a:solidFill>
                  <a:srgbClr val="7B77C8"/>
                </a:solidFill>
                <a:latin typeface="Roboto Slab Light"/>
                <a:ea typeface="Roboto Slab Light"/>
                <a:cs typeface="Roboto Slab Light"/>
                <a:sym typeface="Roboto Slab Light"/>
              </a:defRPr>
            </a:lvl6pPr>
            <a:lvl7pPr marL="3200400" marR="0" lvl="6" indent="-381000" algn="ctr" rtl="0">
              <a:lnSpc>
                <a:spcPct val="100000"/>
              </a:lnSpc>
              <a:spcBef>
                <a:spcPts val="0"/>
              </a:spcBef>
              <a:spcAft>
                <a:spcPts val="0"/>
              </a:spcAft>
              <a:buClr>
                <a:srgbClr val="7B77C8"/>
              </a:buClr>
              <a:buSzPts val="2400"/>
              <a:buFont typeface="Roboto Slab Light"/>
              <a:buChar char="●"/>
              <a:defRPr sz="2400" b="0" i="0" u="none" strike="noStrike" cap="none">
                <a:solidFill>
                  <a:srgbClr val="7B77C8"/>
                </a:solidFill>
                <a:latin typeface="Roboto Slab Light"/>
                <a:ea typeface="Roboto Slab Light"/>
                <a:cs typeface="Roboto Slab Light"/>
                <a:sym typeface="Roboto Slab Light"/>
              </a:defRPr>
            </a:lvl7pPr>
            <a:lvl8pPr marL="3657600" marR="0" lvl="7" indent="-381000" algn="ctr" rtl="0">
              <a:lnSpc>
                <a:spcPct val="100000"/>
              </a:lnSpc>
              <a:spcBef>
                <a:spcPts val="0"/>
              </a:spcBef>
              <a:spcAft>
                <a:spcPts val="0"/>
              </a:spcAft>
              <a:buClr>
                <a:srgbClr val="7B77C8"/>
              </a:buClr>
              <a:buSzPts val="2400"/>
              <a:buFont typeface="Roboto Slab Light"/>
              <a:buChar char="○"/>
              <a:defRPr sz="2400" b="0" i="0" u="none" strike="noStrike" cap="none">
                <a:solidFill>
                  <a:srgbClr val="7B77C8"/>
                </a:solidFill>
                <a:latin typeface="Roboto Slab Light"/>
                <a:ea typeface="Roboto Slab Light"/>
                <a:cs typeface="Roboto Slab Light"/>
                <a:sym typeface="Roboto Slab Light"/>
              </a:defRPr>
            </a:lvl8pPr>
            <a:lvl9pPr marL="4114800" marR="0" lvl="8" indent="-381000" algn="ctr" rtl="0">
              <a:lnSpc>
                <a:spcPct val="100000"/>
              </a:lnSpc>
              <a:spcBef>
                <a:spcPts val="0"/>
              </a:spcBef>
              <a:spcAft>
                <a:spcPts val="0"/>
              </a:spcAft>
              <a:buClr>
                <a:srgbClr val="7B77C8"/>
              </a:buClr>
              <a:buSzPts val="2400"/>
              <a:buFont typeface="Roboto Slab Light"/>
              <a:buChar char="■"/>
              <a:defRPr sz="2400" b="0" i="0" u="none" strike="noStrike" cap="none">
                <a:solidFill>
                  <a:srgbClr val="7B77C8"/>
                </a:solidFill>
                <a:latin typeface="Roboto Slab Light"/>
                <a:ea typeface="Roboto Slab Light"/>
                <a:cs typeface="Roboto Slab Light"/>
                <a:sym typeface="Roboto Slab Light"/>
              </a:defRPr>
            </a:lvl9pPr>
          </a:lstStyle>
          <a:p>
            <a:pPr marL="0" indent="0">
              <a:buFont typeface="Roboto Slab Light"/>
              <a:buNone/>
            </a:pPr>
            <a:r>
              <a:rPr lang="en-US" altLang="ja-JP" sz="16600" b="1" dirty="0">
                <a:solidFill>
                  <a:srgbClr val="0070C0"/>
                </a:solidFill>
                <a:latin typeface="メイリオ" panose="020B0604030504040204" pitchFamily="50" charset="-128"/>
                <a:ea typeface="メイリオ" panose="020B0604030504040204" pitchFamily="50" charset="-128"/>
              </a:rPr>
              <a:t>L</a:t>
            </a:r>
            <a:r>
              <a:rPr lang="en-US" altLang="ja-JP" sz="16600" b="1" dirty="0">
                <a:solidFill>
                  <a:srgbClr val="00B050"/>
                </a:solidFill>
                <a:latin typeface="メイリオ" panose="020B0604030504040204" pitchFamily="50" charset="-128"/>
                <a:ea typeface="メイリオ" panose="020B0604030504040204" pitchFamily="50" charset="-128"/>
              </a:rPr>
              <a:t>G</a:t>
            </a:r>
            <a:r>
              <a:rPr lang="en-US" altLang="ja-JP" sz="16600" b="1" dirty="0">
                <a:latin typeface="メイリオ" panose="020B0604030504040204" pitchFamily="50" charset="-128"/>
                <a:ea typeface="メイリオ" panose="020B0604030504040204" pitchFamily="50" charset="-128"/>
              </a:rPr>
              <a:t>B</a:t>
            </a:r>
            <a:r>
              <a:rPr lang="en-US" altLang="ja-JP" sz="16600" b="1" dirty="0">
                <a:solidFill>
                  <a:srgbClr val="FF0000"/>
                </a:solidFill>
                <a:latin typeface="メイリオ" panose="020B0604030504040204" pitchFamily="50" charset="-128"/>
                <a:ea typeface="メイリオ" panose="020B0604030504040204" pitchFamily="50" charset="-128"/>
              </a:rPr>
              <a:t>T</a:t>
            </a:r>
            <a:r>
              <a:rPr lang="ja-JP" altLang="en-US" sz="4000" dirty="0">
                <a:latin typeface="メイリオ" panose="020B0604030504040204" pitchFamily="50" charset="-128"/>
                <a:ea typeface="メイリオ" panose="020B0604030504040204" pitchFamily="50" charset="-128"/>
              </a:rPr>
              <a:t>とは？</a:t>
            </a:r>
            <a:endParaRPr lang="ja-JP" altLang="en-US" sz="3200" dirty="0">
              <a:latin typeface="メイリオ" panose="020B0604030504040204" pitchFamily="50" charset="-128"/>
              <a:ea typeface="メイリオ" panose="020B0604030504040204" pitchFamily="50" charset="-128"/>
            </a:endParaRPr>
          </a:p>
        </p:txBody>
      </p:sp>
      <p:sp>
        <p:nvSpPr>
          <p:cNvPr id="3" name="正方形/長方形 2"/>
          <p:cNvSpPr/>
          <p:nvPr/>
        </p:nvSpPr>
        <p:spPr>
          <a:xfrm>
            <a:off x="4843847" y="5770605"/>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42515957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4;p17"/>
          <p:cNvSpPr txBox="1">
            <a:spLocks/>
          </p:cNvSpPr>
          <p:nvPr/>
        </p:nvSpPr>
        <p:spPr>
          <a:xfrm>
            <a:off x="2293210" y="594242"/>
            <a:ext cx="4251055" cy="504056"/>
          </a:xfrm>
          <a:prstGeom prst="rect">
            <a:avLst/>
          </a:prstGeom>
        </p:spPr>
        <p:txBody>
          <a:bodyPr spcFirstLastPara="1" wrap="square" lIns="0" tIns="0" rIns="0" bIns="0" anchor="ctr" anchorCtr="0">
            <a:no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5400" b="1" dirty="0">
                <a:solidFill>
                  <a:srgbClr val="0070C0"/>
                </a:solidFill>
                <a:latin typeface="メイリオ" panose="020B0604030504040204" pitchFamily="50" charset="-128"/>
                <a:ea typeface="メイリオ" panose="020B0604030504040204" pitchFamily="50" charset="-128"/>
              </a:rPr>
              <a:t>L</a:t>
            </a:r>
            <a:r>
              <a:rPr lang="en-US" altLang="ja-JP" sz="5400" b="1" dirty="0">
                <a:solidFill>
                  <a:srgbClr val="00B050"/>
                </a:solidFill>
                <a:latin typeface="メイリオ" panose="020B0604030504040204" pitchFamily="50" charset="-128"/>
                <a:ea typeface="メイリオ" panose="020B0604030504040204" pitchFamily="50" charset="-128"/>
              </a:rPr>
              <a:t>G</a:t>
            </a:r>
            <a:r>
              <a:rPr lang="en-US" altLang="ja-JP" sz="5400" b="1" dirty="0">
                <a:solidFill>
                  <a:srgbClr val="7030A0"/>
                </a:solidFill>
                <a:latin typeface="メイリオ" panose="020B0604030504040204" pitchFamily="50" charset="-128"/>
                <a:ea typeface="メイリオ" panose="020B0604030504040204" pitchFamily="50" charset="-128"/>
              </a:rPr>
              <a:t>B</a:t>
            </a:r>
            <a:r>
              <a:rPr lang="en-US" altLang="ja-JP" sz="5400" b="1" dirty="0">
                <a:solidFill>
                  <a:srgbClr val="FF0000"/>
                </a:solidFill>
                <a:latin typeface="メイリオ" panose="020B0604030504040204" pitchFamily="50" charset="-128"/>
                <a:ea typeface="メイリオ" panose="020B0604030504040204" pitchFamily="50" charset="-128"/>
              </a:rPr>
              <a:t>T</a:t>
            </a:r>
            <a:r>
              <a:rPr lang="ja-JP" altLang="en-US" dirty="0">
                <a:solidFill>
                  <a:schemeClr val="accent5">
                    <a:lumMod val="75000"/>
                  </a:schemeClr>
                </a:solidFill>
                <a:latin typeface="メイリオ" panose="020B0604030504040204" pitchFamily="50" charset="-128"/>
                <a:ea typeface="メイリオ" panose="020B0604030504040204" pitchFamily="50" charset="-128"/>
              </a:rPr>
              <a:t>とは？</a:t>
            </a:r>
            <a:endParaRPr lang="ja-JP" altLang="en-US" dirty="0">
              <a:latin typeface="メイリオ" panose="020B0604030504040204" pitchFamily="50" charset="-128"/>
              <a:ea typeface="メイリオ" panose="020B0604030504040204" pitchFamily="50" charset="-128"/>
            </a:endParaRPr>
          </a:p>
        </p:txBody>
      </p:sp>
      <p:pic>
        <p:nvPicPr>
          <p:cNvPr id="7" name="Picture 2" descr="LGBTの説明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76" y="1778817"/>
            <a:ext cx="7998247" cy="397592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6334812" y="1388509"/>
            <a:ext cx="2297233" cy="307777"/>
          </a:xfrm>
          <a:prstGeom prst="rect">
            <a:avLst/>
          </a:prstGeom>
          <a:noFill/>
        </p:spPr>
        <p:txBody>
          <a:bodyPr wrap="square" rtlCol="0">
            <a:spAutoFit/>
          </a:bodyPr>
          <a:lstStyle/>
          <a:p>
            <a:r>
              <a:rPr kumimoji="1" lang="ja-JP" altLang="en-US" sz="1400" dirty="0">
                <a:solidFill>
                  <a:schemeClr val="bg1">
                    <a:lumMod val="50000"/>
                  </a:schemeClr>
                </a:solidFill>
                <a:latin typeface="+mj-ea"/>
                <a:ea typeface="+mj-ea"/>
              </a:rPr>
              <a:t>柏崎市ホームページより</a:t>
            </a:r>
          </a:p>
        </p:txBody>
      </p:sp>
      <p:sp>
        <p:nvSpPr>
          <p:cNvPr id="9" name="角丸四角形 8"/>
          <p:cNvSpPr/>
          <p:nvPr/>
        </p:nvSpPr>
        <p:spPr>
          <a:xfrm>
            <a:off x="4571999" y="3766780"/>
            <a:ext cx="3944532" cy="1938214"/>
          </a:xfrm>
          <a:prstGeom prst="roundRect">
            <a:avLst/>
          </a:prstGeom>
          <a:noFill/>
          <a:ln w="7620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702913" y="1159678"/>
            <a:ext cx="3613532" cy="523220"/>
          </a:xfrm>
          <a:prstGeom prst="rect">
            <a:avLst/>
          </a:prstGeom>
          <a:noFill/>
          <a:ln w="38100">
            <a:solidFill>
              <a:srgbClr val="FF8200"/>
            </a:solidFill>
          </a:ln>
        </p:spPr>
        <p:txBody>
          <a:bodyPr wrap="square" rtlCol="0">
            <a:spAutoFit/>
          </a:bodyPr>
          <a:lstStyle/>
          <a:p>
            <a:pPr algn="ctr"/>
            <a:r>
              <a:rPr kumimoji="1" lang="ja-JP" altLang="en-US" sz="2800" dirty="0">
                <a:solidFill>
                  <a:srgbClr val="83C937"/>
                </a:solidFill>
                <a:latin typeface="HGP創英角ﾎﾟｯﾌﾟ体" panose="040B0A00000000000000" pitchFamily="50" charset="-128"/>
                <a:ea typeface="HGP創英角ﾎﾟｯﾌﾟ体" panose="040B0A00000000000000" pitchFamily="50" charset="-128"/>
              </a:rPr>
              <a:t>性的指向（好きの性）</a:t>
            </a:r>
          </a:p>
        </p:txBody>
      </p:sp>
      <p:sp>
        <p:nvSpPr>
          <p:cNvPr id="11" name="テキスト ボックス 10"/>
          <p:cNvSpPr txBox="1"/>
          <p:nvPr/>
        </p:nvSpPr>
        <p:spPr>
          <a:xfrm>
            <a:off x="5199962" y="5754746"/>
            <a:ext cx="2809301" cy="523220"/>
          </a:xfrm>
          <a:prstGeom prst="rect">
            <a:avLst/>
          </a:prstGeom>
          <a:noFill/>
          <a:ln w="38100">
            <a:solidFill>
              <a:srgbClr val="FF8200"/>
            </a:solidFill>
          </a:ln>
        </p:spPr>
        <p:txBody>
          <a:bodyPr wrap="square" rtlCol="0">
            <a:spAutoFit/>
          </a:bodyPr>
          <a:lstStyle/>
          <a:p>
            <a:pPr algn="ctr"/>
            <a:r>
              <a:rPr kumimoji="1" lang="ja-JP" altLang="en-US" sz="2800" dirty="0">
                <a:solidFill>
                  <a:srgbClr val="00B0F0"/>
                </a:solidFill>
                <a:latin typeface="HGP創英角ﾎﾟｯﾌﾟ体" panose="040B0A00000000000000" pitchFamily="50" charset="-128"/>
                <a:ea typeface="HGP創英角ﾎﾟｯﾌﾟ体" panose="040B0A00000000000000" pitchFamily="50" charset="-128"/>
              </a:rPr>
              <a:t>性自認（心の性）</a:t>
            </a:r>
          </a:p>
        </p:txBody>
      </p:sp>
      <p:sp>
        <p:nvSpPr>
          <p:cNvPr id="12" name="正方形/長方形 11"/>
          <p:cNvSpPr/>
          <p:nvPr/>
        </p:nvSpPr>
        <p:spPr>
          <a:xfrm>
            <a:off x="909416" y="5876428"/>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199884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21"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4;p17"/>
          <p:cNvSpPr txBox="1">
            <a:spLocks/>
          </p:cNvSpPr>
          <p:nvPr/>
        </p:nvSpPr>
        <p:spPr>
          <a:xfrm>
            <a:off x="1077416" y="710372"/>
            <a:ext cx="6898795" cy="1143200"/>
          </a:xfrm>
          <a:prstGeom prst="rect">
            <a:avLst/>
          </a:prstGeom>
        </p:spPr>
        <p:txBody>
          <a:bodyPr spcFirstLastPara="1" wrap="square" lIns="0" tIns="0" rIns="0" bIns="0" anchor="ctr" anchorCtr="0">
            <a:no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spcBef>
                <a:spcPts val="0"/>
              </a:spcBef>
            </a:pPr>
            <a:r>
              <a:rPr lang="ja-JP" altLang="en-US" sz="3600" b="1" dirty="0">
                <a:solidFill>
                  <a:srgbClr val="0070C0"/>
                </a:solidFill>
                <a:latin typeface="メイリオ" panose="020B0604030504040204" pitchFamily="50" charset="-128"/>
                <a:ea typeface="メイリオ" panose="020B0604030504040204" pitchFamily="50" charset="-128"/>
              </a:rPr>
              <a:t>セクシュアルマイノリティ</a:t>
            </a:r>
            <a:r>
              <a:rPr lang="ja-JP" altLang="en-US" sz="3200" b="1" dirty="0">
                <a:solidFill>
                  <a:srgbClr val="0070C0"/>
                </a:solidFill>
                <a:latin typeface="メイリオ" panose="020B0604030504040204" pitchFamily="50" charset="-128"/>
                <a:ea typeface="メイリオ" panose="020B0604030504040204" pitchFamily="50" charset="-128"/>
              </a:rPr>
              <a:t>って </a:t>
            </a:r>
            <a:r>
              <a:rPr lang="en-US" altLang="ja-JP" sz="3600" b="1" dirty="0">
                <a:solidFill>
                  <a:srgbClr val="0070C0"/>
                </a:solidFill>
                <a:latin typeface="メイリオ" panose="020B0604030504040204" pitchFamily="50" charset="-128"/>
                <a:ea typeface="メイリオ" panose="020B0604030504040204" pitchFamily="50" charset="-128"/>
              </a:rPr>
              <a:t>?</a:t>
            </a:r>
            <a:endParaRPr lang="ja-JP" altLang="en-US" sz="4400" b="1" dirty="0">
              <a:solidFill>
                <a:srgbClr val="0070C0"/>
              </a:solidFill>
              <a:latin typeface="メイリオ" panose="020B0604030504040204" pitchFamily="50" charset="-128"/>
              <a:ea typeface="メイリオ" panose="020B0604030504040204" pitchFamily="50" charset="-128"/>
            </a:endParaRPr>
          </a:p>
        </p:txBody>
      </p:sp>
      <p:sp>
        <p:nvSpPr>
          <p:cNvPr id="3" name="Google Shape;385;p17"/>
          <p:cNvSpPr txBox="1">
            <a:spLocks/>
          </p:cNvSpPr>
          <p:nvPr/>
        </p:nvSpPr>
        <p:spPr>
          <a:xfrm>
            <a:off x="1761116" y="2351340"/>
            <a:ext cx="5590468" cy="648072"/>
          </a:xfrm>
          <a:prstGeom prst="rect">
            <a:avLst/>
          </a:prstGeom>
        </p:spPr>
        <p:txBody>
          <a:bodyPr spcFirstLastPara="1" wrap="square" lIns="0" tIns="0" rIns="0" bIns="0" anchor="t" anchorCtr="0">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a:lstStyle>
          <a:p>
            <a:pPr marL="76200" indent="0">
              <a:spcBef>
                <a:spcPts val="0"/>
              </a:spcBef>
              <a:spcAft>
                <a:spcPts val="0"/>
              </a:spcAft>
              <a:buSzPts val="2400"/>
              <a:buFont typeface="Arial"/>
              <a:buNone/>
            </a:pPr>
            <a:r>
              <a:rPr lang="en-US" altLang="ja-JP" sz="4000" dirty="0">
                <a:solidFill>
                  <a:schemeClr val="bg1">
                    <a:lumMod val="50000"/>
                  </a:schemeClr>
                </a:solidFill>
                <a:latin typeface="Comic Sans MS" panose="030F0702030302020204" pitchFamily="66" charset="0"/>
              </a:rPr>
              <a:t>Sexual</a:t>
            </a:r>
            <a:r>
              <a:rPr lang="ja-JP" altLang="en-US" sz="4000" dirty="0">
                <a:solidFill>
                  <a:schemeClr val="bg1">
                    <a:lumMod val="50000"/>
                  </a:schemeClr>
                </a:solidFill>
              </a:rPr>
              <a:t>　  </a:t>
            </a:r>
            <a:r>
              <a:rPr lang="ja-JP" altLang="en-US" sz="4000" dirty="0">
                <a:solidFill>
                  <a:schemeClr val="bg1">
                    <a:lumMod val="50000"/>
                  </a:schemeClr>
                </a:solidFill>
                <a:latin typeface="HG丸ｺﾞｼｯｸM-PRO" panose="020F0600000000000000" pitchFamily="50" charset="-128"/>
                <a:ea typeface="HG丸ｺﾞｼｯｸM-PRO" panose="020F0600000000000000" pitchFamily="50" charset="-128"/>
              </a:rPr>
              <a:t>＝</a:t>
            </a:r>
            <a:r>
              <a:rPr lang="ja-JP" altLang="en-US" sz="4000" dirty="0">
                <a:latin typeface="HG丸ｺﾞｼｯｸM-PRO" panose="020F0600000000000000" pitchFamily="50" charset="-128"/>
                <a:ea typeface="HG丸ｺﾞｼｯｸM-PRO" panose="020F0600000000000000" pitchFamily="50" charset="-128"/>
              </a:rPr>
              <a:t>　</a:t>
            </a:r>
            <a:r>
              <a:rPr lang="ja-JP" altLang="en-US" sz="4000" dirty="0">
                <a:solidFill>
                  <a:srgbClr val="8E28BC"/>
                </a:solidFill>
                <a:latin typeface="HG丸ｺﾞｼｯｸM-PRO" panose="020F0600000000000000" pitchFamily="50" charset="-128"/>
                <a:ea typeface="HG丸ｺﾞｼｯｸM-PRO" panose="020F0600000000000000" pitchFamily="50" charset="-128"/>
              </a:rPr>
              <a:t>性的　</a:t>
            </a:r>
            <a:endParaRPr lang="en-US" altLang="ja-JP" sz="4000" dirty="0">
              <a:solidFill>
                <a:srgbClr val="8E28BC"/>
              </a:solidFill>
              <a:latin typeface="HG丸ｺﾞｼｯｸM-PRO" panose="020F0600000000000000" pitchFamily="50" charset="-128"/>
              <a:ea typeface="HG丸ｺﾞｼｯｸM-PRO" panose="020F0600000000000000" pitchFamily="50" charset="-128"/>
            </a:endParaRPr>
          </a:p>
        </p:txBody>
      </p:sp>
      <p:sp>
        <p:nvSpPr>
          <p:cNvPr id="4" name="Google Shape;385;p17"/>
          <p:cNvSpPr txBox="1">
            <a:spLocks/>
          </p:cNvSpPr>
          <p:nvPr/>
        </p:nvSpPr>
        <p:spPr>
          <a:xfrm>
            <a:off x="1907704" y="4025712"/>
            <a:ext cx="2016224" cy="49006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8FF1ED"/>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1pPr>
            <a:lvl2pPr marL="914400" marR="0" lvl="1" indent="-381000" algn="l" rtl="0">
              <a:lnSpc>
                <a:spcPct val="100000"/>
              </a:lnSpc>
              <a:spcBef>
                <a:spcPts val="0"/>
              </a:spcBef>
              <a:spcAft>
                <a:spcPts val="0"/>
              </a:spcAft>
              <a:buClr>
                <a:srgbClr val="FE65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2pPr>
            <a:lvl3pPr marL="1371600" marR="0" lvl="2" indent="-381000" algn="l" rtl="0">
              <a:lnSpc>
                <a:spcPct val="100000"/>
              </a:lnSpc>
              <a:spcBef>
                <a:spcPts val="0"/>
              </a:spcBef>
              <a:spcAft>
                <a:spcPts val="0"/>
              </a:spcAft>
              <a:buClr>
                <a:srgbClr val="FEB7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3pPr>
            <a:lvl4pPr marL="1828800" marR="0" lvl="3" indent="-381000" algn="l" rtl="0">
              <a:lnSpc>
                <a:spcPct val="100000"/>
              </a:lnSpc>
              <a:spcBef>
                <a:spcPts val="0"/>
              </a:spcBef>
              <a:spcAft>
                <a:spcPts val="0"/>
              </a:spcAft>
              <a:buClr>
                <a:srgbClr val="FFDB5C"/>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4pPr>
            <a:lvl5pPr marL="2286000" marR="0" lvl="4" indent="-381000" algn="l" rtl="0">
              <a:lnSpc>
                <a:spcPct val="100000"/>
              </a:lnSpc>
              <a:spcBef>
                <a:spcPts val="0"/>
              </a:spcBef>
              <a:spcAft>
                <a:spcPts val="0"/>
              </a:spcAft>
              <a:buClr>
                <a:srgbClr val="7B77C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5pPr>
            <a:lvl6pPr marL="2743200" marR="0" lvl="5" indent="-381000" algn="l" rtl="0">
              <a:lnSpc>
                <a:spcPct val="100000"/>
              </a:lnSpc>
              <a:spcBef>
                <a:spcPts val="0"/>
              </a:spcBef>
              <a:spcAft>
                <a:spcPts val="0"/>
              </a:spcAft>
              <a:buClr>
                <a:srgbClr val="4CC3F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6pPr>
            <a:lvl7pPr marL="3200400" marR="0" lvl="6"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7pPr>
            <a:lvl8pPr marL="3657600" marR="0" lvl="7"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8pPr>
            <a:lvl9pPr marL="4114800" marR="0" lvl="8"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9pPr>
          </a:lstStyle>
          <a:p>
            <a:pPr marL="76200" indent="0">
              <a:spcBef>
                <a:spcPts val="0"/>
              </a:spcBef>
              <a:buFont typeface="Roboto Slab Light"/>
              <a:buNone/>
            </a:pPr>
            <a:r>
              <a:rPr lang="ja-JP" altLang="en-US" sz="2800" dirty="0">
                <a:latin typeface="メイリオ" panose="020B0604030504040204" pitchFamily="50" charset="-128"/>
                <a:ea typeface="メイリオ" panose="020B0604030504040204" pitchFamily="50" charset="-128"/>
              </a:rPr>
              <a:t>つまり</a:t>
            </a:r>
            <a:r>
              <a:rPr lang="en-US" altLang="ja-JP" sz="2800" dirty="0">
                <a:latin typeface="メイリオ" panose="020B0604030504040204" pitchFamily="50" charset="-128"/>
                <a:ea typeface="メイリオ" panose="020B0604030504040204" pitchFamily="50" charset="-128"/>
              </a:rPr>
              <a:t>…</a:t>
            </a:r>
          </a:p>
        </p:txBody>
      </p:sp>
      <p:sp>
        <p:nvSpPr>
          <p:cNvPr id="5" name="Google Shape;385;p17"/>
          <p:cNvSpPr txBox="1">
            <a:spLocks/>
          </p:cNvSpPr>
          <p:nvPr/>
        </p:nvSpPr>
        <p:spPr>
          <a:xfrm>
            <a:off x="2060104" y="4659788"/>
            <a:ext cx="6040288" cy="127376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8FF1ED"/>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1pPr>
            <a:lvl2pPr marL="914400" marR="0" lvl="1" indent="-381000" algn="l" rtl="0">
              <a:lnSpc>
                <a:spcPct val="100000"/>
              </a:lnSpc>
              <a:spcBef>
                <a:spcPts val="0"/>
              </a:spcBef>
              <a:spcAft>
                <a:spcPts val="0"/>
              </a:spcAft>
              <a:buClr>
                <a:srgbClr val="FE65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2pPr>
            <a:lvl3pPr marL="1371600" marR="0" lvl="2" indent="-381000" algn="l" rtl="0">
              <a:lnSpc>
                <a:spcPct val="100000"/>
              </a:lnSpc>
              <a:spcBef>
                <a:spcPts val="0"/>
              </a:spcBef>
              <a:spcAft>
                <a:spcPts val="0"/>
              </a:spcAft>
              <a:buClr>
                <a:srgbClr val="FEB7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3pPr>
            <a:lvl4pPr marL="1828800" marR="0" lvl="3" indent="-381000" algn="l" rtl="0">
              <a:lnSpc>
                <a:spcPct val="100000"/>
              </a:lnSpc>
              <a:spcBef>
                <a:spcPts val="0"/>
              </a:spcBef>
              <a:spcAft>
                <a:spcPts val="0"/>
              </a:spcAft>
              <a:buClr>
                <a:srgbClr val="FFDB5C"/>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4pPr>
            <a:lvl5pPr marL="2286000" marR="0" lvl="4" indent="-381000" algn="l" rtl="0">
              <a:lnSpc>
                <a:spcPct val="100000"/>
              </a:lnSpc>
              <a:spcBef>
                <a:spcPts val="0"/>
              </a:spcBef>
              <a:spcAft>
                <a:spcPts val="0"/>
              </a:spcAft>
              <a:buClr>
                <a:srgbClr val="7B77C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5pPr>
            <a:lvl6pPr marL="2743200" marR="0" lvl="5" indent="-381000" algn="l" rtl="0">
              <a:lnSpc>
                <a:spcPct val="100000"/>
              </a:lnSpc>
              <a:spcBef>
                <a:spcPts val="0"/>
              </a:spcBef>
              <a:spcAft>
                <a:spcPts val="0"/>
              </a:spcAft>
              <a:buClr>
                <a:srgbClr val="4CC3F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6pPr>
            <a:lvl7pPr marL="3200400" marR="0" lvl="6"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7pPr>
            <a:lvl8pPr marL="3657600" marR="0" lvl="7"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8pPr>
            <a:lvl9pPr marL="4114800" marR="0" lvl="8"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9pPr>
          </a:lstStyle>
          <a:p>
            <a:pPr marL="76200" indent="0">
              <a:spcBef>
                <a:spcPts val="0"/>
              </a:spcBef>
              <a:buFont typeface="Roboto Slab Light"/>
              <a:buNone/>
            </a:pPr>
            <a:r>
              <a:rPr lang="ja-JP" altLang="en-US" sz="6000" b="1" dirty="0">
                <a:solidFill>
                  <a:srgbClr val="FF8200"/>
                </a:solidFill>
                <a:latin typeface="メイリオ" panose="020B0604030504040204" pitchFamily="50" charset="-128"/>
                <a:ea typeface="メイリオ" panose="020B0604030504040204" pitchFamily="50" charset="-128"/>
              </a:rPr>
              <a:t>性的少数者</a:t>
            </a:r>
            <a:r>
              <a:rPr lang="ja-JP" altLang="en-US" sz="2800" dirty="0">
                <a:latin typeface="メイリオ" panose="020B0604030504040204" pitchFamily="50" charset="-128"/>
                <a:ea typeface="メイリオ" panose="020B0604030504040204" pitchFamily="50" charset="-128"/>
              </a:rPr>
              <a:t>のことです</a:t>
            </a:r>
            <a:endParaRPr lang="en-US" altLang="ja-JP" sz="2800" dirty="0">
              <a:latin typeface="メイリオ" panose="020B0604030504040204" pitchFamily="50" charset="-128"/>
              <a:ea typeface="メイリオ" panose="020B0604030504040204" pitchFamily="50" charset="-128"/>
            </a:endParaRPr>
          </a:p>
        </p:txBody>
      </p:sp>
      <p:sp>
        <p:nvSpPr>
          <p:cNvPr id="6" name="Google Shape;385;p17"/>
          <p:cNvSpPr txBox="1">
            <a:spLocks/>
          </p:cNvSpPr>
          <p:nvPr/>
        </p:nvSpPr>
        <p:spPr>
          <a:xfrm>
            <a:off x="1703241" y="3071420"/>
            <a:ext cx="5578907" cy="58444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8FF1ED"/>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1pPr>
            <a:lvl2pPr marL="914400" marR="0" lvl="1" indent="-381000" algn="l" rtl="0">
              <a:lnSpc>
                <a:spcPct val="100000"/>
              </a:lnSpc>
              <a:spcBef>
                <a:spcPts val="0"/>
              </a:spcBef>
              <a:spcAft>
                <a:spcPts val="0"/>
              </a:spcAft>
              <a:buClr>
                <a:srgbClr val="FE65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2pPr>
            <a:lvl3pPr marL="1371600" marR="0" lvl="2" indent="-381000" algn="l" rtl="0">
              <a:lnSpc>
                <a:spcPct val="100000"/>
              </a:lnSpc>
              <a:spcBef>
                <a:spcPts val="0"/>
              </a:spcBef>
              <a:spcAft>
                <a:spcPts val="0"/>
              </a:spcAft>
              <a:buClr>
                <a:srgbClr val="FEB7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3pPr>
            <a:lvl4pPr marL="1828800" marR="0" lvl="3" indent="-381000" algn="l" rtl="0">
              <a:lnSpc>
                <a:spcPct val="100000"/>
              </a:lnSpc>
              <a:spcBef>
                <a:spcPts val="0"/>
              </a:spcBef>
              <a:spcAft>
                <a:spcPts val="0"/>
              </a:spcAft>
              <a:buClr>
                <a:srgbClr val="FFDB5C"/>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4pPr>
            <a:lvl5pPr marL="2286000" marR="0" lvl="4" indent="-381000" algn="l" rtl="0">
              <a:lnSpc>
                <a:spcPct val="100000"/>
              </a:lnSpc>
              <a:spcBef>
                <a:spcPts val="0"/>
              </a:spcBef>
              <a:spcAft>
                <a:spcPts val="0"/>
              </a:spcAft>
              <a:buClr>
                <a:srgbClr val="7B77C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5pPr>
            <a:lvl6pPr marL="2743200" marR="0" lvl="5" indent="-381000" algn="l" rtl="0">
              <a:lnSpc>
                <a:spcPct val="100000"/>
              </a:lnSpc>
              <a:spcBef>
                <a:spcPts val="0"/>
              </a:spcBef>
              <a:spcAft>
                <a:spcPts val="0"/>
              </a:spcAft>
              <a:buClr>
                <a:srgbClr val="4CC3F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6pPr>
            <a:lvl7pPr marL="3200400" marR="0" lvl="6"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7pPr>
            <a:lvl8pPr marL="3657600" marR="0" lvl="7"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8pPr>
            <a:lvl9pPr marL="4114800" marR="0" lvl="8"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9pPr>
          </a:lstStyle>
          <a:p>
            <a:pPr marL="76200" indent="0">
              <a:spcBef>
                <a:spcPts val="0"/>
              </a:spcBef>
              <a:buFont typeface="Roboto Slab Light"/>
              <a:buNone/>
            </a:pPr>
            <a:r>
              <a:rPr lang="en-US" altLang="ja-JP" sz="4000" dirty="0">
                <a:solidFill>
                  <a:schemeClr val="bg1">
                    <a:lumMod val="50000"/>
                  </a:schemeClr>
                </a:solidFill>
                <a:latin typeface="Comic Sans MS" panose="030F0702030302020204" pitchFamily="66" charset="0"/>
              </a:rPr>
              <a:t>Minority</a:t>
            </a:r>
            <a:r>
              <a:rPr lang="ja-JP" altLang="en-US" sz="4000" dirty="0">
                <a:solidFill>
                  <a:schemeClr val="bg1">
                    <a:lumMod val="50000"/>
                  </a:schemeClr>
                </a:solidFill>
              </a:rPr>
              <a:t>　 </a:t>
            </a:r>
            <a:r>
              <a:rPr lang="ja-JP" altLang="en-US" sz="4000" dirty="0">
                <a:solidFill>
                  <a:schemeClr val="bg1">
                    <a:lumMod val="50000"/>
                  </a:schemeClr>
                </a:solidFill>
                <a:latin typeface="HG丸ｺﾞｼｯｸM-PRO" panose="020F0600000000000000" pitchFamily="50" charset="-128"/>
                <a:ea typeface="HG丸ｺﾞｼｯｸM-PRO" panose="020F0600000000000000" pitchFamily="50" charset="-128"/>
              </a:rPr>
              <a:t>＝</a:t>
            </a:r>
            <a:r>
              <a:rPr lang="ja-JP" altLang="en-US" sz="4000" dirty="0">
                <a:latin typeface="HG丸ｺﾞｼｯｸM-PRO" panose="020F0600000000000000" pitchFamily="50" charset="-128"/>
                <a:ea typeface="HG丸ｺﾞｼｯｸM-PRO" panose="020F0600000000000000" pitchFamily="50" charset="-128"/>
              </a:rPr>
              <a:t>　</a:t>
            </a:r>
            <a:r>
              <a:rPr lang="ja-JP" altLang="en-US" sz="4000" dirty="0">
                <a:solidFill>
                  <a:srgbClr val="0070C0"/>
                </a:solidFill>
                <a:latin typeface="HG丸ｺﾞｼｯｸM-PRO" panose="020F0600000000000000" pitchFamily="50" charset="-128"/>
                <a:ea typeface="HG丸ｺﾞｼｯｸM-PRO" panose="020F0600000000000000" pitchFamily="50" charset="-128"/>
              </a:rPr>
              <a:t>少数者</a:t>
            </a:r>
            <a:endParaRPr lang="en-US" altLang="ja-JP" sz="4000" dirty="0">
              <a:solidFill>
                <a:srgbClr val="0070C0"/>
              </a:solidFill>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4843847" y="5770605"/>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375865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txBox="1">
            <a:spLocks/>
          </p:cNvSpPr>
          <p:nvPr/>
        </p:nvSpPr>
        <p:spPr>
          <a:xfrm>
            <a:off x="647166" y="1000964"/>
            <a:ext cx="7517160" cy="672383"/>
          </a:xfrm>
          <a:prstGeom prst="rect">
            <a:avLst/>
          </a:prstGeom>
        </p:spPr>
        <p:txBody>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3200" b="1" dirty="0">
                <a:solidFill>
                  <a:srgbClr val="0066CC"/>
                </a:solidFill>
                <a:latin typeface="メイリオ" panose="020B0604030504040204" pitchFamily="50" charset="-128"/>
                <a:ea typeface="メイリオ" panose="020B0604030504040204" pitchFamily="50" charset="-128"/>
              </a:rPr>
              <a:t>トランスジェンダー＝性同一性障害？</a:t>
            </a:r>
          </a:p>
        </p:txBody>
      </p:sp>
      <p:sp>
        <p:nvSpPr>
          <p:cNvPr id="10" name="テキスト ボックス 9"/>
          <p:cNvSpPr txBox="1"/>
          <p:nvPr/>
        </p:nvSpPr>
        <p:spPr>
          <a:xfrm>
            <a:off x="1098857" y="1861453"/>
            <a:ext cx="7065469" cy="1415772"/>
          </a:xfrm>
          <a:prstGeom prst="rect">
            <a:avLst/>
          </a:prstGeom>
          <a:noFill/>
        </p:spPr>
        <p:txBody>
          <a:bodyPr wrap="square" rtlCol="0">
            <a:spAutoFit/>
          </a:bodyPr>
          <a:lstStyle/>
          <a:p>
            <a:pPr>
              <a:spcBef>
                <a:spcPts val="600"/>
              </a:spcBef>
              <a:buClr>
                <a:srgbClr val="FE8637"/>
              </a:buClr>
              <a:buSzPct val="70000"/>
            </a:pPr>
            <a:r>
              <a:rPr lang="ja-JP" altLang="en-US" sz="2800" dirty="0">
                <a:solidFill>
                  <a:srgbClr val="FF0000"/>
                </a:solidFill>
                <a:latin typeface="メイリオ" panose="020B0604030504040204" pitchFamily="50" charset="-128"/>
                <a:ea typeface="メイリオ" panose="020B0604030504040204" pitchFamily="50" charset="-128"/>
              </a:rPr>
              <a:t>  </a:t>
            </a:r>
            <a:r>
              <a:rPr lang="ja-JP" altLang="en-US" sz="2800" dirty="0">
                <a:solidFill>
                  <a:srgbClr val="FF8200"/>
                </a:solidFill>
                <a:latin typeface="メイリオ" panose="020B0604030504040204" pitchFamily="50" charset="-128"/>
                <a:ea typeface="メイリオ" panose="020B0604030504040204" pitchFamily="50" charset="-128"/>
              </a:rPr>
              <a:t>性同一性障害</a:t>
            </a:r>
            <a:r>
              <a:rPr lang="ja-JP" altLang="en-US" sz="1800" dirty="0">
                <a:solidFill>
                  <a:schemeClr val="bg1">
                    <a:lumMod val="50000"/>
                  </a:schemeClr>
                </a:solidFill>
                <a:latin typeface="メイリオ" panose="020B0604030504040204" pitchFamily="50" charset="-128"/>
                <a:ea typeface="メイリオ" panose="020B0604030504040204" pitchFamily="50" charset="-128"/>
              </a:rPr>
              <a:t>とは</a:t>
            </a:r>
            <a:r>
              <a:rPr lang="ja-JP" altLang="en-US" sz="2800" baseline="30000" dirty="0">
                <a:solidFill>
                  <a:srgbClr val="FF0000"/>
                </a:solidFill>
                <a:latin typeface="メイリオ" panose="020B0604030504040204" pitchFamily="50" charset="-128"/>
                <a:ea typeface="メイリオ" panose="020B0604030504040204" pitchFamily="50" charset="-128"/>
              </a:rPr>
              <a:t> </a:t>
            </a:r>
            <a:endParaRPr lang="en-US" altLang="ja-JP" sz="2800" dirty="0">
              <a:solidFill>
                <a:srgbClr val="FF0000"/>
              </a:solidFill>
              <a:latin typeface="メイリオ" panose="020B0604030504040204" pitchFamily="50" charset="-128"/>
              <a:ea typeface="メイリオ" panose="020B0604030504040204" pitchFamily="50" charset="-128"/>
            </a:endParaRPr>
          </a:p>
          <a:p>
            <a:pPr>
              <a:spcBef>
                <a:spcPts val="600"/>
              </a:spcBef>
              <a:buClr>
                <a:srgbClr val="FE8637"/>
              </a:buClr>
              <a:buSzPct val="70000"/>
            </a:pPr>
            <a:r>
              <a:rPr lang="ja-JP" altLang="en-US" sz="2000" b="1" dirty="0">
                <a:solidFill>
                  <a:schemeClr val="bg1">
                    <a:lumMod val="50000"/>
                  </a:schemeClr>
                </a:solidFill>
                <a:latin typeface="メイリオ" panose="020B0604030504040204" pitchFamily="50" charset="-128"/>
                <a:ea typeface="メイリオ" panose="020B0604030504040204" pitchFamily="50" charset="-128"/>
              </a:rPr>
              <a:t>　</a:t>
            </a:r>
            <a:r>
              <a:rPr lang="ja-JP" altLang="en-US" sz="2400" b="1" dirty="0">
                <a:solidFill>
                  <a:schemeClr val="bg1">
                    <a:lumMod val="50000"/>
                  </a:schemeClr>
                </a:solidFill>
                <a:latin typeface="メイリオ" panose="020B0604030504040204" pitchFamily="50" charset="-128"/>
                <a:ea typeface="メイリオ" panose="020B0604030504040204" pitchFamily="50" charset="-128"/>
              </a:rPr>
              <a:t>トランスジェンダーで</a:t>
            </a:r>
            <a:endParaRPr lang="en-US" altLang="ja-JP" sz="2400" b="1" dirty="0">
              <a:solidFill>
                <a:schemeClr val="bg1">
                  <a:lumMod val="50000"/>
                </a:schemeClr>
              </a:solidFill>
              <a:latin typeface="メイリオ" panose="020B0604030504040204" pitchFamily="50" charset="-128"/>
              <a:ea typeface="メイリオ" panose="020B0604030504040204" pitchFamily="50" charset="-128"/>
            </a:endParaRPr>
          </a:p>
          <a:p>
            <a:pPr>
              <a:spcBef>
                <a:spcPts val="600"/>
              </a:spcBef>
              <a:buClr>
                <a:srgbClr val="FE8637"/>
              </a:buClr>
              <a:buSzPct val="70000"/>
            </a:pPr>
            <a:r>
              <a:rPr lang="ja-JP" altLang="en-US" sz="2400" b="1" dirty="0">
                <a:solidFill>
                  <a:srgbClr val="FF0000"/>
                </a:solidFill>
                <a:uFill>
                  <a:solidFill>
                    <a:srgbClr val="FF0000"/>
                  </a:solidFill>
                </a:uFill>
                <a:latin typeface="メイリオ" panose="020B0604030504040204" pitchFamily="50" charset="-128"/>
                <a:ea typeface="メイリオ" panose="020B0604030504040204" pitchFamily="50" charset="-128"/>
              </a:rPr>
              <a:t>　</a:t>
            </a:r>
            <a:r>
              <a:rPr lang="ja-JP" altLang="en-US" sz="2400" b="1" dirty="0">
                <a:solidFill>
                  <a:srgbClr val="FF8200"/>
                </a:solidFill>
                <a:uFill>
                  <a:solidFill>
                    <a:srgbClr val="FF0000"/>
                  </a:solidFill>
                </a:uFill>
                <a:latin typeface="メイリオ" panose="020B0604030504040204" pitchFamily="50" charset="-128"/>
                <a:ea typeface="メイリオ" panose="020B0604030504040204" pitchFamily="50" charset="-128"/>
              </a:rPr>
              <a:t>生活に支障があるような</a:t>
            </a:r>
            <a:r>
              <a:rPr lang="ja-JP" altLang="en-US" sz="2400" b="1" dirty="0">
                <a:solidFill>
                  <a:schemeClr val="bg1">
                    <a:lumMod val="50000"/>
                  </a:schemeClr>
                </a:solidFill>
                <a:latin typeface="メイリオ" panose="020B0604030504040204" pitchFamily="50" charset="-128"/>
                <a:ea typeface="メイリオ" panose="020B0604030504040204" pitchFamily="50" charset="-128"/>
              </a:rPr>
              <a:t>場合につけられる</a:t>
            </a:r>
            <a:r>
              <a:rPr lang="ja-JP" altLang="en-US" sz="2400" b="1" dirty="0">
                <a:solidFill>
                  <a:srgbClr val="FF8200"/>
                </a:solidFill>
                <a:latin typeface="メイリオ" panose="020B0604030504040204" pitchFamily="50" charset="-128"/>
                <a:ea typeface="メイリオ" panose="020B0604030504040204" pitchFamily="50" charset="-128"/>
              </a:rPr>
              <a:t>病名</a:t>
            </a:r>
            <a:r>
              <a:rPr lang="ja-JP" altLang="en-US" sz="2400" b="1" dirty="0">
                <a:solidFill>
                  <a:srgbClr val="575F6D"/>
                </a:solidFill>
                <a:latin typeface="メイリオ" panose="020B0604030504040204" pitchFamily="50" charset="-128"/>
                <a:ea typeface="メイリオ" panose="020B0604030504040204" pitchFamily="50" charset="-128"/>
              </a:rPr>
              <a:t>　</a:t>
            </a:r>
            <a:r>
              <a:rPr lang="ja-JP" altLang="en-US" sz="2000" b="1" dirty="0">
                <a:solidFill>
                  <a:srgbClr val="575F6D"/>
                </a:solidFill>
                <a:latin typeface="メイリオ" panose="020B0604030504040204" pitchFamily="50" charset="-128"/>
                <a:ea typeface="メイリオ" panose="020B0604030504040204" pitchFamily="50" charset="-128"/>
              </a:rPr>
              <a:t>　</a:t>
            </a:r>
            <a:endParaRPr kumimoji="1" lang="ja-JP" altLang="en-US" sz="1200" dirty="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1257261" y="3458697"/>
            <a:ext cx="7490132" cy="1215717"/>
          </a:xfrm>
          <a:prstGeom prst="rect">
            <a:avLst/>
          </a:prstGeom>
          <a:noFill/>
        </p:spPr>
        <p:txBody>
          <a:bodyPr wrap="square" rtlCol="0">
            <a:spAutoFit/>
          </a:bodyPr>
          <a:lstStyle/>
          <a:p>
            <a:pPr lvl="0">
              <a:spcBef>
                <a:spcPts val="600"/>
              </a:spcBef>
              <a:buClr>
                <a:srgbClr val="FE8637"/>
              </a:buClr>
              <a:buSzPct val="70000"/>
            </a:pPr>
            <a:r>
              <a:rPr lang="ja-JP" altLang="en-US" sz="3200" dirty="0">
                <a:solidFill>
                  <a:srgbClr val="0066CC"/>
                </a:solidFill>
                <a:latin typeface="メイリオ" panose="020B0604030504040204" pitchFamily="50" charset="-128"/>
                <a:ea typeface="メイリオ" panose="020B0604030504040204" pitchFamily="50" charset="-128"/>
              </a:rPr>
              <a:t>トランスジェンダー　　病気</a:t>
            </a:r>
            <a:endParaRPr lang="en-US" altLang="ja-JP" sz="3200" dirty="0">
              <a:solidFill>
                <a:srgbClr val="0066CC"/>
              </a:solidFill>
              <a:latin typeface="メイリオ" panose="020B0604030504040204" pitchFamily="50" charset="-128"/>
              <a:ea typeface="メイリオ" panose="020B0604030504040204" pitchFamily="50" charset="-128"/>
            </a:endParaRPr>
          </a:p>
          <a:p>
            <a:pPr lvl="0">
              <a:spcBef>
                <a:spcPts val="600"/>
              </a:spcBef>
              <a:buClr>
                <a:srgbClr val="FE8637"/>
              </a:buClr>
              <a:buSzPct val="70000"/>
            </a:pPr>
            <a:r>
              <a:rPr lang="ja-JP" altLang="en-US" sz="2800" dirty="0">
                <a:solidFill>
                  <a:srgbClr val="99CC00"/>
                </a:solidFill>
                <a:latin typeface="メイリオ" panose="020B0604030504040204" pitchFamily="50" charset="-128"/>
                <a:ea typeface="メイリオ" panose="020B0604030504040204" pitchFamily="50" charset="-128"/>
              </a:rPr>
              <a:t>　　　　　</a:t>
            </a:r>
            <a:r>
              <a:rPr lang="ja-JP" altLang="en-US" sz="3600" b="1" dirty="0">
                <a:solidFill>
                  <a:srgbClr val="FF8200"/>
                </a:solidFill>
                <a:latin typeface="メイリオ" panose="020B0604030504040204" pitchFamily="50" charset="-128"/>
                <a:ea typeface="メイリオ" panose="020B0604030504040204" pitchFamily="50" charset="-128"/>
              </a:rPr>
              <a:t>「性別違和」</a:t>
            </a:r>
            <a:r>
              <a:rPr lang="ja-JP" altLang="en-US" sz="2800" b="1" dirty="0">
                <a:solidFill>
                  <a:srgbClr val="FF8200"/>
                </a:solidFill>
                <a:latin typeface="メイリオ" panose="020B0604030504040204" pitchFamily="50" charset="-128"/>
                <a:ea typeface="メイリオ" panose="020B0604030504040204" pitchFamily="50" charset="-128"/>
              </a:rPr>
              <a:t>　</a:t>
            </a:r>
            <a:endParaRPr kumimoji="1" lang="ja-JP" altLang="en-US" sz="1600" b="1" dirty="0">
              <a:solidFill>
                <a:srgbClr val="FF8200"/>
              </a:solidFill>
              <a:latin typeface="メイリオ" panose="020B0604030504040204" pitchFamily="50" charset="-128"/>
              <a:ea typeface="メイリオ" panose="020B0604030504040204" pitchFamily="50" charset="-128"/>
            </a:endParaRPr>
          </a:p>
        </p:txBody>
      </p:sp>
      <p:sp>
        <p:nvSpPr>
          <p:cNvPr id="14" name="コンテンツ プレースホルダー 2"/>
          <p:cNvSpPr txBox="1">
            <a:spLocks/>
          </p:cNvSpPr>
          <p:nvPr/>
        </p:nvSpPr>
        <p:spPr>
          <a:xfrm>
            <a:off x="5190388" y="3319626"/>
            <a:ext cx="638978" cy="845896"/>
          </a:xfrm>
          <a:prstGeom prst="rect">
            <a:avLst/>
          </a:prstGeom>
          <a:noFill/>
          <a:ln w="12700">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8FF1ED"/>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1pPr>
            <a:lvl2pPr marL="914400" marR="0" lvl="1" indent="-381000" algn="l" rtl="0">
              <a:lnSpc>
                <a:spcPct val="100000"/>
              </a:lnSpc>
              <a:spcBef>
                <a:spcPts val="0"/>
              </a:spcBef>
              <a:spcAft>
                <a:spcPts val="0"/>
              </a:spcAft>
              <a:buClr>
                <a:srgbClr val="FE65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2pPr>
            <a:lvl3pPr marL="1371600" marR="0" lvl="2" indent="-381000" algn="l" rtl="0">
              <a:lnSpc>
                <a:spcPct val="100000"/>
              </a:lnSpc>
              <a:spcBef>
                <a:spcPts val="0"/>
              </a:spcBef>
              <a:spcAft>
                <a:spcPts val="0"/>
              </a:spcAft>
              <a:buClr>
                <a:srgbClr val="FEB7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3pPr>
            <a:lvl4pPr marL="1828800" marR="0" lvl="3" indent="-381000" algn="l" rtl="0">
              <a:lnSpc>
                <a:spcPct val="100000"/>
              </a:lnSpc>
              <a:spcBef>
                <a:spcPts val="0"/>
              </a:spcBef>
              <a:spcAft>
                <a:spcPts val="0"/>
              </a:spcAft>
              <a:buClr>
                <a:srgbClr val="FFDB5C"/>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4pPr>
            <a:lvl5pPr marL="2286000" marR="0" lvl="4" indent="-381000" algn="l" rtl="0">
              <a:lnSpc>
                <a:spcPct val="100000"/>
              </a:lnSpc>
              <a:spcBef>
                <a:spcPts val="0"/>
              </a:spcBef>
              <a:spcAft>
                <a:spcPts val="0"/>
              </a:spcAft>
              <a:buClr>
                <a:srgbClr val="7B77C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5pPr>
            <a:lvl6pPr marL="2743200" marR="0" lvl="5" indent="-381000" algn="l" rtl="0">
              <a:lnSpc>
                <a:spcPct val="100000"/>
              </a:lnSpc>
              <a:spcBef>
                <a:spcPts val="0"/>
              </a:spcBef>
              <a:spcAft>
                <a:spcPts val="0"/>
              </a:spcAft>
              <a:buClr>
                <a:srgbClr val="4CC3F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6pPr>
            <a:lvl7pPr marL="3200400" marR="0" lvl="6"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7pPr>
            <a:lvl8pPr marL="3657600" marR="0" lvl="7"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8pPr>
            <a:lvl9pPr marL="4114800" marR="0" lvl="8"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9pPr>
          </a:lstStyle>
          <a:p>
            <a:pPr marL="0" indent="0">
              <a:buNone/>
            </a:pPr>
            <a:r>
              <a:rPr lang="ja-JP" altLang="en-US" sz="4800" b="1" dirty="0">
                <a:solidFill>
                  <a:srgbClr val="FF0000"/>
                </a:solidFill>
                <a:latin typeface="メイリオ" panose="020B0604030504040204" pitchFamily="50" charset="-128"/>
                <a:ea typeface="メイリオ" panose="020B0604030504040204" pitchFamily="50" charset="-128"/>
              </a:rPr>
              <a:t>≠</a:t>
            </a:r>
            <a:endParaRPr lang="en-US" altLang="ja-JP" sz="4800" b="1" dirty="0">
              <a:solidFill>
                <a:srgbClr val="FF0000"/>
              </a:solidFill>
              <a:latin typeface="メイリオ" panose="020B0604030504040204" pitchFamily="50" charset="-128"/>
              <a:ea typeface="メイリオ" panose="020B0604030504040204" pitchFamily="50" charset="-128"/>
            </a:endParaRPr>
          </a:p>
        </p:txBody>
      </p:sp>
      <p:grpSp>
        <p:nvGrpSpPr>
          <p:cNvPr id="3" name="グループ化 2"/>
          <p:cNvGrpSpPr/>
          <p:nvPr/>
        </p:nvGrpSpPr>
        <p:grpSpPr>
          <a:xfrm>
            <a:off x="591376" y="4674414"/>
            <a:ext cx="8080430" cy="1196321"/>
            <a:chOff x="488155" y="4686756"/>
            <a:chExt cx="8080430" cy="1196321"/>
          </a:xfrm>
        </p:grpSpPr>
        <p:sp>
          <p:nvSpPr>
            <p:cNvPr id="12" name="コンテンツ プレースホルダー 2"/>
            <p:cNvSpPr txBox="1">
              <a:spLocks/>
            </p:cNvSpPr>
            <p:nvPr/>
          </p:nvSpPr>
          <p:spPr>
            <a:xfrm>
              <a:off x="488155" y="4868228"/>
              <a:ext cx="8080430" cy="706379"/>
            </a:xfrm>
            <a:prstGeom prst="rect">
              <a:avLst/>
            </a:prstGeom>
            <a:noFill/>
            <a:ln w="12700">
              <a:solidFill>
                <a:schemeClr val="tx1"/>
              </a:solid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8FF1ED"/>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1pPr>
              <a:lvl2pPr marL="914400" marR="0" lvl="1" indent="-381000" algn="l" rtl="0">
                <a:lnSpc>
                  <a:spcPct val="100000"/>
                </a:lnSpc>
                <a:spcBef>
                  <a:spcPts val="0"/>
                </a:spcBef>
                <a:spcAft>
                  <a:spcPts val="0"/>
                </a:spcAft>
                <a:buClr>
                  <a:srgbClr val="FE65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2pPr>
              <a:lvl3pPr marL="1371600" marR="0" lvl="2" indent="-381000" algn="l" rtl="0">
                <a:lnSpc>
                  <a:spcPct val="100000"/>
                </a:lnSpc>
                <a:spcBef>
                  <a:spcPts val="0"/>
                </a:spcBef>
                <a:spcAft>
                  <a:spcPts val="0"/>
                </a:spcAft>
                <a:buClr>
                  <a:srgbClr val="FEB7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3pPr>
              <a:lvl4pPr marL="1828800" marR="0" lvl="3" indent="-381000" algn="l" rtl="0">
                <a:lnSpc>
                  <a:spcPct val="100000"/>
                </a:lnSpc>
                <a:spcBef>
                  <a:spcPts val="0"/>
                </a:spcBef>
                <a:spcAft>
                  <a:spcPts val="0"/>
                </a:spcAft>
                <a:buClr>
                  <a:srgbClr val="FFDB5C"/>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4pPr>
              <a:lvl5pPr marL="2286000" marR="0" lvl="4" indent="-381000" algn="l" rtl="0">
                <a:lnSpc>
                  <a:spcPct val="100000"/>
                </a:lnSpc>
                <a:spcBef>
                  <a:spcPts val="0"/>
                </a:spcBef>
                <a:spcAft>
                  <a:spcPts val="0"/>
                </a:spcAft>
                <a:buClr>
                  <a:srgbClr val="7B77C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5pPr>
              <a:lvl6pPr marL="2743200" marR="0" lvl="5" indent="-381000" algn="l" rtl="0">
                <a:lnSpc>
                  <a:spcPct val="100000"/>
                </a:lnSpc>
                <a:spcBef>
                  <a:spcPts val="0"/>
                </a:spcBef>
                <a:spcAft>
                  <a:spcPts val="0"/>
                </a:spcAft>
                <a:buClr>
                  <a:srgbClr val="4CC3F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6pPr>
              <a:lvl7pPr marL="3200400" marR="0" lvl="6"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7pPr>
              <a:lvl8pPr marL="3657600" marR="0" lvl="7"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8pPr>
              <a:lvl9pPr marL="4114800" marR="0" lvl="8"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9pPr>
            </a:lstStyle>
            <a:p>
              <a:pPr marL="0" indent="0">
                <a:buNone/>
              </a:pPr>
              <a:r>
                <a:rPr lang="ja-JP" altLang="en-US" sz="3600" b="1" dirty="0">
                  <a:solidFill>
                    <a:srgbClr val="0066CC"/>
                  </a:solidFill>
                  <a:latin typeface="メイリオ" panose="020B0604030504040204" pitchFamily="50" charset="-128"/>
                  <a:ea typeface="メイリオ" panose="020B0604030504040204" pitchFamily="50" charset="-128"/>
                </a:rPr>
                <a:t>トランスジェンダー 　　性同一性障害</a:t>
              </a:r>
              <a:endParaRPr lang="en-US" altLang="ja-JP" sz="3600" b="1" dirty="0">
                <a:solidFill>
                  <a:srgbClr val="0066CC"/>
                </a:solidFill>
                <a:latin typeface="メイリオ" panose="020B0604030504040204" pitchFamily="50" charset="-128"/>
                <a:ea typeface="メイリオ" panose="020B0604030504040204" pitchFamily="50" charset="-128"/>
              </a:endParaRPr>
            </a:p>
          </p:txBody>
        </p:sp>
        <p:grpSp>
          <p:nvGrpSpPr>
            <p:cNvPr id="4" name="グループ化 3"/>
            <p:cNvGrpSpPr/>
            <p:nvPr/>
          </p:nvGrpSpPr>
          <p:grpSpPr>
            <a:xfrm>
              <a:off x="4644291" y="4686756"/>
              <a:ext cx="1054095" cy="1196321"/>
              <a:chOff x="4526716" y="6074640"/>
              <a:chExt cx="896499" cy="925095"/>
            </a:xfrm>
          </p:grpSpPr>
          <p:cxnSp>
            <p:nvCxnSpPr>
              <p:cNvPr id="13" name="直線コネクタ 12"/>
              <p:cNvCxnSpPr/>
              <p:nvPr/>
            </p:nvCxnSpPr>
            <p:spPr>
              <a:xfrm flipH="1">
                <a:off x="4893122" y="6256898"/>
                <a:ext cx="163688" cy="46237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コンテンツ プレースホルダー 2"/>
              <p:cNvSpPr txBox="1">
                <a:spLocks/>
              </p:cNvSpPr>
              <p:nvPr/>
            </p:nvSpPr>
            <p:spPr>
              <a:xfrm>
                <a:off x="4526716" y="6074640"/>
                <a:ext cx="896499" cy="925095"/>
              </a:xfrm>
              <a:prstGeom prst="rect">
                <a:avLst/>
              </a:prstGeom>
              <a:noFill/>
              <a:ln w="12700">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8FF1ED"/>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1pPr>
                <a:lvl2pPr marL="914400" marR="0" lvl="1" indent="-381000" algn="l" rtl="0">
                  <a:lnSpc>
                    <a:spcPct val="100000"/>
                  </a:lnSpc>
                  <a:spcBef>
                    <a:spcPts val="0"/>
                  </a:spcBef>
                  <a:spcAft>
                    <a:spcPts val="0"/>
                  </a:spcAft>
                  <a:buClr>
                    <a:srgbClr val="FE65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2pPr>
                <a:lvl3pPr marL="1371600" marR="0" lvl="2" indent="-381000" algn="l" rtl="0">
                  <a:lnSpc>
                    <a:spcPct val="100000"/>
                  </a:lnSpc>
                  <a:spcBef>
                    <a:spcPts val="0"/>
                  </a:spcBef>
                  <a:spcAft>
                    <a:spcPts val="0"/>
                  </a:spcAft>
                  <a:buClr>
                    <a:srgbClr val="FEB7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3pPr>
                <a:lvl4pPr marL="1828800" marR="0" lvl="3" indent="-381000" algn="l" rtl="0">
                  <a:lnSpc>
                    <a:spcPct val="100000"/>
                  </a:lnSpc>
                  <a:spcBef>
                    <a:spcPts val="0"/>
                  </a:spcBef>
                  <a:spcAft>
                    <a:spcPts val="0"/>
                  </a:spcAft>
                  <a:buClr>
                    <a:srgbClr val="FFDB5C"/>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4pPr>
                <a:lvl5pPr marL="2286000" marR="0" lvl="4" indent="-381000" algn="l" rtl="0">
                  <a:lnSpc>
                    <a:spcPct val="100000"/>
                  </a:lnSpc>
                  <a:spcBef>
                    <a:spcPts val="0"/>
                  </a:spcBef>
                  <a:spcAft>
                    <a:spcPts val="0"/>
                  </a:spcAft>
                  <a:buClr>
                    <a:srgbClr val="7B77C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5pPr>
                <a:lvl6pPr marL="2743200" marR="0" lvl="5" indent="-381000" algn="l" rtl="0">
                  <a:lnSpc>
                    <a:spcPct val="100000"/>
                  </a:lnSpc>
                  <a:spcBef>
                    <a:spcPts val="0"/>
                  </a:spcBef>
                  <a:spcAft>
                    <a:spcPts val="0"/>
                  </a:spcAft>
                  <a:buClr>
                    <a:srgbClr val="4CC3F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6pPr>
                <a:lvl7pPr marL="3200400" marR="0" lvl="6"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7pPr>
                <a:lvl8pPr marL="3657600" marR="0" lvl="7"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8pPr>
                <a:lvl9pPr marL="4114800" marR="0" lvl="8"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9pPr>
              </a:lstStyle>
              <a:p>
                <a:pPr marL="0" indent="0" algn="ctr">
                  <a:buNone/>
                </a:pPr>
                <a:r>
                  <a:rPr lang="ja-JP" altLang="en-US" sz="7200" b="1" dirty="0">
                    <a:solidFill>
                      <a:srgbClr val="FF0000"/>
                    </a:solidFill>
                    <a:latin typeface="メイリオ" panose="020B0604030504040204" pitchFamily="50" charset="-128"/>
                    <a:ea typeface="メイリオ" panose="020B0604030504040204" pitchFamily="50" charset="-128"/>
                  </a:rPr>
                  <a:t>＝</a:t>
                </a:r>
                <a:endParaRPr lang="en-US" altLang="ja-JP" sz="6000" b="1" dirty="0">
                  <a:solidFill>
                    <a:srgbClr val="FF0000"/>
                  </a:solidFill>
                  <a:latin typeface="メイリオ" panose="020B0604030504040204" pitchFamily="50" charset="-128"/>
                  <a:ea typeface="メイリオ" panose="020B0604030504040204" pitchFamily="50" charset="-128"/>
                </a:endParaRPr>
              </a:p>
            </p:txBody>
          </p:sp>
        </p:grpSp>
      </p:grpSp>
      <p:sp>
        <p:nvSpPr>
          <p:cNvPr id="16" name="正方形/長方形 15"/>
          <p:cNvSpPr/>
          <p:nvPr/>
        </p:nvSpPr>
        <p:spPr>
          <a:xfrm>
            <a:off x="4843847" y="5770605"/>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106150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807940" y="224931"/>
            <a:ext cx="7201322" cy="2705555"/>
          </a:xfrm>
          <a:prstGeom prst="rect">
            <a:avLst/>
          </a:prstGeom>
          <a:noFill/>
          <a:ln w="12700">
            <a:noFill/>
          </a:ln>
        </p:spPr>
        <p:txBody>
          <a:bodyPr spcFirstLastPara="1" wrap="square" lIns="0" tIns="0" rIns="0" bIns="0" anchor="t" anchorCtr="0">
            <a:normAutofit lnSpcReduction="10000"/>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8FF1ED"/>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1pPr>
            <a:lvl2pPr marL="914400" marR="0" lvl="1" indent="-381000" algn="l" rtl="0">
              <a:lnSpc>
                <a:spcPct val="100000"/>
              </a:lnSpc>
              <a:spcBef>
                <a:spcPts val="0"/>
              </a:spcBef>
              <a:spcAft>
                <a:spcPts val="0"/>
              </a:spcAft>
              <a:buClr>
                <a:srgbClr val="FE65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2pPr>
            <a:lvl3pPr marL="1371600" marR="0" lvl="2" indent="-381000" algn="l" rtl="0">
              <a:lnSpc>
                <a:spcPct val="100000"/>
              </a:lnSpc>
              <a:spcBef>
                <a:spcPts val="0"/>
              </a:spcBef>
              <a:spcAft>
                <a:spcPts val="0"/>
              </a:spcAft>
              <a:buClr>
                <a:srgbClr val="FEB7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3pPr>
            <a:lvl4pPr marL="1828800" marR="0" lvl="3" indent="-381000" algn="l" rtl="0">
              <a:lnSpc>
                <a:spcPct val="100000"/>
              </a:lnSpc>
              <a:spcBef>
                <a:spcPts val="0"/>
              </a:spcBef>
              <a:spcAft>
                <a:spcPts val="0"/>
              </a:spcAft>
              <a:buClr>
                <a:srgbClr val="FFDB5C"/>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4pPr>
            <a:lvl5pPr marL="2286000" marR="0" lvl="4" indent="-381000" algn="l" rtl="0">
              <a:lnSpc>
                <a:spcPct val="100000"/>
              </a:lnSpc>
              <a:spcBef>
                <a:spcPts val="0"/>
              </a:spcBef>
              <a:spcAft>
                <a:spcPts val="0"/>
              </a:spcAft>
              <a:buClr>
                <a:srgbClr val="7B77C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5pPr>
            <a:lvl6pPr marL="2743200" marR="0" lvl="5" indent="-381000" algn="l" rtl="0">
              <a:lnSpc>
                <a:spcPct val="100000"/>
              </a:lnSpc>
              <a:spcBef>
                <a:spcPts val="0"/>
              </a:spcBef>
              <a:spcAft>
                <a:spcPts val="0"/>
              </a:spcAft>
              <a:buClr>
                <a:srgbClr val="4CC3F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6pPr>
            <a:lvl7pPr marL="3200400" marR="0" lvl="6"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7pPr>
            <a:lvl8pPr marL="3657600" marR="0" lvl="7"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8pPr>
            <a:lvl9pPr marL="4114800" marR="0" lvl="8"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9pPr>
          </a:lstStyle>
          <a:p>
            <a:pPr marL="0" indent="0">
              <a:buFont typeface="Roboto Slab Light"/>
              <a:buNone/>
            </a:pPr>
            <a:r>
              <a:rPr lang="en-US" altLang="ja-JP" sz="9600" b="1" dirty="0">
                <a:solidFill>
                  <a:srgbClr val="FF8200"/>
                </a:solidFill>
                <a:latin typeface="HG丸ｺﾞｼｯｸM-PRO" panose="020F0600000000000000" pitchFamily="50" charset="-128"/>
                <a:ea typeface="HG丸ｺﾞｼｯｸM-PRO" panose="020F0600000000000000" pitchFamily="50" charset="-128"/>
              </a:rPr>
              <a:t>Q</a:t>
            </a:r>
            <a:r>
              <a:rPr lang="en-US" altLang="ja-JP" sz="11300" b="1" dirty="0">
                <a:solidFill>
                  <a:srgbClr val="FF8200"/>
                </a:solidFill>
                <a:latin typeface="HG丸ｺﾞｼｯｸM-PRO" panose="020F0600000000000000" pitchFamily="50" charset="-128"/>
                <a:ea typeface="HG丸ｺﾞｼｯｸM-PRO" panose="020F0600000000000000" pitchFamily="50" charset="-128"/>
              </a:rPr>
              <a:t> </a:t>
            </a:r>
            <a:r>
              <a:rPr lang="en-US" altLang="ja-JP" sz="3600" b="1" dirty="0">
                <a:solidFill>
                  <a:srgbClr val="FF8200"/>
                </a:solidFill>
                <a:latin typeface="HG丸ｺﾞｼｯｸM-PRO" panose="020F0600000000000000" pitchFamily="50" charset="-128"/>
                <a:ea typeface="HG丸ｺﾞｼｯｸM-PRO" panose="020F0600000000000000" pitchFamily="50" charset="-128"/>
              </a:rPr>
              <a:t>Questioning/Queer</a:t>
            </a:r>
          </a:p>
          <a:p>
            <a:pPr marL="0" indent="0">
              <a:buFont typeface="Roboto Slab Light"/>
              <a:buNone/>
            </a:pPr>
            <a:r>
              <a:rPr lang="ja-JP" altLang="en-US" sz="2800" b="1" dirty="0">
                <a:solidFill>
                  <a:srgbClr val="FF8200"/>
                </a:solidFill>
                <a:latin typeface="HG丸ｺﾞｼｯｸM-PRO" panose="020F0600000000000000" pitchFamily="50" charset="-128"/>
                <a:ea typeface="HG丸ｺﾞｼｯｸM-PRO" panose="020F0600000000000000" pitchFamily="50" charset="-128"/>
              </a:rPr>
              <a:t>　</a:t>
            </a:r>
            <a:r>
              <a:rPr lang="ja-JP" altLang="en-US" sz="2800" b="1" dirty="0">
                <a:solidFill>
                  <a:srgbClr val="FF8200"/>
                </a:solidFill>
                <a:latin typeface="メイリオ" panose="020B0604030504040204" pitchFamily="50" charset="-128"/>
                <a:ea typeface="メイリオ" panose="020B0604030504040204" pitchFamily="50" charset="-128"/>
              </a:rPr>
              <a:t>心がはっきりしない人</a:t>
            </a:r>
            <a:endParaRPr lang="en-US" altLang="ja-JP" sz="2800" b="1" dirty="0">
              <a:solidFill>
                <a:srgbClr val="FF8200"/>
              </a:solidFill>
              <a:latin typeface="メイリオ" panose="020B0604030504040204" pitchFamily="50" charset="-128"/>
              <a:ea typeface="メイリオ" panose="020B0604030504040204" pitchFamily="50" charset="-128"/>
            </a:endParaRPr>
          </a:p>
          <a:p>
            <a:pPr marL="0" indent="0">
              <a:buFont typeface="Roboto Slab Light"/>
              <a:buNone/>
            </a:pPr>
            <a:r>
              <a:rPr lang="ja-JP" altLang="en-US" sz="2800" b="1" dirty="0">
                <a:solidFill>
                  <a:srgbClr val="FF8200"/>
                </a:solidFill>
                <a:latin typeface="メイリオ" panose="020B0604030504040204" pitchFamily="50" charset="-128"/>
                <a:ea typeface="メイリオ" panose="020B0604030504040204" pitchFamily="50" charset="-128"/>
              </a:rPr>
              <a:t>　どちらかに決められない、決めたくない</a:t>
            </a:r>
            <a:endParaRPr lang="en-US" altLang="ja-JP" sz="2800" b="1" dirty="0">
              <a:solidFill>
                <a:srgbClr val="FF8200"/>
              </a:solidFill>
              <a:latin typeface="メイリオ" panose="020B0604030504040204" pitchFamily="50" charset="-128"/>
              <a:ea typeface="メイリオ" panose="020B0604030504040204" pitchFamily="50" charset="-128"/>
            </a:endParaRPr>
          </a:p>
        </p:txBody>
      </p:sp>
      <p:sp>
        <p:nvSpPr>
          <p:cNvPr id="5" name="コンテンツ プレースホルダー 2"/>
          <p:cNvSpPr txBox="1">
            <a:spLocks/>
          </p:cNvSpPr>
          <p:nvPr/>
        </p:nvSpPr>
        <p:spPr>
          <a:xfrm>
            <a:off x="1330513" y="2522862"/>
            <a:ext cx="6156176" cy="1872868"/>
          </a:xfrm>
          <a:prstGeom prst="rect">
            <a:avLst/>
          </a:prstGeom>
          <a:noFill/>
          <a:ln w="12700">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8FF1ED"/>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1pPr>
            <a:lvl2pPr marL="914400" marR="0" lvl="1" indent="-381000" algn="l" rtl="0">
              <a:lnSpc>
                <a:spcPct val="100000"/>
              </a:lnSpc>
              <a:spcBef>
                <a:spcPts val="0"/>
              </a:spcBef>
              <a:spcAft>
                <a:spcPts val="0"/>
              </a:spcAft>
              <a:buClr>
                <a:srgbClr val="FE65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2pPr>
            <a:lvl3pPr marL="1371600" marR="0" lvl="2" indent="-381000" algn="l" rtl="0">
              <a:lnSpc>
                <a:spcPct val="100000"/>
              </a:lnSpc>
              <a:spcBef>
                <a:spcPts val="0"/>
              </a:spcBef>
              <a:spcAft>
                <a:spcPts val="0"/>
              </a:spcAft>
              <a:buClr>
                <a:srgbClr val="FEB7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3pPr>
            <a:lvl4pPr marL="1828800" marR="0" lvl="3" indent="-381000" algn="l" rtl="0">
              <a:lnSpc>
                <a:spcPct val="100000"/>
              </a:lnSpc>
              <a:spcBef>
                <a:spcPts val="0"/>
              </a:spcBef>
              <a:spcAft>
                <a:spcPts val="0"/>
              </a:spcAft>
              <a:buClr>
                <a:srgbClr val="FFDB5C"/>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4pPr>
            <a:lvl5pPr marL="2286000" marR="0" lvl="4" indent="-381000" algn="l" rtl="0">
              <a:lnSpc>
                <a:spcPct val="100000"/>
              </a:lnSpc>
              <a:spcBef>
                <a:spcPts val="0"/>
              </a:spcBef>
              <a:spcAft>
                <a:spcPts val="0"/>
              </a:spcAft>
              <a:buClr>
                <a:srgbClr val="7B77C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5pPr>
            <a:lvl6pPr marL="2743200" marR="0" lvl="5" indent="-381000" algn="l" rtl="0">
              <a:lnSpc>
                <a:spcPct val="100000"/>
              </a:lnSpc>
              <a:spcBef>
                <a:spcPts val="0"/>
              </a:spcBef>
              <a:spcAft>
                <a:spcPts val="0"/>
              </a:spcAft>
              <a:buClr>
                <a:srgbClr val="4CC3F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6pPr>
            <a:lvl7pPr marL="3200400" marR="0" lvl="6"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7pPr>
            <a:lvl8pPr marL="3657600" marR="0" lvl="7"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8pPr>
            <a:lvl9pPr marL="4114800" marR="0" lvl="8"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9pPr>
          </a:lstStyle>
          <a:p>
            <a:pPr marL="0" indent="0">
              <a:buNone/>
            </a:pPr>
            <a:r>
              <a:rPr lang="en-US" altLang="ja-JP" sz="9600" b="1" dirty="0">
                <a:solidFill>
                  <a:srgbClr val="00B0F0"/>
                </a:solidFill>
                <a:latin typeface="Comic Sans MS" panose="030F0702030302020204" pitchFamily="66" charset="0"/>
                <a:ea typeface="HG丸ｺﾞｼｯｸM-PRO" panose="020F0600000000000000" pitchFamily="50" charset="-128"/>
              </a:rPr>
              <a:t>L</a:t>
            </a:r>
            <a:r>
              <a:rPr lang="en-US" altLang="ja-JP" sz="9600" b="1" dirty="0">
                <a:solidFill>
                  <a:srgbClr val="92D050"/>
                </a:solidFill>
                <a:latin typeface="Comic Sans MS" panose="030F0702030302020204" pitchFamily="66" charset="0"/>
                <a:ea typeface="HG丸ｺﾞｼｯｸM-PRO" panose="020F0600000000000000" pitchFamily="50" charset="-128"/>
              </a:rPr>
              <a:t>G</a:t>
            </a:r>
            <a:r>
              <a:rPr lang="en-US" altLang="ja-JP" sz="9600" b="1" dirty="0">
                <a:solidFill>
                  <a:srgbClr val="7030A0"/>
                </a:solidFill>
                <a:latin typeface="Comic Sans MS" panose="030F0702030302020204" pitchFamily="66" charset="0"/>
                <a:ea typeface="HG丸ｺﾞｼｯｸM-PRO" panose="020F0600000000000000" pitchFamily="50" charset="-128"/>
              </a:rPr>
              <a:t>B</a:t>
            </a:r>
            <a:r>
              <a:rPr lang="en-US" altLang="ja-JP" sz="9600" b="1" dirty="0">
                <a:solidFill>
                  <a:srgbClr val="FF0000"/>
                </a:solidFill>
                <a:latin typeface="Comic Sans MS" panose="030F0702030302020204" pitchFamily="66" charset="0"/>
                <a:ea typeface="HG丸ｺﾞｼｯｸM-PRO" panose="020F0600000000000000" pitchFamily="50" charset="-128"/>
              </a:rPr>
              <a:t>T</a:t>
            </a:r>
            <a:r>
              <a:rPr lang="en-US" altLang="ja-JP" sz="11500" b="1" dirty="0">
                <a:solidFill>
                  <a:srgbClr val="FF9900"/>
                </a:solidFill>
                <a:latin typeface="Comic Sans MS" panose="030F0702030302020204" pitchFamily="66" charset="0"/>
                <a:ea typeface="HG丸ｺﾞｼｯｸM-PRO" panose="020F0600000000000000" pitchFamily="50" charset="-128"/>
              </a:rPr>
              <a:t>Q</a:t>
            </a:r>
            <a:r>
              <a:rPr lang="en-US" altLang="ja-JP" sz="13800" b="1" dirty="0">
                <a:solidFill>
                  <a:srgbClr val="FFFF00"/>
                </a:solidFill>
                <a:latin typeface="Comic Sans MS" panose="030F0702030302020204" pitchFamily="66" charset="0"/>
                <a:ea typeface="HG丸ｺﾞｼｯｸM-PRO" panose="020F0600000000000000" pitchFamily="50" charset="-128"/>
              </a:rPr>
              <a:t>+</a:t>
            </a:r>
            <a:endParaRPr lang="en-US" altLang="ja-JP" sz="8000" b="1" dirty="0">
              <a:solidFill>
                <a:srgbClr val="FFFF00"/>
              </a:solidFill>
              <a:latin typeface="Comic Sans MS" panose="030F0702030302020204" pitchFamily="66" charset="0"/>
              <a:ea typeface="HG丸ｺﾞｼｯｸM-PRO" panose="020F0600000000000000" pitchFamily="50" charset="-128"/>
            </a:endParaRPr>
          </a:p>
        </p:txBody>
      </p:sp>
      <p:sp>
        <p:nvSpPr>
          <p:cNvPr id="2" name="楕円 1"/>
          <p:cNvSpPr/>
          <p:nvPr/>
        </p:nvSpPr>
        <p:spPr>
          <a:xfrm>
            <a:off x="4253171" y="2930486"/>
            <a:ext cx="1784732" cy="1707615"/>
          </a:xfrm>
          <a:prstGeom prst="ellipse">
            <a:avLst/>
          </a:prstGeom>
          <a:noFill/>
          <a:ln w="57150">
            <a:solidFill>
              <a:srgbClr val="FF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a:xfrm>
            <a:off x="5500398" y="2930485"/>
            <a:ext cx="1784732" cy="170761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コンテンツ プレースホルダー 2"/>
          <p:cNvSpPr txBox="1">
            <a:spLocks/>
          </p:cNvSpPr>
          <p:nvPr/>
        </p:nvSpPr>
        <p:spPr>
          <a:xfrm>
            <a:off x="1123933" y="4395730"/>
            <a:ext cx="7624651" cy="1339061"/>
          </a:xfrm>
          <a:prstGeom prst="rect">
            <a:avLst/>
          </a:prstGeom>
          <a:noFill/>
          <a:ln w="12700">
            <a:noFill/>
          </a:ln>
        </p:spPr>
        <p:txBody>
          <a:bodyPr spcFirstLastPara="1" wrap="square" lIns="0" tIns="0" rIns="0" bIns="0" anchor="t" anchorCtr="0">
            <a:normAutofit fontScale="77500" lnSpcReduction="20000"/>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8FF1ED"/>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1pPr>
            <a:lvl2pPr marL="914400" marR="0" lvl="1" indent="-381000" algn="l" rtl="0">
              <a:lnSpc>
                <a:spcPct val="100000"/>
              </a:lnSpc>
              <a:spcBef>
                <a:spcPts val="0"/>
              </a:spcBef>
              <a:spcAft>
                <a:spcPts val="0"/>
              </a:spcAft>
              <a:buClr>
                <a:srgbClr val="FE65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2pPr>
            <a:lvl3pPr marL="1371600" marR="0" lvl="2" indent="-381000" algn="l" rtl="0">
              <a:lnSpc>
                <a:spcPct val="100000"/>
              </a:lnSpc>
              <a:spcBef>
                <a:spcPts val="0"/>
              </a:spcBef>
              <a:spcAft>
                <a:spcPts val="0"/>
              </a:spcAft>
              <a:buClr>
                <a:srgbClr val="FEB7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3pPr>
            <a:lvl4pPr marL="1828800" marR="0" lvl="3" indent="-381000" algn="l" rtl="0">
              <a:lnSpc>
                <a:spcPct val="100000"/>
              </a:lnSpc>
              <a:spcBef>
                <a:spcPts val="0"/>
              </a:spcBef>
              <a:spcAft>
                <a:spcPts val="0"/>
              </a:spcAft>
              <a:buClr>
                <a:srgbClr val="FFDB5C"/>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4pPr>
            <a:lvl5pPr marL="2286000" marR="0" lvl="4" indent="-381000" algn="l" rtl="0">
              <a:lnSpc>
                <a:spcPct val="100000"/>
              </a:lnSpc>
              <a:spcBef>
                <a:spcPts val="0"/>
              </a:spcBef>
              <a:spcAft>
                <a:spcPts val="0"/>
              </a:spcAft>
              <a:buClr>
                <a:srgbClr val="7B77C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5pPr>
            <a:lvl6pPr marL="2743200" marR="0" lvl="5" indent="-381000" algn="l" rtl="0">
              <a:lnSpc>
                <a:spcPct val="100000"/>
              </a:lnSpc>
              <a:spcBef>
                <a:spcPts val="0"/>
              </a:spcBef>
              <a:spcAft>
                <a:spcPts val="0"/>
              </a:spcAft>
              <a:buClr>
                <a:srgbClr val="4CC3F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6pPr>
            <a:lvl7pPr marL="3200400" marR="0" lvl="6"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7pPr>
            <a:lvl8pPr marL="3657600" marR="0" lvl="7"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8pPr>
            <a:lvl9pPr marL="4114800" marR="0" lvl="8"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9pPr>
          </a:lstStyle>
          <a:p>
            <a:pPr marL="0" indent="0">
              <a:buFont typeface="Roboto Slab Light"/>
              <a:buNone/>
            </a:pPr>
            <a:r>
              <a:rPr lang="ja-JP" altLang="en-US" sz="9600" b="1" dirty="0">
                <a:ln>
                  <a:solidFill>
                    <a:schemeClr val="tx1"/>
                  </a:solidFill>
                </a:ln>
                <a:solidFill>
                  <a:srgbClr val="FFFF00"/>
                </a:solidFill>
                <a:latin typeface="HG丸ｺﾞｼｯｸM-PRO" panose="020F0600000000000000" pitchFamily="50" charset="-128"/>
                <a:ea typeface="HG丸ｺﾞｼｯｸM-PRO" panose="020F0600000000000000" pitchFamily="50" charset="-128"/>
              </a:rPr>
              <a:t>＋</a:t>
            </a:r>
            <a:r>
              <a:rPr lang="en-US" altLang="ja-JP" sz="3600" b="1" dirty="0">
                <a:ln>
                  <a:solidFill>
                    <a:schemeClr val="tx1"/>
                  </a:solidFill>
                </a:ln>
                <a:solidFill>
                  <a:srgbClr val="FFFF00"/>
                </a:solidFill>
                <a:latin typeface="HG丸ｺﾞｼｯｸM-PRO" panose="020F0600000000000000" pitchFamily="50" charset="-128"/>
                <a:ea typeface="HG丸ｺﾞｼｯｸM-PRO" panose="020F0600000000000000" pitchFamily="50" charset="-128"/>
              </a:rPr>
              <a:t>Plus</a:t>
            </a:r>
          </a:p>
          <a:p>
            <a:pPr marL="0" indent="0">
              <a:buFont typeface="Roboto Slab Light"/>
              <a:buNone/>
            </a:pPr>
            <a:r>
              <a:rPr lang="en-US" altLang="ja-JP" sz="2800" b="1" dirty="0">
                <a:ln>
                  <a:solidFill>
                    <a:schemeClr val="tx1"/>
                  </a:solidFill>
                </a:ln>
                <a:solidFill>
                  <a:srgbClr val="FFFF00"/>
                </a:solidFill>
                <a:latin typeface="メイリオ" panose="020B0604030504040204" pitchFamily="50" charset="-128"/>
                <a:ea typeface="メイリオ" panose="020B0604030504040204" pitchFamily="50" charset="-128"/>
              </a:rPr>
              <a:t>LGBTQ</a:t>
            </a:r>
            <a:r>
              <a:rPr lang="ja-JP" altLang="en-US" sz="2800" b="1" dirty="0">
                <a:ln>
                  <a:solidFill>
                    <a:schemeClr val="tx1"/>
                  </a:solidFill>
                </a:ln>
                <a:solidFill>
                  <a:srgbClr val="FFFF00"/>
                </a:solidFill>
                <a:latin typeface="メイリオ" panose="020B0604030504040204" pitchFamily="50" charset="-128"/>
                <a:ea typeface="メイリオ" panose="020B0604030504040204" pitchFamily="50" charset="-128"/>
              </a:rPr>
              <a:t>に入りきれないその他たくさんの性別</a:t>
            </a:r>
            <a:endParaRPr lang="en-US" altLang="ja-JP" sz="700" b="1" dirty="0">
              <a:ln>
                <a:solidFill>
                  <a:schemeClr val="tx1"/>
                </a:solidFill>
              </a:ln>
              <a:solidFill>
                <a:srgbClr val="FFFF00"/>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4843847" y="5770605"/>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49915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2" grpId="1" animBg="1"/>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話し合う人たちのイラスト（女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36" y="3351611"/>
            <a:ext cx="14688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話し合う人たちのイラスト（女性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0068" y="1617863"/>
            <a:ext cx="1233792" cy="1512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話し合う人たちのイラスト（男性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057" y="1629967"/>
            <a:ext cx="1233792" cy="1512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話し合う人たちのイラスト（女性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3665" y="2062449"/>
            <a:ext cx="1233792" cy="1512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話し合う人たちのイラスト（女性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6179" y="3519967"/>
            <a:ext cx="1233792" cy="1512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話し合う人たちのイラスト（男性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4585" y="3351611"/>
            <a:ext cx="1161216" cy="1512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話し合う人たちのイラスト（男性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144" y="1660477"/>
            <a:ext cx="1215648" cy="1512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話し合う人たちのイラスト（女性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360" y="3745102"/>
            <a:ext cx="1161216" cy="151200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話し合う人たちのイラスト（男性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2253" y="2706800"/>
            <a:ext cx="1161216" cy="1512000"/>
          </a:xfrm>
          <a:prstGeom prst="rect">
            <a:avLst/>
          </a:prstGeom>
          <a:noFill/>
          <a:extLst>
            <a:ext uri="{909E8E84-426E-40DD-AFC4-6F175D3DCCD1}">
              <a14:hiddenFill xmlns:a14="http://schemas.microsoft.com/office/drawing/2010/main">
                <a:solidFill>
                  <a:srgbClr val="FFFFFF"/>
                </a:solidFill>
              </a14:hiddenFill>
            </a:ext>
          </a:extLst>
        </p:spPr>
      </p:pic>
      <p:sp>
        <p:nvSpPr>
          <p:cNvPr id="2" name="角丸四角形 1"/>
          <p:cNvSpPr/>
          <p:nvPr/>
        </p:nvSpPr>
        <p:spPr>
          <a:xfrm>
            <a:off x="3062492" y="1574803"/>
            <a:ext cx="3497479" cy="3494908"/>
          </a:xfrm>
          <a:prstGeom prst="round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68" name="Picture 20" descr="https://1.bp.blogspot.com/--b4Lm8G9y48/XSGFzTHpWOI/AAAAAAABTkI/HhQuIDX1UJQM1hSI1ksduade0XF4CK2owCLcBGAs/s800/seibetsu_woman_man_ol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06354" y="2698661"/>
            <a:ext cx="944018" cy="15120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1.bp.blogspot.com/-XL2er5wyQgw/XSGFz3JN_2I/AAAAAAABTkM/GcnUmNg34WMB_AsRnJ19hJLD9HKg9fiOACLcBGAs/s800/seibetsu_woman_man_youn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945796" y="4045123"/>
            <a:ext cx="966495" cy="154800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https://2.bp.blogspot.com/-VVwEz7LWVtg/U7O634-AlLI/AAAAAAAAiUU/Oizz6-bEhLA/s800/whiteman1_smil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8940" y="1246649"/>
            <a:ext cx="1139108" cy="15120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ttps://3.bp.blogspot.com/-zsx_xg6pulI/U7O67aMDg4I/AAAAAAAAiVY/WNcIoQEF4ms/s800/whitewoman1_laugh.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82888" y="4366872"/>
            <a:ext cx="1139108" cy="1512000"/>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p:cNvSpPr txBox="1"/>
          <p:nvPr/>
        </p:nvSpPr>
        <p:spPr>
          <a:xfrm>
            <a:off x="965154" y="673583"/>
            <a:ext cx="7692154" cy="523220"/>
          </a:xfrm>
          <a:prstGeom prst="rect">
            <a:avLst/>
          </a:prstGeom>
          <a:noFill/>
        </p:spPr>
        <p:txBody>
          <a:bodyPr wrap="square" rtlCol="0">
            <a:spAutoFit/>
          </a:bodyPr>
          <a:lstStyle/>
          <a:p>
            <a:r>
              <a:rPr kumimoji="1" lang="ja-JP" altLang="en-US" sz="2800" b="1" dirty="0">
                <a:solidFill>
                  <a:srgbClr val="0070C0"/>
                </a:solidFill>
                <a:latin typeface="ＭＳ ゴシック" panose="020B0609070205080204" pitchFamily="49" charset="-128"/>
                <a:ea typeface="ＭＳ ゴシック" panose="020B0609070205080204" pitchFamily="49" charset="-128"/>
              </a:rPr>
              <a:t>△　</a:t>
            </a:r>
            <a:r>
              <a:rPr kumimoji="1" lang="en-US" altLang="ja-JP" sz="2800" b="1" dirty="0">
                <a:solidFill>
                  <a:srgbClr val="0070C0"/>
                </a:solidFill>
                <a:latin typeface="ＭＳ ゴシック" panose="020B0609070205080204" pitchFamily="49" charset="-128"/>
                <a:ea typeface="ＭＳ ゴシック" panose="020B0609070205080204" pitchFamily="49" charset="-128"/>
              </a:rPr>
              <a:t>LGBT</a:t>
            </a:r>
            <a:r>
              <a:rPr kumimoji="1" lang="ja-JP" altLang="en-US" sz="2800" b="1" dirty="0">
                <a:solidFill>
                  <a:srgbClr val="0070C0"/>
                </a:solidFill>
                <a:latin typeface="ＭＳ ゴシック" panose="020B0609070205080204" pitchFamily="49" charset="-128"/>
                <a:ea typeface="ＭＳ ゴシック" panose="020B0609070205080204" pitchFamily="49" charset="-128"/>
              </a:rPr>
              <a:t>の問題　⇒　その人たちだけの問題</a:t>
            </a:r>
            <a:endParaRPr kumimoji="1" lang="en-US" altLang="ja-JP" sz="2800" b="1" dirty="0">
              <a:solidFill>
                <a:srgbClr val="0070C0"/>
              </a:solidFill>
              <a:latin typeface="ＭＳ ゴシック" panose="020B0609070205080204" pitchFamily="49" charset="-128"/>
              <a:ea typeface="ＭＳ ゴシック" panose="020B0609070205080204" pitchFamily="49" charset="-128"/>
            </a:endParaRPr>
          </a:p>
        </p:txBody>
      </p:sp>
      <p:sp>
        <p:nvSpPr>
          <p:cNvPr id="5" name="テキスト ボックス 4"/>
          <p:cNvSpPr txBox="1"/>
          <p:nvPr/>
        </p:nvSpPr>
        <p:spPr>
          <a:xfrm>
            <a:off x="392013" y="5488456"/>
            <a:ext cx="6340347" cy="584775"/>
          </a:xfrm>
          <a:prstGeom prst="rect">
            <a:avLst/>
          </a:prstGeom>
          <a:noFill/>
        </p:spPr>
        <p:txBody>
          <a:bodyPr wrap="square" rtlCol="0">
            <a:spAutoFit/>
          </a:bodyPr>
          <a:lstStyle/>
          <a:p>
            <a:r>
              <a:rPr kumimoji="1" lang="ja-JP" altLang="en-US" sz="3200" b="1" dirty="0">
                <a:solidFill>
                  <a:srgbClr val="FF8200"/>
                </a:solidFill>
              </a:rPr>
              <a:t>「</a:t>
            </a:r>
            <a:r>
              <a:rPr kumimoji="1" lang="en-US" altLang="ja-JP" sz="3200" b="1" dirty="0">
                <a:solidFill>
                  <a:srgbClr val="FF8200"/>
                </a:solidFill>
              </a:rPr>
              <a:t>LGBT</a:t>
            </a:r>
            <a:r>
              <a:rPr kumimoji="1" lang="ja-JP" altLang="en-US" sz="3200" b="1" dirty="0">
                <a:solidFill>
                  <a:srgbClr val="FF8200"/>
                </a:solidFill>
              </a:rPr>
              <a:t>」から「</a:t>
            </a:r>
            <a:r>
              <a:rPr kumimoji="1" lang="en-US" altLang="ja-JP" sz="3200" b="1" dirty="0">
                <a:solidFill>
                  <a:srgbClr val="FF8200"/>
                </a:solidFill>
              </a:rPr>
              <a:t>SOGI</a:t>
            </a:r>
            <a:r>
              <a:rPr kumimoji="1" lang="ja-JP" altLang="en-US" sz="3200" b="1" dirty="0">
                <a:solidFill>
                  <a:srgbClr val="FF8200"/>
                </a:solidFill>
              </a:rPr>
              <a:t>」へ！</a:t>
            </a:r>
          </a:p>
        </p:txBody>
      </p:sp>
      <p:sp>
        <p:nvSpPr>
          <p:cNvPr id="18" name="正方形/長方形 17"/>
          <p:cNvSpPr/>
          <p:nvPr/>
        </p:nvSpPr>
        <p:spPr>
          <a:xfrm>
            <a:off x="4833540" y="5949162"/>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33772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type="lt">
                                    <p:tmAbs val="0"/>
                                  </p:iterate>
                                  <p:childTnLst>
                                    <p:set>
                                      <p:cBhvr>
                                        <p:cTn id="15" dur="1" fill="hold">
                                          <p:stCondLst>
                                            <p:cond delay="0"/>
                                          </p:stCondLst>
                                        </p:cTn>
                                        <p:tgtEl>
                                          <p:spTgt spid="5"/>
                                        </p:tgtEl>
                                        <p:attrNameLst>
                                          <p:attrName>style.visibility</p:attrName>
                                        </p:attrNameLst>
                                      </p:cBhvr>
                                      <p:to>
                                        <p:strVal val="visible"/>
                                      </p:to>
                                    </p:set>
                                  </p:childTnLst>
                                </p:cTn>
                              </p:par>
                              <p:par>
                                <p:cTn id="16" presetID="34" presetClass="emph" presetSubtype="0" fill="hold" grpId="0" nodeType="withEffect">
                                  <p:stCondLst>
                                    <p:cond delay="0"/>
                                  </p:stCondLst>
                                  <p:iterate type="lt">
                                    <p:tmPct val="10000"/>
                                  </p:iterate>
                                  <p:childTnLst>
                                    <p:animMotion origin="layout" path="M -3.33333E-6 -4.07407E-6 L -3.33333E-6 -0.07222 " pathEditMode="relative" rAng="0" ptsTypes="AA">
                                      <p:cBhvr>
                                        <p:cTn id="17" dur="250" accel="50000" decel="50000" autoRev="1" fill="hold">
                                          <p:stCondLst>
                                            <p:cond delay="0"/>
                                          </p:stCondLst>
                                        </p:cTn>
                                        <p:tgtEl>
                                          <p:spTgt spid="5"/>
                                        </p:tgtEl>
                                        <p:attrNameLst>
                                          <p:attrName>ppt_x</p:attrName>
                                          <p:attrName>ppt_y</p:attrName>
                                        </p:attrNameLst>
                                      </p:cBhvr>
                                      <p:rCtr x="0" y="-3611"/>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スライド番号プレースホルダー 3"/>
          <p:cNvSpPr>
            <a:spLocks noGrp="1"/>
          </p:cNvSpPr>
          <p:nvPr>
            <p:ph type="sldNum" idx="12"/>
          </p:nvPr>
        </p:nvSpPr>
        <p:spPr>
          <a:xfrm>
            <a:off x="4229411" y="6687977"/>
            <a:ext cx="548700" cy="524800"/>
          </a:xfrm>
        </p:spPr>
        <p:txBody>
          <a:bodyPr/>
          <a:lstStyle/>
          <a:p>
            <a:pPr marL="0" lvl="0" indent="0" algn="ctr" rtl="0">
              <a:spcBef>
                <a:spcPts val="0"/>
              </a:spcBef>
              <a:spcAft>
                <a:spcPts val="0"/>
              </a:spcAft>
              <a:buNone/>
            </a:pPr>
            <a:fld id="{00000000-1234-1234-1234-123412341234}" type="slidenum">
              <a:rPr lang="en" sz="900" smtClean="0"/>
              <a:t>16</a:t>
            </a:fld>
            <a:endParaRPr lang="en" sz="900" dirty="0"/>
          </a:p>
        </p:txBody>
      </p:sp>
      <p:sp>
        <p:nvSpPr>
          <p:cNvPr id="20" name="タイトル 1"/>
          <p:cNvSpPr txBox="1">
            <a:spLocks/>
          </p:cNvSpPr>
          <p:nvPr/>
        </p:nvSpPr>
        <p:spPr>
          <a:xfrm>
            <a:off x="1005749" y="585408"/>
            <a:ext cx="6996023" cy="900599"/>
          </a:xfrm>
          <a:prstGeom prst="rect">
            <a:avLst/>
          </a:prstGeom>
        </p:spPr>
        <p:txBody>
          <a:bodyPr>
            <a:norm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5200" b="1" dirty="0">
                <a:solidFill>
                  <a:srgbClr val="33CC33"/>
                </a:solidFill>
                <a:latin typeface="メイリオ" panose="020B0604030504040204" pitchFamily="50" charset="-128"/>
                <a:ea typeface="メイリオ" panose="020B0604030504040204" pitchFamily="50" charset="-128"/>
              </a:rPr>
              <a:t>SO</a:t>
            </a:r>
            <a:r>
              <a:rPr lang="en-US" altLang="ja-JP" sz="5200" b="1" dirty="0">
                <a:solidFill>
                  <a:srgbClr val="00CCFF"/>
                </a:solidFill>
                <a:latin typeface="メイリオ" panose="020B0604030504040204" pitchFamily="50" charset="-128"/>
                <a:ea typeface="メイリオ" panose="020B0604030504040204" pitchFamily="50" charset="-128"/>
              </a:rPr>
              <a:t>GI</a:t>
            </a:r>
            <a:r>
              <a:rPr lang="ja-JP" altLang="en-US" sz="3200" b="1" dirty="0">
                <a:solidFill>
                  <a:schemeClr val="tx1">
                    <a:lumMod val="50000"/>
                    <a:lumOff val="50000"/>
                  </a:schemeClr>
                </a:solidFill>
                <a:latin typeface="メイリオ" panose="020B0604030504040204" pitchFamily="50" charset="-128"/>
                <a:ea typeface="メイリオ" panose="020B0604030504040204" pitchFamily="50" charset="-128"/>
              </a:rPr>
              <a:t>（ソギ・ソジ）</a:t>
            </a:r>
            <a:r>
              <a:rPr lang="ja-JP" altLang="en-US" sz="2800" b="1" dirty="0">
                <a:solidFill>
                  <a:schemeClr val="bg1">
                    <a:lumMod val="50000"/>
                  </a:schemeClr>
                </a:solidFill>
                <a:latin typeface="メイリオ" panose="020B0604030504040204" pitchFamily="50" charset="-128"/>
                <a:ea typeface="メイリオ" panose="020B0604030504040204" pitchFamily="50" charset="-128"/>
              </a:rPr>
              <a:t>とは</a:t>
            </a:r>
            <a:r>
              <a:rPr lang="en-US" altLang="ja-JP" sz="2800" b="1" dirty="0">
                <a:solidFill>
                  <a:schemeClr val="bg1">
                    <a:lumMod val="50000"/>
                  </a:schemeClr>
                </a:solidFill>
                <a:latin typeface="メイリオ" panose="020B0604030504040204" pitchFamily="50" charset="-128"/>
                <a:ea typeface="メイリオ" panose="020B0604030504040204" pitchFamily="50" charset="-128"/>
              </a:rPr>
              <a:t>…</a:t>
            </a:r>
            <a:endParaRPr lang="ja-JP" altLang="en-US" sz="2800" b="1"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21" name="コンテンツ プレースホルダー 2"/>
          <p:cNvSpPr txBox="1">
            <a:spLocks/>
          </p:cNvSpPr>
          <p:nvPr/>
        </p:nvSpPr>
        <p:spPr>
          <a:xfrm>
            <a:off x="713852" y="1400509"/>
            <a:ext cx="4123583" cy="2894310"/>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8FF1ED"/>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1pPr>
            <a:lvl2pPr marL="914400" marR="0" lvl="1" indent="-381000" algn="l" rtl="0">
              <a:lnSpc>
                <a:spcPct val="100000"/>
              </a:lnSpc>
              <a:spcBef>
                <a:spcPts val="0"/>
              </a:spcBef>
              <a:spcAft>
                <a:spcPts val="0"/>
              </a:spcAft>
              <a:buClr>
                <a:srgbClr val="FE65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2pPr>
            <a:lvl3pPr marL="1371600" marR="0" lvl="2" indent="-381000" algn="l" rtl="0">
              <a:lnSpc>
                <a:spcPct val="100000"/>
              </a:lnSpc>
              <a:spcBef>
                <a:spcPts val="0"/>
              </a:spcBef>
              <a:spcAft>
                <a:spcPts val="0"/>
              </a:spcAft>
              <a:buClr>
                <a:srgbClr val="FEB794"/>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3pPr>
            <a:lvl4pPr marL="1828800" marR="0" lvl="3" indent="-381000" algn="l" rtl="0">
              <a:lnSpc>
                <a:spcPct val="100000"/>
              </a:lnSpc>
              <a:spcBef>
                <a:spcPts val="0"/>
              </a:spcBef>
              <a:spcAft>
                <a:spcPts val="0"/>
              </a:spcAft>
              <a:buClr>
                <a:srgbClr val="FFDB5C"/>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4pPr>
            <a:lvl5pPr marL="2286000" marR="0" lvl="4" indent="-381000" algn="l" rtl="0">
              <a:lnSpc>
                <a:spcPct val="100000"/>
              </a:lnSpc>
              <a:spcBef>
                <a:spcPts val="0"/>
              </a:spcBef>
              <a:spcAft>
                <a:spcPts val="0"/>
              </a:spcAft>
              <a:buClr>
                <a:srgbClr val="7B77C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5pPr>
            <a:lvl6pPr marL="2743200" marR="0" lvl="5" indent="-381000" algn="l" rtl="0">
              <a:lnSpc>
                <a:spcPct val="100000"/>
              </a:lnSpc>
              <a:spcBef>
                <a:spcPts val="0"/>
              </a:spcBef>
              <a:spcAft>
                <a:spcPts val="0"/>
              </a:spcAft>
              <a:buClr>
                <a:srgbClr val="4CC3F8"/>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6pPr>
            <a:lvl7pPr marL="3200400" marR="0" lvl="6"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7pPr>
            <a:lvl8pPr marL="3657600" marR="0" lvl="7"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8pPr>
            <a:lvl9pPr marL="4114800" marR="0" lvl="8" indent="-381000" algn="l" rtl="0">
              <a:lnSpc>
                <a:spcPct val="100000"/>
              </a:lnSpc>
              <a:spcBef>
                <a:spcPts val="0"/>
              </a:spcBef>
              <a:spcAft>
                <a:spcPts val="0"/>
              </a:spcAft>
              <a:buClr>
                <a:srgbClr val="627281"/>
              </a:buClr>
              <a:buSzPts val="2400"/>
              <a:buFont typeface="Roboto Slab Light"/>
              <a:buChar char="■"/>
              <a:defRPr sz="2400" b="0" i="0" u="none" strike="noStrike" cap="none">
                <a:solidFill>
                  <a:srgbClr val="627281"/>
                </a:solidFill>
                <a:latin typeface="Roboto Slab Light"/>
                <a:ea typeface="Roboto Slab Light"/>
                <a:cs typeface="Roboto Slab Light"/>
                <a:sym typeface="Roboto Slab Light"/>
              </a:defRPr>
            </a:lvl9pPr>
          </a:lstStyle>
          <a:p>
            <a:pPr marL="0" indent="0" algn="ctr">
              <a:buFont typeface="Roboto Slab Light"/>
              <a:buNone/>
            </a:pPr>
            <a:r>
              <a:rPr kumimoji="1" lang="en-US" altLang="ja-JP" sz="3200" b="1" dirty="0">
                <a:solidFill>
                  <a:srgbClr val="33CC33"/>
                </a:solidFill>
                <a:latin typeface="Comic Sans MS" panose="030F0702030302020204" pitchFamily="66" charset="0"/>
                <a:ea typeface="HG丸ｺﾞｼｯｸM-PRO" panose="020F0600000000000000" pitchFamily="50" charset="-128"/>
              </a:rPr>
              <a:t>S</a:t>
            </a:r>
            <a:r>
              <a:rPr kumimoji="1" lang="en-US" altLang="ja-JP" b="1" dirty="0">
                <a:solidFill>
                  <a:schemeClr val="bg1">
                    <a:lumMod val="50000"/>
                  </a:schemeClr>
                </a:solidFill>
                <a:latin typeface="Comic Sans MS" panose="030F0702030302020204" pitchFamily="66" charset="0"/>
                <a:ea typeface="HG丸ｺﾞｼｯｸM-PRO" panose="020F0600000000000000" pitchFamily="50" charset="-128"/>
              </a:rPr>
              <a:t>exual</a:t>
            </a:r>
            <a:r>
              <a:rPr kumimoji="1" lang="en-US" altLang="ja-JP" b="1" dirty="0">
                <a:solidFill>
                  <a:schemeClr val="tx2"/>
                </a:solidFill>
                <a:latin typeface="HG丸ｺﾞｼｯｸM-PRO" panose="020F0600000000000000" pitchFamily="50" charset="-128"/>
                <a:ea typeface="HG丸ｺﾞｼｯｸM-PRO" panose="020F0600000000000000" pitchFamily="50" charset="-128"/>
              </a:rPr>
              <a:t> </a:t>
            </a:r>
            <a:r>
              <a:rPr kumimoji="1" lang="en-US" altLang="ja-JP" sz="3200" b="1" dirty="0">
                <a:solidFill>
                  <a:srgbClr val="33CC33"/>
                </a:solidFill>
                <a:latin typeface="Comic Sans MS" panose="030F0702030302020204" pitchFamily="66" charset="0"/>
                <a:ea typeface="HG丸ｺﾞｼｯｸM-PRO" panose="020F0600000000000000" pitchFamily="50" charset="-128"/>
              </a:rPr>
              <a:t>O</a:t>
            </a:r>
            <a:r>
              <a:rPr kumimoji="1" lang="en-US" altLang="ja-JP" b="1" dirty="0">
                <a:solidFill>
                  <a:schemeClr val="bg1">
                    <a:lumMod val="50000"/>
                  </a:schemeClr>
                </a:solidFill>
                <a:latin typeface="Comic Sans MS" panose="030F0702030302020204" pitchFamily="66" charset="0"/>
                <a:ea typeface="HG丸ｺﾞｼｯｸM-PRO" panose="020F0600000000000000" pitchFamily="50" charset="-128"/>
              </a:rPr>
              <a:t>rientation</a:t>
            </a:r>
          </a:p>
          <a:p>
            <a:pPr marL="0" indent="0">
              <a:buFont typeface="Roboto Slab Light"/>
              <a:buNone/>
            </a:pPr>
            <a:r>
              <a:rPr lang="ja-JP" altLang="en-US" sz="2800" b="1" dirty="0">
                <a:solidFill>
                  <a:schemeClr val="bg1">
                    <a:lumMod val="50000"/>
                  </a:schemeClr>
                </a:solidFill>
                <a:latin typeface="HG丸ｺﾞｼｯｸM-PRO" panose="020F0600000000000000" pitchFamily="50" charset="-128"/>
                <a:ea typeface="HG丸ｺﾞｼｯｸM-PRO" panose="020F0600000000000000" pitchFamily="50" charset="-128"/>
              </a:rPr>
              <a:t>　　</a:t>
            </a:r>
            <a:r>
              <a:rPr lang="ja-JP" altLang="en-US" b="1" dirty="0">
                <a:solidFill>
                  <a:schemeClr val="tx1"/>
                </a:solidFill>
                <a:latin typeface="メイリオ" panose="020B0604030504040204" pitchFamily="50" charset="-128"/>
                <a:ea typeface="メイリオ" panose="020B0604030504040204" pitchFamily="50" charset="-128"/>
              </a:rPr>
              <a:t>性的指向</a:t>
            </a:r>
            <a:r>
              <a:rPr lang="ja-JP" altLang="en-US" sz="2000" b="1" dirty="0">
                <a:solidFill>
                  <a:schemeClr val="tx1"/>
                </a:solidFill>
                <a:latin typeface="メイリオ" panose="020B0604030504040204" pitchFamily="50" charset="-128"/>
                <a:ea typeface="メイリオ" panose="020B0604030504040204" pitchFamily="50" charset="-128"/>
              </a:rPr>
              <a:t>（好きの性）</a:t>
            </a:r>
            <a:endParaRPr lang="en-US" altLang="ja-JP" sz="2000" b="1" dirty="0">
              <a:solidFill>
                <a:schemeClr val="tx1"/>
              </a:solidFill>
              <a:latin typeface="メイリオ" panose="020B0604030504040204" pitchFamily="50" charset="-128"/>
              <a:ea typeface="メイリオ" panose="020B0604030504040204" pitchFamily="50" charset="-128"/>
            </a:endParaRPr>
          </a:p>
          <a:p>
            <a:pPr marL="0" indent="0">
              <a:buFont typeface="Roboto Slab Light"/>
              <a:buNone/>
            </a:pPr>
            <a:r>
              <a:rPr lang="ja-JP" altLang="en-US" sz="1600" b="1" dirty="0">
                <a:solidFill>
                  <a:schemeClr val="tx2"/>
                </a:solidFill>
                <a:latin typeface="HG丸ｺﾞｼｯｸM-PRO" panose="020F0600000000000000" pitchFamily="50" charset="-128"/>
                <a:ea typeface="HG丸ｺﾞｼｯｸM-PRO" panose="020F0600000000000000" pitchFamily="50" charset="-128"/>
              </a:rPr>
              <a:t>　</a:t>
            </a:r>
            <a:r>
              <a:rPr lang="ja-JP" altLang="en-US" sz="1800" b="1" dirty="0">
                <a:solidFill>
                  <a:srgbClr val="33CC33"/>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同性愛</a:t>
            </a:r>
            <a:r>
              <a:rPr lang="ja-JP" altLang="en-US" sz="1800" b="1" dirty="0">
                <a:solidFill>
                  <a:schemeClr val="bg1">
                    <a:lumMod val="50000"/>
                  </a:schemeClr>
                </a:solidFill>
                <a:latin typeface="HG丸ｺﾞｼｯｸM-PRO" panose="020F0600000000000000" pitchFamily="50" charset="-128"/>
                <a:ea typeface="HG丸ｺﾞｼｯｸM-PRO" panose="020F0600000000000000" pitchFamily="50" charset="-128"/>
              </a:rPr>
              <a:t>（</a:t>
            </a:r>
            <a:r>
              <a:rPr lang="ja-JP" altLang="en-US" sz="1800" b="1" dirty="0">
                <a:solidFill>
                  <a:srgbClr val="33CC33"/>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ホモ</a:t>
            </a:r>
            <a:r>
              <a:rPr lang="ja-JP" altLang="en-US" sz="1800" b="1" dirty="0">
                <a:solidFill>
                  <a:schemeClr val="bg1">
                    <a:lumMod val="50000"/>
                  </a:schemeClr>
                </a:solidFill>
                <a:latin typeface="HG丸ｺﾞｼｯｸM-PRO" panose="020F0600000000000000" pitchFamily="50" charset="-128"/>
                <a:ea typeface="HG丸ｺﾞｼｯｸM-PRO" panose="020F0600000000000000" pitchFamily="50" charset="-128"/>
              </a:rPr>
              <a:t>セクシュアル）</a:t>
            </a:r>
            <a:endParaRPr lang="en-US" altLang="ja-JP" sz="1800" b="1" dirty="0">
              <a:solidFill>
                <a:schemeClr val="bg1">
                  <a:lumMod val="50000"/>
                </a:schemeClr>
              </a:solidFill>
              <a:latin typeface="HG丸ｺﾞｼｯｸM-PRO" panose="020F0600000000000000" pitchFamily="50" charset="-128"/>
              <a:ea typeface="HG丸ｺﾞｼｯｸM-PRO" panose="020F0600000000000000" pitchFamily="50" charset="-128"/>
            </a:endParaRPr>
          </a:p>
          <a:p>
            <a:pPr marL="0" indent="0">
              <a:buFont typeface="Roboto Slab Light"/>
              <a:buNone/>
            </a:pPr>
            <a:r>
              <a:rPr lang="ja-JP" altLang="en-US" sz="1800" b="1" dirty="0">
                <a:solidFill>
                  <a:schemeClr val="tx2"/>
                </a:solidFill>
                <a:latin typeface="HG丸ｺﾞｼｯｸM-PRO" panose="020F0600000000000000" pitchFamily="50" charset="-128"/>
                <a:ea typeface="HG丸ｺﾞｼｯｸM-PRO" panose="020F0600000000000000" pitchFamily="50" charset="-128"/>
              </a:rPr>
              <a:t>　</a:t>
            </a:r>
            <a:r>
              <a:rPr lang="ja-JP" altLang="en-US" sz="1800" b="1" dirty="0">
                <a:solidFill>
                  <a:srgbClr val="33CC33"/>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両性愛</a:t>
            </a:r>
            <a:r>
              <a:rPr lang="ja-JP" altLang="en-US" sz="1800" b="1" dirty="0">
                <a:solidFill>
                  <a:schemeClr val="bg1">
                    <a:lumMod val="50000"/>
                  </a:schemeClr>
                </a:solidFill>
                <a:latin typeface="HG丸ｺﾞｼｯｸM-PRO" panose="020F0600000000000000" pitchFamily="50" charset="-128"/>
                <a:ea typeface="HG丸ｺﾞｼｯｸM-PRO" panose="020F0600000000000000" pitchFamily="50" charset="-128"/>
              </a:rPr>
              <a:t>（</a:t>
            </a:r>
            <a:r>
              <a:rPr lang="ja-JP" altLang="en-US" sz="1800" b="1" dirty="0">
                <a:solidFill>
                  <a:srgbClr val="33CC33"/>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バイ</a:t>
            </a:r>
            <a:r>
              <a:rPr lang="ja-JP" altLang="en-US" sz="1800" b="1" dirty="0">
                <a:solidFill>
                  <a:schemeClr val="bg1">
                    <a:lumMod val="50000"/>
                  </a:schemeClr>
                </a:solidFill>
                <a:latin typeface="HG丸ｺﾞｼｯｸM-PRO" panose="020F0600000000000000" pitchFamily="50" charset="-128"/>
                <a:ea typeface="HG丸ｺﾞｼｯｸM-PRO" panose="020F0600000000000000" pitchFamily="50" charset="-128"/>
              </a:rPr>
              <a:t>セクシュアル</a:t>
            </a:r>
            <a:r>
              <a:rPr lang="ja-JP" altLang="en-US" sz="1600" b="1" dirty="0">
                <a:solidFill>
                  <a:schemeClr val="bg1">
                    <a:lumMod val="50000"/>
                  </a:schemeClr>
                </a:solidFill>
                <a:latin typeface="HG丸ｺﾞｼｯｸM-PRO" panose="020F0600000000000000" pitchFamily="50" charset="-128"/>
                <a:ea typeface="HG丸ｺﾞｼｯｸM-PRO" panose="020F0600000000000000" pitchFamily="50" charset="-128"/>
              </a:rPr>
              <a:t>）</a:t>
            </a:r>
            <a:endParaRPr lang="en-US" altLang="ja-JP" sz="1600" b="1" dirty="0">
              <a:solidFill>
                <a:schemeClr val="bg1">
                  <a:lumMod val="50000"/>
                </a:schemeClr>
              </a:solidFill>
              <a:latin typeface="HG丸ｺﾞｼｯｸM-PRO" panose="020F0600000000000000" pitchFamily="50" charset="-128"/>
              <a:ea typeface="HG丸ｺﾞｼｯｸM-PRO" panose="020F0600000000000000" pitchFamily="50" charset="-128"/>
            </a:endParaRPr>
          </a:p>
          <a:p>
            <a:pPr marL="0" indent="0">
              <a:buNone/>
            </a:pPr>
            <a:r>
              <a:rPr lang="ja-JP" altLang="en-US" sz="1800" b="1" dirty="0">
                <a:solidFill>
                  <a:schemeClr val="tx2"/>
                </a:solidFill>
                <a:latin typeface="HG丸ｺﾞｼｯｸM-PRO" panose="020F0600000000000000" pitchFamily="50" charset="-128"/>
                <a:ea typeface="HG丸ｺﾞｼｯｸM-PRO" panose="020F0600000000000000" pitchFamily="50" charset="-128"/>
              </a:rPr>
              <a:t>　</a:t>
            </a:r>
            <a:r>
              <a:rPr lang="ja-JP" altLang="en-US" sz="1800" b="1" dirty="0">
                <a:solidFill>
                  <a:srgbClr val="33CC33"/>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異性愛</a:t>
            </a:r>
            <a:r>
              <a:rPr lang="ja-JP" altLang="en-US" sz="1600" b="1" dirty="0">
                <a:solidFill>
                  <a:schemeClr val="bg1">
                    <a:lumMod val="50000"/>
                  </a:schemeClr>
                </a:solidFill>
                <a:latin typeface="HG丸ｺﾞｼｯｸM-PRO" panose="020F0600000000000000" pitchFamily="50" charset="-128"/>
                <a:ea typeface="HG丸ｺﾞｼｯｸM-PRO" panose="020F0600000000000000" pitchFamily="50" charset="-128"/>
              </a:rPr>
              <a:t>（</a:t>
            </a:r>
            <a:r>
              <a:rPr lang="ja-JP" altLang="en-US" sz="1600" b="1" dirty="0">
                <a:solidFill>
                  <a:srgbClr val="33CC33"/>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ヘテロ</a:t>
            </a:r>
            <a:r>
              <a:rPr lang="ja-JP" altLang="en-US" sz="1600" b="1" dirty="0">
                <a:solidFill>
                  <a:schemeClr val="bg1">
                    <a:lumMod val="50000"/>
                  </a:schemeClr>
                </a:solidFill>
                <a:latin typeface="HG丸ｺﾞｼｯｸM-PRO" panose="020F0600000000000000" pitchFamily="50" charset="-128"/>
                <a:ea typeface="HG丸ｺﾞｼｯｸM-PRO" panose="020F0600000000000000" pitchFamily="50" charset="-128"/>
              </a:rPr>
              <a:t>セクシュアル）</a:t>
            </a:r>
            <a:r>
              <a:rPr lang="ja-JP" altLang="en-US" sz="1400" b="1" dirty="0">
                <a:solidFill>
                  <a:schemeClr val="bg1">
                    <a:lumMod val="50000"/>
                  </a:schemeClr>
                </a:solidFill>
                <a:latin typeface="HG丸ｺﾞｼｯｸM-PRO" panose="020F0600000000000000" pitchFamily="50" charset="-128"/>
                <a:ea typeface="HG丸ｺﾞｼｯｸM-PRO" panose="020F0600000000000000" pitchFamily="50" charset="-128"/>
              </a:rPr>
              <a:t>など</a:t>
            </a:r>
            <a:endParaRPr lang="en-US" altLang="ja-JP" sz="1800" b="1" dirty="0">
              <a:solidFill>
                <a:schemeClr val="bg1">
                  <a:lumMod val="50000"/>
                </a:schemeClr>
              </a:solidFill>
              <a:latin typeface="HG丸ｺﾞｼｯｸM-PRO" panose="020F0600000000000000" pitchFamily="50" charset="-128"/>
              <a:ea typeface="HG丸ｺﾞｼｯｸM-PRO" panose="020F0600000000000000" pitchFamily="50" charset="-128"/>
            </a:endParaRPr>
          </a:p>
        </p:txBody>
      </p:sp>
      <p:sp>
        <p:nvSpPr>
          <p:cNvPr id="22" name="テキスト ボックス 21"/>
          <p:cNvSpPr txBox="1"/>
          <p:nvPr/>
        </p:nvSpPr>
        <p:spPr>
          <a:xfrm>
            <a:off x="4435175" y="1407187"/>
            <a:ext cx="4524332" cy="2200602"/>
          </a:xfrm>
          <a:prstGeom prst="rect">
            <a:avLst/>
          </a:prstGeom>
          <a:noFill/>
        </p:spPr>
        <p:txBody>
          <a:bodyPr wrap="square" rtlCol="0">
            <a:spAutoFit/>
          </a:bodyPr>
          <a:lstStyle/>
          <a:p>
            <a:pPr lvl="0">
              <a:spcBef>
                <a:spcPts val="600"/>
              </a:spcBef>
              <a:buClr>
                <a:srgbClr val="FE8637"/>
              </a:buClr>
              <a:buSzPct val="70000"/>
            </a:pPr>
            <a:r>
              <a:rPr lang="ja-JP" altLang="en-US" sz="3600" b="1" dirty="0">
                <a:solidFill>
                  <a:srgbClr val="FFC000"/>
                </a:solidFill>
                <a:latin typeface="Comic Sans MS" panose="030F0702030302020204" pitchFamily="66" charset="0"/>
                <a:ea typeface="HG丸ｺﾞｼｯｸM-PRO" panose="020F0600000000000000" pitchFamily="50" charset="-128"/>
              </a:rPr>
              <a:t>　</a:t>
            </a:r>
            <a:r>
              <a:rPr lang="en-US" altLang="ja-JP" sz="3200" b="1" dirty="0">
                <a:solidFill>
                  <a:srgbClr val="00CCFF"/>
                </a:solidFill>
                <a:latin typeface="Comic Sans MS" panose="030F0702030302020204" pitchFamily="66" charset="0"/>
                <a:ea typeface="HG丸ｺﾞｼｯｸM-PRO" panose="020F0600000000000000" pitchFamily="50" charset="-128"/>
              </a:rPr>
              <a:t>G</a:t>
            </a:r>
            <a:r>
              <a:rPr lang="en-US" altLang="ja-JP" sz="2400" b="1" dirty="0">
                <a:solidFill>
                  <a:schemeClr val="bg1">
                    <a:lumMod val="50000"/>
                  </a:schemeClr>
                </a:solidFill>
                <a:latin typeface="Comic Sans MS" panose="030F0702030302020204" pitchFamily="66" charset="0"/>
                <a:ea typeface="HG丸ｺﾞｼｯｸM-PRO" panose="020F0600000000000000" pitchFamily="50" charset="-128"/>
              </a:rPr>
              <a:t>ender</a:t>
            </a:r>
            <a:r>
              <a:rPr lang="en-US" altLang="ja-JP" sz="2400" b="1" dirty="0">
                <a:solidFill>
                  <a:srgbClr val="575F6D"/>
                </a:solidFill>
                <a:latin typeface="Comic Sans MS" panose="030F0702030302020204" pitchFamily="66" charset="0"/>
                <a:ea typeface="HG丸ｺﾞｼｯｸM-PRO" panose="020F0600000000000000" pitchFamily="50" charset="-128"/>
              </a:rPr>
              <a:t> </a:t>
            </a:r>
            <a:r>
              <a:rPr lang="en-US" altLang="ja-JP" sz="3200" b="1" dirty="0">
                <a:solidFill>
                  <a:srgbClr val="00CCFF"/>
                </a:solidFill>
                <a:latin typeface="Comic Sans MS" panose="030F0702030302020204" pitchFamily="66" charset="0"/>
                <a:ea typeface="HG丸ｺﾞｼｯｸM-PRO" panose="020F0600000000000000" pitchFamily="50" charset="-128"/>
              </a:rPr>
              <a:t>I</a:t>
            </a:r>
            <a:r>
              <a:rPr lang="en-US" altLang="ja-JP" sz="2400" b="1" dirty="0">
                <a:solidFill>
                  <a:schemeClr val="bg1">
                    <a:lumMod val="50000"/>
                  </a:schemeClr>
                </a:solidFill>
                <a:latin typeface="Comic Sans MS" panose="030F0702030302020204" pitchFamily="66" charset="0"/>
                <a:ea typeface="HG丸ｺﾞｼｯｸM-PRO" panose="020F0600000000000000" pitchFamily="50" charset="-128"/>
              </a:rPr>
              <a:t>dentity</a:t>
            </a:r>
            <a:endParaRPr lang="en-US" altLang="ja-JP" sz="2800" b="1" dirty="0">
              <a:solidFill>
                <a:schemeClr val="bg1">
                  <a:lumMod val="50000"/>
                </a:schemeClr>
              </a:solidFill>
              <a:latin typeface="Comic Sans MS" panose="030F0702030302020204" pitchFamily="66" charset="0"/>
              <a:ea typeface="HG丸ｺﾞｼｯｸM-PRO" panose="020F0600000000000000" pitchFamily="50" charset="-128"/>
            </a:endParaRPr>
          </a:p>
          <a:p>
            <a:pPr lvl="0">
              <a:spcBef>
                <a:spcPts val="600"/>
              </a:spcBef>
              <a:buClr>
                <a:srgbClr val="FE8637"/>
              </a:buClr>
              <a:buSzPct val="70000"/>
            </a:pPr>
            <a:r>
              <a:rPr lang="ja-JP" altLang="en-US" sz="2400" b="1" dirty="0">
                <a:solidFill>
                  <a:schemeClr val="bg1">
                    <a:lumMod val="50000"/>
                  </a:schemeClr>
                </a:solidFill>
                <a:latin typeface="HG丸ｺﾞｼｯｸM-PRO" panose="020F0600000000000000" pitchFamily="50" charset="-128"/>
                <a:ea typeface="HG丸ｺﾞｼｯｸM-PRO" panose="020F0600000000000000" pitchFamily="50" charset="-128"/>
              </a:rPr>
              <a:t>　　</a:t>
            </a:r>
            <a:r>
              <a:rPr lang="ja-JP" altLang="en-US" sz="2800" b="1" dirty="0">
                <a:latin typeface="メイリオ" panose="020B0604030504040204" pitchFamily="50" charset="-128"/>
                <a:ea typeface="メイリオ" panose="020B0604030504040204" pitchFamily="50" charset="-128"/>
              </a:rPr>
              <a:t>性自認</a:t>
            </a:r>
            <a:r>
              <a:rPr lang="ja-JP" altLang="en-US" sz="2000" b="1" dirty="0">
                <a:latin typeface="メイリオ" panose="020B0604030504040204" pitchFamily="50" charset="-128"/>
                <a:ea typeface="メイリオ" panose="020B0604030504040204" pitchFamily="50" charset="-128"/>
              </a:rPr>
              <a:t>（心の性）</a:t>
            </a:r>
            <a:endParaRPr lang="en-US" altLang="ja-JP" sz="2400" b="1" dirty="0">
              <a:latin typeface="メイリオ" panose="020B0604030504040204" pitchFamily="50" charset="-128"/>
              <a:ea typeface="メイリオ" panose="020B0604030504040204" pitchFamily="50" charset="-128"/>
            </a:endParaRPr>
          </a:p>
          <a:p>
            <a:pPr lvl="0">
              <a:spcBef>
                <a:spcPts val="600"/>
              </a:spcBef>
              <a:buClr>
                <a:srgbClr val="FE8637"/>
              </a:buClr>
              <a:buSzPct val="70000"/>
            </a:pPr>
            <a:r>
              <a:rPr lang="ja-JP" altLang="en-US" sz="2400" b="1" dirty="0">
                <a:solidFill>
                  <a:schemeClr val="bg1">
                    <a:lumMod val="50000"/>
                  </a:schemeClr>
                </a:solidFill>
                <a:latin typeface="HG丸ｺﾞｼｯｸM-PRO" panose="020F0600000000000000" pitchFamily="50" charset="-128"/>
                <a:ea typeface="HG丸ｺﾞｼｯｸM-PRO" panose="020F0600000000000000" pitchFamily="50" charset="-128"/>
              </a:rPr>
              <a:t>　</a:t>
            </a:r>
            <a:r>
              <a:rPr lang="ja-JP" altLang="en-US" b="1" dirty="0">
                <a:solidFill>
                  <a:srgbClr val="00CC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トランス</a:t>
            </a:r>
            <a:r>
              <a:rPr lang="ja-JP" altLang="en-US" b="1" dirty="0">
                <a:solidFill>
                  <a:schemeClr val="bg1">
                    <a:lumMod val="50000"/>
                  </a:schemeClr>
                </a:solidFill>
                <a:latin typeface="HG丸ｺﾞｼｯｸM-PRO" panose="020F0600000000000000" pitchFamily="50" charset="-128"/>
                <a:ea typeface="HG丸ｺﾞｼｯｸM-PRO" panose="020F0600000000000000" pitchFamily="50" charset="-128"/>
              </a:rPr>
              <a:t>ジェンダー（体≠心）</a:t>
            </a:r>
            <a:endParaRPr lang="en-US" altLang="ja-JP" b="1" dirty="0">
              <a:solidFill>
                <a:schemeClr val="bg1">
                  <a:lumMod val="50000"/>
                </a:schemeClr>
              </a:solidFill>
              <a:latin typeface="HG丸ｺﾞｼｯｸM-PRO" panose="020F0600000000000000" pitchFamily="50" charset="-128"/>
              <a:ea typeface="HG丸ｺﾞｼｯｸM-PRO" panose="020F0600000000000000" pitchFamily="50" charset="-128"/>
            </a:endParaRPr>
          </a:p>
          <a:p>
            <a:pPr lvl="0">
              <a:spcBef>
                <a:spcPts val="600"/>
              </a:spcBef>
              <a:buClr>
                <a:srgbClr val="FE8637"/>
              </a:buClr>
              <a:buSzPct val="70000"/>
            </a:pPr>
            <a:r>
              <a:rPr lang="ja-JP" altLang="en-US" sz="1600" b="1" dirty="0">
                <a:solidFill>
                  <a:schemeClr val="bg1">
                    <a:lumMod val="50000"/>
                  </a:schemeClr>
                </a:solidFill>
                <a:latin typeface="HG丸ｺﾞｼｯｸM-PRO" panose="020F0600000000000000" pitchFamily="50" charset="-128"/>
                <a:ea typeface="HG丸ｺﾞｼｯｸM-PRO" panose="020F0600000000000000" pitchFamily="50" charset="-128"/>
              </a:rPr>
              <a:t>　　</a:t>
            </a:r>
            <a:r>
              <a:rPr lang="ja-JP" altLang="en-US" b="1" dirty="0">
                <a:solidFill>
                  <a:srgbClr val="00CC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シス</a:t>
            </a:r>
            <a:r>
              <a:rPr lang="ja-JP" altLang="en-US" b="1" dirty="0">
                <a:solidFill>
                  <a:schemeClr val="bg1">
                    <a:lumMod val="50000"/>
                  </a:schemeClr>
                </a:solidFill>
                <a:latin typeface="HG丸ｺﾞｼｯｸM-PRO" panose="020F0600000000000000" pitchFamily="50" charset="-128"/>
                <a:ea typeface="HG丸ｺﾞｼｯｸM-PRO" panose="020F0600000000000000" pitchFamily="50" charset="-128"/>
              </a:rPr>
              <a:t>ジェンダー（体＝心）</a:t>
            </a:r>
            <a:r>
              <a:rPr lang="ja-JP" altLang="en-US" sz="1400" b="1" dirty="0">
                <a:solidFill>
                  <a:schemeClr val="bg1">
                    <a:lumMod val="50000"/>
                  </a:schemeClr>
                </a:solidFill>
                <a:latin typeface="HG丸ｺﾞｼｯｸM-PRO" panose="020F0600000000000000" pitchFamily="50" charset="-128"/>
                <a:ea typeface="HG丸ｺﾞｼｯｸM-PRO" panose="020F0600000000000000" pitchFamily="50" charset="-128"/>
              </a:rPr>
              <a:t>など</a:t>
            </a:r>
            <a:endParaRPr lang="en-US" altLang="ja-JP" b="1" dirty="0">
              <a:solidFill>
                <a:schemeClr val="bg1">
                  <a:lumMod val="50000"/>
                </a:schemeClr>
              </a:solidFill>
              <a:latin typeface="HG丸ｺﾞｼｯｸM-PRO" panose="020F0600000000000000" pitchFamily="50" charset="-128"/>
              <a:ea typeface="HG丸ｺﾞｼｯｸM-PRO" panose="020F0600000000000000" pitchFamily="50" charset="-128"/>
            </a:endParaRPr>
          </a:p>
          <a:p>
            <a:endParaRPr kumimoji="1" lang="ja-JP" altLang="en-US" sz="1600" dirty="0"/>
          </a:p>
        </p:txBody>
      </p:sp>
      <p:sp>
        <p:nvSpPr>
          <p:cNvPr id="23" name="テキスト ボックス 22"/>
          <p:cNvSpPr txBox="1"/>
          <p:nvPr/>
        </p:nvSpPr>
        <p:spPr>
          <a:xfrm>
            <a:off x="3902033" y="2497681"/>
            <a:ext cx="654756" cy="338554"/>
          </a:xfrm>
          <a:prstGeom prst="rect">
            <a:avLst/>
          </a:prstGeom>
          <a:noFill/>
        </p:spPr>
        <p:txBody>
          <a:bodyPr wrap="square" rtlCol="0">
            <a:spAutoFit/>
          </a:bodyPr>
          <a:lstStyle/>
          <a:p>
            <a:r>
              <a:rPr kumimoji="1" lang="en-US" altLang="ja-JP" sz="1600" dirty="0">
                <a:solidFill>
                  <a:srgbClr val="0033CC"/>
                </a:solidFill>
                <a:latin typeface="HGP創英角ﾎﾟｯﾌﾟ体" panose="040B0A00000000000000" pitchFamily="50" charset="-128"/>
                <a:ea typeface="HGP創英角ﾎﾟｯﾌﾟ体" panose="040B0A00000000000000" pitchFamily="50" charset="-128"/>
              </a:rPr>
              <a:t>L</a:t>
            </a:r>
            <a:r>
              <a:rPr kumimoji="1" lang="ja-JP" altLang="en-US" sz="1600" dirty="0">
                <a:solidFill>
                  <a:srgbClr val="0033CC"/>
                </a:solidFill>
                <a:latin typeface="HGP創英角ﾎﾟｯﾌﾟ体" panose="040B0A00000000000000" pitchFamily="50" charset="-128"/>
                <a:ea typeface="HGP創英角ﾎﾟｯﾌﾟ体" panose="040B0A00000000000000" pitchFamily="50" charset="-128"/>
              </a:rPr>
              <a:t>・</a:t>
            </a:r>
            <a:r>
              <a:rPr kumimoji="1" lang="en-US" altLang="ja-JP" sz="1600" dirty="0">
                <a:solidFill>
                  <a:srgbClr val="0033CC"/>
                </a:solidFill>
                <a:latin typeface="HGP創英角ﾎﾟｯﾌﾟ体" panose="040B0A00000000000000" pitchFamily="50" charset="-128"/>
                <a:ea typeface="HGP創英角ﾎﾟｯﾌﾟ体" panose="040B0A00000000000000" pitchFamily="50" charset="-128"/>
              </a:rPr>
              <a:t>G</a:t>
            </a:r>
            <a:endParaRPr kumimoji="1" lang="ja-JP" altLang="en-US" sz="1600" dirty="0">
              <a:solidFill>
                <a:srgbClr val="0033CC"/>
              </a:solidFill>
              <a:latin typeface="HGP創英角ﾎﾟｯﾌﾟ体" panose="040B0A00000000000000" pitchFamily="50" charset="-128"/>
              <a:ea typeface="HGP創英角ﾎﾟｯﾌﾟ体" panose="040B0A00000000000000" pitchFamily="50" charset="-128"/>
            </a:endParaRPr>
          </a:p>
        </p:txBody>
      </p:sp>
      <p:sp>
        <p:nvSpPr>
          <p:cNvPr id="24" name="テキスト ボックス 23"/>
          <p:cNvSpPr txBox="1"/>
          <p:nvPr/>
        </p:nvSpPr>
        <p:spPr>
          <a:xfrm>
            <a:off x="4008853" y="2836235"/>
            <a:ext cx="327379" cy="338554"/>
          </a:xfrm>
          <a:prstGeom prst="rect">
            <a:avLst/>
          </a:prstGeom>
          <a:noFill/>
        </p:spPr>
        <p:txBody>
          <a:bodyPr wrap="square" rtlCol="0">
            <a:spAutoFit/>
          </a:bodyPr>
          <a:lstStyle/>
          <a:p>
            <a:r>
              <a:rPr kumimoji="1" lang="en-US" altLang="ja-JP" sz="1600" dirty="0">
                <a:solidFill>
                  <a:srgbClr val="00B050"/>
                </a:solidFill>
                <a:latin typeface="HGP創英角ﾎﾟｯﾌﾟ体" panose="040B0A00000000000000" pitchFamily="50" charset="-128"/>
                <a:ea typeface="HGP創英角ﾎﾟｯﾌﾟ体" panose="040B0A00000000000000" pitchFamily="50" charset="-128"/>
              </a:rPr>
              <a:t>B</a:t>
            </a:r>
            <a:endParaRPr kumimoji="1" lang="ja-JP" altLang="en-US" sz="1600" dirty="0">
              <a:solidFill>
                <a:srgbClr val="00B050"/>
              </a:solidFill>
              <a:latin typeface="HGP創英角ﾎﾟｯﾌﾟ体" panose="040B0A00000000000000" pitchFamily="50" charset="-128"/>
              <a:ea typeface="HGP創英角ﾎﾟｯﾌﾟ体" panose="040B0A00000000000000" pitchFamily="50" charset="-128"/>
            </a:endParaRPr>
          </a:p>
        </p:txBody>
      </p:sp>
      <p:sp>
        <p:nvSpPr>
          <p:cNvPr id="25" name="テキスト ボックス 24"/>
          <p:cNvSpPr txBox="1"/>
          <p:nvPr/>
        </p:nvSpPr>
        <p:spPr>
          <a:xfrm>
            <a:off x="1461574" y="4401268"/>
            <a:ext cx="6354961" cy="1569660"/>
          </a:xfrm>
          <a:prstGeom prst="rect">
            <a:avLst/>
          </a:prstGeom>
          <a:noFill/>
        </p:spPr>
        <p:txBody>
          <a:bodyPr wrap="square" rtlCol="0">
            <a:spAutoFit/>
          </a:bodyPr>
          <a:lstStyle/>
          <a:p>
            <a:r>
              <a:rPr kumimoji="1" lang="ja-JP" altLang="en-US" sz="2400" b="1" dirty="0">
                <a:solidFill>
                  <a:srgbClr val="0070C0"/>
                </a:solidFill>
                <a:latin typeface="ＭＳ ゴシック" panose="020B0609070205080204" pitchFamily="49" charset="-128"/>
                <a:ea typeface="ＭＳ ゴシック" panose="020B0609070205080204" pitchFamily="49" charset="-128"/>
              </a:rPr>
              <a:t>△　</a:t>
            </a:r>
            <a:r>
              <a:rPr kumimoji="1" lang="en-US" altLang="ja-JP" sz="2400" b="1" dirty="0">
                <a:solidFill>
                  <a:srgbClr val="0070C0"/>
                </a:solidFill>
                <a:latin typeface="ＭＳ ゴシック" panose="020B0609070205080204" pitchFamily="49" charset="-128"/>
                <a:ea typeface="ＭＳ ゴシック" panose="020B0609070205080204" pitchFamily="49" charset="-128"/>
              </a:rPr>
              <a:t>LGBT</a:t>
            </a:r>
            <a:r>
              <a:rPr kumimoji="1" lang="ja-JP" altLang="en-US" sz="2400" b="1" dirty="0">
                <a:solidFill>
                  <a:srgbClr val="0070C0"/>
                </a:solidFill>
                <a:latin typeface="ＭＳ ゴシック" panose="020B0609070205080204" pitchFamily="49" charset="-128"/>
                <a:ea typeface="ＭＳ ゴシック" panose="020B0609070205080204" pitchFamily="49" charset="-128"/>
              </a:rPr>
              <a:t>の問題　⇒　その人たちだけの問題</a:t>
            </a:r>
            <a:endParaRPr kumimoji="1" lang="en-US" altLang="ja-JP" sz="2400" b="1" dirty="0">
              <a:solidFill>
                <a:srgbClr val="0070C0"/>
              </a:solidFill>
              <a:latin typeface="ＭＳ ゴシック" panose="020B0609070205080204" pitchFamily="49" charset="-128"/>
              <a:ea typeface="ＭＳ ゴシック" panose="020B0609070205080204" pitchFamily="49" charset="-128"/>
            </a:endParaRPr>
          </a:p>
          <a:p>
            <a:r>
              <a:rPr kumimoji="1" lang="ja-JP" altLang="en-US" sz="2400" b="1" dirty="0">
                <a:solidFill>
                  <a:srgbClr val="0070C0"/>
                </a:solidFill>
                <a:latin typeface="ＭＳ ゴシック" panose="020B0609070205080204" pitchFamily="49" charset="-128"/>
                <a:ea typeface="ＭＳ ゴシック" panose="020B0609070205080204" pitchFamily="49" charset="-128"/>
              </a:rPr>
              <a:t>◎　</a:t>
            </a:r>
            <a:r>
              <a:rPr kumimoji="1" lang="en-US" altLang="ja-JP" sz="2400" b="1" dirty="0">
                <a:solidFill>
                  <a:srgbClr val="0070C0"/>
                </a:solidFill>
                <a:latin typeface="ＭＳ ゴシック" panose="020B0609070205080204" pitchFamily="49" charset="-128"/>
                <a:ea typeface="ＭＳ ゴシック" panose="020B0609070205080204" pitchFamily="49" charset="-128"/>
              </a:rPr>
              <a:t>SOGI</a:t>
            </a:r>
            <a:r>
              <a:rPr kumimoji="1" lang="ja-JP" altLang="en-US" sz="2400" b="1" dirty="0">
                <a:solidFill>
                  <a:srgbClr val="0070C0"/>
                </a:solidFill>
                <a:latin typeface="ＭＳ ゴシック" panose="020B0609070205080204" pitchFamily="49" charset="-128"/>
                <a:ea typeface="ＭＳ ゴシック" panose="020B0609070205080204" pitchFamily="49" charset="-128"/>
              </a:rPr>
              <a:t>の問題　⇒　みんなの問題</a:t>
            </a:r>
            <a:endParaRPr kumimoji="1" lang="en-US" altLang="ja-JP" sz="2400" b="1" dirty="0">
              <a:solidFill>
                <a:srgbClr val="0070C0"/>
              </a:solidFill>
              <a:latin typeface="ＭＳ ゴシック" panose="020B0609070205080204" pitchFamily="49" charset="-128"/>
              <a:ea typeface="ＭＳ ゴシック" panose="020B0609070205080204" pitchFamily="49" charset="-128"/>
            </a:endParaRPr>
          </a:p>
          <a:p>
            <a:endParaRPr kumimoji="1" lang="en-US" altLang="ja-JP" sz="2000" b="1" dirty="0">
              <a:solidFill>
                <a:srgbClr val="0070C0"/>
              </a:solidFill>
              <a:latin typeface="ＭＳ ゴシック" panose="020B0609070205080204" pitchFamily="49" charset="-128"/>
              <a:ea typeface="ＭＳ ゴシック" panose="020B0609070205080204" pitchFamily="49" charset="-128"/>
            </a:endParaRPr>
          </a:p>
          <a:p>
            <a:r>
              <a:rPr kumimoji="1" lang="ja-JP" altLang="en-US" sz="2000" b="1" dirty="0">
                <a:solidFill>
                  <a:srgbClr val="0070C0"/>
                </a:solidFill>
                <a:latin typeface="ＭＳ ゴシック" panose="020B0609070205080204" pitchFamily="49" charset="-128"/>
                <a:ea typeface="ＭＳ ゴシック" panose="020B0609070205080204" pitchFamily="49" charset="-128"/>
              </a:rPr>
              <a:t>　国連や省庁　⇒</a:t>
            </a:r>
            <a:r>
              <a:rPr kumimoji="1" lang="ja-JP" altLang="en-US" sz="2800" b="1" dirty="0">
                <a:solidFill>
                  <a:srgbClr val="0070C0"/>
                </a:solidFill>
                <a:latin typeface="ＭＳ ゴシック" panose="020B0609070205080204" pitchFamily="49" charset="-128"/>
                <a:ea typeface="ＭＳ ゴシック" panose="020B0609070205080204" pitchFamily="49" charset="-128"/>
              </a:rPr>
              <a:t>「</a:t>
            </a:r>
            <a:r>
              <a:rPr kumimoji="1" lang="en-US" altLang="ja-JP" sz="2800" b="1" dirty="0">
                <a:solidFill>
                  <a:srgbClr val="33CC33"/>
                </a:solidFill>
                <a:latin typeface="Comic Sans MS" panose="030F0702030302020204" pitchFamily="66" charset="0"/>
                <a:ea typeface="ＭＳ ゴシック" panose="020B0609070205080204" pitchFamily="49" charset="-128"/>
              </a:rPr>
              <a:t>SO</a:t>
            </a:r>
            <a:r>
              <a:rPr kumimoji="1" lang="en-US" altLang="ja-JP" sz="2800" b="1" dirty="0">
                <a:solidFill>
                  <a:srgbClr val="00CCFF"/>
                </a:solidFill>
                <a:latin typeface="Comic Sans MS" panose="030F0702030302020204" pitchFamily="66" charset="0"/>
                <a:ea typeface="ＭＳ ゴシック" panose="020B0609070205080204" pitchFamily="49" charset="-128"/>
              </a:rPr>
              <a:t>GI</a:t>
            </a:r>
            <a:r>
              <a:rPr kumimoji="1" lang="ja-JP" altLang="en-US" sz="2800" b="1" dirty="0">
                <a:solidFill>
                  <a:srgbClr val="0070C0"/>
                </a:solidFill>
                <a:latin typeface="ＭＳ ゴシック" panose="020B0609070205080204" pitchFamily="49" charset="-128"/>
                <a:ea typeface="ＭＳ ゴシック" panose="020B0609070205080204" pitchFamily="49" charset="-128"/>
              </a:rPr>
              <a:t>」</a:t>
            </a:r>
            <a:r>
              <a:rPr kumimoji="1" lang="ja-JP" altLang="en-US" sz="2000" b="1" dirty="0">
                <a:solidFill>
                  <a:srgbClr val="0070C0"/>
                </a:solidFill>
                <a:latin typeface="ＭＳ ゴシック" panose="020B0609070205080204" pitchFamily="49" charset="-128"/>
                <a:ea typeface="ＭＳ ゴシック" panose="020B0609070205080204" pitchFamily="49" charset="-128"/>
              </a:rPr>
              <a:t>を使うように</a:t>
            </a:r>
            <a:endParaRPr kumimoji="1" lang="ja-JP" altLang="en-US" sz="4000" b="1" dirty="0">
              <a:solidFill>
                <a:srgbClr val="FF0000"/>
              </a:solidFill>
              <a:latin typeface="ＭＳ ゴシック" panose="020B0609070205080204" pitchFamily="49" charset="-128"/>
              <a:ea typeface="ＭＳ ゴシック" panose="020B0609070205080204" pitchFamily="49" charset="-128"/>
            </a:endParaRPr>
          </a:p>
        </p:txBody>
      </p:sp>
      <p:sp>
        <p:nvSpPr>
          <p:cNvPr id="26" name="角丸四角形 25"/>
          <p:cNvSpPr/>
          <p:nvPr/>
        </p:nvSpPr>
        <p:spPr>
          <a:xfrm>
            <a:off x="4843983" y="3005512"/>
            <a:ext cx="2758550" cy="381584"/>
          </a:xfrm>
          <a:prstGeom prst="round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7" name="角丸四角形 26"/>
          <p:cNvSpPr/>
          <p:nvPr/>
        </p:nvSpPr>
        <p:spPr>
          <a:xfrm>
            <a:off x="893847" y="3211718"/>
            <a:ext cx="2924011" cy="381584"/>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8" name="テキスト ボックス 27"/>
          <p:cNvSpPr txBox="1"/>
          <p:nvPr/>
        </p:nvSpPr>
        <p:spPr>
          <a:xfrm>
            <a:off x="1786193" y="3863633"/>
            <a:ext cx="5705725" cy="584775"/>
          </a:xfrm>
          <a:prstGeom prst="rect">
            <a:avLst/>
          </a:prstGeom>
          <a:noFill/>
        </p:spPr>
        <p:txBody>
          <a:bodyPr wrap="square" rtlCol="0">
            <a:spAutoFit/>
          </a:bodyPr>
          <a:lstStyle/>
          <a:p>
            <a:r>
              <a:rPr kumimoji="1" lang="en-US" altLang="ja-JP" sz="3200" b="1" dirty="0">
                <a:solidFill>
                  <a:srgbClr val="33CC33"/>
                </a:solidFill>
                <a:latin typeface="メイリオ" panose="020B0604030504040204" pitchFamily="50" charset="-128"/>
                <a:ea typeface="メイリオ" panose="020B0604030504040204" pitchFamily="50" charset="-128"/>
              </a:rPr>
              <a:t>SO</a:t>
            </a:r>
            <a:r>
              <a:rPr kumimoji="1" lang="en-US" altLang="ja-JP" sz="3200" b="1" dirty="0">
                <a:solidFill>
                  <a:srgbClr val="00CCFF"/>
                </a:solidFill>
                <a:latin typeface="メイリオ" panose="020B0604030504040204" pitchFamily="50" charset="-128"/>
                <a:ea typeface="メイリオ" panose="020B0604030504040204" pitchFamily="50" charset="-128"/>
              </a:rPr>
              <a:t>GI</a:t>
            </a:r>
            <a:r>
              <a:rPr kumimoji="1" lang="ja-JP" altLang="en-US" sz="2400" b="1" dirty="0">
                <a:solidFill>
                  <a:srgbClr val="FF3399"/>
                </a:solidFill>
                <a:latin typeface="メイリオ" panose="020B0604030504040204" pitchFamily="50" charset="-128"/>
                <a:ea typeface="メイリオ" panose="020B0604030504040204" pitchFamily="50" charset="-128"/>
              </a:rPr>
              <a:t>は</a:t>
            </a:r>
            <a:r>
              <a:rPr kumimoji="1" lang="ja-JP" altLang="en-US" sz="3200" b="1" dirty="0">
                <a:solidFill>
                  <a:srgbClr val="FF3399"/>
                </a:solidFill>
                <a:latin typeface="メイリオ" panose="020B0604030504040204" pitchFamily="50" charset="-128"/>
                <a:ea typeface="メイリオ" panose="020B0604030504040204" pitchFamily="50" charset="-128"/>
              </a:rPr>
              <a:t>多数者も含んでいる！</a:t>
            </a:r>
          </a:p>
        </p:txBody>
      </p:sp>
      <p:sp>
        <p:nvSpPr>
          <p:cNvPr id="12" name="正方形/長方形 11"/>
          <p:cNvSpPr/>
          <p:nvPr/>
        </p:nvSpPr>
        <p:spPr>
          <a:xfrm>
            <a:off x="4843983" y="5985415"/>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143328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heel(1)">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heel(1)">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outVertic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animBg="1"/>
      <p:bldP spid="27" grpId="0" animBg="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DAABBD-0E84-8265-F776-36C089E947D7}"/>
              </a:ext>
            </a:extLst>
          </p:cNvPr>
          <p:cNvSpPr>
            <a:spLocks noGrp="1"/>
          </p:cNvSpPr>
          <p:nvPr>
            <p:ph type="title"/>
          </p:nvPr>
        </p:nvSpPr>
        <p:spPr>
          <a:xfrm>
            <a:off x="825977" y="1160646"/>
            <a:ext cx="7629865" cy="2374406"/>
          </a:xfrm>
        </p:spPr>
        <p:txBody>
          <a:bodyPr>
            <a:normAutofit/>
          </a:bodyPr>
          <a:lstStyle/>
          <a:p>
            <a:r>
              <a:rPr kumimoji="1" lang="ja-JP" altLang="en-US" dirty="0">
                <a:solidFill>
                  <a:srgbClr val="0070C0"/>
                </a:solidFill>
              </a:rPr>
              <a:t>多様な“性”を語ろう</a:t>
            </a:r>
            <a:r>
              <a:rPr kumimoji="1" lang="en-US" altLang="ja-JP" dirty="0">
                <a:solidFill>
                  <a:srgbClr val="0070C0"/>
                </a:solidFill>
              </a:rPr>
              <a:t/>
            </a:r>
            <a:br>
              <a:rPr kumimoji="1" lang="en-US" altLang="ja-JP" dirty="0">
                <a:solidFill>
                  <a:srgbClr val="0070C0"/>
                </a:solidFill>
              </a:rPr>
            </a:br>
            <a:r>
              <a:rPr kumimoji="1" lang="ja-JP" altLang="en-US" dirty="0">
                <a:solidFill>
                  <a:srgbClr val="0070C0"/>
                </a:solidFill>
              </a:rPr>
              <a:t>ＬＧＢＴＱ座談会①</a:t>
            </a:r>
            <a:r>
              <a:rPr kumimoji="1" lang="en-US" altLang="ja-JP" dirty="0">
                <a:solidFill>
                  <a:srgbClr val="0070C0"/>
                </a:solidFill>
              </a:rPr>
              <a:t/>
            </a:r>
            <a:br>
              <a:rPr kumimoji="1" lang="en-US" altLang="ja-JP" dirty="0">
                <a:solidFill>
                  <a:srgbClr val="0070C0"/>
                </a:solidFill>
              </a:rPr>
            </a:br>
            <a:r>
              <a:rPr kumimoji="1" lang="ja-JP" altLang="en-US" sz="2400" dirty="0">
                <a:solidFill>
                  <a:srgbClr val="002060"/>
                </a:solidFill>
              </a:rPr>
              <a:t>自分</a:t>
            </a:r>
            <a:r>
              <a:rPr kumimoji="1" lang="ja-JP" altLang="en-US" sz="2400" dirty="0" smtClean="0">
                <a:solidFill>
                  <a:srgbClr val="002060"/>
                </a:solidFill>
              </a:rPr>
              <a:t>のセクシュアリティに</a:t>
            </a:r>
            <a:r>
              <a:rPr kumimoji="1" lang="ja-JP" altLang="en-US" sz="2400" dirty="0">
                <a:solidFill>
                  <a:srgbClr val="002060"/>
                </a:solidFill>
              </a:rPr>
              <a:t>気づいた時は？</a:t>
            </a:r>
          </a:p>
        </p:txBody>
      </p:sp>
      <p:sp>
        <p:nvSpPr>
          <p:cNvPr id="3" name="テキスト プレースホルダー 2">
            <a:extLst>
              <a:ext uri="{FF2B5EF4-FFF2-40B4-BE49-F238E27FC236}">
                <a16:creationId xmlns:a16="http://schemas.microsoft.com/office/drawing/2014/main" id="{6010517C-2761-C6BC-27BE-5DD416DE6B20}"/>
              </a:ext>
            </a:extLst>
          </p:cNvPr>
          <p:cNvSpPr>
            <a:spLocks noGrp="1"/>
          </p:cNvSpPr>
          <p:nvPr>
            <p:ph type="body" idx="1"/>
          </p:nvPr>
        </p:nvSpPr>
        <p:spPr/>
        <p:txBody>
          <a:bodyPr/>
          <a:lstStyle/>
          <a:p>
            <a:r>
              <a:rPr kumimoji="1" lang="ja-JP" altLang="en-US" dirty="0"/>
              <a:t>（</a:t>
            </a:r>
            <a:r>
              <a:rPr kumimoji="1" lang="en-US" altLang="ja-JP" dirty="0"/>
              <a:t>NHK</a:t>
            </a:r>
            <a:r>
              <a:rPr kumimoji="1" lang="ja-JP" altLang="en-US" dirty="0"/>
              <a:t>ハートネット</a:t>
            </a:r>
            <a:r>
              <a:rPr kumimoji="1" lang="en-US" altLang="ja-JP" dirty="0"/>
              <a:t>TV</a:t>
            </a:r>
            <a:r>
              <a:rPr kumimoji="1" lang="ja-JP" altLang="en-US" dirty="0"/>
              <a:t>）</a:t>
            </a:r>
            <a:endParaRPr kumimoji="1" lang="en-US" altLang="ja-JP" dirty="0"/>
          </a:p>
          <a:p>
            <a:r>
              <a:rPr kumimoji="1" lang="ja-JP" altLang="en-US" dirty="0"/>
              <a:t>動画を一緒に視聴します（</a:t>
            </a:r>
            <a:r>
              <a:rPr kumimoji="1" lang="ja-JP" altLang="en-US" dirty="0" smtClean="0"/>
              <a:t>約５分</a:t>
            </a:r>
            <a:r>
              <a:rPr kumimoji="1" lang="ja-JP" altLang="en-US" dirty="0"/>
              <a:t>）</a:t>
            </a:r>
          </a:p>
        </p:txBody>
      </p:sp>
      <p:sp>
        <p:nvSpPr>
          <p:cNvPr id="4" name="正方形/長方形 3"/>
          <p:cNvSpPr/>
          <p:nvPr/>
        </p:nvSpPr>
        <p:spPr>
          <a:xfrm>
            <a:off x="4843847" y="5770605"/>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813681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E7128F-1CCC-6339-AAD3-11F977861EDC}"/>
              </a:ext>
            </a:extLst>
          </p:cNvPr>
          <p:cNvSpPr>
            <a:spLocks noGrp="1"/>
          </p:cNvSpPr>
          <p:nvPr>
            <p:ph type="title"/>
          </p:nvPr>
        </p:nvSpPr>
        <p:spPr>
          <a:xfrm>
            <a:off x="1176866" y="915337"/>
            <a:ext cx="6798734" cy="2025826"/>
          </a:xfrm>
        </p:spPr>
        <p:txBody>
          <a:bodyPr>
            <a:noAutofit/>
          </a:bodyPr>
          <a:lstStyle/>
          <a:p>
            <a:pPr algn="l"/>
            <a:r>
              <a:rPr kumimoji="1" lang="ja-JP" altLang="en-US" sz="2400" b="1" dirty="0"/>
              <a:t>ワークシート</a:t>
            </a:r>
            <a:r>
              <a:rPr kumimoji="1" lang="en-US" altLang="ja-JP" sz="2400" b="1" dirty="0"/>
              <a:t/>
            </a:r>
            <a:br>
              <a:rPr kumimoji="1" lang="en-US" altLang="ja-JP" sz="2400" b="1" dirty="0"/>
            </a:br>
            <a:r>
              <a:rPr kumimoji="1" lang="ja-JP" altLang="en-US" sz="3000" dirty="0"/>
              <a:t>学校や社会の中で性別に</a:t>
            </a:r>
            <a:r>
              <a:rPr kumimoji="1" lang="ja-JP" altLang="en-US" sz="3000"/>
              <a:t>違和感</a:t>
            </a:r>
            <a:r>
              <a:rPr kumimoji="1" lang="ja-JP" altLang="en-US" sz="3000" smtClean="0"/>
              <a:t>をもたない</a:t>
            </a:r>
            <a:r>
              <a:rPr kumimoji="1" lang="ja-JP" altLang="en-US" sz="3000" dirty="0"/>
              <a:t>ことが前提になっていることには、どのようなものがあるだろう？</a:t>
            </a:r>
          </a:p>
        </p:txBody>
      </p:sp>
      <p:sp>
        <p:nvSpPr>
          <p:cNvPr id="3" name="コンテンツ プレースホルダー 2">
            <a:extLst>
              <a:ext uri="{FF2B5EF4-FFF2-40B4-BE49-F238E27FC236}">
                <a16:creationId xmlns:a16="http://schemas.microsoft.com/office/drawing/2014/main" id="{013141B7-2CBC-F2E7-A6BF-4E2E32720261}"/>
              </a:ext>
            </a:extLst>
          </p:cNvPr>
          <p:cNvSpPr>
            <a:spLocks noGrp="1"/>
          </p:cNvSpPr>
          <p:nvPr>
            <p:ph idx="1"/>
          </p:nvPr>
        </p:nvSpPr>
        <p:spPr>
          <a:xfrm>
            <a:off x="1176865" y="3167406"/>
            <a:ext cx="6798736" cy="2767726"/>
          </a:xfrm>
        </p:spPr>
        <p:txBody>
          <a:bodyPr/>
          <a:lstStyle/>
          <a:p>
            <a:endParaRPr kumimoji="1" lang="ja-JP" altLang="en-US" dirty="0"/>
          </a:p>
        </p:txBody>
      </p:sp>
    </p:spTree>
    <p:extLst>
      <p:ext uri="{BB962C8B-B14F-4D97-AF65-F5344CB8AC3E}">
        <p14:creationId xmlns:p14="http://schemas.microsoft.com/office/powerpoint/2010/main" val="34691025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82" name="Google Shape;482;p27"/>
          <p:cNvSpPr txBox="1">
            <a:spLocks noGrp="1"/>
          </p:cNvSpPr>
          <p:nvPr>
            <p:ph type="ctrTitle" idx="4294967295"/>
          </p:nvPr>
        </p:nvSpPr>
        <p:spPr>
          <a:xfrm>
            <a:off x="395536" y="836712"/>
            <a:ext cx="8352928" cy="1296144"/>
          </a:xfrm>
          <a:prstGeom prst="rect">
            <a:avLst/>
          </a:prstGeom>
        </p:spPr>
        <p:txBody>
          <a:bodyPr spcFirstLastPara="1" wrap="square" lIns="0" tIns="0" rIns="0" bIns="0" anchor="ctr" anchorCtr="0">
            <a:noAutofit/>
          </a:bodyPr>
          <a:lstStyle/>
          <a:p>
            <a:pPr marL="0" lvl="0" indent="0" rtl="0">
              <a:spcBef>
                <a:spcPts val="0"/>
              </a:spcBef>
              <a:spcAft>
                <a:spcPts val="0"/>
              </a:spcAft>
              <a:buNone/>
            </a:pPr>
            <a:r>
              <a:rPr lang="ja-JP" altLang="en-US" sz="3600" b="1" dirty="0">
                <a:solidFill>
                  <a:srgbClr val="33CC33"/>
                </a:solidFill>
                <a:latin typeface="メイリオ" panose="020B0604030504040204" pitchFamily="50" charset="-128"/>
                <a:ea typeface="メイリオ" panose="020B0604030504040204" pitchFamily="50" charset="-128"/>
              </a:rPr>
              <a:t>性</a:t>
            </a:r>
            <a:r>
              <a:rPr lang="ja-JP" altLang="en-US" sz="3600" b="1" dirty="0">
                <a:solidFill>
                  <a:srgbClr val="FF0000"/>
                </a:solidFill>
                <a:latin typeface="メイリオ" panose="020B0604030504040204" pitchFamily="50" charset="-128"/>
                <a:ea typeface="メイリオ" panose="020B0604030504040204" pitchFamily="50" charset="-128"/>
              </a:rPr>
              <a:t>的</a:t>
            </a:r>
            <a:r>
              <a:rPr lang="ja-JP" altLang="en-US" sz="3600" b="1" dirty="0">
                <a:solidFill>
                  <a:srgbClr val="FF9900"/>
                </a:solidFill>
                <a:latin typeface="メイリオ" panose="020B0604030504040204" pitchFamily="50" charset="-128"/>
                <a:ea typeface="メイリオ" panose="020B0604030504040204" pitchFamily="50" charset="-128"/>
              </a:rPr>
              <a:t>マ</a:t>
            </a:r>
            <a:r>
              <a:rPr lang="ja-JP" altLang="en-US" sz="3600" b="1" dirty="0">
                <a:solidFill>
                  <a:srgbClr val="0070C0"/>
                </a:solidFill>
                <a:latin typeface="メイリオ" panose="020B0604030504040204" pitchFamily="50" charset="-128"/>
                <a:ea typeface="メイリオ" panose="020B0604030504040204" pitchFamily="50" charset="-128"/>
              </a:rPr>
              <a:t>イ</a:t>
            </a:r>
            <a:r>
              <a:rPr lang="ja-JP" altLang="en-US" sz="3600" b="1" dirty="0">
                <a:solidFill>
                  <a:srgbClr val="FFC000"/>
                </a:solidFill>
                <a:latin typeface="メイリオ" panose="020B0604030504040204" pitchFamily="50" charset="-128"/>
                <a:ea typeface="メイリオ" panose="020B0604030504040204" pitchFamily="50" charset="-128"/>
              </a:rPr>
              <a:t>ノ</a:t>
            </a:r>
            <a:r>
              <a:rPr lang="ja-JP" altLang="en-US" sz="3600" b="1" dirty="0">
                <a:solidFill>
                  <a:srgbClr val="92D050"/>
                </a:solidFill>
                <a:latin typeface="メイリオ" panose="020B0604030504040204" pitchFamily="50" charset="-128"/>
                <a:ea typeface="メイリオ" panose="020B0604030504040204" pitchFamily="50" charset="-128"/>
              </a:rPr>
              <a:t>リ</a:t>
            </a:r>
            <a:r>
              <a:rPr lang="ja-JP" altLang="en-US" sz="3600" b="1" dirty="0">
                <a:solidFill>
                  <a:srgbClr val="4CC3F8"/>
                </a:solidFill>
                <a:latin typeface="メイリオ" panose="020B0604030504040204" pitchFamily="50" charset="-128"/>
                <a:ea typeface="メイリオ" panose="020B0604030504040204" pitchFamily="50" charset="-128"/>
              </a:rPr>
              <a:t>テ</a:t>
            </a:r>
            <a:r>
              <a:rPr lang="ja-JP" altLang="en-US" sz="3600" b="1" dirty="0">
                <a:solidFill>
                  <a:srgbClr val="8E28BC"/>
                </a:solidFill>
                <a:latin typeface="メイリオ" panose="020B0604030504040204" pitchFamily="50" charset="-128"/>
                <a:ea typeface="メイリオ" panose="020B0604030504040204" pitchFamily="50" charset="-128"/>
              </a:rPr>
              <a:t>ィ</a:t>
            </a:r>
            <a:r>
              <a:rPr lang="ja-JP" altLang="en-US" sz="3600" b="1" dirty="0">
                <a:solidFill>
                  <a:srgbClr val="0066CC"/>
                </a:solidFill>
                <a:latin typeface="メイリオ" panose="020B0604030504040204" pitchFamily="50" charset="-128"/>
                <a:ea typeface="メイリオ" panose="020B0604030504040204" pitchFamily="50" charset="-128"/>
              </a:rPr>
              <a:t>の人たちは、</a:t>
            </a:r>
            <a:r>
              <a:rPr lang="en-US" altLang="ja-JP" sz="3600" b="1" dirty="0">
                <a:solidFill>
                  <a:srgbClr val="0066CC"/>
                </a:solidFill>
                <a:latin typeface="メイリオ" panose="020B0604030504040204" pitchFamily="50" charset="-128"/>
                <a:ea typeface="メイリオ" panose="020B0604030504040204" pitchFamily="50" charset="-128"/>
              </a:rPr>
              <a:t/>
            </a:r>
            <a:br>
              <a:rPr lang="en-US" altLang="ja-JP" sz="3600" b="1" dirty="0">
                <a:solidFill>
                  <a:srgbClr val="0066CC"/>
                </a:solidFill>
                <a:latin typeface="メイリオ" panose="020B0604030504040204" pitchFamily="50" charset="-128"/>
                <a:ea typeface="メイリオ" panose="020B0604030504040204" pitchFamily="50" charset="-128"/>
              </a:rPr>
            </a:br>
            <a:r>
              <a:rPr lang="ja-JP" altLang="en-US" sz="3600" b="1" dirty="0">
                <a:solidFill>
                  <a:srgbClr val="0066CC"/>
                </a:solidFill>
                <a:latin typeface="メイリオ" panose="020B0604030504040204" pitchFamily="50" charset="-128"/>
                <a:ea typeface="メイリオ" panose="020B0604030504040204" pitchFamily="50" charset="-128"/>
              </a:rPr>
              <a:t>どんなことで困っているでしょうか？</a:t>
            </a:r>
            <a:endParaRPr sz="3600" b="1" dirty="0">
              <a:solidFill>
                <a:srgbClr val="0066CC"/>
              </a:solidFill>
              <a:latin typeface="メイリオ" panose="020B0604030504040204" pitchFamily="50" charset="-128"/>
              <a:ea typeface="メイリオ" panose="020B0604030504040204" pitchFamily="50" charset="-128"/>
            </a:endParaRPr>
          </a:p>
        </p:txBody>
      </p:sp>
      <p:sp>
        <p:nvSpPr>
          <p:cNvPr id="484" name="Google Shape;484;p27"/>
          <p:cNvSpPr txBox="1">
            <a:spLocks noGrp="1"/>
          </p:cNvSpPr>
          <p:nvPr>
            <p:ph type="sldNum" idx="12"/>
          </p:nvPr>
        </p:nvSpPr>
        <p:spPr>
          <a:xfrm>
            <a:off x="4297650" y="6333135"/>
            <a:ext cx="548700" cy="524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latin typeface="メイリオ" panose="020B0604030504040204" pitchFamily="50" charset="-128"/>
                <a:ea typeface="メイリオ" panose="020B0604030504040204" pitchFamily="50" charset="-128"/>
              </a:rPr>
              <a:t>19</a:t>
            </a:fld>
            <a:endParaRPr dirty="0">
              <a:latin typeface="メイリオ" panose="020B0604030504040204" pitchFamily="50" charset="-128"/>
              <a:ea typeface="メイリオ" panose="020B0604030504040204" pitchFamily="50" charset="-128"/>
            </a:endParaRPr>
          </a:p>
        </p:txBody>
      </p:sp>
      <p:sp>
        <p:nvSpPr>
          <p:cNvPr id="4" name="Google Shape;482;p27"/>
          <p:cNvSpPr txBox="1">
            <a:spLocks/>
          </p:cNvSpPr>
          <p:nvPr/>
        </p:nvSpPr>
        <p:spPr>
          <a:xfrm>
            <a:off x="1050421" y="2355416"/>
            <a:ext cx="2088232" cy="129614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lang="ja-JP" altLang="en-US" sz="2800" b="1" dirty="0">
                <a:solidFill>
                  <a:schemeClr val="accent2">
                    <a:lumMod val="75000"/>
                  </a:schemeClr>
                </a:solidFill>
                <a:latin typeface="メイリオ" panose="020B0604030504040204" pitchFamily="50" charset="-128"/>
                <a:ea typeface="メイリオ" panose="020B0604030504040204" pitchFamily="50" charset="-128"/>
              </a:rPr>
              <a:t>好きな服を</a:t>
            </a:r>
            <a:endParaRPr lang="en-US" altLang="ja-JP" sz="2800" b="1" dirty="0">
              <a:solidFill>
                <a:schemeClr val="accent2">
                  <a:lumMod val="75000"/>
                </a:schemeClr>
              </a:solidFill>
              <a:latin typeface="メイリオ" panose="020B0604030504040204" pitchFamily="50" charset="-128"/>
              <a:ea typeface="メイリオ" panose="020B0604030504040204" pitchFamily="50" charset="-128"/>
            </a:endParaRPr>
          </a:p>
          <a:p>
            <a:r>
              <a:rPr lang="ja-JP" altLang="en-US" sz="2800" b="1" dirty="0">
                <a:solidFill>
                  <a:schemeClr val="accent2">
                    <a:lumMod val="75000"/>
                  </a:schemeClr>
                </a:solidFill>
                <a:latin typeface="メイリオ" panose="020B0604030504040204" pitchFamily="50" charset="-128"/>
                <a:ea typeface="メイリオ" panose="020B0604030504040204" pitchFamily="50" charset="-128"/>
              </a:rPr>
              <a:t>着られない</a:t>
            </a:r>
          </a:p>
        </p:txBody>
      </p:sp>
      <p:sp>
        <p:nvSpPr>
          <p:cNvPr id="5" name="Google Shape;482;p27"/>
          <p:cNvSpPr txBox="1">
            <a:spLocks/>
          </p:cNvSpPr>
          <p:nvPr/>
        </p:nvSpPr>
        <p:spPr>
          <a:xfrm>
            <a:off x="1061954" y="4540291"/>
            <a:ext cx="3024336" cy="129614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lang="ja-JP" altLang="en-US" sz="2800" b="1" dirty="0">
                <a:solidFill>
                  <a:schemeClr val="accent2">
                    <a:lumMod val="75000"/>
                  </a:schemeClr>
                </a:solidFill>
                <a:latin typeface="メイリオ" panose="020B0604030504040204" pitchFamily="50" charset="-128"/>
                <a:ea typeface="メイリオ" panose="020B0604030504040204" pitchFamily="50" charset="-128"/>
              </a:rPr>
              <a:t>本当の自分を</a:t>
            </a:r>
            <a:endParaRPr lang="en-US" altLang="ja-JP" sz="2800" b="1" dirty="0">
              <a:solidFill>
                <a:schemeClr val="accent2">
                  <a:lumMod val="75000"/>
                </a:schemeClr>
              </a:solidFill>
              <a:latin typeface="メイリオ" panose="020B0604030504040204" pitchFamily="50" charset="-128"/>
              <a:ea typeface="メイリオ" panose="020B0604030504040204" pitchFamily="50" charset="-128"/>
            </a:endParaRPr>
          </a:p>
          <a:p>
            <a:r>
              <a:rPr lang="ja-JP" altLang="en-US" sz="2800" b="1" dirty="0">
                <a:solidFill>
                  <a:schemeClr val="accent2">
                    <a:lumMod val="75000"/>
                  </a:schemeClr>
                </a:solidFill>
                <a:latin typeface="メイリオ" panose="020B0604030504040204" pitchFamily="50" charset="-128"/>
                <a:ea typeface="メイリオ" panose="020B0604030504040204" pitchFamily="50" charset="-128"/>
              </a:rPr>
              <a:t>出せない</a:t>
            </a:r>
          </a:p>
        </p:txBody>
      </p:sp>
      <p:sp>
        <p:nvSpPr>
          <p:cNvPr id="6" name="Google Shape;482;p27"/>
          <p:cNvSpPr txBox="1">
            <a:spLocks/>
          </p:cNvSpPr>
          <p:nvPr/>
        </p:nvSpPr>
        <p:spPr>
          <a:xfrm>
            <a:off x="4297650" y="4409069"/>
            <a:ext cx="3024336" cy="129614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lang="ja-JP" altLang="en-US" sz="2800" b="1" dirty="0">
                <a:solidFill>
                  <a:schemeClr val="accent2">
                    <a:lumMod val="75000"/>
                  </a:schemeClr>
                </a:solidFill>
                <a:latin typeface="メイリオ" panose="020B0604030504040204" pitchFamily="50" charset="-128"/>
                <a:ea typeface="メイリオ" panose="020B0604030504040204" pitchFamily="50" charset="-128"/>
              </a:rPr>
              <a:t>好きな人に</a:t>
            </a:r>
            <a:endParaRPr lang="en-US" altLang="ja-JP" sz="2800" b="1" dirty="0">
              <a:solidFill>
                <a:schemeClr val="accent2">
                  <a:lumMod val="75000"/>
                </a:schemeClr>
              </a:solidFill>
              <a:latin typeface="メイリオ" panose="020B0604030504040204" pitchFamily="50" charset="-128"/>
              <a:ea typeface="メイリオ" panose="020B0604030504040204" pitchFamily="50" charset="-128"/>
            </a:endParaRPr>
          </a:p>
          <a:p>
            <a:r>
              <a:rPr lang="ja-JP" altLang="en-US" sz="2800" b="1" dirty="0">
                <a:solidFill>
                  <a:schemeClr val="accent2">
                    <a:lumMod val="75000"/>
                  </a:schemeClr>
                </a:solidFill>
                <a:latin typeface="メイリオ" panose="020B0604030504040204" pitchFamily="50" charset="-128"/>
                <a:ea typeface="メイリオ" panose="020B0604030504040204" pitchFamily="50" charset="-128"/>
              </a:rPr>
              <a:t>告白できない</a:t>
            </a:r>
          </a:p>
        </p:txBody>
      </p:sp>
      <p:sp>
        <p:nvSpPr>
          <p:cNvPr id="7" name="Google Shape;482;p27"/>
          <p:cNvSpPr txBox="1">
            <a:spLocks/>
          </p:cNvSpPr>
          <p:nvPr/>
        </p:nvSpPr>
        <p:spPr>
          <a:xfrm>
            <a:off x="3404391" y="2931929"/>
            <a:ext cx="1786518" cy="129614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lang="ja-JP" altLang="en-US" sz="2800" b="1" dirty="0">
                <a:solidFill>
                  <a:schemeClr val="accent2">
                    <a:lumMod val="75000"/>
                  </a:schemeClr>
                </a:solidFill>
                <a:latin typeface="メイリオ" panose="020B0604030504040204" pitchFamily="50" charset="-128"/>
                <a:ea typeface="メイリオ" panose="020B0604030504040204" pitchFamily="50" charset="-128"/>
              </a:rPr>
              <a:t>トイレに</a:t>
            </a:r>
            <a:endParaRPr lang="en-US" altLang="ja-JP" sz="2800" b="1" dirty="0">
              <a:solidFill>
                <a:schemeClr val="accent2">
                  <a:lumMod val="75000"/>
                </a:schemeClr>
              </a:solidFill>
              <a:latin typeface="メイリオ" panose="020B0604030504040204" pitchFamily="50" charset="-128"/>
              <a:ea typeface="メイリオ" panose="020B0604030504040204" pitchFamily="50" charset="-128"/>
            </a:endParaRPr>
          </a:p>
          <a:p>
            <a:r>
              <a:rPr lang="ja-JP" altLang="en-US" sz="2800" b="1" dirty="0">
                <a:solidFill>
                  <a:schemeClr val="accent2">
                    <a:lumMod val="75000"/>
                  </a:schemeClr>
                </a:solidFill>
                <a:latin typeface="メイリオ" panose="020B0604030504040204" pitchFamily="50" charset="-128"/>
                <a:ea typeface="メイリオ" panose="020B0604030504040204" pitchFamily="50" charset="-128"/>
              </a:rPr>
              <a:t>行けない</a:t>
            </a:r>
          </a:p>
        </p:txBody>
      </p:sp>
      <p:sp>
        <p:nvSpPr>
          <p:cNvPr id="8" name="Google Shape;482;p27"/>
          <p:cNvSpPr txBox="1">
            <a:spLocks/>
          </p:cNvSpPr>
          <p:nvPr/>
        </p:nvSpPr>
        <p:spPr>
          <a:xfrm>
            <a:off x="5508104" y="2765905"/>
            <a:ext cx="3024336" cy="129614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lang="ja-JP" altLang="en-US" sz="2800" b="1" dirty="0">
                <a:solidFill>
                  <a:schemeClr val="accent2">
                    <a:lumMod val="75000"/>
                  </a:schemeClr>
                </a:solidFill>
                <a:latin typeface="メイリオ" panose="020B0604030504040204" pitchFamily="50" charset="-128"/>
                <a:ea typeface="メイリオ" panose="020B0604030504040204" pitchFamily="50" charset="-128"/>
              </a:rPr>
              <a:t>ネタとして</a:t>
            </a:r>
            <a:endParaRPr lang="en-US" altLang="ja-JP" sz="2800" b="1" dirty="0">
              <a:solidFill>
                <a:schemeClr val="accent2">
                  <a:lumMod val="75000"/>
                </a:schemeClr>
              </a:solidFill>
              <a:latin typeface="メイリオ" panose="020B0604030504040204" pitchFamily="50" charset="-128"/>
              <a:ea typeface="メイリオ" panose="020B0604030504040204" pitchFamily="50" charset="-128"/>
            </a:endParaRPr>
          </a:p>
          <a:p>
            <a:r>
              <a:rPr lang="ja-JP" altLang="en-US" sz="2800" b="1" dirty="0">
                <a:solidFill>
                  <a:schemeClr val="accent2">
                    <a:lumMod val="75000"/>
                  </a:schemeClr>
                </a:solidFill>
                <a:latin typeface="メイリオ" panose="020B0604030504040204" pitchFamily="50" charset="-128"/>
                <a:ea typeface="メイリオ" panose="020B0604030504040204" pitchFamily="50" charset="-128"/>
              </a:rPr>
              <a:t>笑う人たちに</a:t>
            </a:r>
            <a:endParaRPr lang="en-US" altLang="ja-JP" sz="2800" b="1" dirty="0">
              <a:solidFill>
                <a:schemeClr val="accent2">
                  <a:lumMod val="75000"/>
                </a:schemeClr>
              </a:solidFill>
              <a:latin typeface="メイリオ" panose="020B0604030504040204" pitchFamily="50" charset="-128"/>
              <a:ea typeface="メイリオ" panose="020B0604030504040204" pitchFamily="50" charset="-128"/>
            </a:endParaRPr>
          </a:p>
          <a:p>
            <a:r>
              <a:rPr lang="ja-JP" altLang="en-US" sz="2800" b="1" dirty="0">
                <a:solidFill>
                  <a:schemeClr val="accent2">
                    <a:lumMod val="75000"/>
                  </a:schemeClr>
                </a:solidFill>
                <a:latin typeface="メイリオ" panose="020B0604030504040204" pitchFamily="50" charset="-128"/>
                <a:ea typeface="メイリオ" panose="020B0604030504040204" pitchFamily="50" charset="-128"/>
              </a:rPr>
              <a:t>合わせるのが辛い</a:t>
            </a:r>
            <a:endParaRPr lang="en-US" altLang="ja-JP" sz="2800" b="1" dirty="0">
              <a:solidFill>
                <a:schemeClr val="accent2">
                  <a:lumMod val="75000"/>
                </a:schemeClr>
              </a:solidFill>
              <a:latin typeface="メイリオ" panose="020B0604030504040204" pitchFamily="50" charset="-128"/>
              <a:ea typeface="メイリオ" panose="020B0604030504040204" pitchFamily="50" charset="-128"/>
            </a:endParaRPr>
          </a:p>
        </p:txBody>
      </p:sp>
      <p:sp>
        <p:nvSpPr>
          <p:cNvPr id="9" name="Google Shape;482;p27"/>
          <p:cNvSpPr txBox="1">
            <a:spLocks/>
          </p:cNvSpPr>
          <p:nvPr/>
        </p:nvSpPr>
        <p:spPr>
          <a:xfrm>
            <a:off x="7485400" y="5271357"/>
            <a:ext cx="1188285" cy="56507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lang="ja-JP" altLang="en-US" sz="2800" b="1" dirty="0">
                <a:solidFill>
                  <a:schemeClr val="accent2">
                    <a:lumMod val="75000"/>
                  </a:schemeClr>
                </a:solidFill>
                <a:latin typeface="メイリオ" panose="020B0604030504040204" pitchFamily="50" charset="-128"/>
                <a:ea typeface="メイリオ" panose="020B0604030504040204" pitchFamily="50" charset="-128"/>
              </a:rPr>
              <a:t>など</a:t>
            </a:r>
          </a:p>
        </p:txBody>
      </p:sp>
      <p:sp>
        <p:nvSpPr>
          <p:cNvPr id="10" name="正方形/長方形 9"/>
          <p:cNvSpPr/>
          <p:nvPr/>
        </p:nvSpPr>
        <p:spPr>
          <a:xfrm>
            <a:off x="4843847" y="5770605"/>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4143224932"/>
      </p:ext>
    </p:extLst>
  </p:cSld>
  <p:clrMapOvr>
    <a:masterClrMapping/>
  </p:clrMapOvr>
  <mc:AlternateContent xmlns:mc="http://schemas.openxmlformats.org/markup-compatibility/2006" xmlns:p14="http://schemas.microsoft.com/office/powerpoint/2010/main">
    <mc:Choice Requires="p14">
      <p:transition p14:dur="0" advTm="150597"/>
    </mc:Choice>
    <mc:Fallback xmlns="">
      <p:transition advTm="150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 grpId="0"/>
      <p:bldP spid="4" grpId="0"/>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4958B8-57B6-4B37-8A18-D54A32EC2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図 1" descr="カラフルな旗&#10;&#10;自動的に生成された説明">
            <a:extLst>
              <a:ext uri="{FF2B5EF4-FFF2-40B4-BE49-F238E27FC236}">
                <a16:creationId xmlns:a16="http://schemas.microsoft.com/office/drawing/2014/main" id="{F3081623-DCF5-CAC5-E5D7-FB63F48B03C0}"/>
              </a:ext>
            </a:extLst>
          </p:cNvPr>
          <p:cNvPicPr>
            <a:picLocks noChangeAspect="1"/>
          </p:cNvPicPr>
          <p:nvPr/>
        </p:nvPicPr>
        <p:blipFill rotWithShape="1">
          <a:blip r:embed="rId4"/>
          <a:srcRect l="7000" r="12491"/>
          <a:stretch/>
        </p:blipFill>
        <p:spPr>
          <a:xfrm>
            <a:off x="364603" y="488137"/>
            <a:ext cx="8420582" cy="5883295"/>
          </a:xfrm>
          <a:prstGeom prst="rect">
            <a:avLst/>
          </a:prstGeom>
        </p:spPr>
      </p:pic>
      <p:sp>
        <p:nvSpPr>
          <p:cNvPr id="9" name="Rectangle 8">
            <a:extLst>
              <a:ext uri="{FF2B5EF4-FFF2-40B4-BE49-F238E27FC236}">
                <a16:creationId xmlns:a16="http://schemas.microsoft.com/office/drawing/2014/main" id="{B7E4A740-3A69-42A5-8AC0-3905D518F4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nvGrpSpPr>
          <p:cNvPr id="11" name="Group 10">
            <a:extLst>
              <a:ext uri="{FF2B5EF4-FFF2-40B4-BE49-F238E27FC236}">
                <a16:creationId xmlns:a16="http://schemas.microsoft.com/office/drawing/2014/main" id="{8283C010-53D7-404B-9300-DB1BAE1EAE9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12"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3" name="Picture 12">
              <a:extLst>
                <a:ext uri="{FF2B5EF4-FFF2-40B4-BE49-F238E27FC236}">
                  <a16:creationId xmlns:a16="http://schemas.microsoft.com/office/drawing/2014/main" id="{DFD51935-8C23-4BCB-987B-F5AC9E3D94CA}"/>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4"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5DD7E4D1-EC3E-4109-9647-9E6652A92D3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31285356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a:spLocks noGrp="1"/>
          </p:cNvSpPr>
          <p:nvPr>
            <p:ph type="title"/>
          </p:nvPr>
        </p:nvSpPr>
        <p:spPr>
          <a:xfrm>
            <a:off x="2863628" y="522577"/>
            <a:ext cx="3672796" cy="530115"/>
          </a:xfrm>
        </p:spPr>
        <p:txBody>
          <a:bodyPr>
            <a:noAutofit/>
          </a:bodyPr>
          <a:lstStyle/>
          <a:p>
            <a:r>
              <a:rPr lang="ja-JP" altLang="en-US" sz="2400" b="1" dirty="0">
                <a:solidFill>
                  <a:srgbClr val="6699FF"/>
                </a:solidFill>
                <a:latin typeface="+mn-ea"/>
                <a:ea typeface="+mn-ea"/>
              </a:rPr>
              <a:t>様々なセクシュアリティ</a:t>
            </a:r>
            <a:endParaRPr kumimoji="1" lang="ja-JP" altLang="en-US" sz="1800" b="1" dirty="0">
              <a:solidFill>
                <a:srgbClr val="6699FF"/>
              </a:solidFill>
              <a:latin typeface="+mn-ea"/>
              <a:ea typeface="+mn-ea"/>
            </a:endParaRPr>
          </a:p>
        </p:txBody>
      </p:sp>
      <p:sp>
        <p:nvSpPr>
          <p:cNvPr id="8" name="タイトル 1"/>
          <p:cNvSpPr txBox="1">
            <a:spLocks/>
          </p:cNvSpPr>
          <p:nvPr/>
        </p:nvSpPr>
        <p:spPr>
          <a:xfrm>
            <a:off x="832872" y="3967192"/>
            <a:ext cx="5683661" cy="497659"/>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kumimoji="1" lang="ja-JP" altLang="en-US" sz="2000" b="1" dirty="0">
                <a:solidFill>
                  <a:srgbClr val="0066CC"/>
                </a:solidFill>
                <a:latin typeface="メイリオ" panose="020B0604030504040204" pitchFamily="50" charset="-128"/>
                <a:ea typeface="メイリオ" panose="020B0604030504040204" pitchFamily="50" charset="-128"/>
              </a:rPr>
              <a:t>いろいろな形があることを認識することが大切</a:t>
            </a:r>
            <a:endParaRPr kumimoji="1" lang="ja-JP" altLang="en-US" sz="2400" b="1" dirty="0">
              <a:solidFill>
                <a:srgbClr val="0066CC"/>
              </a:solidFill>
              <a:latin typeface="メイリオ" panose="020B0604030504040204" pitchFamily="50" charset="-128"/>
              <a:ea typeface="メイリオ" panose="020B0604030504040204" pitchFamily="50" charset="-128"/>
            </a:endParaRPr>
          </a:p>
        </p:txBody>
      </p:sp>
      <p:sp>
        <p:nvSpPr>
          <p:cNvPr id="9" name="タイトル 1"/>
          <p:cNvSpPr txBox="1">
            <a:spLocks/>
          </p:cNvSpPr>
          <p:nvPr/>
        </p:nvSpPr>
        <p:spPr>
          <a:xfrm>
            <a:off x="832872" y="4527569"/>
            <a:ext cx="6663585" cy="399370"/>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kumimoji="1" lang="ja-JP" altLang="en-US" sz="2200" b="1" dirty="0">
                <a:solidFill>
                  <a:srgbClr val="0066CC"/>
                </a:solidFill>
                <a:latin typeface="メイリオ" panose="020B0604030504040204" pitchFamily="50" charset="-128"/>
                <a:ea typeface="メイリオ" panose="020B0604030504040204" pitchFamily="50" charset="-128"/>
              </a:rPr>
              <a:t>知らないことで、無意識に差別をしてしまうことも</a:t>
            </a:r>
          </a:p>
        </p:txBody>
      </p:sp>
      <p:sp>
        <p:nvSpPr>
          <p:cNvPr id="10" name="タイトル 1"/>
          <p:cNvSpPr txBox="1">
            <a:spLocks/>
          </p:cNvSpPr>
          <p:nvPr/>
        </p:nvSpPr>
        <p:spPr>
          <a:xfrm>
            <a:off x="1691680" y="5258565"/>
            <a:ext cx="3638308" cy="840157"/>
          </a:xfrm>
          <a:prstGeom prst="rect">
            <a:avLst/>
          </a:prstGeom>
          <a:noFill/>
          <a:ln>
            <a:noFill/>
          </a:ln>
        </p:spPr>
        <p:txBody>
          <a:bodyPr spcFirstLastPara="1" wrap="square" lIns="0" tIns="0" rIns="0" bIns="0" anchor="ctr"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pPr algn="l"/>
            <a:r>
              <a:rPr kumimoji="1" lang="ja-JP" altLang="en-US" sz="2800" dirty="0">
                <a:solidFill>
                  <a:srgbClr val="FF0000"/>
                </a:solidFill>
                <a:latin typeface="HGS創英角ﾎﾟｯﾌﾟ体" panose="040B0A00000000000000" pitchFamily="50" charset="-128"/>
                <a:ea typeface="HGS創英角ﾎﾟｯﾌﾟ体" panose="040B0A00000000000000" pitchFamily="50" charset="-128"/>
              </a:rPr>
              <a:t>好きの性（性的指向）</a:t>
            </a:r>
            <a:endParaRPr kumimoji="1" lang="en-US" altLang="ja-JP" sz="2800" dirty="0">
              <a:solidFill>
                <a:srgbClr val="FF0000"/>
              </a:solidFill>
              <a:latin typeface="HGS創英角ﾎﾟｯﾌﾟ体" panose="040B0A00000000000000" pitchFamily="50" charset="-128"/>
              <a:ea typeface="HGS創英角ﾎﾟｯﾌﾟ体" panose="040B0A00000000000000" pitchFamily="50" charset="-128"/>
            </a:endParaRPr>
          </a:p>
          <a:p>
            <a:pPr algn="l"/>
            <a:r>
              <a:rPr kumimoji="1" lang="ja-JP" altLang="en-US" sz="2800" dirty="0">
                <a:solidFill>
                  <a:srgbClr val="FF0000"/>
                </a:solidFill>
                <a:latin typeface="HGS創英角ﾎﾟｯﾌﾟ体" panose="040B0A00000000000000" pitchFamily="50" charset="-128"/>
                <a:ea typeface="HGS創英角ﾎﾟｯﾌﾟ体" panose="040B0A00000000000000" pitchFamily="50" charset="-128"/>
              </a:rPr>
              <a:t>心の性　（性自認）</a:t>
            </a:r>
          </a:p>
        </p:txBody>
      </p:sp>
      <p:sp>
        <p:nvSpPr>
          <p:cNvPr id="11" name="タイトル 1"/>
          <p:cNvSpPr txBox="1">
            <a:spLocks/>
          </p:cNvSpPr>
          <p:nvPr/>
        </p:nvSpPr>
        <p:spPr>
          <a:xfrm>
            <a:off x="6052120" y="1457121"/>
            <a:ext cx="2446093" cy="69614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kumimoji="1" lang="ja-JP" altLang="en-US" sz="2000" dirty="0">
                <a:solidFill>
                  <a:srgbClr val="00CCFF"/>
                </a:solidFill>
                <a:latin typeface="HGS創英角ﾎﾟｯﾌﾟ体" panose="040B0A00000000000000" pitchFamily="50" charset="-128"/>
                <a:ea typeface="HGS創英角ﾎﾟｯﾌﾟ体" panose="040B0A00000000000000" pitchFamily="50" charset="-128"/>
              </a:rPr>
              <a:t>ｴｯｸｽｼﾞｪﾝﾀﾞｰ</a:t>
            </a:r>
            <a:endParaRPr kumimoji="1" lang="en-US" altLang="ja-JP" sz="2000" dirty="0">
              <a:solidFill>
                <a:srgbClr val="00CCFF"/>
              </a:solidFill>
              <a:latin typeface="HGS創英角ﾎﾟｯﾌﾟ体" panose="040B0A00000000000000" pitchFamily="50" charset="-128"/>
              <a:ea typeface="HGS創英角ﾎﾟｯﾌﾟ体" panose="040B0A00000000000000" pitchFamily="50" charset="-128"/>
            </a:endParaRPr>
          </a:p>
          <a:p>
            <a:r>
              <a:rPr kumimoji="1" lang="en-US" altLang="ja-JP" sz="2000" dirty="0">
                <a:solidFill>
                  <a:srgbClr val="00CCFF"/>
                </a:solidFill>
                <a:latin typeface="HGS創英角ﾎﾟｯﾌﾟ体" panose="040B0A00000000000000" pitchFamily="50" charset="-128"/>
                <a:ea typeface="HGS創英角ﾎﾟｯﾌﾟ体" panose="040B0A00000000000000" pitchFamily="50" charset="-128"/>
              </a:rPr>
              <a:t>X-gender</a:t>
            </a:r>
            <a:endParaRPr kumimoji="1" lang="ja-JP" altLang="en-US" sz="2000" dirty="0">
              <a:solidFill>
                <a:srgbClr val="00CCFF"/>
              </a:solidFill>
              <a:latin typeface="HGS創英角ﾎﾟｯﾌﾟ体" panose="040B0A00000000000000" pitchFamily="50" charset="-128"/>
              <a:ea typeface="HGS創英角ﾎﾟｯﾌﾟ体" panose="040B0A00000000000000" pitchFamily="50" charset="-128"/>
            </a:endParaRPr>
          </a:p>
        </p:txBody>
      </p:sp>
      <p:sp>
        <p:nvSpPr>
          <p:cNvPr id="17" name="タイトル 1"/>
          <p:cNvSpPr txBox="1">
            <a:spLocks/>
          </p:cNvSpPr>
          <p:nvPr/>
        </p:nvSpPr>
        <p:spPr>
          <a:xfrm>
            <a:off x="716550" y="1238797"/>
            <a:ext cx="1584176" cy="696142"/>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kumimoji="1" lang="ja-JP" altLang="en-US" sz="2000" dirty="0">
                <a:solidFill>
                  <a:srgbClr val="33CC33"/>
                </a:solidFill>
                <a:latin typeface="HGS創英角ﾎﾟｯﾌﾟ体" panose="040B0A00000000000000" pitchFamily="50" charset="-128"/>
                <a:ea typeface="HGS創英角ﾎﾟｯﾌﾟ体" panose="040B0A00000000000000" pitchFamily="50" charset="-128"/>
              </a:rPr>
              <a:t>ｱｾｸｼｭｱﾙ</a:t>
            </a:r>
            <a:endParaRPr kumimoji="1" lang="en-US" altLang="ja-JP" sz="2000" dirty="0">
              <a:solidFill>
                <a:srgbClr val="33CC33"/>
              </a:solidFill>
              <a:latin typeface="HGS創英角ﾎﾟｯﾌﾟ体" panose="040B0A00000000000000" pitchFamily="50" charset="-128"/>
              <a:ea typeface="HGS創英角ﾎﾟｯﾌﾟ体" panose="040B0A00000000000000" pitchFamily="50" charset="-128"/>
            </a:endParaRPr>
          </a:p>
          <a:p>
            <a:r>
              <a:rPr kumimoji="1" lang="en-US" altLang="ja-JP" sz="2000" dirty="0">
                <a:solidFill>
                  <a:srgbClr val="33CC33"/>
                </a:solidFill>
                <a:latin typeface="HGS創英角ﾎﾟｯﾌﾟ体" panose="040B0A00000000000000" pitchFamily="50" charset="-128"/>
                <a:ea typeface="HGS創英角ﾎﾟｯﾌﾟ体" panose="040B0A00000000000000" pitchFamily="50" charset="-128"/>
              </a:rPr>
              <a:t>A-sexual</a:t>
            </a:r>
            <a:endParaRPr kumimoji="1" lang="ja-JP" altLang="en-US" sz="2000" dirty="0">
              <a:solidFill>
                <a:srgbClr val="33CC33"/>
              </a:solidFill>
              <a:latin typeface="HGS創英角ﾎﾟｯﾌﾟ体" panose="040B0A00000000000000" pitchFamily="50" charset="-128"/>
              <a:ea typeface="HGS創英角ﾎﾟｯﾌﾟ体" panose="040B0A00000000000000" pitchFamily="50" charset="-128"/>
            </a:endParaRPr>
          </a:p>
        </p:txBody>
      </p:sp>
      <p:sp>
        <p:nvSpPr>
          <p:cNvPr id="18" name="タイトル 1"/>
          <p:cNvSpPr txBox="1">
            <a:spLocks/>
          </p:cNvSpPr>
          <p:nvPr/>
        </p:nvSpPr>
        <p:spPr>
          <a:xfrm>
            <a:off x="3124489" y="1402346"/>
            <a:ext cx="2328738" cy="69614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kumimoji="1" lang="ja-JP" altLang="en-US" sz="2000" dirty="0">
                <a:solidFill>
                  <a:srgbClr val="33CC33"/>
                </a:solidFill>
                <a:latin typeface="HGS創英角ﾎﾟｯﾌﾟ体" panose="040B0A00000000000000" pitchFamily="50" charset="-128"/>
                <a:ea typeface="HGS創英角ﾎﾟｯﾌﾟ体" panose="040B0A00000000000000" pitchFamily="50" charset="-128"/>
              </a:rPr>
              <a:t>ﾉﾝｾｸｼｭｱﾙ</a:t>
            </a:r>
            <a:endParaRPr kumimoji="1" lang="en-US" altLang="ja-JP" sz="2000" dirty="0">
              <a:solidFill>
                <a:srgbClr val="33CC33"/>
              </a:solidFill>
              <a:latin typeface="HGS創英角ﾎﾟｯﾌﾟ体" panose="040B0A00000000000000" pitchFamily="50" charset="-128"/>
              <a:ea typeface="HGS創英角ﾎﾟｯﾌﾟ体" panose="040B0A00000000000000" pitchFamily="50" charset="-128"/>
            </a:endParaRPr>
          </a:p>
          <a:p>
            <a:r>
              <a:rPr kumimoji="1" lang="en-US" altLang="ja-JP" sz="2000" dirty="0">
                <a:solidFill>
                  <a:srgbClr val="33CC33"/>
                </a:solidFill>
                <a:latin typeface="HGS創英角ﾎﾟｯﾌﾟ体" panose="040B0A00000000000000" pitchFamily="50" charset="-128"/>
                <a:ea typeface="HGS創英角ﾎﾟｯﾌﾟ体" panose="040B0A00000000000000" pitchFamily="50" charset="-128"/>
              </a:rPr>
              <a:t>Non-sexual</a:t>
            </a:r>
            <a:endParaRPr kumimoji="1" lang="ja-JP" altLang="en-US" sz="2000" dirty="0">
              <a:solidFill>
                <a:srgbClr val="33CC33"/>
              </a:solidFill>
              <a:latin typeface="HGS創英角ﾎﾟｯﾌﾟ体" panose="040B0A00000000000000" pitchFamily="50" charset="-128"/>
              <a:ea typeface="HGS創英角ﾎﾟｯﾌﾟ体" panose="040B0A00000000000000" pitchFamily="50" charset="-128"/>
            </a:endParaRPr>
          </a:p>
        </p:txBody>
      </p:sp>
      <p:sp>
        <p:nvSpPr>
          <p:cNvPr id="19" name="タイトル 1"/>
          <p:cNvSpPr txBox="1">
            <a:spLocks/>
          </p:cNvSpPr>
          <p:nvPr/>
        </p:nvSpPr>
        <p:spPr>
          <a:xfrm>
            <a:off x="1699259" y="2193343"/>
            <a:ext cx="2328738" cy="696141"/>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kumimoji="1" lang="ja-JP" altLang="en-US" sz="2000" dirty="0">
                <a:solidFill>
                  <a:srgbClr val="33CC33"/>
                </a:solidFill>
                <a:latin typeface="HGS創英角ﾎﾟｯﾌﾟ体" panose="040B0A00000000000000" pitchFamily="50" charset="-128"/>
                <a:ea typeface="HGS創英角ﾎﾟｯﾌﾟ体" panose="040B0A00000000000000" pitchFamily="50" charset="-128"/>
              </a:rPr>
              <a:t>ﾊﾟﾝｾｸｼｭｱﾙ</a:t>
            </a:r>
            <a:endParaRPr kumimoji="1" lang="en-US" altLang="ja-JP" sz="2000" dirty="0">
              <a:solidFill>
                <a:srgbClr val="33CC33"/>
              </a:solidFill>
              <a:latin typeface="HGS創英角ﾎﾟｯﾌﾟ体" panose="040B0A00000000000000" pitchFamily="50" charset="-128"/>
              <a:ea typeface="HGS創英角ﾎﾟｯﾌﾟ体" panose="040B0A00000000000000" pitchFamily="50" charset="-128"/>
            </a:endParaRPr>
          </a:p>
          <a:p>
            <a:r>
              <a:rPr kumimoji="1" lang="en-US" altLang="ja-JP" sz="2000" dirty="0">
                <a:solidFill>
                  <a:srgbClr val="33CC33"/>
                </a:solidFill>
                <a:latin typeface="HGS創英角ﾎﾟｯﾌﾟ体" panose="040B0A00000000000000" pitchFamily="50" charset="-128"/>
                <a:ea typeface="HGS創英角ﾎﾟｯﾌﾟ体" panose="040B0A00000000000000" pitchFamily="50" charset="-128"/>
              </a:rPr>
              <a:t>Pan-sexual</a:t>
            </a:r>
            <a:endParaRPr kumimoji="1" lang="ja-JP" altLang="en-US" sz="2000" dirty="0">
              <a:solidFill>
                <a:srgbClr val="33CC33"/>
              </a:solidFill>
              <a:latin typeface="HGS創英角ﾎﾟｯﾌﾟ体" panose="040B0A00000000000000" pitchFamily="50" charset="-128"/>
              <a:ea typeface="HGS創英角ﾎﾟｯﾌﾟ体" panose="040B0A00000000000000" pitchFamily="50" charset="-128"/>
            </a:endParaRPr>
          </a:p>
        </p:txBody>
      </p:sp>
      <p:sp>
        <p:nvSpPr>
          <p:cNvPr id="21" name="タイトル 1"/>
          <p:cNvSpPr txBox="1">
            <a:spLocks/>
          </p:cNvSpPr>
          <p:nvPr/>
        </p:nvSpPr>
        <p:spPr>
          <a:xfrm>
            <a:off x="6403158" y="2983906"/>
            <a:ext cx="2297674" cy="69614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kumimoji="1" lang="ja-JP" altLang="en-US" sz="2000" dirty="0">
                <a:solidFill>
                  <a:srgbClr val="00CCFF"/>
                </a:solidFill>
                <a:latin typeface="HGS創英角ﾎﾟｯﾌﾟ体" panose="040B0A00000000000000" pitchFamily="50" charset="-128"/>
                <a:ea typeface="HGS創英角ﾎﾟｯﾌﾟ体" panose="040B0A00000000000000" pitchFamily="50" charset="-128"/>
              </a:rPr>
              <a:t>ﾄﾗﾝｽｾｸｼｭｱﾙ</a:t>
            </a:r>
            <a:r>
              <a:rPr kumimoji="1" lang="en-US" altLang="ja-JP" sz="2000" dirty="0">
                <a:solidFill>
                  <a:srgbClr val="00CCFF"/>
                </a:solidFill>
                <a:latin typeface="HGS創英角ﾎﾟｯﾌﾟ体" panose="040B0A00000000000000" pitchFamily="50" charset="-128"/>
                <a:ea typeface="HGS創英角ﾎﾟｯﾌﾟ体" panose="040B0A00000000000000" pitchFamily="50" charset="-128"/>
              </a:rPr>
              <a:t>Transsexual</a:t>
            </a:r>
            <a:endParaRPr kumimoji="1" lang="ja-JP" altLang="en-US" sz="2000" dirty="0">
              <a:solidFill>
                <a:srgbClr val="00CCFF"/>
              </a:solidFill>
              <a:latin typeface="HGS創英角ﾎﾟｯﾌﾟ体" panose="040B0A00000000000000" pitchFamily="50" charset="-128"/>
              <a:ea typeface="HGS創英角ﾎﾟｯﾌﾟ体" panose="040B0A00000000000000" pitchFamily="50" charset="-128"/>
            </a:endParaRPr>
          </a:p>
        </p:txBody>
      </p:sp>
      <p:sp>
        <p:nvSpPr>
          <p:cNvPr id="22" name="タイトル 1"/>
          <p:cNvSpPr txBox="1">
            <a:spLocks/>
          </p:cNvSpPr>
          <p:nvPr/>
        </p:nvSpPr>
        <p:spPr>
          <a:xfrm>
            <a:off x="3269217" y="3013687"/>
            <a:ext cx="2328738" cy="69614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kumimoji="1" lang="ja-JP" altLang="en-US" sz="2000" dirty="0">
                <a:solidFill>
                  <a:srgbClr val="33CC33"/>
                </a:solidFill>
                <a:latin typeface="HGS創英角ﾎﾟｯﾌﾟ体" panose="040B0A00000000000000" pitchFamily="50" charset="-128"/>
                <a:ea typeface="HGS創英角ﾎﾟｯﾌﾟ体" panose="040B0A00000000000000" pitchFamily="50" charset="-128"/>
              </a:rPr>
              <a:t>ﾎﾓｾｸｼｭｱﾙ</a:t>
            </a:r>
            <a:r>
              <a:rPr kumimoji="1" lang="en-US" altLang="ja-JP" sz="2000" dirty="0">
                <a:solidFill>
                  <a:srgbClr val="33CC33"/>
                </a:solidFill>
                <a:latin typeface="HGS創英角ﾎﾟｯﾌﾟ体" panose="040B0A00000000000000" pitchFamily="50" charset="-128"/>
                <a:ea typeface="HGS創英角ﾎﾟｯﾌﾟ体" panose="040B0A00000000000000" pitchFamily="50" charset="-128"/>
              </a:rPr>
              <a:t>Homosexual</a:t>
            </a:r>
            <a:endParaRPr kumimoji="1" lang="ja-JP" altLang="en-US" sz="2000" dirty="0">
              <a:solidFill>
                <a:srgbClr val="33CC33"/>
              </a:solidFill>
              <a:latin typeface="HGS創英角ﾎﾟｯﾌﾟ体" panose="040B0A00000000000000" pitchFamily="50" charset="-128"/>
              <a:ea typeface="HGS創英角ﾎﾟｯﾌﾟ体" panose="040B0A00000000000000" pitchFamily="50" charset="-128"/>
            </a:endParaRPr>
          </a:p>
        </p:txBody>
      </p:sp>
      <p:sp>
        <p:nvSpPr>
          <p:cNvPr id="23" name="タイトル 1"/>
          <p:cNvSpPr txBox="1">
            <a:spLocks/>
          </p:cNvSpPr>
          <p:nvPr/>
        </p:nvSpPr>
        <p:spPr>
          <a:xfrm>
            <a:off x="795751" y="3146848"/>
            <a:ext cx="2328738" cy="696141"/>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kumimoji="1" lang="ja-JP" altLang="en-US" sz="2000" dirty="0">
                <a:solidFill>
                  <a:srgbClr val="33CC33"/>
                </a:solidFill>
                <a:latin typeface="HGS創英角ﾎﾟｯﾌﾟ体" panose="040B0A00000000000000" pitchFamily="50" charset="-128"/>
                <a:ea typeface="HGS創英角ﾎﾟｯﾌﾟ体" panose="040B0A00000000000000" pitchFamily="50" charset="-128"/>
              </a:rPr>
              <a:t>ﾍﾃﾛｾｸｼｭｱﾙ</a:t>
            </a:r>
            <a:r>
              <a:rPr kumimoji="1" lang="en-US" altLang="ja-JP" sz="2000" dirty="0">
                <a:solidFill>
                  <a:srgbClr val="33CC33"/>
                </a:solidFill>
                <a:latin typeface="HGS創英角ﾎﾟｯﾌﾟ体" panose="040B0A00000000000000" pitchFamily="50" charset="-128"/>
                <a:ea typeface="HGS創英角ﾎﾟｯﾌﾟ体" panose="040B0A00000000000000" pitchFamily="50" charset="-128"/>
              </a:rPr>
              <a:t>Heterosexual</a:t>
            </a:r>
            <a:endParaRPr kumimoji="1" lang="ja-JP" altLang="en-US" sz="2000" dirty="0">
              <a:solidFill>
                <a:srgbClr val="33CC33"/>
              </a:solidFill>
              <a:latin typeface="HGS創英角ﾎﾟｯﾌﾟ体" panose="040B0A00000000000000" pitchFamily="50" charset="-128"/>
              <a:ea typeface="HGS創英角ﾎﾟｯﾌﾟ体" panose="040B0A00000000000000" pitchFamily="50" charset="-128"/>
            </a:endParaRPr>
          </a:p>
        </p:txBody>
      </p:sp>
      <p:sp>
        <p:nvSpPr>
          <p:cNvPr id="26" name="タイトル 1"/>
          <p:cNvSpPr txBox="1">
            <a:spLocks/>
          </p:cNvSpPr>
          <p:nvPr/>
        </p:nvSpPr>
        <p:spPr>
          <a:xfrm>
            <a:off x="4932730" y="2187137"/>
            <a:ext cx="2142328" cy="69614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kumimoji="1" lang="ja-JP" altLang="en-US" sz="2000" dirty="0">
                <a:solidFill>
                  <a:srgbClr val="00CCFF"/>
                </a:solidFill>
                <a:latin typeface="HGS創英角ﾎﾟｯﾌﾟ体" panose="040B0A00000000000000" pitchFamily="50" charset="-128"/>
                <a:ea typeface="HGS創英角ﾎﾟｯﾌﾟ体" panose="040B0A00000000000000" pitchFamily="50" charset="-128"/>
              </a:rPr>
              <a:t>ｼｽｼﾞｪﾝﾀﾞｰ</a:t>
            </a:r>
            <a:r>
              <a:rPr kumimoji="1" lang="en-US" altLang="ja-JP" sz="2000" dirty="0">
                <a:solidFill>
                  <a:srgbClr val="00CCFF"/>
                </a:solidFill>
                <a:latin typeface="HGS創英角ﾎﾟｯﾌﾟ体" panose="040B0A00000000000000" pitchFamily="50" charset="-128"/>
                <a:ea typeface="HGS創英角ﾎﾟｯﾌﾟ体" panose="040B0A00000000000000" pitchFamily="50" charset="-128"/>
              </a:rPr>
              <a:t>Cisgender</a:t>
            </a:r>
            <a:endParaRPr kumimoji="1" lang="ja-JP" altLang="en-US" sz="2000" dirty="0">
              <a:solidFill>
                <a:srgbClr val="00CCFF"/>
              </a:solidFill>
              <a:latin typeface="HGS創英角ﾎﾟｯﾌﾟ体" panose="040B0A00000000000000" pitchFamily="50" charset="-128"/>
              <a:ea typeface="HGS創英角ﾎﾟｯﾌﾟ体" panose="040B0A00000000000000" pitchFamily="50" charset="-128"/>
            </a:endParaRPr>
          </a:p>
        </p:txBody>
      </p:sp>
      <p:grpSp>
        <p:nvGrpSpPr>
          <p:cNvPr id="3" name="グループ化 2"/>
          <p:cNvGrpSpPr/>
          <p:nvPr/>
        </p:nvGrpSpPr>
        <p:grpSpPr>
          <a:xfrm>
            <a:off x="5455244" y="4805898"/>
            <a:ext cx="2880611" cy="1292824"/>
            <a:chOff x="5455244" y="4805898"/>
            <a:chExt cx="2880611" cy="1292824"/>
          </a:xfrm>
        </p:grpSpPr>
        <p:sp>
          <p:nvSpPr>
            <p:cNvPr id="7" name="星 16 6"/>
            <p:cNvSpPr/>
            <p:nvPr/>
          </p:nvSpPr>
          <p:spPr>
            <a:xfrm>
              <a:off x="5455244" y="4805898"/>
              <a:ext cx="2684711" cy="1292824"/>
            </a:xfrm>
            <a:prstGeom prst="star16">
              <a:avLst/>
            </a:prstGeom>
            <a:solidFill>
              <a:srgbClr val="FFFF00"/>
            </a:solidFill>
            <a:ln>
              <a:solidFill>
                <a:srgbClr val="66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タイトル 1"/>
            <p:cNvSpPr txBox="1">
              <a:spLocks/>
            </p:cNvSpPr>
            <p:nvPr/>
          </p:nvSpPr>
          <p:spPr>
            <a:xfrm>
              <a:off x="5756162" y="5007154"/>
              <a:ext cx="2579693" cy="840157"/>
            </a:xfrm>
            <a:prstGeom prst="rect">
              <a:avLst/>
            </a:prstGeom>
            <a:noFill/>
            <a:ln>
              <a:noFill/>
            </a:ln>
          </p:spPr>
          <p:txBody>
            <a:bodyPr spcFirstLastPara="1" wrap="square" lIns="0" tIns="0" rIns="0" bIns="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pPr algn="l"/>
              <a:r>
                <a:rPr kumimoji="1" lang="ja-JP" altLang="en-US" sz="2800" dirty="0">
                  <a:solidFill>
                    <a:srgbClr val="FF0000"/>
                  </a:solidFill>
                  <a:latin typeface="HGS創英角ﾎﾟｯﾌﾟ体" panose="040B0A00000000000000" pitchFamily="50" charset="-128"/>
                  <a:ea typeface="HGS創英角ﾎﾟｯﾌﾟ体" panose="040B0A00000000000000" pitchFamily="50" charset="-128"/>
                </a:rPr>
                <a:t>変えられない</a:t>
              </a:r>
            </a:p>
          </p:txBody>
        </p:sp>
      </p:grpSp>
      <p:sp>
        <p:nvSpPr>
          <p:cNvPr id="16" name="正方形/長方形 15"/>
          <p:cNvSpPr/>
          <p:nvPr/>
        </p:nvSpPr>
        <p:spPr>
          <a:xfrm>
            <a:off x="4826534" y="6000745"/>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326584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out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7" grpId="0"/>
      <p:bldP spid="18" grpId="0"/>
      <p:bldP spid="19" grpId="0"/>
      <p:bldP spid="21" grpId="0"/>
      <p:bldP spid="22" grpId="0"/>
      <p:bldP spid="23"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E7128F-1CCC-6339-AAD3-11F977861EDC}"/>
              </a:ext>
            </a:extLst>
          </p:cNvPr>
          <p:cNvSpPr>
            <a:spLocks noGrp="1"/>
          </p:cNvSpPr>
          <p:nvPr>
            <p:ph type="title"/>
          </p:nvPr>
        </p:nvSpPr>
        <p:spPr>
          <a:xfrm>
            <a:off x="1176866" y="915337"/>
            <a:ext cx="6798734" cy="2025826"/>
          </a:xfrm>
        </p:spPr>
        <p:txBody>
          <a:bodyPr>
            <a:noAutofit/>
          </a:bodyPr>
          <a:lstStyle/>
          <a:p>
            <a:pPr algn="l"/>
            <a:r>
              <a:rPr kumimoji="1" lang="ja-JP" altLang="en-US" sz="2400" b="1" dirty="0"/>
              <a:t>ワークシート</a:t>
            </a:r>
            <a:r>
              <a:rPr kumimoji="1" lang="en-US" altLang="ja-JP" sz="2400" b="1" dirty="0"/>
              <a:t/>
            </a:r>
            <a:br>
              <a:rPr kumimoji="1" lang="en-US" altLang="ja-JP" sz="2400" b="1" dirty="0"/>
            </a:br>
            <a:r>
              <a:rPr kumimoji="1" lang="ja-JP" altLang="en-US" sz="3000" dirty="0"/>
              <a:t>様々</a:t>
            </a:r>
            <a:r>
              <a:rPr kumimoji="1" lang="ja-JP" altLang="en-US" sz="3000" dirty="0" smtClean="0"/>
              <a:t>なセクシュアリティの</a:t>
            </a:r>
            <a:r>
              <a:rPr kumimoji="1" lang="ja-JP" altLang="en-US" sz="3000" dirty="0"/>
              <a:t>人がともに安心して生活するためにはどのような工夫が考えられますか？</a:t>
            </a:r>
          </a:p>
        </p:txBody>
      </p:sp>
      <p:sp>
        <p:nvSpPr>
          <p:cNvPr id="3" name="コンテンツ プレースホルダー 2">
            <a:extLst>
              <a:ext uri="{FF2B5EF4-FFF2-40B4-BE49-F238E27FC236}">
                <a16:creationId xmlns:a16="http://schemas.microsoft.com/office/drawing/2014/main" id="{013141B7-2CBC-F2E7-A6BF-4E2E32720261}"/>
              </a:ext>
            </a:extLst>
          </p:cNvPr>
          <p:cNvSpPr>
            <a:spLocks noGrp="1"/>
          </p:cNvSpPr>
          <p:nvPr>
            <p:ph idx="1"/>
          </p:nvPr>
        </p:nvSpPr>
        <p:spPr>
          <a:xfrm>
            <a:off x="1176865" y="3167406"/>
            <a:ext cx="6798736" cy="2767726"/>
          </a:xfrm>
        </p:spPr>
        <p:txBody>
          <a:bodyPr/>
          <a:lstStyle/>
          <a:p>
            <a:endParaRPr kumimoji="1" lang="ja-JP" altLang="en-US" dirty="0"/>
          </a:p>
        </p:txBody>
      </p:sp>
    </p:spTree>
    <p:extLst>
      <p:ext uri="{BB962C8B-B14F-4D97-AF65-F5344CB8AC3E}">
        <p14:creationId xmlns:p14="http://schemas.microsoft.com/office/powerpoint/2010/main" val="2972397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82;p27"/>
          <p:cNvSpPr txBox="1">
            <a:spLocks/>
          </p:cNvSpPr>
          <p:nvPr/>
        </p:nvSpPr>
        <p:spPr>
          <a:xfrm>
            <a:off x="616356" y="811877"/>
            <a:ext cx="7726037" cy="1296144"/>
          </a:xfrm>
          <a:prstGeom prst="rect">
            <a:avLst/>
          </a:prstGeom>
          <a:effectLst/>
        </p:spPr>
        <p:txBody>
          <a:bodyPr spcFirstLastPara="1" vert="horz" wrap="square" lIns="0" tIns="0" rIns="0" bIns="0" rtlCol="0" anchor="ctr" anchorCtr="0">
            <a:no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spcBef>
                <a:spcPts val="0"/>
              </a:spcBef>
            </a:pPr>
            <a:r>
              <a:rPr lang="ja-JP" altLang="en-US" sz="3200" b="1" dirty="0">
                <a:solidFill>
                  <a:srgbClr val="0066CC"/>
                </a:solidFill>
                <a:latin typeface="メイリオ" panose="020B0604030504040204" pitchFamily="50" charset="-128"/>
                <a:ea typeface="メイリオ" panose="020B0604030504040204" pitchFamily="50" charset="-128"/>
              </a:rPr>
              <a:t>トイレに行くたびに</a:t>
            </a:r>
            <a:endParaRPr lang="en-US" altLang="ja-JP" sz="3200" b="1" dirty="0">
              <a:solidFill>
                <a:srgbClr val="0066CC"/>
              </a:solidFill>
              <a:latin typeface="メイリオ" panose="020B0604030504040204" pitchFamily="50" charset="-128"/>
              <a:ea typeface="メイリオ" panose="020B0604030504040204" pitchFamily="50" charset="-128"/>
            </a:endParaRPr>
          </a:p>
          <a:p>
            <a:pPr>
              <a:spcBef>
                <a:spcPts val="0"/>
              </a:spcBef>
            </a:pPr>
            <a:r>
              <a:rPr lang="ja-JP" altLang="en-US" sz="3200" b="1" dirty="0">
                <a:solidFill>
                  <a:srgbClr val="0066CC"/>
                </a:solidFill>
                <a:latin typeface="メイリオ" panose="020B0604030504040204" pitchFamily="50" charset="-128"/>
                <a:ea typeface="メイリオ" panose="020B0604030504040204" pitchFamily="50" charset="-128"/>
              </a:rPr>
              <a:t>辛さを感じている人がいる</a:t>
            </a:r>
          </a:p>
        </p:txBody>
      </p:sp>
      <p:sp>
        <p:nvSpPr>
          <p:cNvPr id="3" name="Google Shape;482;p27"/>
          <p:cNvSpPr txBox="1">
            <a:spLocks/>
          </p:cNvSpPr>
          <p:nvPr/>
        </p:nvSpPr>
        <p:spPr>
          <a:xfrm>
            <a:off x="912169" y="2108021"/>
            <a:ext cx="7430224" cy="951584"/>
          </a:xfrm>
          <a:prstGeom prst="rect">
            <a:avLst/>
          </a:prstGeom>
          <a:effectLst/>
        </p:spPr>
        <p:txBody>
          <a:bodyPr spcFirstLastPara="1" vert="horz" wrap="square" lIns="0" tIns="0" rIns="0" bIns="0" rtlCol="0" anchor="ctr" anchorCtr="0">
            <a:no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spcBef>
                <a:spcPts val="0"/>
              </a:spcBef>
            </a:pPr>
            <a:r>
              <a:rPr lang="ja-JP" altLang="en-US" sz="3600" b="1" dirty="0">
                <a:solidFill>
                  <a:srgbClr val="0129EF"/>
                </a:solidFill>
                <a:latin typeface="メイリオ" panose="020B0604030504040204" pitchFamily="50" charset="-128"/>
                <a:ea typeface="メイリオ" panose="020B0604030504040204" pitchFamily="50" charset="-128"/>
              </a:rPr>
              <a:t>毎回辛いなんて外出しにくいよね</a:t>
            </a:r>
            <a:r>
              <a:rPr lang="en-US" altLang="ja-JP" sz="3600" b="1" dirty="0">
                <a:solidFill>
                  <a:srgbClr val="0129EF"/>
                </a:solidFill>
                <a:latin typeface="メイリオ" panose="020B0604030504040204" pitchFamily="50" charset="-128"/>
                <a:ea typeface="メイリオ" panose="020B0604030504040204" pitchFamily="50" charset="-128"/>
              </a:rPr>
              <a:t>…</a:t>
            </a:r>
            <a:endParaRPr lang="ja-JP" altLang="en-US" sz="3600" b="1" dirty="0">
              <a:solidFill>
                <a:srgbClr val="0129EF"/>
              </a:solidFill>
              <a:latin typeface="メイリオ" panose="020B0604030504040204" pitchFamily="50" charset="-128"/>
              <a:ea typeface="メイリオ" panose="020B0604030504040204" pitchFamily="50" charset="-128"/>
            </a:endParaRPr>
          </a:p>
        </p:txBody>
      </p:sp>
      <p:sp>
        <p:nvSpPr>
          <p:cNvPr id="10" name="Google Shape;482;p27"/>
          <p:cNvSpPr txBox="1">
            <a:spLocks/>
          </p:cNvSpPr>
          <p:nvPr/>
        </p:nvSpPr>
        <p:spPr>
          <a:xfrm>
            <a:off x="1185091" y="3142846"/>
            <a:ext cx="6773818" cy="1378783"/>
          </a:xfrm>
          <a:prstGeom prst="rect">
            <a:avLst/>
          </a:prstGeom>
          <a:effectLst/>
        </p:spPr>
        <p:txBody>
          <a:bodyPr spcFirstLastPara="1" vert="horz" wrap="square" lIns="0" tIns="0" rIns="0" bIns="0" rtlCol="0" anchor="ctr" anchorCtr="0">
            <a:no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spcBef>
                <a:spcPts val="0"/>
              </a:spcBef>
            </a:pPr>
            <a:r>
              <a:rPr lang="ja-JP" altLang="en-US" b="1" dirty="0">
                <a:solidFill>
                  <a:srgbClr val="FF8200"/>
                </a:solidFill>
                <a:latin typeface="メイリオ" panose="020B0604030504040204" pitchFamily="50" charset="-128"/>
                <a:ea typeface="メイリオ" panose="020B0604030504040204" pitchFamily="50" charset="-128"/>
              </a:rPr>
              <a:t>男女以外のマークを作れば、入りやすいかも！</a:t>
            </a:r>
          </a:p>
        </p:txBody>
      </p:sp>
      <p:sp>
        <p:nvSpPr>
          <p:cNvPr id="4" name="Google Shape;482;p27"/>
          <p:cNvSpPr txBox="1">
            <a:spLocks/>
          </p:cNvSpPr>
          <p:nvPr/>
        </p:nvSpPr>
        <p:spPr>
          <a:xfrm>
            <a:off x="726561" y="4697654"/>
            <a:ext cx="2060155" cy="1296144"/>
          </a:xfrm>
          <a:prstGeom prst="rect">
            <a:avLst/>
          </a:prstGeom>
          <a:solidFill>
            <a:srgbClr val="FDFD99"/>
          </a:solidFill>
          <a:effectLst/>
        </p:spPr>
        <p:txBody>
          <a:bodyPr spcFirstLastPara="1" vert="horz" wrap="square" lIns="0" tIns="0" rIns="0" bIns="0" rtlCol="0" anchor="ctr" anchorCtr="0">
            <a:no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spcBef>
                <a:spcPts val="0"/>
              </a:spcBef>
            </a:pPr>
            <a:r>
              <a:rPr lang="ja-JP" altLang="en-US" sz="6000" b="1" dirty="0">
                <a:solidFill>
                  <a:srgbClr val="0066CC"/>
                </a:solidFill>
                <a:latin typeface="メイリオ" panose="020B0604030504040204" pitchFamily="50" charset="-128"/>
                <a:ea typeface="メイリオ" panose="020B0604030504040204" pitchFamily="50" charset="-128"/>
              </a:rPr>
              <a:t>知識</a:t>
            </a:r>
          </a:p>
        </p:txBody>
      </p:sp>
      <p:sp>
        <p:nvSpPr>
          <p:cNvPr id="5" name="Google Shape;482;p27"/>
          <p:cNvSpPr txBox="1">
            <a:spLocks/>
          </p:cNvSpPr>
          <p:nvPr/>
        </p:nvSpPr>
        <p:spPr>
          <a:xfrm>
            <a:off x="3551854" y="4697654"/>
            <a:ext cx="2005070" cy="1296144"/>
          </a:xfrm>
          <a:prstGeom prst="rect">
            <a:avLst/>
          </a:prstGeom>
          <a:solidFill>
            <a:srgbClr val="FDFD99"/>
          </a:solidFill>
          <a:effectLst/>
        </p:spPr>
        <p:txBody>
          <a:bodyPr spcFirstLastPara="1" vert="horz" wrap="square" lIns="0" tIns="0" rIns="0" bIns="0" rtlCol="0" anchor="ctr" anchorCtr="0">
            <a:no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spcBef>
                <a:spcPts val="0"/>
              </a:spcBef>
            </a:pPr>
            <a:r>
              <a:rPr lang="ja-JP" altLang="en-US" sz="6000" b="1" dirty="0">
                <a:solidFill>
                  <a:srgbClr val="0066CC"/>
                </a:solidFill>
                <a:latin typeface="メイリオ" panose="020B0604030504040204" pitchFamily="50" charset="-128"/>
                <a:ea typeface="メイリオ" panose="020B0604030504040204" pitchFamily="50" charset="-128"/>
              </a:rPr>
              <a:t>共感</a:t>
            </a:r>
          </a:p>
        </p:txBody>
      </p:sp>
      <p:sp>
        <p:nvSpPr>
          <p:cNvPr id="6" name="Google Shape;482;p27"/>
          <p:cNvSpPr txBox="1">
            <a:spLocks/>
          </p:cNvSpPr>
          <p:nvPr/>
        </p:nvSpPr>
        <p:spPr>
          <a:xfrm>
            <a:off x="2585202" y="4697654"/>
            <a:ext cx="1153942" cy="1296144"/>
          </a:xfrm>
          <a:prstGeom prst="rect">
            <a:avLst/>
          </a:prstGeom>
          <a:solidFill>
            <a:srgbClr val="FDFD99"/>
          </a:solidFill>
          <a:effectLst/>
        </p:spPr>
        <p:txBody>
          <a:bodyPr spcFirstLastPara="1" vert="horz" wrap="square" lIns="0" tIns="0" rIns="0" bIns="0" rtlCol="0" anchor="ctr" anchorCtr="0">
            <a:no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spcBef>
                <a:spcPts val="0"/>
              </a:spcBef>
            </a:pPr>
            <a:r>
              <a:rPr lang="en-US" altLang="ja-JP" sz="8800" b="1" dirty="0">
                <a:solidFill>
                  <a:srgbClr val="FF8200"/>
                </a:solidFill>
                <a:latin typeface="メイリオ" panose="020B0604030504040204" pitchFamily="50" charset="-128"/>
                <a:ea typeface="メイリオ" panose="020B0604030504040204" pitchFamily="50" charset="-128"/>
              </a:rPr>
              <a:t>×</a:t>
            </a:r>
            <a:endParaRPr lang="ja-JP" altLang="en-US" sz="8800" b="1" dirty="0">
              <a:solidFill>
                <a:srgbClr val="FF8200"/>
              </a:solidFill>
              <a:latin typeface="メイリオ" panose="020B0604030504040204" pitchFamily="50" charset="-128"/>
              <a:ea typeface="メイリオ" panose="020B0604030504040204" pitchFamily="50" charset="-128"/>
            </a:endParaRPr>
          </a:p>
        </p:txBody>
      </p:sp>
      <p:sp>
        <p:nvSpPr>
          <p:cNvPr id="11" name="Google Shape;482;p27"/>
          <p:cNvSpPr txBox="1">
            <a:spLocks/>
          </p:cNvSpPr>
          <p:nvPr/>
        </p:nvSpPr>
        <p:spPr>
          <a:xfrm>
            <a:off x="6227117" y="4697654"/>
            <a:ext cx="2005070" cy="1296144"/>
          </a:xfrm>
          <a:prstGeom prst="rect">
            <a:avLst/>
          </a:prstGeom>
          <a:solidFill>
            <a:srgbClr val="FDFD99"/>
          </a:solidFill>
          <a:effectLst/>
        </p:spPr>
        <p:txBody>
          <a:bodyPr spcFirstLastPara="1" vert="horz" wrap="square" lIns="0" tIns="0" rIns="0" bIns="0" rtlCol="0" anchor="ctr" anchorCtr="0">
            <a:no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spcBef>
                <a:spcPts val="0"/>
              </a:spcBef>
            </a:pPr>
            <a:r>
              <a:rPr lang="ja-JP" altLang="en-US" sz="6000" b="1" dirty="0">
                <a:solidFill>
                  <a:srgbClr val="0066CC"/>
                </a:solidFill>
                <a:latin typeface="メイリオ" panose="020B0604030504040204" pitchFamily="50" charset="-128"/>
                <a:ea typeface="メイリオ" panose="020B0604030504040204" pitchFamily="50" charset="-128"/>
              </a:rPr>
              <a:t>知恵</a:t>
            </a:r>
          </a:p>
        </p:txBody>
      </p:sp>
      <p:sp>
        <p:nvSpPr>
          <p:cNvPr id="12" name="Google Shape;482;p27"/>
          <p:cNvSpPr txBox="1">
            <a:spLocks/>
          </p:cNvSpPr>
          <p:nvPr/>
        </p:nvSpPr>
        <p:spPr>
          <a:xfrm>
            <a:off x="5356858" y="4697654"/>
            <a:ext cx="1071774" cy="1296144"/>
          </a:xfrm>
          <a:prstGeom prst="rect">
            <a:avLst/>
          </a:prstGeom>
          <a:solidFill>
            <a:srgbClr val="FDFD99"/>
          </a:solidFill>
          <a:effectLst/>
        </p:spPr>
        <p:txBody>
          <a:bodyPr spcFirstLastPara="1" vert="horz" wrap="square" lIns="0" tIns="0" rIns="0" bIns="0" rtlCol="0" anchor="ctr" anchorCtr="0">
            <a:no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spcBef>
                <a:spcPts val="0"/>
              </a:spcBef>
            </a:pPr>
            <a:r>
              <a:rPr lang="en-US" altLang="ja-JP" sz="8800" b="1" dirty="0">
                <a:solidFill>
                  <a:srgbClr val="FF8200"/>
                </a:solidFill>
                <a:latin typeface="メイリオ" panose="020B0604030504040204" pitchFamily="50" charset="-128"/>
                <a:ea typeface="メイリオ" panose="020B0604030504040204" pitchFamily="50" charset="-128"/>
              </a:rPr>
              <a:t>×</a:t>
            </a:r>
            <a:endParaRPr lang="ja-JP" altLang="en-US" sz="8800" b="1" dirty="0">
              <a:solidFill>
                <a:srgbClr val="FF8200"/>
              </a:solidFill>
              <a:latin typeface="メイリオ" panose="020B0604030504040204" pitchFamily="50" charset="-128"/>
              <a:ea typeface="メイリオ" panose="020B0604030504040204" pitchFamily="50" charset="-128"/>
            </a:endParaRPr>
          </a:p>
        </p:txBody>
      </p:sp>
      <p:sp>
        <p:nvSpPr>
          <p:cNvPr id="13" name="正方形/長方形 12"/>
          <p:cNvSpPr/>
          <p:nvPr/>
        </p:nvSpPr>
        <p:spPr>
          <a:xfrm>
            <a:off x="4833072" y="5993798"/>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44318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4" grpId="0" animBg="1"/>
      <p:bldP spid="5" grpId="0" animBg="1"/>
      <p:bldP spid="6"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abizine.jp/wp-content/uploads/2019/12/310140-03.jpg"/>
          <p:cNvPicPr>
            <a:picLocks noChangeAspect="1" noChangeArrowheads="1"/>
          </p:cNvPicPr>
          <p:nvPr/>
        </p:nvPicPr>
        <p:blipFill rotWithShape="1">
          <a:blip r:embed="rId3">
            <a:extLst>
              <a:ext uri="{28A0092B-C50C-407E-A947-70E740481C1C}">
                <a14:useLocalDpi xmlns:a14="http://schemas.microsoft.com/office/drawing/2010/main" val="0"/>
              </a:ext>
            </a:extLst>
          </a:blip>
          <a:srcRect l="24480" t="7036" r="24003" b="10207"/>
          <a:stretch/>
        </p:blipFill>
        <p:spPr bwMode="auto">
          <a:xfrm>
            <a:off x="1504094" y="3154112"/>
            <a:ext cx="2391541" cy="28813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abizine.jp/wp-content/uploads/2019/12/31014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8362" y="2399029"/>
            <a:ext cx="2252773" cy="30025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s-kenpo.jp/wordpress/wp-content/uploads/2018/01/DSC_2535-03.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2484" y="627632"/>
            <a:ext cx="4274215" cy="240424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6156176" y="796102"/>
            <a:ext cx="2448272" cy="830997"/>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渋谷区役所</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だれでもトイレ</a:t>
            </a:r>
          </a:p>
        </p:txBody>
      </p:sp>
      <p:sp>
        <p:nvSpPr>
          <p:cNvPr id="8" name="テキスト ボックス 7"/>
          <p:cNvSpPr txBox="1"/>
          <p:nvPr/>
        </p:nvSpPr>
        <p:spPr>
          <a:xfrm>
            <a:off x="4031939" y="5022865"/>
            <a:ext cx="3600400" cy="830997"/>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イギリス</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オールジェンダートイレ</a:t>
            </a:r>
          </a:p>
        </p:txBody>
      </p:sp>
      <p:cxnSp>
        <p:nvCxnSpPr>
          <p:cNvPr id="5" name="直線矢印コネクタ 4"/>
          <p:cNvCxnSpPr/>
          <p:nvPr/>
        </p:nvCxnSpPr>
        <p:spPr>
          <a:xfrm flipH="1" flipV="1">
            <a:off x="4031939" y="4594799"/>
            <a:ext cx="204501" cy="42806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 name="直線矢印コネクタ 11"/>
          <p:cNvCxnSpPr/>
          <p:nvPr/>
        </p:nvCxnSpPr>
        <p:spPr>
          <a:xfrm flipV="1">
            <a:off x="5446847" y="4635902"/>
            <a:ext cx="391367" cy="34585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p:cNvCxnSpPr/>
          <p:nvPr/>
        </p:nvCxnSpPr>
        <p:spPr>
          <a:xfrm flipH="1">
            <a:off x="5591953" y="1052736"/>
            <a:ext cx="480373" cy="662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0" name="正方形/長方形 9"/>
          <p:cNvSpPr/>
          <p:nvPr/>
        </p:nvSpPr>
        <p:spPr>
          <a:xfrm>
            <a:off x="4843847" y="5770605"/>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22320221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190202" y="783480"/>
            <a:ext cx="2647843" cy="4738869"/>
          </a:xfrm>
          <a:prstGeom prst="rect">
            <a:avLst/>
          </a:prstGeom>
        </p:spPr>
      </p:pic>
      <p:sp>
        <p:nvSpPr>
          <p:cNvPr id="3" name="線吹き出し 1 (枠付き) 2"/>
          <p:cNvSpPr/>
          <p:nvPr/>
        </p:nvSpPr>
        <p:spPr>
          <a:xfrm>
            <a:off x="6369029" y="1395073"/>
            <a:ext cx="2083443" cy="590309"/>
          </a:xfrm>
          <a:prstGeom prst="borderCallout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メイリオ" panose="020B0604030504040204" pitchFamily="50" charset="-128"/>
                <a:ea typeface="メイリオ" panose="020B0604030504040204" pitchFamily="50" charset="-128"/>
              </a:rPr>
              <a:t>趣味：読書</a:t>
            </a:r>
          </a:p>
        </p:txBody>
      </p:sp>
      <p:sp>
        <p:nvSpPr>
          <p:cNvPr id="4" name="線吹き出し 1 (枠付き) 3"/>
          <p:cNvSpPr/>
          <p:nvPr/>
        </p:nvSpPr>
        <p:spPr>
          <a:xfrm flipH="1">
            <a:off x="577781" y="740779"/>
            <a:ext cx="2083443" cy="590309"/>
          </a:xfrm>
          <a:prstGeom prst="borderCallout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メイリオ" panose="020B0604030504040204" pitchFamily="50" charset="-128"/>
                <a:ea typeface="メイリオ" panose="020B0604030504040204" pitchFamily="50" charset="-128"/>
              </a:rPr>
              <a:t>血液型：</a:t>
            </a:r>
            <a:r>
              <a:rPr kumimoji="1" lang="en-US" altLang="ja-JP" dirty="0">
                <a:solidFill>
                  <a:sysClr val="windowText" lastClr="000000"/>
                </a:solidFill>
                <a:latin typeface="メイリオ" panose="020B0604030504040204" pitchFamily="50" charset="-128"/>
                <a:ea typeface="メイリオ" panose="020B0604030504040204" pitchFamily="50" charset="-128"/>
              </a:rPr>
              <a:t>A</a:t>
            </a:r>
            <a:r>
              <a:rPr kumimoji="1" lang="ja-JP" altLang="en-US" dirty="0">
                <a:solidFill>
                  <a:sysClr val="windowText" lastClr="000000"/>
                </a:solidFill>
                <a:latin typeface="メイリオ" panose="020B0604030504040204" pitchFamily="50" charset="-128"/>
                <a:ea typeface="メイリオ" panose="020B0604030504040204" pitchFamily="50" charset="-128"/>
              </a:rPr>
              <a:t>型</a:t>
            </a:r>
          </a:p>
        </p:txBody>
      </p:sp>
      <p:sp>
        <p:nvSpPr>
          <p:cNvPr id="5" name="線吹き出し 1 (枠付き) 4"/>
          <p:cNvSpPr/>
          <p:nvPr/>
        </p:nvSpPr>
        <p:spPr>
          <a:xfrm flipH="1">
            <a:off x="577779" y="1767056"/>
            <a:ext cx="2083443" cy="590309"/>
          </a:xfrm>
          <a:prstGeom prst="borderCallout1">
            <a:avLst>
              <a:gd name="adj1" fmla="val 18750"/>
              <a:gd name="adj2" fmla="val -8333"/>
              <a:gd name="adj3" fmla="val 53677"/>
              <a:gd name="adj4" fmla="val -47222"/>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メイリオ" panose="020B0604030504040204" pitchFamily="50" charset="-128"/>
                <a:ea typeface="メイリオ" panose="020B0604030504040204" pitchFamily="50" charset="-128"/>
              </a:rPr>
              <a:t>好物：ラーメン</a:t>
            </a:r>
          </a:p>
        </p:txBody>
      </p:sp>
      <p:sp>
        <p:nvSpPr>
          <p:cNvPr id="6" name="線吹き出し 1 (枠付き) 5"/>
          <p:cNvSpPr/>
          <p:nvPr/>
        </p:nvSpPr>
        <p:spPr>
          <a:xfrm flipH="1">
            <a:off x="577778" y="2793333"/>
            <a:ext cx="2083443" cy="590309"/>
          </a:xfrm>
          <a:prstGeom prst="borderCallout1">
            <a:avLst>
              <a:gd name="adj1" fmla="val 18750"/>
              <a:gd name="adj2" fmla="val -8333"/>
              <a:gd name="adj3" fmla="val -9068"/>
              <a:gd name="adj4" fmla="val -5111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メイリオ" panose="020B0604030504040204" pitchFamily="50" charset="-128"/>
                <a:ea typeface="メイリオ" panose="020B0604030504040204" pitchFamily="50" charset="-128"/>
              </a:rPr>
              <a:t>部活：バスケ部</a:t>
            </a:r>
          </a:p>
        </p:txBody>
      </p:sp>
      <p:sp>
        <p:nvSpPr>
          <p:cNvPr id="7" name="線吹き出し 1 (枠付き) 6"/>
          <p:cNvSpPr/>
          <p:nvPr/>
        </p:nvSpPr>
        <p:spPr>
          <a:xfrm flipH="1">
            <a:off x="576778" y="3819610"/>
            <a:ext cx="2083443" cy="590309"/>
          </a:xfrm>
          <a:prstGeom prst="borderCallout1">
            <a:avLst>
              <a:gd name="adj1" fmla="val 18750"/>
              <a:gd name="adj2" fmla="val -8333"/>
              <a:gd name="adj3" fmla="val -63970"/>
              <a:gd name="adj4" fmla="val -53889"/>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メイリオ" panose="020B0604030504040204" pitchFamily="50" charset="-128"/>
                <a:ea typeface="メイリオ" panose="020B0604030504040204" pitchFamily="50" charset="-128"/>
              </a:rPr>
              <a:t>苦手教科：国語</a:t>
            </a:r>
          </a:p>
        </p:txBody>
      </p:sp>
      <p:sp>
        <p:nvSpPr>
          <p:cNvPr id="8" name="線吹き出し 1 (枠付き) 7"/>
          <p:cNvSpPr/>
          <p:nvPr/>
        </p:nvSpPr>
        <p:spPr>
          <a:xfrm>
            <a:off x="6079688" y="488326"/>
            <a:ext cx="2355422" cy="590309"/>
          </a:xfrm>
          <a:prstGeom prst="borderCallout1">
            <a:avLst>
              <a:gd name="adj1" fmla="val 18750"/>
              <a:gd name="adj2" fmla="val -8333"/>
              <a:gd name="adj3" fmla="val 122304"/>
              <a:gd name="adj4" fmla="val -29488"/>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メイリオ" panose="020B0604030504040204" pitchFamily="50" charset="-128"/>
                <a:ea typeface="メイリオ" panose="020B0604030504040204" pitchFamily="50" charset="-128"/>
              </a:rPr>
              <a:t>家族：母、姉、祖父</a:t>
            </a:r>
          </a:p>
        </p:txBody>
      </p:sp>
      <p:sp>
        <p:nvSpPr>
          <p:cNvPr id="9" name="線吹き出し 1 (枠付き) 8"/>
          <p:cNvSpPr/>
          <p:nvPr/>
        </p:nvSpPr>
        <p:spPr>
          <a:xfrm>
            <a:off x="6369029" y="2347960"/>
            <a:ext cx="2083443" cy="590309"/>
          </a:xfrm>
          <a:prstGeom prst="borderCallout1">
            <a:avLst>
              <a:gd name="adj1" fmla="val 18750"/>
              <a:gd name="adj2" fmla="val -8333"/>
              <a:gd name="adj3" fmla="val -24755"/>
              <a:gd name="adj4" fmla="val -41111"/>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メイリオ" panose="020B0604030504040204" pitchFamily="50" charset="-128"/>
                <a:ea typeface="メイリオ" panose="020B0604030504040204" pitchFamily="50" charset="-128"/>
              </a:rPr>
              <a:t>性自認：女</a:t>
            </a:r>
          </a:p>
        </p:txBody>
      </p:sp>
      <p:sp>
        <p:nvSpPr>
          <p:cNvPr id="10" name="線吹き出し 1 (枠付き) 9"/>
          <p:cNvSpPr/>
          <p:nvPr/>
        </p:nvSpPr>
        <p:spPr>
          <a:xfrm>
            <a:off x="5817099" y="4223091"/>
            <a:ext cx="2662128" cy="590309"/>
          </a:xfrm>
          <a:prstGeom prst="borderCallout1">
            <a:avLst>
              <a:gd name="adj1" fmla="val 18750"/>
              <a:gd name="adj2" fmla="val -8333"/>
              <a:gd name="adj3" fmla="val -101226"/>
              <a:gd name="adj4" fmla="val -21859"/>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メイリオ" panose="020B0604030504040204" pitchFamily="50" charset="-128"/>
                <a:ea typeface="メイリオ" panose="020B0604030504040204" pitchFamily="50" charset="-128"/>
              </a:rPr>
              <a:t>性的指向：わからない</a:t>
            </a:r>
          </a:p>
        </p:txBody>
      </p:sp>
      <p:sp>
        <p:nvSpPr>
          <p:cNvPr id="12" name="線吹き出し 1 (枠付き) 11"/>
          <p:cNvSpPr/>
          <p:nvPr/>
        </p:nvSpPr>
        <p:spPr>
          <a:xfrm>
            <a:off x="6062325" y="3389734"/>
            <a:ext cx="2390147" cy="590309"/>
          </a:xfrm>
          <a:prstGeom prst="borderCallout1">
            <a:avLst>
              <a:gd name="adj1" fmla="val 18750"/>
              <a:gd name="adj2" fmla="val -8333"/>
              <a:gd name="adj3" fmla="val -89461"/>
              <a:gd name="adj4" fmla="val -40555"/>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メイリオ" panose="020B0604030504040204" pitchFamily="50" charset="-128"/>
                <a:ea typeface="メイリオ" panose="020B0604030504040204" pitchFamily="50" charset="-128"/>
              </a:rPr>
              <a:t>得意教科：理科</a:t>
            </a:r>
          </a:p>
        </p:txBody>
      </p:sp>
      <p:sp>
        <p:nvSpPr>
          <p:cNvPr id="13" name="線吹き出し 1 (枠付き) 12"/>
          <p:cNvSpPr/>
          <p:nvPr/>
        </p:nvSpPr>
        <p:spPr>
          <a:xfrm flipH="1">
            <a:off x="576777" y="4845887"/>
            <a:ext cx="2083443" cy="590309"/>
          </a:xfrm>
          <a:prstGeom prst="borderCallout1">
            <a:avLst>
              <a:gd name="adj1" fmla="val 18750"/>
              <a:gd name="adj2" fmla="val -8333"/>
              <a:gd name="adj3" fmla="val -111029"/>
              <a:gd name="adj4" fmla="val -48333"/>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メイリオ" panose="020B0604030504040204" pitchFamily="50" charset="-128"/>
                <a:ea typeface="メイリオ" panose="020B0604030504040204" pitchFamily="50" charset="-128"/>
              </a:rPr>
              <a:t>好きな色：紺</a:t>
            </a:r>
          </a:p>
        </p:txBody>
      </p:sp>
      <p:sp>
        <p:nvSpPr>
          <p:cNvPr id="14" name="テキスト ボックス 13"/>
          <p:cNvSpPr txBox="1"/>
          <p:nvPr/>
        </p:nvSpPr>
        <p:spPr>
          <a:xfrm>
            <a:off x="1160358" y="5522349"/>
            <a:ext cx="6707530" cy="646331"/>
          </a:xfrm>
          <a:prstGeom prst="rect">
            <a:avLst/>
          </a:prstGeom>
          <a:noFill/>
        </p:spPr>
        <p:txBody>
          <a:bodyPr wrap="square" rtlCol="0">
            <a:spAutoFit/>
          </a:bodyPr>
          <a:lstStyle/>
          <a:p>
            <a:r>
              <a:rPr kumimoji="1" lang="ja-JP" altLang="en-US" sz="3600" b="1" dirty="0">
                <a:solidFill>
                  <a:srgbClr val="FF8200"/>
                </a:solidFill>
                <a:latin typeface="メイリオ" panose="020B0604030504040204" pitchFamily="50" charset="-128"/>
                <a:ea typeface="メイリオ" panose="020B0604030504040204" pitchFamily="50" charset="-128"/>
              </a:rPr>
              <a:t>性別は「自分」を構成する一部</a:t>
            </a:r>
          </a:p>
        </p:txBody>
      </p:sp>
      <p:sp>
        <p:nvSpPr>
          <p:cNvPr id="15" name="線吹き出し 1 (枠付き) 14"/>
          <p:cNvSpPr/>
          <p:nvPr/>
        </p:nvSpPr>
        <p:spPr>
          <a:xfrm>
            <a:off x="6367022" y="4985792"/>
            <a:ext cx="2068087" cy="590309"/>
          </a:xfrm>
          <a:prstGeom prst="borderCallout1">
            <a:avLst>
              <a:gd name="adj1" fmla="val 18750"/>
              <a:gd name="adj2" fmla="val -8333"/>
              <a:gd name="adj3" fmla="val -30638"/>
              <a:gd name="adj4" fmla="val -49283"/>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latin typeface="メイリオ" panose="020B0604030504040204" pitchFamily="50" charset="-128"/>
                <a:ea typeface="メイリオ" panose="020B0604030504040204" pitchFamily="50" charset="-128"/>
              </a:rPr>
              <a:t>利き手：左手</a:t>
            </a:r>
          </a:p>
        </p:txBody>
      </p:sp>
      <p:sp>
        <p:nvSpPr>
          <p:cNvPr id="16" name="正方形/長方形 15"/>
          <p:cNvSpPr/>
          <p:nvPr/>
        </p:nvSpPr>
        <p:spPr>
          <a:xfrm>
            <a:off x="4806777" y="6002950"/>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153417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2" grpId="0" animBg="1"/>
      <p:bldP spid="13"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a:xfrm>
            <a:off x="211778" y="1229381"/>
            <a:ext cx="8632576" cy="53285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1"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1"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1"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1"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a:lstStyle>
          <a:p>
            <a:pPr marL="0" indent="0" algn="ctr">
              <a:buFont typeface="Wingdings"/>
              <a:buNone/>
            </a:pPr>
            <a:r>
              <a:rPr lang="ja-JP" altLang="en-US" sz="5400" b="1" dirty="0">
                <a:solidFill>
                  <a:schemeClr val="tx1">
                    <a:lumMod val="50000"/>
                    <a:lumOff val="50000"/>
                  </a:schemeClr>
                </a:solidFill>
                <a:latin typeface="メイリオ" panose="020B0604030504040204" pitchFamily="50" charset="-128"/>
                <a:ea typeface="メイリオ" panose="020B0604030504040204" pitchFamily="50" charset="-128"/>
              </a:rPr>
              <a:t>あなたも私も</a:t>
            </a:r>
            <a:endParaRPr lang="en-US" altLang="ja-JP" sz="5400" b="1" dirty="0">
              <a:solidFill>
                <a:schemeClr val="tx1">
                  <a:lumMod val="50000"/>
                  <a:lumOff val="50000"/>
                </a:schemeClr>
              </a:solidFill>
              <a:latin typeface="メイリオ" panose="020B0604030504040204" pitchFamily="50" charset="-128"/>
              <a:ea typeface="メイリオ" panose="020B0604030504040204" pitchFamily="50" charset="-128"/>
            </a:endParaRPr>
          </a:p>
          <a:p>
            <a:pPr marL="0" indent="0" algn="ctr">
              <a:buFont typeface="Wingdings"/>
              <a:buNone/>
            </a:pPr>
            <a:r>
              <a:rPr lang="ja-JP" altLang="en-US" sz="7200" b="1" dirty="0">
                <a:solidFill>
                  <a:srgbClr val="FF0000"/>
                </a:solidFill>
                <a:latin typeface="メイリオ" panose="020B0604030504040204" pitchFamily="50" charset="-128"/>
                <a:ea typeface="メイリオ" panose="020B0604030504040204" pitchFamily="50" charset="-128"/>
              </a:rPr>
              <a:t>グ</a:t>
            </a:r>
            <a:r>
              <a:rPr lang="ja-JP" altLang="en-US" sz="7200" b="1" dirty="0">
                <a:solidFill>
                  <a:srgbClr val="FF9900"/>
                </a:solidFill>
                <a:latin typeface="メイリオ" panose="020B0604030504040204" pitchFamily="50" charset="-128"/>
                <a:ea typeface="メイリオ" panose="020B0604030504040204" pitchFamily="50" charset="-128"/>
              </a:rPr>
              <a:t>ラ</a:t>
            </a:r>
            <a:r>
              <a:rPr lang="ja-JP" altLang="en-US" sz="7200" b="1" dirty="0">
                <a:solidFill>
                  <a:srgbClr val="FFCC00"/>
                </a:solidFill>
                <a:latin typeface="メイリオ" panose="020B0604030504040204" pitchFamily="50" charset="-128"/>
                <a:ea typeface="メイリオ" panose="020B0604030504040204" pitchFamily="50" charset="-128"/>
              </a:rPr>
              <a:t>デ</a:t>
            </a:r>
            <a:r>
              <a:rPr lang="ja-JP" altLang="en-US" sz="7200" b="1" dirty="0">
                <a:solidFill>
                  <a:srgbClr val="92D050"/>
                </a:solidFill>
                <a:latin typeface="メイリオ" panose="020B0604030504040204" pitchFamily="50" charset="-128"/>
                <a:ea typeface="メイリオ" panose="020B0604030504040204" pitchFamily="50" charset="-128"/>
              </a:rPr>
              <a:t>ー</a:t>
            </a:r>
            <a:r>
              <a:rPr lang="ja-JP" altLang="en-US" sz="7200" b="1" dirty="0">
                <a:solidFill>
                  <a:srgbClr val="00B050"/>
                </a:solidFill>
                <a:latin typeface="メイリオ" panose="020B0604030504040204" pitchFamily="50" charset="-128"/>
                <a:ea typeface="メイリオ" panose="020B0604030504040204" pitchFamily="50" charset="-128"/>
              </a:rPr>
              <a:t>シ</a:t>
            </a:r>
            <a:r>
              <a:rPr lang="ja-JP" altLang="en-US" sz="7200" b="1" dirty="0">
                <a:solidFill>
                  <a:schemeClr val="accent4"/>
                </a:solidFill>
                <a:latin typeface="メイリオ" panose="020B0604030504040204" pitchFamily="50" charset="-128"/>
                <a:ea typeface="メイリオ" panose="020B0604030504040204" pitchFamily="50" charset="-128"/>
              </a:rPr>
              <a:t>ョ</a:t>
            </a:r>
            <a:r>
              <a:rPr lang="ja-JP" altLang="en-US" sz="7200" b="1" dirty="0">
                <a:solidFill>
                  <a:schemeClr val="accent1"/>
                </a:solidFill>
                <a:latin typeface="メイリオ" panose="020B0604030504040204" pitchFamily="50" charset="-128"/>
                <a:ea typeface="メイリオ" panose="020B0604030504040204" pitchFamily="50" charset="-128"/>
              </a:rPr>
              <a:t>ン</a:t>
            </a:r>
            <a:r>
              <a:rPr lang="ja-JP" altLang="en-US" sz="6500" b="1" dirty="0">
                <a:solidFill>
                  <a:schemeClr val="tx1">
                    <a:lumMod val="50000"/>
                    <a:lumOff val="50000"/>
                  </a:schemeClr>
                </a:solidFill>
                <a:latin typeface="メイリオ" panose="020B0604030504040204" pitchFamily="50" charset="-128"/>
                <a:ea typeface="メイリオ" panose="020B0604030504040204" pitchFamily="50" charset="-128"/>
              </a:rPr>
              <a:t>の</a:t>
            </a:r>
            <a:endParaRPr lang="en-US" altLang="ja-JP" sz="6500" b="1" dirty="0">
              <a:solidFill>
                <a:schemeClr val="tx1">
                  <a:lumMod val="50000"/>
                  <a:lumOff val="50000"/>
                </a:schemeClr>
              </a:solidFill>
              <a:latin typeface="メイリオ" panose="020B0604030504040204" pitchFamily="50" charset="-128"/>
              <a:ea typeface="メイリオ" panose="020B0604030504040204" pitchFamily="50" charset="-128"/>
            </a:endParaRPr>
          </a:p>
          <a:p>
            <a:pPr marL="0" indent="0" algn="ctr">
              <a:buFont typeface="Wingdings"/>
              <a:buNone/>
            </a:pPr>
            <a:r>
              <a:rPr lang="ja-JP" altLang="en-US" sz="5400" b="1" dirty="0">
                <a:solidFill>
                  <a:schemeClr val="tx1">
                    <a:lumMod val="50000"/>
                    <a:lumOff val="50000"/>
                  </a:schemeClr>
                </a:solidFill>
                <a:latin typeface="メイリオ" panose="020B0604030504040204" pitchFamily="50" charset="-128"/>
                <a:ea typeface="メイリオ" panose="020B0604030504040204" pitchFamily="50" charset="-128"/>
              </a:rPr>
              <a:t>どこかに位置している</a:t>
            </a:r>
            <a:endParaRPr lang="en-US" altLang="ja-JP" sz="5400" b="1" dirty="0">
              <a:solidFill>
                <a:schemeClr val="tx1">
                  <a:lumMod val="50000"/>
                  <a:lumOff val="50000"/>
                </a:schemeClr>
              </a:solidFill>
              <a:latin typeface="メイリオ" panose="020B0604030504040204" pitchFamily="50" charset="-128"/>
              <a:ea typeface="メイリオ" panose="020B0604030504040204" pitchFamily="50" charset="-128"/>
            </a:endParaRPr>
          </a:p>
          <a:p>
            <a:pPr marL="0" indent="0" algn="ctr">
              <a:buFont typeface="Wingdings"/>
              <a:buNone/>
            </a:pPr>
            <a:endParaRPr lang="en-US" altLang="ja-JP" sz="7200" dirty="0">
              <a:solidFill>
                <a:srgbClr val="00B0F0"/>
              </a:solidFill>
              <a:latin typeface="HGP創英角ｺﾞｼｯｸUB" panose="020B0900000000000000" pitchFamily="50" charset="-128"/>
              <a:ea typeface="HGP創英角ｺﾞｼｯｸUB" panose="020B0900000000000000" pitchFamily="50" charset="-128"/>
            </a:endParaRPr>
          </a:p>
          <a:p>
            <a:pPr marL="0" indent="0" algn="ctr">
              <a:buFont typeface="Wingdings"/>
              <a:buNone/>
            </a:pPr>
            <a:endParaRPr lang="en-US" altLang="ja-JP" dirty="0">
              <a:solidFill>
                <a:schemeClr val="bg1">
                  <a:lumMod val="50000"/>
                </a:schemeClr>
              </a:solidFill>
              <a:latin typeface="HG丸ｺﾞｼｯｸM-PRO" panose="020F0600000000000000" pitchFamily="50" charset="-128"/>
              <a:ea typeface="HG丸ｺﾞｼｯｸM-PRO" panose="020F0600000000000000" pitchFamily="50" charset="-128"/>
            </a:endParaRPr>
          </a:p>
          <a:p>
            <a:pPr marL="0" indent="0">
              <a:lnSpc>
                <a:spcPts val="3360"/>
              </a:lnSpc>
              <a:buFont typeface="Wingdings"/>
              <a:buNone/>
            </a:pPr>
            <a:r>
              <a:rPr lang="ja-JP" altLang="en-US" sz="2800" dirty="0">
                <a:solidFill>
                  <a:schemeClr val="bg1">
                    <a:lumMod val="50000"/>
                  </a:schemeClr>
                </a:solidFill>
                <a:latin typeface="HG丸ｺﾞｼｯｸM-PRO" panose="020F0600000000000000" pitchFamily="50" charset="-128"/>
                <a:ea typeface="HG丸ｺﾞｼｯｸM-PRO" panose="020F0600000000000000" pitchFamily="50" charset="-128"/>
              </a:rPr>
              <a:t>　</a:t>
            </a:r>
            <a:endParaRPr lang="en-US" altLang="ja-JP" sz="2800" dirty="0">
              <a:solidFill>
                <a:schemeClr val="bg1">
                  <a:lumMod val="50000"/>
                </a:schemeClr>
              </a:solidFill>
              <a:latin typeface="HG丸ｺﾞｼｯｸM-PRO" panose="020F0600000000000000" pitchFamily="50" charset="-128"/>
              <a:ea typeface="HG丸ｺﾞｼｯｸM-PRO" panose="020F0600000000000000" pitchFamily="50" charset="-128"/>
            </a:endParaRPr>
          </a:p>
        </p:txBody>
      </p:sp>
      <p:pic>
        <p:nvPicPr>
          <p:cNvPr id="3" name="Picture 2" descr="C:\Users\kensyu\AppData\Local\Microsoft\Windows\Temporary Internet Files\Content.IE5\JT4SLE1V\colors-35763_960_72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466" y="4605373"/>
            <a:ext cx="7488832" cy="720080"/>
          </a:xfrm>
          <a:prstGeom prst="rect">
            <a:avLst/>
          </a:prstGeom>
          <a:noFill/>
          <a:extLst>
            <a:ext uri="{909E8E84-426E-40DD-AFC4-6F175D3DCCD1}">
              <a14:hiddenFill xmlns:a14="http://schemas.microsoft.com/office/drawing/2010/main">
                <a:solidFill>
                  <a:srgbClr val="FFFFFF"/>
                </a:solidFill>
              </a14:hiddenFill>
            </a:ext>
          </a:extLst>
        </p:spPr>
      </p:pic>
      <p:sp>
        <p:nvSpPr>
          <p:cNvPr id="4" name="スマイル 3"/>
          <p:cNvSpPr/>
          <p:nvPr/>
        </p:nvSpPr>
        <p:spPr>
          <a:xfrm flipH="1">
            <a:off x="1319518" y="5273919"/>
            <a:ext cx="216024" cy="216024"/>
          </a:xfrm>
          <a:prstGeom prst="smileyFace">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マイル 4"/>
          <p:cNvSpPr/>
          <p:nvPr/>
        </p:nvSpPr>
        <p:spPr>
          <a:xfrm flipH="1">
            <a:off x="1643554" y="5273919"/>
            <a:ext cx="216024" cy="216024"/>
          </a:xfrm>
          <a:prstGeom prst="smileyFace">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マイル 5"/>
          <p:cNvSpPr/>
          <p:nvPr/>
        </p:nvSpPr>
        <p:spPr>
          <a:xfrm flipH="1">
            <a:off x="3515762" y="5295897"/>
            <a:ext cx="216024" cy="216024"/>
          </a:xfrm>
          <a:prstGeom prst="smileyFace">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マイル 6"/>
          <p:cNvSpPr/>
          <p:nvPr/>
        </p:nvSpPr>
        <p:spPr>
          <a:xfrm flipH="1">
            <a:off x="4811906" y="5297629"/>
            <a:ext cx="216024" cy="216024"/>
          </a:xfrm>
          <a:prstGeom prst="smileyFace">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マイル 7"/>
          <p:cNvSpPr/>
          <p:nvPr/>
        </p:nvSpPr>
        <p:spPr>
          <a:xfrm flipH="1">
            <a:off x="6468090" y="5285287"/>
            <a:ext cx="216024" cy="216024"/>
          </a:xfrm>
          <a:prstGeom prst="smileyFace">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マイル 8"/>
          <p:cNvSpPr/>
          <p:nvPr/>
        </p:nvSpPr>
        <p:spPr>
          <a:xfrm flipH="1">
            <a:off x="7652286" y="5287308"/>
            <a:ext cx="216024" cy="216024"/>
          </a:xfrm>
          <a:prstGeom prst="smileyFace">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マイル 9"/>
          <p:cNvSpPr/>
          <p:nvPr/>
        </p:nvSpPr>
        <p:spPr>
          <a:xfrm flipH="1">
            <a:off x="7899389" y="5287308"/>
            <a:ext cx="216024" cy="216024"/>
          </a:xfrm>
          <a:prstGeom prst="smileyFace">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843847" y="5770605"/>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386235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a:xfrm>
            <a:off x="387334" y="868796"/>
            <a:ext cx="8568952" cy="496855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5000" b="1" dirty="0">
                <a:solidFill>
                  <a:schemeClr val="accent6">
                    <a:lumMod val="75000"/>
                  </a:schemeClr>
                </a:solidFill>
                <a:latin typeface="メイリオ" panose="020B0604030504040204" pitchFamily="50" charset="-128"/>
                <a:ea typeface="メイリオ" panose="020B0604030504040204" pitchFamily="50" charset="-128"/>
              </a:rPr>
              <a:t>　</a:t>
            </a:r>
            <a:endParaRPr lang="en-US" altLang="ja-JP" sz="4000" b="1" dirty="0">
              <a:solidFill>
                <a:srgbClr val="0066CC"/>
              </a:solidFill>
              <a:latin typeface="メイリオ" panose="020B0604030504040204" pitchFamily="50" charset="-128"/>
              <a:ea typeface="メイリオ" panose="020B0604030504040204" pitchFamily="50" charset="-128"/>
            </a:endParaRPr>
          </a:p>
          <a:p>
            <a:r>
              <a:rPr kumimoji="1" lang="ja-JP" altLang="en-US" sz="6600" b="1" dirty="0">
                <a:solidFill>
                  <a:srgbClr val="FF0000"/>
                </a:solidFill>
                <a:latin typeface="メイリオ" panose="020B0604030504040204" pitchFamily="50" charset="-128"/>
                <a:ea typeface="メイリオ" panose="020B0604030504040204" pitchFamily="50" charset="-128"/>
              </a:rPr>
              <a:t>　Ｌ</a:t>
            </a:r>
            <a:r>
              <a:rPr kumimoji="1" lang="ja-JP" altLang="en-US" sz="6600" b="1" dirty="0">
                <a:solidFill>
                  <a:srgbClr val="FFC000"/>
                </a:solidFill>
                <a:latin typeface="メイリオ" panose="020B0604030504040204" pitchFamily="50" charset="-128"/>
                <a:ea typeface="メイリオ" panose="020B0604030504040204" pitchFamily="50" charset="-128"/>
              </a:rPr>
              <a:t>Ｇ</a:t>
            </a:r>
            <a:r>
              <a:rPr kumimoji="1" lang="ja-JP" altLang="en-US" sz="6600" b="1" dirty="0">
                <a:solidFill>
                  <a:srgbClr val="FFFF00"/>
                </a:solidFill>
                <a:latin typeface="メイリオ" panose="020B0604030504040204" pitchFamily="50" charset="-128"/>
                <a:ea typeface="メイリオ" panose="020B0604030504040204" pitchFamily="50" charset="-128"/>
              </a:rPr>
              <a:t>Ｂ</a:t>
            </a:r>
            <a:r>
              <a:rPr kumimoji="1" lang="ja-JP" altLang="en-US" sz="6600" b="1" dirty="0">
                <a:solidFill>
                  <a:srgbClr val="92D050"/>
                </a:solidFill>
                <a:latin typeface="メイリオ" panose="020B0604030504040204" pitchFamily="50" charset="-128"/>
                <a:ea typeface="メイリオ" panose="020B0604030504040204" pitchFamily="50" charset="-128"/>
              </a:rPr>
              <a:t>Ｔ</a:t>
            </a:r>
            <a:r>
              <a:rPr kumimoji="1" lang="ja-JP" altLang="en-US" sz="6600" b="1" dirty="0">
                <a:solidFill>
                  <a:srgbClr val="00B0F0"/>
                </a:solidFill>
                <a:latin typeface="メイリオ" panose="020B0604030504040204" pitchFamily="50" charset="-128"/>
                <a:ea typeface="メイリオ" panose="020B0604030504040204" pitchFamily="50" charset="-128"/>
              </a:rPr>
              <a:t>Ｑ</a:t>
            </a:r>
            <a:r>
              <a:rPr kumimoji="1" lang="ja-JP" altLang="en-US" sz="6600" b="1" dirty="0">
                <a:solidFill>
                  <a:srgbClr val="7030A0"/>
                </a:solidFill>
                <a:latin typeface="メイリオ" panose="020B0604030504040204" pitchFamily="50" charset="-128"/>
                <a:ea typeface="メイリオ" panose="020B0604030504040204" pitchFamily="50" charset="-128"/>
              </a:rPr>
              <a:t>ア</a:t>
            </a:r>
            <a:r>
              <a:rPr kumimoji="1" lang="ja-JP" altLang="en-US" sz="6600" b="1" dirty="0">
                <a:solidFill>
                  <a:srgbClr val="FFC000"/>
                </a:solidFill>
                <a:latin typeface="メイリオ" panose="020B0604030504040204" pitchFamily="50" charset="-128"/>
                <a:ea typeface="メイリオ" panose="020B0604030504040204" pitchFamily="50" charset="-128"/>
              </a:rPr>
              <a:t>ラ</a:t>
            </a:r>
            <a:r>
              <a:rPr kumimoji="1" lang="ja-JP" altLang="en-US" sz="6600" b="1" dirty="0">
                <a:solidFill>
                  <a:srgbClr val="92D050"/>
                </a:solidFill>
                <a:latin typeface="メイリオ" panose="020B0604030504040204" pitchFamily="50" charset="-128"/>
                <a:ea typeface="メイリオ" panose="020B0604030504040204" pitchFamily="50" charset="-128"/>
              </a:rPr>
              <a:t>イ</a:t>
            </a:r>
            <a:endParaRPr kumimoji="1" lang="en-US" altLang="ja-JP" sz="6600" b="1" dirty="0">
              <a:solidFill>
                <a:srgbClr val="0070C0"/>
              </a:solidFill>
              <a:latin typeface="メイリオ" panose="020B0604030504040204" pitchFamily="50" charset="-128"/>
              <a:ea typeface="メイリオ" panose="020B0604030504040204" pitchFamily="50" charset="-128"/>
            </a:endParaRPr>
          </a:p>
          <a:p>
            <a:r>
              <a:rPr lang="ja-JP" altLang="en-US" sz="6600" b="1" dirty="0">
                <a:solidFill>
                  <a:srgbClr val="7030A0"/>
                </a:solidFill>
                <a:latin typeface="メイリオ" panose="020B0604030504040204" pitchFamily="50" charset="-128"/>
                <a:ea typeface="メイリオ" panose="020B0604030504040204" pitchFamily="50" charset="-128"/>
              </a:rPr>
              <a:t>　　</a:t>
            </a:r>
            <a:endParaRPr lang="en-US" altLang="ja-JP" sz="6600" b="1" dirty="0">
              <a:solidFill>
                <a:srgbClr val="0070C0"/>
              </a:solidFill>
              <a:latin typeface="メイリオ" panose="020B0604030504040204" pitchFamily="50" charset="-128"/>
              <a:ea typeface="メイリオ" panose="020B0604030504040204" pitchFamily="50" charset="-128"/>
            </a:endParaRPr>
          </a:p>
          <a:p>
            <a:pPr algn="ctr"/>
            <a:endParaRPr lang="en-US" altLang="ja-JP" sz="4400" b="1" dirty="0">
              <a:solidFill>
                <a:schemeClr val="accent6">
                  <a:lumMod val="75000"/>
                </a:schemeClr>
              </a:solidFill>
              <a:latin typeface="メイリオ" panose="020B0604030504040204" pitchFamily="50" charset="-128"/>
              <a:ea typeface="メイリオ" panose="020B0604030504040204" pitchFamily="50" charset="-128"/>
            </a:endParaRPr>
          </a:p>
          <a:p>
            <a:pPr algn="ctr"/>
            <a:r>
              <a:rPr lang="ja-JP" altLang="en-US" sz="4000" b="1" dirty="0">
                <a:solidFill>
                  <a:srgbClr val="0066CC"/>
                </a:solidFill>
                <a:latin typeface="メイリオ" panose="020B0604030504040204" pitchFamily="50" charset="-128"/>
                <a:ea typeface="メイリオ" panose="020B0604030504040204" pitchFamily="50" charset="-128"/>
              </a:rPr>
              <a:t>性的マイノリティのことを理解し、支援しようと行動する人のこと。</a:t>
            </a:r>
            <a:endParaRPr lang="en-US" altLang="ja-JP" sz="4000" b="1" dirty="0">
              <a:solidFill>
                <a:srgbClr val="0066CC"/>
              </a:solidFill>
              <a:latin typeface="メイリオ" panose="020B0604030504040204" pitchFamily="50" charset="-128"/>
              <a:ea typeface="メイリオ" panose="020B0604030504040204" pitchFamily="50" charset="-128"/>
            </a:endParaRPr>
          </a:p>
        </p:txBody>
      </p:sp>
      <p:pic>
        <p:nvPicPr>
          <p:cNvPr id="3" name="Picture 2" descr="è¹è²ã®ãªãã³ã®ã¤ã©ã¹ã"/>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6918" y="2533819"/>
            <a:ext cx="1368152" cy="1638505"/>
          </a:xfrm>
          <a:prstGeom prst="rect">
            <a:avLst/>
          </a:prstGeom>
          <a:noFill/>
          <a:extLst>
            <a:ext uri="{909E8E84-426E-40DD-AFC4-6F175D3DCCD1}">
              <a14:hiddenFill xmlns:a14="http://schemas.microsoft.com/office/drawing/2010/main">
                <a:solidFill>
                  <a:srgbClr val="FFFFFF"/>
                </a:solidFill>
              </a14:hiddenFill>
            </a:ext>
          </a:extLst>
        </p:spPr>
      </p:pic>
      <p:sp>
        <p:nvSpPr>
          <p:cNvPr id="4" name="角丸四角形吹き出し 3"/>
          <p:cNvSpPr/>
          <p:nvPr/>
        </p:nvSpPr>
        <p:spPr>
          <a:xfrm>
            <a:off x="4360985" y="2763986"/>
            <a:ext cx="3305907" cy="1178170"/>
          </a:xfrm>
          <a:prstGeom prst="wedgeRoundRectCallout">
            <a:avLst>
              <a:gd name="adj1" fmla="val -76152"/>
              <a:gd name="adj2" fmla="val 14739"/>
              <a:gd name="adj3" fmla="val 16667"/>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4689394" y="3029905"/>
            <a:ext cx="2902024" cy="646331"/>
          </a:xfrm>
          <a:prstGeom prst="rect">
            <a:avLst/>
          </a:prstGeom>
          <a:noFill/>
        </p:spPr>
        <p:txBody>
          <a:bodyPr wrap="square" rtlCol="0">
            <a:spAutoFit/>
          </a:bodyPr>
          <a:lstStyle/>
          <a:p>
            <a:r>
              <a:rPr kumimoji="1" lang="ja-JP" altLang="en-US" dirty="0"/>
              <a:t>例：表明する。</a:t>
            </a:r>
            <a:endParaRPr kumimoji="1" lang="en-US" altLang="ja-JP" dirty="0"/>
          </a:p>
          <a:p>
            <a:r>
              <a:rPr kumimoji="1" lang="ja-JP" altLang="en-US" dirty="0"/>
              <a:t>　</a:t>
            </a:r>
            <a:r>
              <a:rPr kumimoji="1" lang="en-US" altLang="ja-JP" dirty="0"/>
              <a:t>6</a:t>
            </a:r>
            <a:r>
              <a:rPr kumimoji="1" lang="ja-JP" altLang="en-US" dirty="0"/>
              <a:t>色の虹グッズを持つ。</a:t>
            </a:r>
          </a:p>
        </p:txBody>
      </p:sp>
    </p:spTree>
    <p:extLst>
      <p:ext uri="{BB962C8B-B14F-4D97-AF65-F5344CB8AC3E}">
        <p14:creationId xmlns:p14="http://schemas.microsoft.com/office/powerpoint/2010/main" val="11920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01974" y="301481"/>
            <a:ext cx="8340051" cy="6255038"/>
          </a:xfrm>
          <a:prstGeom prst="rect">
            <a:avLst/>
          </a:prstGeom>
        </p:spPr>
      </p:pic>
      <p:sp>
        <p:nvSpPr>
          <p:cNvPr id="2" name="Google Shape;564;p33"/>
          <p:cNvSpPr/>
          <p:nvPr/>
        </p:nvSpPr>
        <p:spPr>
          <a:xfrm>
            <a:off x="287524" y="546652"/>
            <a:ext cx="8568952" cy="5557159"/>
          </a:xfrm>
          <a:prstGeom prst="rect">
            <a:avLst/>
          </a:prstGeom>
          <a:noFill/>
          <a:ln>
            <a:noFill/>
          </a:ln>
        </p:spPr>
        <p:txBody>
          <a:bodyPr spcFirstLastPara="1" wrap="square" lIns="91425" tIns="91425" rIns="91425" bIns="91425" anchor="ctr" anchorCtr="0">
            <a:noAutofit/>
          </a:bodyPr>
          <a:lstStyle/>
          <a:p>
            <a:pPr algn="ctr"/>
            <a:r>
              <a:rPr lang="ja-JP" altLang="en-US" sz="4800" b="1" dirty="0">
                <a:solidFill>
                  <a:srgbClr val="0066CC"/>
                </a:solidFill>
                <a:latin typeface="メイリオ" panose="020B0604030504040204" pitchFamily="50" charset="-128"/>
                <a:ea typeface="メイリオ" panose="020B0604030504040204" pitchFamily="50" charset="-128"/>
                <a:cs typeface="Roboto Slab Light"/>
                <a:sym typeface="Roboto Slab Light"/>
              </a:rPr>
              <a:t>「自分らしさ」を大切に</a:t>
            </a:r>
            <a:endParaRPr lang="en-US" altLang="ja-JP" sz="4800" b="1" dirty="0">
              <a:solidFill>
                <a:srgbClr val="0066CC"/>
              </a:solidFill>
              <a:latin typeface="メイリオ" panose="020B0604030504040204" pitchFamily="50" charset="-128"/>
              <a:ea typeface="メイリオ" panose="020B0604030504040204" pitchFamily="50" charset="-128"/>
              <a:cs typeface="Roboto Slab Light"/>
              <a:sym typeface="Roboto Slab Light"/>
            </a:endParaRPr>
          </a:p>
          <a:p>
            <a:pPr algn="ctr"/>
            <a:endParaRPr lang="en-US" altLang="ja-JP" sz="4800" b="1" dirty="0">
              <a:solidFill>
                <a:srgbClr val="0066CC"/>
              </a:solidFill>
              <a:latin typeface="メイリオ" panose="020B0604030504040204" pitchFamily="50" charset="-128"/>
              <a:ea typeface="メイリオ" panose="020B0604030504040204" pitchFamily="50" charset="-128"/>
              <a:cs typeface="Roboto Slab Light"/>
              <a:sym typeface="Roboto Slab Light"/>
            </a:endParaRPr>
          </a:p>
          <a:p>
            <a:pPr lvl="0" algn="ctr"/>
            <a:r>
              <a:rPr lang="ja-JP" altLang="en-US" sz="4800" b="1" dirty="0">
                <a:solidFill>
                  <a:srgbClr val="0066CC"/>
                </a:solidFill>
                <a:latin typeface="メイリオ" panose="020B0604030504040204" pitchFamily="50" charset="-128"/>
                <a:ea typeface="メイリオ" panose="020B0604030504040204" pitchFamily="50" charset="-128"/>
                <a:cs typeface="Roboto Slab Light"/>
                <a:sym typeface="Roboto Slab Light"/>
              </a:rPr>
              <a:t>みんなの力で</a:t>
            </a:r>
            <a:endParaRPr lang="en-US" altLang="ja-JP" sz="4800" b="1" dirty="0">
              <a:solidFill>
                <a:srgbClr val="0066CC"/>
              </a:solidFill>
              <a:latin typeface="メイリオ" panose="020B0604030504040204" pitchFamily="50" charset="-128"/>
              <a:ea typeface="メイリオ" panose="020B0604030504040204" pitchFamily="50" charset="-128"/>
              <a:cs typeface="Roboto Slab Light"/>
              <a:sym typeface="Roboto Slab Light"/>
            </a:endParaRPr>
          </a:p>
          <a:p>
            <a:pPr lvl="0" algn="ctr"/>
            <a:endParaRPr lang="en-US" altLang="ja-JP" sz="4800" b="1" dirty="0">
              <a:solidFill>
                <a:srgbClr val="0066CC"/>
              </a:solidFill>
              <a:latin typeface="メイリオ" panose="020B0604030504040204" pitchFamily="50" charset="-128"/>
              <a:ea typeface="メイリオ" panose="020B0604030504040204" pitchFamily="50" charset="-128"/>
              <a:cs typeface="Roboto Slab Light"/>
              <a:sym typeface="Roboto Slab Light"/>
            </a:endParaRPr>
          </a:p>
          <a:p>
            <a:pPr lvl="0" algn="ctr"/>
            <a:r>
              <a:rPr lang="ja-JP" altLang="en-US" sz="4800" b="1" dirty="0">
                <a:solidFill>
                  <a:srgbClr val="0066CC"/>
                </a:solidFill>
                <a:latin typeface="メイリオ" panose="020B0604030504040204" pitchFamily="50" charset="-128"/>
                <a:ea typeface="メイリオ" panose="020B0604030504040204" pitchFamily="50" charset="-128"/>
                <a:cs typeface="Roboto Slab Light"/>
                <a:sym typeface="Roboto Slab Light"/>
              </a:rPr>
              <a:t>共に生きることのできる</a:t>
            </a:r>
            <a:endParaRPr lang="en-US" altLang="ja-JP" sz="4800" b="1" dirty="0">
              <a:solidFill>
                <a:srgbClr val="0066CC"/>
              </a:solidFill>
              <a:latin typeface="メイリオ" panose="020B0604030504040204" pitchFamily="50" charset="-128"/>
              <a:ea typeface="メイリオ" panose="020B0604030504040204" pitchFamily="50" charset="-128"/>
              <a:cs typeface="Roboto Slab Light"/>
              <a:sym typeface="Roboto Slab Light"/>
            </a:endParaRPr>
          </a:p>
          <a:p>
            <a:pPr lvl="0" algn="ctr"/>
            <a:endParaRPr lang="en-US" altLang="ja-JP" sz="4800" b="1" dirty="0">
              <a:solidFill>
                <a:srgbClr val="0066CC"/>
              </a:solidFill>
              <a:latin typeface="メイリオ" panose="020B0604030504040204" pitchFamily="50" charset="-128"/>
              <a:ea typeface="メイリオ" panose="020B0604030504040204" pitchFamily="50" charset="-128"/>
              <a:cs typeface="Roboto Slab Light"/>
              <a:sym typeface="Roboto Slab Light"/>
            </a:endParaRPr>
          </a:p>
          <a:p>
            <a:pPr lvl="0" algn="ctr"/>
            <a:r>
              <a:rPr lang="ja-JP" altLang="en-US" sz="4800" b="1" dirty="0">
                <a:solidFill>
                  <a:srgbClr val="0066CC"/>
                </a:solidFill>
                <a:latin typeface="メイリオ" panose="020B0604030504040204" pitchFamily="50" charset="-128"/>
                <a:ea typeface="メイリオ" panose="020B0604030504040204" pitchFamily="50" charset="-128"/>
                <a:cs typeface="Roboto Slab Light"/>
                <a:sym typeface="Roboto Slab Light"/>
              </a:rPr>
              <a:t>誰もが生きやすい世の中に</a:t>
            </a:r>
            <a:endParaRPr lang="en-US" altLang="ja-JP" sz="4800" b="1" dirty="0">
              <a:solidFill>
                <a:srgbClr val="0066CC"/>
              </a:solidFill>
              <a:latin typeface="メイリオ" panose="020B0604030504040204" pitchFamily="50" charset="-128"/>
              <a:ea typeface="メイリオ" panose="020B0604030504040204" pitchFamily="50" charset="-128"/>
              <a:cs typeface="Roboto Slab Light"/>
              <a:sym typeface="Roboto Slab Light"/>
            </a:endParaRPr>
          </a:p>
        </p:txBody>
      </p:sp>
      <p:sp>
        <p:nvSpPr>
          <p:cNvPr id="4" name="正方形/長方形 3"/>
          <p:cNvSpPr/>
          <p:nvPr/>
        </p:nvSpPr>
        <p:spPr>
          <a:xfrm>
            <a:off x="4843847" y="5919379"/>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187213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500"/>
                                        <p:tgtEl>
                                          <p:spTgt spid="2">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2"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2)">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吹き出し: 角を丸めた四角形 1">
            <a:extLst>
              <a:ext uri="{FF2B5EF4-FFF2-40B4-BE49-F238E27FC236}">
                <a16:creationId xmlns:a16="http://schemas.microsoft.com/office/drawing/2014/main" id="{4EF4096B-DE77-8215-6D97-6FA6117CDBAD}"/>
              </a:ext>
            </a:extLst>
          </p:cNvPr>
          <p:cNvSpPr/>
          <p:nvPr/>
        </p:nvSpPr>
        <p:spPr>
          <a:xfrm>
            <a:off x="1248771" y="3985145"/>
            <a:ext cx="7233314" cy="2206542"/>
          </a:xfrm>
          <a:prstGeom prst="wedgeRoundRectCallout">
            <a:avLst>
              <a:gd name="adj1" fmla="val 8156"/>
              <a:gd name="adj2" fmla="val -93303"/>
              <a:gd name="adj3" fmla="val 1666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レインボーフラッグはＬＧＢＴの尊厳や社会運動の象徴</a:t>
            </a:r>
            <a:endParaRPr kumimoji="1" lang="en-US" altLang="ja-JP" sz="2000" dirty="0">
              <a:solidFill>
                <a:schemeClr val="tx1"/>
              </a:solidFill>
            </a:endParaRPr>
          </a:p>
          <a:p>
            <a:r>
              <a:rPr kumimoji="1" lang="ja-JP" altLang="en-US" sz="2000" dirty="0">
                <a:solidFill>
                  <a:schemeClr val="tx1"/>
                </a:solidFill>
              </a:rPr>
              <a:t>とされています。</a:t>
            </a:r>
            <a:endParaRPr kumimoji="1" lang="en-US" altLang="ja-JP" sz="2000" dirty="0">
              <a:solidFill>
                <a:schemeClr val="tx1"/>
              </a:solidFill>
            </a:endParaRPr>
          </a:p>
          <a:p>
            <a:r>
              <a:rPr kumimoji="1" lang="ja-JP" altLang="en-US" sz="2000" dirty="0">
                <a:solidFill>
                  <a:schemeClr val="tx1"/>
                </a:solidFill>
              </a:rPr>
              <a:t>「性」は多様なものであり、一つひとつはっきり分けられるものではないことを、虹のグラデーションを模して表しています。</a:t>
            </a:r>
          </a:p>
        </p:txBody>
      </p:sp>
      <p:pic>
        <p:nvPicPr>
          <p:cNvPr id="3" name="図 2">
            <a:extLst>
              <a:ext uri="{FF2B5EF4-FFF2-40B4-BE49-F238E27FC236}">
                <a16:creationId xmlns:a16="http://schemas.microsoft.com/office/drawing/2014/main" id="{2BCD3E19-237B-EA0D-6E47-FCEAB654CA32}"/>
              </a:ext>
            </a:extLst>
          </p:cNvPr>
          <p:cNvPicPr>
            <a:picLocks noChangeAspect="1"/>
          </p:cNvPicPr>
          <p:nvPr/>
        </p:nvPicPr>
        <p:blipFill>
          <a:blip r:embed="rId3"/>
          <a:stretch>
            <a:fillRect/>
          </a:stretch>
        </p:blipFill>
        <p:spPr>
          <a:xfrm>
            <a:off x="779822" y="666313"/>
            <a:ext cx="4466343" cy="3120942"/>
          </a:xfrm>
          <a:prstGeom prst="rect">
            <a:avLst/>
          </a:prstGeom>
        </p:spPr>
      </p:pic>
    </p:spTree>
    <p:extLst>
      <p:ext uri="{BB962C8B-B14F-4D97-AF65-F5344CB8AC3E}">
        <p14:creationId xmlns:p14="http://schemas.microsoft.com/office/powerpoint/2010/main" val="39950521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4;p17"/>
          <p:cNvSpPr txBox="1">
            <a:spLocks/>
          </p:cNvSpPr>
          <p:nvPr/>
        </p:nvSpPr>
        <p:spPr>
          <a:xfrm>
            <a:off x="1507050" y="990526"/>
            <a:ext cx="6129900" cy="1143200"/>
          </a:xfrm>
          <a:prstGeom prst="rect">
            <a:avLst/>
          </a:prstGeom>
        </p:spPr>
        <p:txBody>
          <a:bodyPr spcFirstLastPara="1" wrap="square" lIns="0" tIns="0" rIns="0" bIns="0" anchor="ctr" anchorCtr="0">
            <a:no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spcBef>
                <a:spcPts val="0"/>
              </a:spcBef>
            </a:pPr>
            <a:r>
              <a:rPr lang="ja-JP" altLang="en-US" sz="3200" dirty="0">
                <a:solidFill>
                  <a:srgbClr val="FF66CC"/>
                </a:solidFill>
                <a:latin typeface="メイリオ" panose="020B0604030504040204" pitchFamily="50" charset="-128"/>
                <a:ea typeface="メイリオ" panose="020B0604030504040204" pitchFamily="50" charset="-128"/>
              </a:rPr>
              <a:t>性別といえば</a:t>
            </a:r>
            <a:r>
              <a:rPr lang="en-US" altLang="ja-JP" sz="3200" dirty="0">
                <a:solidFill>
                  <a:srgbClr val="FF66CC"/>
                </a:solidFill>
                <a:latin typeface="メイリオ" panose="020B0604030504040204" pitchFamily="50" charset="-128"/>
                <a:ea typeface="メイリオ" panose="020B0604030504040204" pitchFamily="50" charset="-128"/>
              </a:rPr>
              <a:t>…</a:t>
            </a:r>
            <a:endParaRPr lang="ja-JP" altLang="en-US" dirty="0">
              <a:solidFill>
                <a:srgbClr val="FF66CC"/>
              </a:solidFill>
              <a:latin typeface="メイリオ" panose="020B0604030504040204" pitchFamily="50" charset="-128"/>
              <a:ea typeface="メイリオ" panose="020B0604030504040204" pitchFamily="50" charset="-128"/>
            </a:endParaRPr>
          </a:p>
        </p:txBody>
      </p:sp>
      <p:sp>
        <p:nvSpPr>
          <p:cNvPr id="4" name="Google Shape;378;p16"/>
          <p:cNvSpPr txBox="1">
            <a:spLocks/>
          </p:cNvSpPr>
          <p:nvPr/>
        </p:nvSpPr>
        <p:spPr>
          <a:xfrm>
            <a:off x="1190736" y="1702048"/>
            <a:ext cx="6249771" cy="2808312"/>
          </a:xfrm>
          <a:prstGeom prst="rect">
            <a:avLst/>
          </a:prstGeom>
        </p:spPr>
        <p:txBody>
          <a:bodyPr spcFirstLastPara="1" wrap="square" lIns="0" tIns="0" rIns="0" bIns="0" anchor="ctr" anchorCtr="0">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a:lstStyle>
          <a:p>
            <a:pPr marL="0" indent="0" algn="ctr">
              <a:spcBef>
                <a:spcPts val="600"/>
              </a:spcBef>
              <a:spcAft>
                <a:spcPts val="0"/>
              </a:spcAft>
              <a:buFont typeface="Arial"/>
              <a:buNone/>
            </a:pPr>
            <a:r>
              <a:rPr lang="ja-JP" altLang="en-US" sz="13800" b="1" dirty="0">
                <a:solidFill>
                  <a:srgbClr val="0070C0"/>
                </a:solidFill>
                <a:latin typeface="メイリオ" panose="020B0604030504040204" pitchFamily="50" charset="-128"/>
                <a:ea typeface="メイリオ" panose="020B0604030504040204" pitchFamily="50" charset="-128"/>
              </a:rPr>
              <a:t>男</a:t>
            </a:r>
            <a:r>
              <a:rPr lang="ja-JP" altLang="en-US" sz="8800" b="1" dirty="0">
                <a:solidFill>
                  <a:srgbClr val="0070C0"/>
                </a:solidFill>
                <a:latin typeface="メイリオ" panose="020B0604030504040204" pitchFamily="50" charset="-128"/>
                <a:ea typeface="メイリオ" panose="020B0604030504040204" pitchFamily="50" charset="-128"/>
              </a:rPr>
              <a:t> </a:t>
            </a:r>
            <a:r>
              <a:rPr lang="en-US" altLang="ja-JP" sz="8800" b="1" dirty="0">
                <a:solidFill>
                  <a:srgbClr val="0070C0"/>
                </a:solidFill>
                <a:latin typeface="メイリオ" panose="020B0604030504040204" pitchFamily="50" charset="-128"/>
                <a:ea typeface="メイリオ" panose="020B0604030504040204" pitchFamily="50" charset="-128"/>
              </a:rPr>
              <a:t>or </a:t>
            </a:r>
            <a:r>
              <a:rPr lang="ja-JP" altLang="en-US" sz="13800" b="1" dirty="0">
                <a:solidFill>
                  <a:srgbClr val="0070C0"/>
                </a:solidFill>
                <a:latin typeface="メイリオ" panose="020B0604030504040204" pitchFamily="50" charset="-128"/>
                <a:ea typeface="メイリオ" panose="020B0604030504040204" pitchFamily="50" charset="-128"/>
              </a:rPr>
              <a:t>女</a:t>
            </a:r>
          </a:p>
        </p:txBody>
      </p:sp>
      <p:sp>
        <p:nvSpPr>
          <p:cNvPr id="5" name="Google Shape;384;p17"/>
          <p:cNvSpPr txBox="1">
            <a:spLocks/>
          </p:cNvSpPr>
          <p:nvPr/>
        </p:nvSpPr>
        <p:spPr>
          <a:xfrm>
            <a:off x="1507050" y="4078681"/>
            <a:ext cx="6129900" cy="1143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lang="ja-JP" altLang="en-US" sz="3200" dirty="0">
                <a:solidFill>
                  <a:srgbClr val="0070C0"/>
                </a:solidFill>
                <a:latin typeface="メイリオ" panose="020B0604030504040204" pitchFamily="50" charset="-128"/>
                <a:ea typeface="メイリオ" panose="020B0604030504040204" pitchFamily="50" charset="-128"/>
              </a:rPr>
              <a:t>このどちらかを思い浮かべがち</a:t>
            </a:r>
            <a:endParaRPr lang="ja-JP" altLang="en-US" dirty="0">
              <a:solidFill>
                <a:srgbClr val="0070C0"/>
              </a:solidFill>
              <a:latin typeface="メイリオ" panose="020B0604030504040204" pitchFamily="50" charset="-128"/>
              <a:ea typeface="メイリオ" panose="020B0604030504040204" pitchFamily="50" charset="-128"/>
            </a:endParaRPr>
          </a:p>
        </p:txBody>
      </p:sp>
      <p:sp>
        <p:nvSpPr>
          <p:cNvPr id="6" name="Google Shape;384;p17"/>
          <p:cNvSpPr txBox="1">
            <a:spLocks/>
          </p:cNvSpPr>
          <p:nvPr/>
        </p:nvSpPr>
        <p:spPr>
          <a:xfrm>
            <a:off x="1331640" y="4783684"/>
            <a:ext cx="6753827" cy="1143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lang="ja-JP" altLang="en-US" sz="3600" dirty="0">
                <a:solidFill>
                  <a:srgbClr val="FF8200"/>
                </a:solidFill>
                <a:latin typeface="メイリオ" panose="020B0604030504040204" pitchFamily="50" charset="-128"/>
                <a:ea typeface="メイリオ" panose="020B0604030504040204" pitchFamily="50" charset="-128"/>
              </a:rPr>
              <a:t>でも、この２つしかないの？</a:t>
            </a:r>
            <a:endParaRPr lang="ja-JP" altLang="en-US" sz="3200" dirty="0">
              <a:solidFill>
                <a:srgbClr val="FF8200"/>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4843847" y="5770605"/>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58743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0;p12"/>
          <p:cNvSpPr txBox="1">
            <a:spLocks/>
          </p:cNvSpPr>
          <p:nvPr/>
        </p:nvSpPr>
        <p:spPr>
          <a:xfrm>
            <a:off x="582076" y="1714363"/>
            <a:ext cx="8262650" cy="208823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1pPr>
            <a:lvl2pPr marR="0" lvl="1"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2pPr>
            <a:lvl3pPr marR="0" lvl="2"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3pPr>
            <a:lvl4pPr marR="0" lvl="3"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4pPr>
            <a:lvl5pPr marR="0" lvl="4"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5pPr>
            <a:lvl6pPr marR="0" lvl="5"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6pPr>
            <a:lvl7pPr marR="0" lvl="6"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7pPr>
            <a:lvl8pPr marR="0" lvl="7"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8pPr>
            <a:lvl9pPr marR="0" lvl="8" algn="ctr" rtl="0">
              <a:lnSpc>
                <a:spcPct val="100000"/>
              </a:lnSpc>
              <a:spcBef>
                <a:spcPts val="0"/>
              </a:spcBef>
              <a:spcAft>
                <a:spcPts val="0"/>
              </a:spcAft>
              <a:buClr>
                <a:srgbClr val="FFFFFF"/>
              </a:buClr>
              <a:buSzPts val="6000"/>
              <a:buFont typeface="Pacifico"/>
              <a:buNone/>
              <a:defRPr sz="6000" b="0" i="0" u="none" strike="noStrike" cap="none">
                <a:solidFill>
                  <a:srgbClr val="FFFFFF"/>
                </a:solidFill>
                <a:latin typeface="Pacifico"/>
                <a:ea typeface="Pacifico"/>
                <a:cs typeface="Pacifico"/>
                <a:sym typeface="Pacifico"/>
              </a:defRPr>
            </a:lvl9pPr>
          </a:lstStyle>
          <a:p>
            <a:r>
              <a:rPr lang="ja-JP" altLang="en-US" sz="4400" b="1" dirty="0">
                <a:solidFill>
                  <a:srgbClr val="0066CC"/>
                </a:solidFill>
                <a:latin typeface="メイリオ" panose="020B0604030504040204" pitchFamily="50" charset="-128"/>
                <a:ea typeface="メイリオ" panose="020B0604030504040204" pitchFamily="50" charset="-128"/>
              </a:rPr>
              <a:t>性の多様性について知り、</a:t>
            </a:r>
            <a:endParaRPr lang="en-US" altLang="ja-JP" sz="4400" b="1" dirty="0">
              <a:solidFill>
                <a:srgbClr val="0066CC"/>
              </a:solidFill>
              <a:latin typeface="メイリオ" panose="020B0604030504040204" pitchFamily="50" charset="-128"/>
              <a:ea typeface="メイリオ" panose="020B0604030504040204" pitchFamily="50" charset="-128"/>
            </a:endParaRPr>
          </a:p>
          <a:p>
            <a:r>
              <a:rPr lang="ja-JP" altLang="en-US" sz="4400" b="1" dirty="0">
                <a:solidFill>
                  <a:srgbClr val="0066CC"/>
                </a:solidFill>
                <a:latin typeface="メイリオ" panose="020B0604030504040204" pitchFamily="50" charset="-128"/>
                <a:ea typeface="メイリオ" panose="020B0604030504040204" pitchFamily="50" charset="-128"/>
              </a:rPr>
              <a:t>自分にできることを考えよう！</a:t>
            </a:r>
          </a:p>
        </p:txBody>
      </p:sp>
      <p:pic>
        <p:nvPicPr>
          <p:cNvPr id="6" name="図 5">
            <a:extLst>
              <a:ext uri="{FF2B5EF4-FFF2-40B4-BE49-F238E27FC236}">
                <a16:creationId xmlns:a16="http://schemas.microsoft.com/office/drawing/2014/main" id="{2F144420-D83A-9740-621C-57F5925F37CA}"/>
              </a:ext>
            </a:extLst>
          </p:cNvPr>
          <p:cNvPicPr>
            <a:picLocks noChangeAspect="1"/>
          </p:cNvPicPr>
          <p:nvPr/>
        </p:nvPicPr>
        <p:blipFill>
          <a:blip r:embed="rId3"/>
          <a:stretch>
            <a:fillRect/>
          </a:stretch>
        </p:blipFill>
        <p:spPr>
          <a:xfrm>
            <a:off x="2929099" y="3315140"/>
            <a:ext cx="3568605" cy="3261705"/>
          </a:xfrm>
          <a:prstGeom prst="rect">
            <a:avLst/>
          </a:prstGeom>
        </p:spPr>
      </p:pic>
      <p:sp>
        <p:nvSpPr>
          <p:cNvPr id="4" name="テキスト ボックス 3">
            <a:extLst>
              <a:ext uri="{FF2B5EF4-FFF2-40B4-BE49-F238E27FC236}">
                <a16:creationId xmlns:a16="http://schemas.microsoft.com/office/drawing/2014/main" id="{2FF75301-217B-2CE8-AED7-616F5B7B466A}"/>
              </a:ext>
            </a:extLst>
          </p:cNvPr>
          <p:cNvSpPr txBox="1"/>
          <p:nvPr/>
        </p:nvSpPr>
        <p:spPr>
          <a:xfrm>
            <a:off x="961534" y="1206631"/>
            <a:ext cx="2950590" cy="584775"/>
          </a:xfrm>
          <a:prstGeom prst="rect">
            <a:avLst/>
          </a:prstGeom>
          <a:noFill/>
        </p:spPr>
        <p:txBody>
          <a:bodyPr wrap="square" rtlCol="0">
            <a:spAutoFit/>
          </a:bodyPr>
          <a:lstStyle/>
          <a:p>
            <a:r>
              <a:rPr kumimoji="1" lang="ja-JP" altLang="en-US" sz="3200" dirty="0">
                <a:latin typeface="ARゴシック体S" panose="020B0A09000000000000" pitchFamily="49" charset="-128"/>
                <a:ea typeface="ARゴシック体S" panose="020B0A09000000000000" pitchFamily="49" charset="-128"/>
              </a:rPr>
              <a:t>本時のめあて</a:t>
            </a:r>
          </a:p>
        </p:txBody>
      </p:sp>
    </p:spTree>
    <p:extLst>
      <p:ext uri="{BB962C8B-B14F-4D97-AF65-F5344CB8AC3E}">
        <p14:creationId xmlns:p14="http://schemas.microsoft.com/office/powerpoint/2010/main" val="3473803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3;p23"/>
          <p:cNvSpPr txBox="1">
            <a:spLocks/>
          </p:cNvSpPr>
          <p:nvPr/>
        </p:nvSpPr>
        <p:spPr>
          <a:xfrm>
            <a:off x="1211882" y="1000139"/>
            <a:ext cx="6720236" cy="576064"/>
          </a:xfrm>
          <a:prstGeom prst="rect">
            <a:avLst/>
          </a:prstGeom>
        </p:spPr>
        <p:txBody>
          <a:bodyPr spcFirstLastPara="1" wrap="square" lIns="0" tIns="0" rIns="0" bIns="0" anchor="ctr" anchorCtr="0">
            <a:noAutofit/>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spcBef>
                <a:spcPts val="0"/>
              </a:spcBef>
            </a:pPr>
            <a:r>
              <a:rPr lang="ja-JP" altLang="en-US" sz="3600" b="1" dirty="0">
                <a:solidFill>
                  <a:srgbClr val="0066CC"/>
                </a:solidFill>
                <a:latin typeface="メイリオ" panose="020B0604030504040204" pitchFamily="50" charset="-128"/>
                <a:ea typeface="メイリオ" panose="020B0604030504040204" pitchFamily="50" charset="-128"/>
              </a:rPr>
              <a:t>セクシュアリティの４つの要素</a:t>
            </a:r>
            <a:endParaRPr lang="ja-JP" altLang="en-US" b="1" dirty="0">
              <a:solidFill>
                <a:srgbClr val="0066CC"/>
              </a:solidFill>
              <a:latin typeface="メイリオ" panose="020B0604030504040204" pitchFamily="50" charset="-128"/>
              <a:ea typeface="メイリオ" panose="020B0604030504040204" pitchFamily="50" charset="-128"/>
            </a:endParaRPr>
          </a:p>
        </p:txBody>
      </p:sp>
      <p:sp>
        <p:nvSpPr>
          <p:cNvPr id="3" name="Google Shape;433;p23"/>
          <p:cNvSpPr txBox="1">
            <a:spLocks/>
          </p:cNvSpPr>
          <p:nvPr/>
        </p:nvSpPr>
        <p:spPr>
          <a:xfrm>
            <a:off x="625511" y="1663778"/>
            <a:ext cx="5328592" cy="86409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1pPr>
            <a:lvl2pPr marR="0" lvl="1"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2pPr>
            <a:lvl3pPr marR="0" lvl="2"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3pPr>
            <a:lvl4pPr marR="0" lvl="3"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4pPr>
            <a:lvl5pPr marR="0" lvl="4"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5pPr>
            <a:lvl6pPr marR="0" lvl="5"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6pPr>
            <a:lvl7pPr marR="0" lvl="6"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7pPr>
            <a:lvl8pPr marR="0" lvl="7"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8pPr>
            <a:lvl9pPr marR="0" lvl="8" algn="ctr" rtl="0">
              <a:lnSpc>
                <a:spcPct val="100000"/>
              </a:lnSpc>
              <a:spcBef>
                <a:spcPts val="0"/>
              </a:spcBef>
              <a:spcAft>
                <a:spcPts val="0"/>
              </a:spcAft>
              <a:buClr>
                <a:srgbClr val="FE6594"/>
              </a:buClr>
              <a:buSzPts val="3000"/>
              <a:buFont typeface="Pacifico"/>
              <a:buNone/>
              <a:defRPr sz="3000" b="0" i="0" u="none" strike="noStrike" cap="none">
                <a:solidFill>
                  <a:srgbClr val="FE6594"/>
                </a:solidFill>
                <a:latin typeface="Pacifico"/>
                <a:ea typeface="Pacifico"/>
                <a:cs typeface="Pacifico"/>
                <a:sym typeface="Pacifico"/>
              </a:defRPr>
            </a:lvl9pPr>
          </a:lstStyle>
          <a:p>
            <a:r>
              <a:rPr lang="en-US" altLang="ja-JP" sz="3600" dirty="0">
                <a:solidFill>
                  <a:srgbClr val="FF6699"/>
                </a:solidFill>
                <a:latin typeface="HGP創英角ﾎﾟｯﾌﾟ体" panose="040B0A00000000000000" pitchFamily="50" charset="-128"/>
                <a:ea typeface="HGP創英角ﾎﾟｯﾌﾟ体" panose="040B0A00000000000000" pitchFamily="50" charset="-128"/>
              </a:rPr>
              <a:t>『</a:t>
            </a:r>
            <a:r>
              <a:rPr lang="ja-JP" altLang="en-US" sz="3600" dirty="0">
                <a:solidFill>
                  <a:srgbClr val="FF6699"/>
                </a:solidFill>
                <a:latin typeface="HGP創英角ﾎﾟｯﾌﾟ体" panose="040B0A00000000000000" pitchFamily="50" charset="-128"/>
                <a:ea typeface="HGP創英角ﾎﾟｯﾌﾟ体" panose="040B0A00000000000000" pitchFamily="50" charset="-128"/>
              </a:rPr>
              <a:t>性の４つのものさし</a:t>
            </a:r>
            <a:r>
              <a:rPr lang="en-US" altLang="ja-JP" sz="3600" dirty="0">
                <a:solidFill>
                  <a:srgbClr val="FF6699"/>
                </a:solidFill>
                <a:latin typeface="HGP創英角ﾎﾟｯﾌﾟ体" panose="040B0A00000000000000" pitchFamily="50" charset="-128"/>
                <a:ea typeface="HGP創英角ﾎﾟｯﾌﾟ体" panose="040B0A00000000000000" pitchFamily="50" charset="-128"/>
              </a:rPr>
              <a:t>』</a:t>
            </a:r>
            <a:endParaRPr lang="ja-JP" altLang="en-US" sz="3600" dirty="0">
              <a:solidFill>
                <a:srgbClr val="FF6699"/>
              </a:solidFill>
              <a:latin typeface="HGP創英角ﾎﾟｯﾌﾟ体" panose="040B0A00000000000000" pitchFamily="50" charset="-128"/>
              <a:ea typeface="HGP創英角ﾎﾟｯﾌﾟ体" panose="040B0A00000000000000" pitchFamily="50" charset="-128"/>
            </a:endParaRPr>
          </a:p>
        </p:txBody>
      </p:sp>
      <p:sp>
        <p:nvSpPr>
          <p:cNvPr id="4" name="コンテンツ プレースホルダー 2"/>
          <p:cNvSpPr txBox="1">
            <a:spLocks/>
          </p:cNvSpPr>
          <p:nvPr/>
        </p:nvSpPr>
        <p:spPr>
          <a:xfrm>
            <a:off x="882823" y="2527874"/>
            <a:ext cx="7635666" cy="316324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a:t>
            </a:r>
            <a:r>
              <a:rPr kumimoji="1" lang="ja-JP" altLang="en-US" sz="4800" b="1" dirty="0">
                <a:solidFill>
                  <a:srgbClr val="FF6699"/>
                </a:solidFill>
                <a:latin typeface="メイリオ" panose="020B0604030504040204" pitchFamily="50" charset="-128"/>
                <a:ea typeface="メイリオ" panose="020B0604030504040204" pitchFamily="50" charset="-128"/>
              </a:rPr>
              <a:t>からだ</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の性</a:t>
            </a:r>
            <a:endParaRPr kumimoji="1" lang="en-US" altLang="ja-JP" sz="4800" b="1" dirty="0">
              <a:solidFill>
                <a:schemeClr val="bg1">
                  <a:lumMod val="50000"/>
                </a:schemeClr>
              </a:solidFill>
              <a:latin typeface="メイリオ" panose="020B0604030504040204" pitchFamily="50" charset="-128"/>
              <a:ea typeface="メイリオ" panose="020B0604030504040204" pitchFamily="50" charset="-128"/>
            </a:endParaRPr>
          </a:p>
          <a:p>
            <a:r>
              <a:rPr lang="ja-JP" altLang="en-US" sz="4800" b="1" dirty="0">
                <a:solidFill>
                  <a:schemeClr val="bg1">
                    <a:lumMod val="50000"/>
                  </a:schemeClr>
                </a:solidFill>
                <a:latin typeface="メイリオ" panose="020B0604030504040204" pitchFamily="50" charset="-128"/>
                <a:ea typeface="メイリオ" panose="020B0604030504040204" pitchFamily="50" charset="-128"/>
              </a:rPr>
              <a:t>・</a:t>
            </a:r>
            <a:r>
              <a:rPr lang="ja-JP" altLang="en-US" sz="4800" b="1" dirty="0">
                <a:solidFill>
                  <a:srgbClr val="FF6699"/>
                </a:solidFill>
                <a:latin typeface="メイリオ" panose="020B0604030504040204" pitchFamily="50" charset="-128"/>
                <a:ea typeface="メイリオ" panose="020B0604030504040204" pitchFamily="50" charset="-128"/>
              </a:rPr>
              <a:t>こころ</a:t>
            </a:r>
            <a:r>
              <a:rPr lang="ja-JP" altLang="en-US" sz="4800" b="1" dirty="0">
                <a:solidFill>
                  <a:schemeClr val="bg1">
                    <a:lumMod val="50000"/>
                  </a:schemeClr>
                </a:solidFill>
                <a:latin typeface="メイリオ" panose="020B0604030504040204" pitchFamily="50" charset="-128"/>
                <a:ea typeface="メイリオ" panose="020B0604030504040204" pitchFamily="50" charset="-128"/>
              </a:rPr>
              <a:t>の性</a:t>
            </a:r>
            <a:endParaRPr lang="en-US" altLang="ja-JP" sz="4800" b="1" dirty="0">
              <a:solidFill>
                <a:schemeClr val="bg1">
                  <a:lumMod val="50000"/>
                </a:schemeClr>
              </a:solidFill>
              <a:latin typeface="メイリオ" panose="020B0604030504040204" pitchFamily="50" charset="-128"/>
              <a:ea typeface="メイリオ" panose="020B0604030504040204" pitchFamily="50" charset="-128"/>
            </a:endParaRPr>
          </a:p>
          <a:p>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a:t>
            </a:r>
            <a:r>
              <a:rPr kumimoji="1" lang="ja-JP" altLang="en-US" sz="4800" b="1" dirty="0">
                <a:solidFill>
                  <a:srgbClr val="FF6699"/>
                </a:solidFill>
                <a:latin typeface="メイリオ" panose="020B0604030504040204" pitchFamily="50" charset="-128"/>
                <a:ea typeface="メイリオ" panose="020B0604030504040204" pitchFamily="50" charset="-128"/>
              </a:rPr>
              <a:t>好きになる</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性</a:t>
            </a:r>
            <a:endParaRPr kumimoji="1" lang="en-US" altLang="ja-JP" sz="4800" b="1" dirty="0">
              <a:solidFill>
                <a:schemeClr val="bg1">
                  <a:lumMod val="50000"/>
                </a:schemeClr>
              </a:solidFill>
              <a:latin typeface="メイリオ" panose="020B0604030504040204" pitchFamily="50" charset="-128"/>
              <a:ea typeface="メイリオ" panose="020B0604030504040204" pitchFamily="50" charset="-128"/>
            </a:endParaRPr>
          </a:p>
          <a:p>
            <a:r>
              <a:rPr lang="ja-JP" altLang="en-US" sz="4800" b="1" dirty="0">
                <a:solidFill>
                  <a:schemeClr val="bg1">
                    <a:lumMod val="50000"/>
                  </a:schemeClr>
                </a:solidFill>
                <a:latin typeface="メイリオ" panose="020B0604030504040204" pitchFamily="50" charset="-128"/>
                <a:ea typeface="メイリオ" panose="020B0604030504040204" pitchFamily="50" charset="-128"/>
              </a:rPr>
              <a:t>・</a:t>
            </a:r>
            <a:r>
              <a:rPr lang="ja-JP" altLang="en-US" sz="4800" b="1" dirty="0">
                <a:solidFill>
                  <a:srgbClr val="FF6699"/>
                </a:solidFill>
                <a:latin typeface="メイリオ" panose="020B0604030504040204" pitchFamily="50" charset="-128"/>
                <a:ea typeface="メイリオ" panose="020B0604030504040204" pitchFamily="50" charset="-128"/>
              </a:rPr>
              <a:t>表現する</a:t>
            </a:r>
            <a:r>
              <a:rPr lang="ja-JP" altLang="en-US" sz="4800" b="1" dirty="0">
                <a:solidFill>
                  <a:schemeClr val="bg1">
                    <a:lumMod val="50000"/>
                  </a:schemeClr>
                </a:solidFill>
                <a:latin typeface="メイリオ" panose="020B0604030504040204" pitchFamily="50" charset="-128"/>
                <a:ea typeface="メイリオ" panose="020B0604030504040204" pitchFamily="50" charset="-128"/>
              </a:rPr>
              <a:t>性</a:t>
            </a:r>
            <a:r>
              <a:rPr lang="ja-JP" altLang="en-US" sz="3300" b="1" dirty="0">
                <a:solidFill>
                  <a:schemeClr val="bg1">
                    <a:lumMod val="50000"/>
                  </a:schemeClr>
                </a:solidFill>
                <a:latin typeface="メイリオ" panose="020B0604030504040204" pitchFamily="50" charset="-128"/>
                <a:ea typeface="メイリオ" panose="020B0604030504040204" pitchFamily="50" charset="-128"/>
              </a:rPr>
              <a:t>（外見やふるまい）</a:t>
            </a:r>
            <a:endParaRPr lang="en-US" altLang="ja-JP" sz="4800" b="1" dirty="0">
              <a:solidFill>
                <a:srgbClr val="FF6699"/>
              </a:solidFill>
              <a:latin typeface="メイリオ" panose="020B0604030504040204" pitchFamily="50" charset="-128"/>
              <a:ea typeface="メイリオ" panose="020B0604030504040204" pitchFamily="50" charset="-128"/>
            </a:endParaRPr>
          </a:p>
          <a:p>
            <a:endParaRPr kumimoji="1" lang="en-US" altLang="ja-JP" sz="4800" b="1" dirty="0">
              <a:solidFill>
                <a:schemeClr val="bg1">
                  <a:lumMod val="50000"/>
                </a:schemeClr>
              </a:solidFill>
              <a:latin typeface="メイリオ" panose="020B0604030504040204" pitchFamily="50" charset="-128"/>
              <a:ea typeface="メイリオ" panose="020B0604030504040204" pitchFamily="50" charset="-128"/>
            </a:endParaRPr>
          </a:p>
          <a:p>
            <a:pPr algn="ctr"/>
            <a:endParaRPr lang="en-US" altLang="ja-JP" sz="4800" b="1" dirty="0">
              <a:solidFill>
                <a:schemeClr val="tx1"/>
              </a:solidFill>
              <a:latin typeface="メイリオ" panose="020B0604030504040204" pitchFamily="50" charset="-128"/>
              <a:ea typeface="メイリオ" panose="020B0604030504040204" pitchFamily="50" charset="-128"/>
            </a:endParaRPr>
          </a:p>
        </p:txBody>
      </p:sp>
      <p:sp>
        <p:nvSpPr>
          <p:cNvPr id="5" name="正方形/長方形 4"/>
          <p:cNvSpPr/>
          <p:nvPr/>
        </p:nvSpPr>
        <p:spPr>
          <a:xfrm>
            <a:off x="4843847" y="5770605"/>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1245223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42F4B059-2157-0316-13F3-B19531AE42CA}"/>
              </a:ext>
            </a:extLst>
          </p:cNvPr>
          <p:cNvSpPr txBox="1"/>
          <p:nvPr/>
        </p:nvSpPr>
        <p:spPr>
          <a:xfrm>
            <a:off x="728701" y="850920"/>
            <a:ext cx="3865478" cy="2462213"/>
          </a:xfrm>
          <a:prstGeom prst="rect">
            <a:avLst/>
          </a:prstGeom>
          <a:solidFill>
            <a:schemeClr val="accent5">
              <a:lumMod val="20000"/>
              <a:lumOff val="80000"/>
            </a:schemeClr>
          </a:solidFill>
          <a:ln w="38100">
            <a:solidFill>
              <a:schemeClr val="accent6"/>
            </a:solidFill>
          </a:ln>
        </p:spPr>
        <p:txBody>
          <a:bodyPr wrap="square" rtlCol="0">
            <a:spAutoFit/>
          </a:bodyPr>
          <a:lstStyle/>
          <a:p>
            <a:r>
              <a:rPr kumimoji="1" lang="ja-JP" altLang="en-US" sz="3600" dirty="0">
                <a:latin typeface="HGS創英角ﾎﾟｯﾌﾟ体" panose="040B0A00000000000000" pitchFamily="50" charset="-128"/>
                <a:ea typeface="HGS創英角ﾎﾟｯﾌﾟ体" panose="040B0A00000000000000" pitchFamily="50" charset="-128"/>
              </a:rPr>
              <a:t>身体的性</a:t>
            </a:r>
            <a:endParaRPr kumimoji="1" lang="en-US" altLang="ja-JP" sz="3600" dirty="0">
              <a:latin typeface="HGS創英角ﾎﾟｯﾌﾟ体" panose="040B0A00000000000000" pitchFamily="50" charset="-128"/>
              <a:ea typeface="HGS創英角ﾎﾟｯﾌﾟ体" panose="040B0A00000000000000" pitchFamily="50" charset="-128"/>
            </a:endParaRPr>
          </a:p>
          <a:p>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2400" dirty="0">
                <a:latin typeface="HGS創英角ﾎﾟｯﾌﾟ体" panose="040B0A00000000000000" pitchFamily="50" charset="-128"/>
                <a:ea typeface="HGS創英角ﾎﾟｯﾌﾟ体" panose="040B0A00000000000000" pitchFamily="50" charset="-128"/>
              </a:rPr>
              <a:t>あなたは、</a:t>
            </a:r>
            <a:endParaRPr kumimoji="1" lang="en-US" altLang="ja-JP" sz="2400" dirty="0">
              <a:latin typeface="HGS創英角ﾎﾟｯﾌﾟ体" panose="040B0A00000000000000" pitchFamily="50" charset="-128"/>
              <a:ea typeface="HGS創英角ﾎﾟｯﾌﾟ体" panose="040B0A00000000000000" pitchFamily="50" charset="-128"/>
            </a:endParaRPr>
          </a:p>
          <a:p>
            <a:r>
              <a:rPr kumimoji="1" lang="ja-JP" altLang="en-US" sz="2400" dirty="0">
                <a:latin typeface="HGS創英角ﾎﾟｯﾌﾟ体" panose="040B0A00000000000000" pitchFamily="50" charset="-128"/>
                <a:ea typeface="HGS創英角ﾎﾟｯﾌﾟ体" panose="040B0A00000000000000" pitchFamily="50" charset="-128"/>
              </a:rPr>
              <a:t>どんな身体をしている？</a:t>
            </a:r>
            <a:endParaRPr kumimoji="1" lang="en-US" altLang="ja-JP" sz="2400" dirty="0">
              <a:latin typeface="HGS創英角ﾎﾟｯﾌﾟ体" panose="040B0A00000000000000" pitchFamily="50" charset="-128"/>
              <a:ea typeface="HGS創英角ﾎﾟｯﾌﾟ体" panose="040B0A00000000000000" pitchFamily="50" charset="-128"/>
            </a:endParaRPr>
          </a:p>
          <a:p>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1400" dirty="0">
                <a:latin typeface="HGS創英角ﾎﾟｯﾌﾟ体" panose="040B0A00000000000000" pitchFamily="50" charset="-128"/>
                <a:ea typeface="HGS創英角ﾎﾟｯﾌﾟ体" panose="040B0A00000000000000" pitchFamily="50" charset="-128"/>
              </a:rPr>
              <a:t>性器や体の特徴</a:t>
            </a:r>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1400" dirty="0">
                <a:latin typeface="HGS創英角ﾎﾟｯﾌﾟ体" panose="040B0A00000000000000" pitchFamily="50" charset="-128"/>
                <a:ea typeface="HGS創英角ﾎﾟｯﾌﾟ体" panose="040B0A00000000000000" pitchFamily="50" charset="-128"/>
              </a:rPr>
              <a:t>ホルモンバランスは人それぞれ</a:t>
            </a:r>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1400" dirty="0">
                <a:latin typeface="HGS創英角ﾎﾟｯﾌﾟ体" panose="040B0A00000000000000" pitchFamily="50" charset="-128"/>
                <a:ea typeface="HGS創英角ﾎﾟｯﾌﾟ体" panose="040B0A00000000000000" pitchFamily="50" charset="-128"/>
              </a:rPr>
              <a:t>いろんなからだがあるのです。</a:t>
            </a:r>
          </a:p>
        </p:txBody>
      </p:sp>
      <p:sp>
        <p:nvSpPr>
          <p:cNvPr id="9" name="テキスト ボックス 8">
            <a:extLst>
              <a:ext uri="{FF2B5EF4-FFF2-40B4-BE49-F238E27FC236}">
                <a16:creationId xmlns:a16="http://schemas.microsoft.com/office/drawing/2014/main" id="{368AD11B-DD1C-321F-5EC5-A6DA19E31615}"/>
              </a:ext>
            </a:extLst>
          </p:cNvPr>
          <p:cNvSpPr txBox="1"/>
          <p:nvPr/>
        </p:nvSpPr>
        <p:spPr>
          <a:xfrm>
            <a:off x="4801036" y="3540554"/>
            <a:ext cx="3636442" cy="2462213"/>
          </a:xfrm>
          <a:prstGeom prst="rect">
            <a:avLst/>
          </a:prstGeom>
          <a:solidFill>
            <a:schemeClr val="accent5">
              <a:lumMod val="20000"/>
              <a:lumOff val="80000"/>
            </a:schemeClr>
          </a:solidFill>
          <a:ln w="38100">
            <a:solidFill>
              <a:schemeClr val="accent6"/>
            </a:solidFill>
          </a:ln>
        </p:spPr>
        <p:txBody>
          <a:bodyPr wrap="square" rtlCol="0">
            <a:spAutoFit/>
          </a:bodyPr>
          <a:lstStyle/>
          <a:p>
            <a:r>
              <a:rPr kumimoji="1" lang="ja-JP" altLang="en-US" sz="3600" dirty="0">
                <a:latin typeface="HGS創英角ﾎﾟｯﾌﾟ体" panose="040B0A00000000000000" pitchFamily="50" charset="-128"/>
                <a:ea typeface="HGS創英角ﾎﾟｯﾌﾟ体" panose="040B0A00000000000000" pitchFamily="50" charset="-128"/>
              </a:rPr>
              <a:t>性表現</a:t>
            </a:r>
            <a:endParaRPr kumimoji="1" lang="en-US" altLang="ja-JP" sz="3600" dirty="0">
              <a:latin typeface="HGS創英角ﾎﾟｯﾌﾟ体" panose="040B0A00000000000000" pitchFamily="50" charset="-128"/>
              <a:ea typeface="HGS創英角ﾎﾟｯﾌﾟ体" panose="040B0A00000000000000" pitchFamily="50" charset="-128"/>
            </a:endParaRPr>
          </a:p>
          <a:p>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2400" dirty="0">
                <a:latin typeface="HGS創英角ﾎﾟｯﾌﾟ体" panose="040B0A00000000000000" pitchFamily="50" charset="-128"/>
                <a:ea typeface="HGS創英角ﾎﾟｯﾌﾟ体" panose="040B0A00000000000000" pitchFamily="50" charset="-128"/>
              </a:rPr>
              <a:t>あなたは</a:t>
            </a:r>
            <a:endParaRPr kumimoji="1" lang="en-US" altLang="ja-JP" sz="2400" dirty="0">
              <a:latin typeface="HGS創英角ﾎﾟｯﾌﾟ体" panose="040B0A00000000000000" pitchFamily="50" charset="-128"/>
              <a:ea typeface="HGS創英角ﾎﾟｯﾌﾟ体" panose="040B0A00000000000000" pitchFamily="50" charset="-128"/>
            </a:endParaRPr>
          </a:p>
          <a:p>
            <a:r>
              <a:rPr kumimoji="1" lang="ja-JP" altLang="en-US" sz="2400" dirty="0">
                <a:latin typeface="HGS創英角ﾎﾟｯﾌﾟ体" panose="040B0A00000000000000" pitchFamily="50" charset="-128"/>
                <a:ea typeface="HGS創英角ﾎﾟｯﾌﾟ体" panose="040B0A00000000000000" pitchFamily="50" charset="-128"/>
              </a:rPr>
              <a:t>どんな表現をする？</a:t>
            </a:r>
            <a:endParaRPr kumimoji="1" lang="en-US" altLang="ja-JP" sz="2400" dirty="0">
              <a:latin typeface="HGS創英角ﾎﾟｯﾌﾟ体" panose="040B0A00000000000000" pitchFamily="50" charset="-128"/>
              <a:ea typeface="HGS創英角ﾎﾟｯﾌﾟ体" panose="040B0A00000000000000" pitchFamily="50" charset="-128"/>
            </a:endParaRPr>
          </a:p>
          <a:p>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1400" dirty="0">
                <a:latin typeface="HGS創英角ﾎﾟｯﾌﾟ体" panose="040B0A00000000000000" pitchFamily="50" charset="-128"/>
                <a:ea typeface="HGS創英角ﾎﾟｯﾌﾟ体" panose="040B0A00000000000000" pitchFamily="50" charset="-128"/>
              </a:rPr>
              <a:t>自分の「性」を</a:t>
            </a:r>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1400" dirty="0">
                <a:latin typeface="HGS創英角ﾎﾟｯﾌﾟ体" panose="040B0A00000000000000" pitchFamily="50" charset="-128"/>
                <a:ea typeface="HGS創英角ﾎﾟｯﾌﾟ体" panose="040B0A00000000000000" pitchFamily="50" charset="-128"/>
              </a:rPr>
              <a:t>どのように表現するのか。</a:t>
            </a:r>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1400" dirty="0">
                <a:latin typeface="HGS創英角ﾎﾟｯﾌﾟ体" panose="040B0A00000000000000" pitchFamily="50" charset="-128"/>
                <a:ea typeface="HGS創英角ﾎﾟｯﾌﾟ体" panose="040B0A00000000000000" pitchFamily="50" charset="-128"/>
              </a:rPr>
              <a:t>言葉遣い、身振り、服装、人それぞれです。</a:t>
            </a:r>
          </a:p>
        </p:txBody>
      </p:sp>
      <p:sp>
        <p:nvSpPr>
          <p:cNvPr id="10" name="テキスト ボックス 9">
            <a:extLst>
              <a:ext uri="{FF2B5EF4-FFF2-40B4-BE49-F238E27FC236}">
                <a16:creationId xmlns:a16="http://schemas.microsoft.com/office/drawing/2014/main" id="{A5BD146F-F8BD-3D48-5739-318EFFB266B2}"/>
              </a:ext>
            </a:extLst>
          </p:cNvPr>
          <p:cNvSpPr txBox="1"/>
          <p:nvPr/>
        </p:nvSpPr>
        <p:spPr>
          <a:xfrm>
            <a:off x="706522" y="3544867"/>
            <a:ext cx="3865478" cy="2462213"/>
          </a:xfrm>
          <a:prstGeom prst="rect">
            <a:avLst/>
          </a:prstGeom>
          <a:solidFill>
            <a:schemeClr val="accent5">
              <a:lumMod val="20000"/>
              <a:lumOff val="80000"/>
            </a:schemeClr>
          </a:solidFill>
          <a:ln w="38100">
            <a:solidFill>
              <a:schemeClr val="accent6"/>
            </a:solidFill>
          </a:ln>
        </p:spPr>
        <p:txBody>
          <a:bodyPr wrap="square" rtlCol="0">
            <a:spAutoFit/>
          </a:bodyPr>
          <a:lstStyle/>
          <a:p>
            <a:r>
              <a:rPr kumimoji="1" lang="ja-JP" altLang="en-US" sz="3600" dirty="0">
                <a:latin typeface="HGS創英角ﾎﾟｯﾌﾟ体" panose="040B0A00000000000000" pitchFamily="50" charset="-128"/>
                <a:ea typeface="HGS創英角ﾎﾟｯﾌﾟ体" panose="040B0A00000000000000" pitchFamily="50" charset="-128"/>
              </a:rPr>
              <a:t>性的指向</a:t>
            </a:r>
            <a:endParaRPr kumimoji="1" lang="en-US" altLang="ja-JP" sz="3600" dirty="0">
              <a:latin typeface="HGS創英角ﾎﾟｯﾌﾟ体" panose="040B0A00000000000000" pitchFamily="50" charset="-128"/>
              <a:ea typeface="HGS創英角ﾎﾟｯﾌﾟ体" panose="040B0A00000000000000" pitchFamily="50" charset="-128"/>
            </a:endParaRPr>
          </a:p>
          <a:p>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2400" dirty="0">
                <a:latin typeface="HGS創英角ﾎﾟｯﾌﾟ体" panose="040B0A00000000000000" pitchFamily="50" charset="-128"/>
                <a:ea typeface="HGS創英角ﾎﾟｯﾌﾟ体" panose="040B0A00000000000000" pitchFamily="50" charset="-128"/>
              </a:rPr>
              <a:t>あなたは、</a:t>
            </a:r>
            <a:endParaRPr kumimoji="1" lang="en-US" altLang="ja-JP" sz="2400" dirty="0">
              <a:latin typeface="HGS創英角ﾎﾟｯﾌﾟ体" panose="040B0A00000000000000" pitchFamily="50" charset="-128"/>
              <a:ea typeface="HGS創英角ﾎﾟｯﾌﾟ体" panose="040B0A00000000000000" pitchFamily="50" charset="-128"/>
            </a:endParaRPr>
          </a:p>
          <a:p>
            <a:r>
              <a:rPr kumimoji="1" lang="ja-JP" altLang="en-US" sz="2400" dirty="0">
                <a:latin typeface="HGS創英角ﾎﾟｯﾌﾟ体" panose="040B0A00000000000000" pitchFamily="50" charset="-128"/>
                <a:ea typeface="HGS創英角ﾎﾟｯﾌﾟ体" panose="040B0A00000000000000" pitchFamily="50" charset="-128"/>
              </a:rPr>
              <a:t>どんな人に惹かれる？</a:t>
            </a:r>
            <a:endParaRPr kumimoji="1" lang="en-US" altLang="ja-JP" sz="2400" dirty="0">
              <a:latin typeface="HGS創英角ﾎﾟｯﾌﾟ体" panose="040B0A00000000000000" pitchFamily="50" charset="-128"/>
              <a:ea typeface="HGS創英角ﾎﾟｯﾌﾟ体" panose="040B0A00000000000000" pitchFamily="50" charset="-128"/>
            </a:endParaRPr>
          </a:p>
          <a:p>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1400" dirty="0">
                <a:latin typeface="HGS創英角ﾎﾟｯﾌﾟ体" panose="040B0A00000000000000" pitchFamily="50" charset="-128"/>
                <a:ea typeface="HGS創英角ﾎﾟｯﾌﾟ体" panose="040B0A00000000000000" pitchFamily="50" charset="-128"/>
              </a:rPr>
              <a:t>どんな「性」に魅力を感じるのか。</a:t>
            </a:r>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1400" dirty="0">
                <a:latin typeface="HGS創英角ﾎﾟｯﾌﾟ体" panose="040B0A00000000000000" pitchFamily="50" charset="-128"/>
                <a:ea typeface="HGS創英角ﾎﾟｯﾌﾟ体" panose="040B0A00000000000000" pitchFamily="50" charset="-128"/>
              </a:rPr>
              <a:t>必ずしも</a:t>
            </a:r>
            <a:r>
              <a:rPr kumimoji="1" lang="ja-JP" altLang="en-US" sz="1400" dirty="0" smtClean="0">
                <a:latin typeface="HGS創英角ﾎﾟｯﾌﾟ体" panose="040B0A00000000000000" pitchFamily="50" charset="-128"/>
                <a:ea typeface="HGS創英角ﾎﾟｯﾌﾟ体" panose="040B0A00000000000000" pitchFamily="50" charset="-128"/>
              </a:rPr>
              <a:t>異性に惹かれる</a:t>
            </a:r>
            <a:r>
              <a:rPr kumimoji="1" lang="ja-JP" altLang="en-US" sz="1400" dirty="0">
                <a:latin typeface="HGS創英角ﾎﾟｯﾌﾟ体" panose="040B0A00000000000000" pitchFamily="50" charset="-128"/>
                <a:ea typeface="HGS創英角ﾎﾟｯﾌﾟ体" panose="040B0A00000000000000" pitchFamily="50" charset="-128"/>
              </a:rPr>
              <a:t>わけではありません。その人にはその人の「好き」があります。</a:t>
            </a:r>
          </a:p>
        </p:txBody>
      </p:sp>
      <p:sp>
        <p:nvSpPr>
          <p:cNvPr id="11" name="テキスト ボックス 10">
            <a:extLst>
              <a:ext uri="{FF2B5EF4-FFF2-40B4-BE49-F238E27FC236}">
                <a16:creationId xmlns:a16="http://schemas.microsoft.com/office/drawing/2014/main" id="{43B40CE6-603C-A2AF-A823-2C6970F3C678}"/>
              </a:ext>
            </a:extLst>
          </p:cNvPr>
          <p:cNvSpPr txBox="1"/>
          <p:nvPr/>
        </p:nvSpPr>
        <p:spPr>
          <a:xfrm>
            <a:off x="4801036" y="850920"/>
            <a:ext cx="3636442" cy="2462213"/>
          </a:xfrm>
          <a:prstGeom prst="rect">
            <a:avLst/>
          </a:prstGeom>
          <a:solidFill>
            <a:schemeClr val="accent5">
              <a:lumMod val="20000"/>
              <a:lumOff val="80000"/>
            </a:schemeClr>
          </a:solidFill>
          <a:ln w="38100">
            <a:solidFill>
              <a:schemeClr val="accent6"/>
            </a:solidFill>
          </a:ln>
        </p:spPr>
        <p:txBody>
          <a:bodyPr wrap="square" rtlCol="0">
            <a:spAutoFit/>
          </a:bodyPr>
          <a:lstStyle/>
          <a:p>
            <a:r>
              <a:rPr kumimoji="1" lang="ja-JP" altLang="en-US" sz="3600" dirty="0">
                <a:latin typeface="HGS創英角ﾎﾟｯﾌﾟ体" panose="040B0A00000000000000" pitchFamily="50" charset="-128"/>
                <a:ea typeface="HGS創英角ﾎﾟｯﾌﾟ体" panose="040B0A00000000000000" pitchFamily="50" charset="-128"/>
              </a:rPr>
              <a:t>性自認</a:t>
            </a:r>
            <a:endParaRPr kumimoji="1" lang="en-US" altLang="ja-JP" sz="3600" dirty="0">
              <a:latin typeface="HGS創英角ﾎﾟｯﾌﾟ体" panose="040B0A00000000000000" pitchFamily="50" charset="-128"/>
              <a:ea typeface="HGS創英角ﾎﾟｯﾌﾟ体" panose="040B0A00000000000000" pitchFamily="50" charset="-128"/>
            </a:endParaRPr>
          </a:p>
          <a:p>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2400" dirty="0">
                <a:latin typeface="HGS創英角ﾎﾟｯﾌﾟ体" panose="040B0A00000000000000" pitchFamily="50" charset="-128"/>
                <a:ea typeface="HGS創英角ﾎﾟｯﾌﾟ体" panose="040B0A00000000000000" pitchFamily="50" charset="-128"/>
              </a:rPr>
              <a:t>あなたの</a:t>
            </a:r>
            <a:endParaRPr kumimoji="1" lang="en-US" altLang="ja-JP" sz="2400" dirty="0">
              <a:latin typeface="HGS創英角ﾎﾟｯﾌﾟ体" panose="040B0A00000000000000" pitchFamily="50" charset="-128"/>
              <a:ea typeface="HGS創英角ﾎﾟｯﾌﾟ体" panose="040B0A00000000000000" pitchFamily="50" charset="-128"/>
            </a:endParaRPr>
          </a:p>
          <a:p>
            <a:r>
              <a:rPr kumimoji="1" lang="ja-JP" altLang="en-US" sz="2400" dirty="0">
                <a:latin typeface="HGS創英角ﾎﾟｯﾌﾟ体" panose="040B0A00000000000000" pitchFamily="50" charset="-128"/>
                <a:ea typeface="HGS創英角ﾎﾟｯﾌﾟ体" panose="040B0A00000000000000" pitchFamily="50" charset="-128"/>
              </a:rPr>
              <a:t>性は？</a:t>
            </a:r>
            <a:endParaRPr kumimoji="1" lang="en-US" altLang="ja-JP" sz="2400" dirty="0">
              <a:latin typeface="HGS創英角ﾎﾟｯﾌﾟ体" panose="040B0A00000000000000" pitchFamily="50" charset="-128"/>
              <a:ea typeface="HGS創英角ﾎﾟｯﾌﾟ体" panose="040B0A00000000000000" pitchFamily="50" charset="-128"/>
            </a:endParaRPr>
          </a:p>
          <a:p>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1400" dirty="0">
                <a:latin typeface="HGS創英角ﾎﾟｯﾌﾟ体" panose="040B0A00000000000000" pitchFamily="50" charset="-128"/>
                <a:ea typeface="HGS創英角ﾎﾟｯﾌﾟ体" panose="040B0A00000000000000" pitchFamily="50" charset="-128"/>
              </a:rPr>
              <a:t>自分の「性」を何だと思うのか。</a:t>
            </a:r>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1400" dirty="0">
                <a:latin typeface="HGS創英角ﾎﾟｯﾌﾟ体" panose="040B0A00000000000000" pitchFamily="50" charset="-128"/>
                <a:ea typeface="HGS創英角ﾎﾟｯﾌﾟ体" panose="040B0A00000000000000" pitchFamily="50" charset="-128"/>
              </a:rPr>
              <a:t>「男」と「女」だけではありません。</a:t>
            </a:r>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1400" dirty="0">
                <a:latin typeface="HGS創英角ﾎﾟｯﾌﾟ体" panose="040B0A00000000000000" pitchFamily="50" charset="-128"/>
                <a:ea typeface="HGS創英角ﾎﾟｯﾌﾟ体" panose="040B0A00000000000000" pitchFamily="50" charset="-128"/>
              </a:rPr>
              <a:t>人の数だけあります。</a:t>
            </a:r>
          </a:p>
        </p:txBody>
      </p:sp>
    </p:spTree>
    <p:extLst>
      <p:ext uri="{BB962C8B-B14F-4D97-AF65-F5344CB8AC3E}">
        <p14:creationId xmlns:p14="http://schemas.microsoft.com/office/powerpoint/2010/main" val="26056235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17935" y="1288563"/>
            <a:ext cx="3266033" cy="369332"/>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からだの性（身体的性）</a:t>
            </a:r>
          </a:p>
        </p:txBody>
      </p:sp>
      <p:sp>
        <p:nvSpPr>
          <p:cNvPr id="3" name="テキスト ボックス 2"/>
          <p:cNvSpPr txBox="1"/>
          <p:nvPr/>
        </p:nvSpPr>
        <p:spPr>
          <a:xfrm>
            <a:off x="1043608" y="2448693"/>
            <a:ext cx="2808312" cy="369332"/>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こころの性（性自認）</a:t>
            </a:r>
          </a:p>
        </p:txBody>
      </p:sp>
      <p:sp>
        <p:nvSpPr>
          <p:cNvPr id="4" name="テキスト ボックス 3"/>
          <p:cNvSpPr txBox="1"/>
          <p:nvPr/>
        </p:nvSpPr>
        <p:spPr>
          <a:xfrm>
            <a:off x="1043608" y="3688051"/>
            <a:ext cx="4392488" cy="369332"/>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好きになる性（性的指向）</a:t>
            </a:r>
          </a:p>
        </p:txBody>
      </p:sp>
      <p:graphicFrame>
        <p:nvGraphicFramePr>
          <p:cNvPr id="6" name="表 5"/>
          <p:cNvGraphicFramePr>
            <a:graphicFrameLocks noGrp="1"/>
          </p:cNvGraphicFramePr>
          <p:nvPr>
            <p:extLst>
              <p:ext uri="{D42A27DB-BD31-4B8C-83A1-F6EECF244321}">
                <p14:modId xmlns:p14="http://schemas.microsoft.com/office/powerpoint/2010/main" val="2762942829"/>
              </p:ext>
            </p:extLst>
          </p:nvPr>
        </p:nvGraphicFramePr>
        <p:xfrm>
          <a:off x="1595592" y="1827927"/>
          <a:ext cx="6048670" cy="457200"/>
        </p:xfrm>
        <a:graphic>
          <a:graphicData uri="http://schemas.openxmlformats.org/drawingml/2006/table">
            <a:tbl>
              <a:tblPr firstRow="1" bandRow="1">
                <a:tableStyleId>{C083E6E3-FA7D-4D7B-A595-EF9225AFEA82}</a:tableStyleId>
              </a:tblPr>
              <a:tblGrid>
                <a:gridCol w="3024335">
                  <a:extLst>
                    <a:ext uri="{9D8B030D-6E8A-4147-A177-3AD203B41FA5}">
                      <a16:colId xmlns:a16="http://schemas.microsoft.com/office/drawing/2014/main" val="1929182741"/>
                    </a:ext>
                  </a:extLst>
                </a:gridCol>
                <a:gridCol w="3024335">
                  <a:extLst>
                    <a:ext uri="{9D8B030D-6E8A-4147-A177-3AD203B41FA5}">
                      <a16:colId xmlns:a16="http://schemas.microsoft.com/office/drawing/2014/main" val="2321064463"/>
                    </a:ext>
                  </a:extLst>
                </a:gridCol>
              </a:tblGrid>
              <a:tr h="193187">
                <a:tc>
                  <a:txBody>
                    <a:bodyPr/>
                    <a:lstStyle/>
                    <a:p>
                      <a:endParaRPr kumimoji="1" lang="ja-JP" altLang="en-US" sz="900" dirty="0"/>
                    </a:p>
                  </a:txBody>
                  <a:tcPr>
                    <a:lnL w="6350" cap="flat" cmpd="sng" algn="ctr">
                      <a:solidFill>
                        <a:schemeClr val="tx2">
                          <a:lumMod val="75000"/>
                          <a:lumOff val="25000"/>
                        </a:schemeClr>
                      </a:solidFill>
                      <a:prstDash val="solid"/>
                      <a:round/>
                      <a:headEnd type="none" w="med" len="med"/>
                      <a:tailEnd type="none" w="med" len="med"/>
                    </a:lnL>
                    <a:lnR w="6350" cap="flat" cmpd="sng" algn="ctr">
                      <a:solidFill>
                        <a:schemeClr val="tx2">
                          <a:lumMod val="75000"/>
                          <a:lumOff val="2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lumMod val="75000"/>
                          <a:lumOff val="25000"/>
                        </a:schemeClr>
                      </a:solidFill>
                      <a:prstDash val="solid"/>
                      <a:round/>
                      <a:headEnd type="none" w="med" len="med"/>
                      <a:tailEnd type="none" w="med" len="med"/>
                    </a:lnB>
                  </a:tcPr>
                </a:tc>
                <a:tc>
                  <a:txBody>
                    <a:bodyPr/>
                    <a:lstStyle/>
                    <a:p>
                      <a:endParaRPr kumimoji="1" lang="ja-JP" altLang="en-US" sz="900" dirty="0"/>
                    </a:p>
                  </a:txBody>
                  <a:tcPr>
                    <a:lnL w="6350" cap="flat" cmpd="sng" algn="ctr">
                      <a:solidFill>
                        <a:schemeClr val="tx2">
                          <a:lumMod val="75000"/>
                          <a:lumOff val="25000"/>
                        </a:schemeClr>
                      </a:solidFill>
                      <a:prstDash val="solid"/>
                      <a:round/>
                      <a:headEnd type="none" w="med" len="med"/>
                      <a:tailEnd type="none" w="med" len="med"/>
                    </a:lnL>
                    <a:lnR w="6350" cap="flat" cmpd="sng" algn="ctr">
                      <a:solidFill>
                        <a:schemeClr val="tx2">
                          <a:lumMod val="75000"/>
                          <a:lumOff val="2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lumMod val="75000"/>
                          <a:lumOff val="25000"/>
                        </a:schemeClr>
                      </a:solidFill>
                      <a:prstDash val="solid"/>
                      <a:round/>
                      <a:headEnd type="none" w="med" len="med"/>
                      <a:tailEnd type="none" w="med" len="med"/>
                    </a:lnB>
                  </a:tcPr>
                </a:tc>
                <a:extLst>
                  <a:ext uri="{0D108BD9-81ED-4DB2-BD59-A6C34878D82A}">
                    <a16:rowId xmlns:a16="http://schemas.microsoft.com/office/drawing/2014/main" val="3045647444"/>
                  </a:ext>
                </a:extLst>
              </a:tr>
              <a:tr h="193187">
                <a:tc>
                  <a:txBody>
                    <a:bodyPr/>
                    <a:lstStyle/>
                    <a:p>
                      <a:endParaRPr kumimoji="1" lang="ja-JP" altLang="en-US" sz="900" dirty="0"/>
                    </a:p>
                  </a:txBody>
                  <a:tcPr>
                    <a:lnL w="6350" cap="flat" cmpd="sng" algn="ctr">
                      <a:solidFill>
                        <a:schemeClr val="tx2">
                          <a:lumMod val="75000"/>
                          <a:lumOff val="25000"/>
                        </a:schemeClr>
                      </a:solidFill>
                      <a:prstDash val="solid"/>
                      <a:round/>
                      <a:headEnd type="none" w="med" len="med"/>
                      <a:tailEnd type="none" w="med" len="med"/>
                    </a:lnL>
                    <a:lnR w="6350" cap="flat" cmpd="sng" algn="ctr">
                      <a:solidFill>
                        <a:schemeClr val="tx2">
                          <a:lumMod val="75000"/>
                          <a:lumOff val="25000"/>
                        </a:schemeClr>
                      </a:solidFill>
                      <a:prstDash val="solid"/>
                      <a:round/>
                      <a:headEnd type="none" w="med" len="med"/>
                      <a:tailEnd type="none" w="med" len="med"/>
                    </a:lnR>
                    <a:lnT w="6350" cap="flat" cmpd="sng" algn="ctr">
                      <a:solidFill>
                        <a:schemeClr val="tx2">
                          <a:lumMod val="75000"/>
                          <a:lumOff val="25000"/>
                        </a:schemeClr>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endParaRPr kumimoji="1" lang="ja-JP" altLang="en-US" sz="900" dirty="0"/>
                    </a:p>
                  </a:txBody>
                  <a:tcPr>
                    <a:lnL w="6350" cap="flat" cmpd="sng" algn="ctr">
                      <a:solidFill>
                        <a:schemeClr val="tx2">
                          <a:lumMod val="75000"/>
                          <a:lumOff val="25000"/>
                        </a:schemeClr>
                      </a:solidFill>
                      <a:prstDash val="solid"/>
                      <a:round/>
                      <a:headEnd type="none" w="med" len="med"/>
                      <a:tailEnd type="none" w="med" len="med"/>
                    </a:lnL>
                    <a:lnR w="6350" cap="flat" cmpd="sng" algn="ctr">
                      <a:solidFill>
                        <a:schemeClr val="tx2">
                          <a:lumMod val="75000"/>
                          <a:lumOff val="25000"/>
                        </a:schemeClr>
                      </a:solidFill>
                      <a:prstDash val="solid"/>
                      <a:round/>
                      <a:headEnd type="none" w="med" len="med"/>
                      <a:tailEnd type="none" w="med" len="med"/>
                    </a:lnR>
                    <a:lnT w="6350" cap="flat" cmpd="sng" algn="ctr">
                      <a:solidFill>
                        <a:schemeClr val="tx2">
                          <a:lumMod val="75000"/>
                          <a:lumOff val="2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2678966859"/>
                  </a:ext>
                </a:extLst>
              </a:tr>
            </a:tbl>
          </a:graphicData>
        </a:graphic>
      </p:graphicFrame>
      <p:sp>
        <p:nvSpPr>
          <p:cNvPr id="7" name="テキスト ボックス 6"/>
          <p:cNvSpPr txBox="1"/>
          <p:nvPr/>
        </p:nvSpPr>
        <p:spPr>
          <a:xfrm>
            <a:off x="1459145" y="1595635"/>
            <a:ext cx="316973" cy="253916"/>
          </a:xfrm>
          <a:prstGeom prst="rect">
            <a:avLst/>
          </a:prstGeom>
          <a:noFill/>
        </p:spPr>
        <p:txBody>
          <a:bodyPr wrap="square" rtlCol="0">
            <a:spAutoFit/>
          </a:bodyPr>
          <a:lstStyle/>
          <a:p>
            <a:r>
              <a:rPr kumimoji="1" lang="ja-JP" altLang="en-US" sz="1050" dirty="0">
                <a:latin typeface="HG丸ｺﾞｼｯｸM-PRO" panose="020F0600000000000000" pitchFamily="50" charset="-128"/>
                <a:ea typeface="HG丸ｺﾞｼｯｸM-PRO" panose="020F0600000000000000" pitchFamily="50" charset="-128"/>
              </a:rPr>
              <a:t>女</a:t>
            </a:r>
          </a:p>
        </p:txBody>
      </p:sp>
      <p:sp>
        <p:nvSpPr>
          <p:cNvPr id="8" name="テキスト ボックス 7"/>
          <p:cNvSpPr txBox="1"/>
          <p:nvPr/>
        </p:nvSpPr>
        <p:spPr>
          <a:xfrm>
            <a:off x="7485775" y="1590516"/>
            <a:ext cx="316973" cy="253916"/>
          </a:xfrm>
          <a:prstGeom prst="rect">
            <a:avLst/>
          </a:prstGeom>
          <a:noFill/>
        </p:spPr>
        <p:txBody>
          <a:bodyPr wrap="square" rtlCol="0">
            <a:spAutoFit/>
          </a:bodyPr>
          <a:lstStyle/>
          <a:p>
            <a:r>
              <a:rPr kumimoji="1" lang="ja-JP" altLang="en-US" sz="1050" dirty="0">
                <a:latin typeface="HG丸ｺﾞｼｯｸM-PRO" panose="020F0600000000000000" pitchFamily="50" charset="-128"/>
                <a:ea typeface="HG丸ｺﾞｼｯｸM-PRO" panose="020F0600000000000000" pitchFamily="50" charset="-128"/>
              </a:rPr>
              <a:t>男</a:t>
            </a:r>
          </a:p>
        </p:txBody>
      </p:sp>
      <p:graphicFrame>
        <p:nvGraphicFramePr>
          <p:cNvPr id="9" name="表 8"/>
          <p:cNvGraphicFramePr>
            <a:graphicFrameLocks noGrp="1"/>
          </p:cNvGraphicFramePr>
          <p:nvPr>
            <p:extLst>
              <p:ext uri="{D42A27DB-BD31-4B8C-83A1-F6EECF244321}">
                <p14:modId xmlns:p14="http://schemas.microsoft.com/office/powerpoint/2010/main" val="2101873685"/>
              </p:ext>
            </p:extLst>
          </p:nvPr>
        </p:nvGraphicFramePr>
        <p:xfrm>
          <a:off x="1595592" y="2999682"/>
          <a:ext cx="6048670" cy="457200"/>
        </p:xfrm>
        <a:graphic>
          <a:graphicData uri="http://schemas.openxmlformats.org/drawingml/2006/table">
            <a:tbl>
              <a:tblPr firstRow="1" bandRow="1">
                <a:tableStyleId>{C083E6E3-FA7D-4D7B-A595-EF9225AFEA82}</a:tableStyleId>
              </a:tblPr>
              <a:tblGrid>
                <a:gridCol w="3024335">
                  <a:extLst>
                    <a:ext uri="{9D8B030D-6E8A-4147-A177-3AD203B41FA5}">
                      <a16:colId xmlns:a16="http://schemas.microsoft.com/office/drawing/2014/main" val="1929182741"/>
                    </a:ext>
                  </a:extLst>
                </a:gridCol>
                <a:gridCol w="3024335">
                  <a:extLst>
                    <a:ext uri="{9D8B030D-6E8A-4147-A177-3AD203B41FA5}">
                      <a16:colId xmlns:a16="http://schemas.microsoft.com/office/drawing/2014/main" val="2321064463"/>
                    </a:ext>
                  </a:extLst>
                </a:gridCol>
              </a:tblGrid>
              <a:tr h="193187">
                <a:tc>
                  <a:txBody>
                    <a:bodyPr/>
                    <a:lstStyle/>
                    <a:p>
                      <a:endParaRPr kumimoji="1" lang="ja-JP" altLang="en-US" sz="900" dirty="0"/>
                    </a:p>
                  </a:txBody>
                  <a:tcPr>
                    <a:lnL w="6350" cap="flat" cmpd="sng" algn="ctr">
                      <a:solidFill>
                        <a:schemeClr val="tx2">
                          <a:lumMod val="75000"/>
                          <a:lumOff val="25000"/>
                        </a:schemeClr>
                      </a:solidFill>
                      <a:prstDash val="solid"/>
                      <a:round/>
                      <a:headEnd type="none" w="med" len="med"/>
                      <a:tailEnd type="none" w="med" len="med"/>
                    </a:lnL>
                    <a:lnR w="6350" cap="flat" cmpd="sng" algn="ctr">
                      <a:solidFill>
                        <a:schemeClr val="tx2">
                          <a:lumMod val="75000"/>
                          <a:lumOff val="2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lumMod val="75000"/>
                          <a:lumOff val="25000"/>
                        </a:schemeClr>
                      </a:solidFill>
                      <a:prstDash val="solid"/>
                      <a:round/>
                      <a:headEnd type="none" w="med" len="med"/>
                      <a:tailEnd type="none" w="med" len="med"/>
                    </a:lnB>
                  </a:tcPr>
                </a:tc>
                <a:tc>
                  <a:txBody>
                    <a:bodyPr/>
                    <a:lstStyle/>
                    <a:p>
                      <a:endParaRPr kumimoji="1" lang="ja-JP" altLang="en-US" sz="900" dirty="0"/>
                    </a:p>
                  </a:txBody>
                  <a:tcPr>
                    <a:lnL w="6350" cap="flat" cmpd="sng" algn="ctr">
                      <a:solidFill>
                        <a:schemeClr val="tx2">
                          <a:lumMod val="75000"/>
                          <a:lumOff val="25000"/>
                        </a:schemeClr>
                      </a:solidFill>
                      <a:prstDash val="solid"/>
                      <a:round/>
                      <a:headEnd type="none" w="med" len="med"/>
                      <a:tailEnd type="none" w="med" len="med"/>
                    </a:lnL>
                    <a:lnR w="6350" cap="flat" cmpd="sng" algn="ctr">
                      <a:solidFill>
                        <a:schemeClr val="tx2">
                          <a:lumMod val="75000"/>
                          <a:lumOff val="2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lumMod val="75000"/>
                          <a:lumOff val="25000"/>
                        </a:schemeClr>
                      </a:solidFill>
                      <a:prstDash val="solid"/>
                      <a:round/>
                      <a:headEnd type="none" w="med" len="med"/>
                      <a:tailEnd type="none" w="med" len="med"/>
                    </a:lnB>
                  </a:tcPr>
                </a:tc>
                <a:extLst>
                  <a:ext uri="{0D108BD9-81ED-4DB2-BD59-A6C34878D82A}">
                    <a16:rowId xmlns:a16="http://schemas.microsoft.com/office/drawing/2014/main" val="3045647444"/>
                  </a:ext>
                </a:extLst>
              </a:tr>
              <a:tr h="193187">
                <a:tc>
                  <a:txBody>
                    <a:bodyPr/>
                    <a:lstStyle/>
                    <a:p>
                      <a:endParaRPr kumimoji="1" lang="ja-JP" altLang="en-US" sz="900" dirty="0"/>
                    </a:p>
                  </a:txBody>
                  <a:tcPr>
                    <a:lnL w="6350" cap="flat" cmpd="sng" algn="ctr">
                      <a:solidFill>
                        <a:schemeClr val="tx2">
                          <a:lumMod val="75000"/>
                          <a:lumOff val="25000"/>
                        </a:schemeClr>
                      </a:solidFill>
                      <a:prstDash val="solid"/>
                      <a:round/>
                      <a:headEnd type="none" w="med" len="med"/>
                      <a:tailEnd type="none" w="med" len="med"/>
                    </a:lnL>
                    <a:lnR w="6350" cap="flat" cmpd="sng" algn="ctr">
                      <a:solidFill>
                        <a:schemeClr val="tx2">
                          <a:lumMod val="75000"/>
                          <a:lumOff val="25000"/>
                        </a:schemeClr>
                      </a:solidFill>
                      <a:prstDash val="solid"/>
                      <a:round/>
                      <a:headEnd type="none" w="med" len="med"/>
                      <a:tailEnd type="none" w="med" len="med"/>
                    </a:lnR>
                    <a:lnT w="6350" cap="flat" cmpd="sng" algn="ctr">
                      <a:solidFill>
                        <a:schemeClr val="tx2">
                          <a:lumMod val="75000"/>
                          <a:lumOff val="25000"/>
                        </a:schemeClr>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endParaRPr kumimoji="1" lang="ja-JP" altLang="en-US" sz="900" dirty="0"/>
                    </a:p>
                  </a:txBody>
                  <a:tcPr>
                    <a:lnL w="6350" cap="flat" cmpd="sng" algn="ctr">
                      <a:solidFill>
                        <a:schemeClr val="tx2">
                          <a:lumMod val="75000"/>
                          <a:lumOff val="25000"/>
                        </a:schemeClr>
                      </a:solidFill>
                      <a:prstDash val="solid"/>
                      <a:round/>
                      <a:headEnd type="none" w="med" len="med"/>
                      <a:tailEnd type="none" w="med" len="med"/>
                    </a:lnL>
                    <a:lnR w="6350" cap="flat" cmpd="sng" algn="ctr">
                      <a:solidFill>
                        <a:schemeClr val="tx2">
                          <a:lumMod val="75000"/>
                          <a:lumOff val="25000"/>
                        </a:schemeClr>
                      </a:solidFill>
                      <a:prstDash val="solid"/>
                      <a:round/>
                      <a:headEnd type="none" w="med" len="med"/>
                      <a:tailEnd type="none" w="med" len="med"/>
                    </a:lnR>
                    <a:lnT w="6350" cap="flat" cmpd="sng" algn="ctr">
                      <a:solidFill>
                        <a:schemeClr val="tx2">
                          <a:lumMod val="75000"/>
                          <a:lumOff val="2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2678966859"/>
                  </a:ext>
                </a:extLst>
              </a:tr>
            </a:tbl>
          </a:graphicData>
        </a:graphic>
      </p:graphicFrame>
      <p:sp>
        <p:nvSpPr>
          <p:cNvPr id="10" name="テキスト ボックス 9"/>
          <p:cNvSpPr txBox="1"/>
          <p:nvPr/>
        </p:nvSpPr>
        <p:spPr>
          <a:xfrm>
            <a:off x="1437105" y="2738227"/>
            <a:ext cx="316973" cy="253916"/>
          </a:xfrm>
          <a:prstGeom prst="rect">
            <a:avLst/>
          </a:prstGeom>
          <a:noFill/>
        </p:spPr>
        <p:txBody>
          <a:bodyPr wrap="square" rtlCol="0">
            <a:spAutoFit/>
          </a:bodyPr>
          <a:lstStyle/>
          <a:p>
            <a:r>
              <a:rPr kumimoji="1" lang="ja-JP" altLang="en-US" sz="1050" dirty="0">
                <a:latin typeface="HG丸ｺﾞｼｯｸM-PRO" panose="020F0600000000000000" pitchFamily="50" charset="-128"/>
                <a:ea typeface="HG丸ｺﾞｼｯｸM-PRO" panose="020F0600000000000000" pitchFamily="50" charset="-128"/>
              </a:rPr>
              <a:t>女</a:t>
            </a:r>
          </a:p>
        </p:txBody>
      </p:sp>
      <p:sp>
        <p:nvSpPr>
          <p:cNvPr id="11" name="テキスト ボックス 10"/>
          <p:cNvSpPr txBox="1"/>
          <p:nvPr/>
        </p:nvSpPr>
        <p:spPr>
          <a:xfrm>
            <a:off x="7478004" y="2760322"/>
            <a:ext cx="316973" cy="253916"/>
          </a:xfrm>
          <a:prstGeom prst="rect">
            <a:avLst/>
          </a:prstGeom>
          <a:noFill/>
        </p:spPr>
        <p:txBody>
          <a:bodyPr wrap="square" rtlCol="0">
            <a:spAutoFit/>
          </a:bodyPr>
          <a:lstStyle/>
          <a:p>
            <a:r>
              <a:rPr kumimoji="1" lang="ja-JP" altLang="en-US" sz="1050" dirty="0">
                <a:latin typeface="HG丸ｺﾞｼｯｸM-PRO" panose="020F0600000000000000" pitchFamily="50" charset="-128"/>
                <a:ea typeface="HG丸ｺﾞｼｯｸM-PRO" panose="020F0600000000000000" pitchFamily="50" charset="-128"/>
              </a:rPr>
              <a:t>男</a:t>
            </a:r>
          </a:p>
        </p:txBody>
      </p:sp>
      <p:graphicFrame>
        <p:nvGraphicFramePr>
          <p:cNvPr id="12" name="表 11"/>
          <p:cNvGraphicFramePr>
            <a:graphicFrameLocks noGrp="1"/>
          </p:cNvGraphicFramePr>
          <p:nvPr>
            <p:extLst>
              <p:ext uri="{D42A27DB-BD31-4B8C-83A1-F6EECF244321}">
                <p14:modId xmlns:p14="http://schemas.microsoft.com/office/powerpoint/2010/main" val="4286890610"/>
              </p:ext>
            </p:extLst>
          </p:nvPr>
        </p:nvGraphicFramePr>
        <p:xfrm>
          <a:off x="1617631" y="4296446"/>
          <a:ext cx="6048670" cy="457200"/>
        </p:xfrm>
        <a:graphic>
          <a:graphicData uri="http://schemas.openxmlformats.org/drawingml/2006/table">
            <a:tbl>
              <a:tblPr firstRow="1" bandRow="1">
                <a:tableStyleId>{C083E6E3-FA7D-4D7B-A595-EF9225AFEA82}</a:tableStyleId>
              </a:tblPr>
              <a:tblGrid>
                <a:gridCol w="3024335">
                  <a:extLst>
                    <a:ext uri="{9D8B030D-6E8A-4147-A177-3AD203B41FA5}">
                      <a16:colId xmlns:a16="http://schemas.microsoft.com/office/drawing/2014/main" val="1929182741"/>
                    </a:ext>
                  </a:extLst>
                </a:gridCol>
                <a:gridCol w="3024335">
                  <a:extLst>
                    <a:ext uri="{9D8B030D-6E8A-4147-A177-3AD203B41FA5}">
                      <a16:colId xmlns:a16="http://schemas.microsoft.com/office/drawing/2014/main" val="2321064463"/>
                    </a:ext>
                  </a:extLst>
                </a:gridCol>
              </a:tblGrid>
              <a:tr h="193187">
                <a:tc>
                  <a:txBody>
                    <a:bodyPr/>
                    <a:lstStyle/>
                    <a:p>
                      <a:endParaRPr kumimoji="1" lang="ja-JP" altLang="en-US" sz="900" dirty="0"/>
                    </a:p>
                  </a:txBody>
                  <a:tcPr>
                    <a:lnL w="6350" cap="flat" cmpd="sng" algn="ctr">
                      <a:solidFill>
                        <a:schemeClr val="tx2">
                          <a:lumMod val="75000"/>
                          <a:lumOff val="25000"/>
                        </a:schemeClr>
                      </a:solidFill>
                      <a:prstDash val="solid"/>
                      <a:round/>
                      <a:headEnd type="none" w="med" len="med"/>
                      <a:tailEnd type="none" w="med" len="med"/>
                    </a:lnL>
                    <a:lnR w="6350" cap="flat" cmpd="sng" algn="ctr">
                      <a:solidFill>
                        <a:schemeClr val="tx2">
                          <a:lumMod val="75000"/>
                          <a:lumOff val="2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lumMod val="75000"/>
                          <a:lumOff val="25000"/>
                        </a:schemeClr>
                      </a:solidFill>
                      <a:prstDash val="solid"/>
                      <a:round/>
                      <a:headEnd type="none" w="med" len="med"/>
                      <a:tailEnd type="none" w="med" len="med"/>
                    </a:lnB>
                  </a:tcPr>
                </a:tc>
                <a:tc>
                  <a:txBody>
                    <a:bodyPr/>
                    <a:lstStyle/>
                    <a:p>
                      <a:endParaRPr kumimoji="1" lang="ja-JP" altLang="en-US" sz="900" dirty="0"/>
                    </a:p>
                  </a:txBody>
                  <a:tcPr>
                    <a:lnL w="6350" cap="flat" cmpd="sng" algn="ctr">
                      <a:solidFill>
                        <a:schemeClr val="tx2">
                          <a:lumMod val="75000"/>
                          <a:lumOff val="25000"/>
                        </a:schemeClr>
                      </a:solidFill>
                      <a:prstDash val="solid"/>
                      <a:round/>
                      <a:headEnd type="none" w="med" len="med"/>
                      <a:tailEnd type="none" w="med" len="med"/>
                    </a:lnL>
                    <a:lnR w="6350" cap="flat" cmpd="sng" algn="ctr">
                      <a:solidFill>
                        <a:schemeClr val="tx2">
                          <a:lumMod val="75000"/>
                          <a:lumOff val="2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lumMod val="75000"/>
                          <a:lumOff val="25000"/>
                        </a:schemeClr>
                      </a:solidFill>
                      <a:prstDash val="solid"/>
                      <a:round/>
                      <a:headEnd type="none" w="med" len="med"/>
                      <a:tailEnd type="none" w="med" len="med"/>
                    </a:lnB>
                  </a:tcPr>
                </a:tc>
                <a:extLst>
                  <a:ext uri="{0D108BD9-81ED-4DB2-BD59-A6C34878D82A}">
                    <a16:rowId xmlns:a16="http://schemas.microsoft.com/office/drawing/2014/main" val="3045647444"/>
                  </a:ext>
                </a:extLst>
              </a:tr>
              <a:tr h="193187">
                <a:tc>
                  <a:txBody>
                    <a:bodyPr/>
                    <a:lstStyle/>
                    <a:p>
                      <a:endParaRPr kumimoji="1" lang="ja-JP" altLang="en-US" sz="900" dirty="0"/>
                    </a:p>
                  </a:txBody>
                  <a:tcPr>
                    <a:lnL w="6350" cap="flat" cmpd="sng" algn="ctr">
                      <a:solidFill>
                        <a:schemeClr val="tx2">
                          <a:lumMod val="75000"/>
                          <a:lumOff val="25000"/>
                        </a:schemeClr>
                      </a:solidFill>
                      <a:prstDash val="solid"/>
                      <a:round/>
                      <a:headEnd type="none" w="med" len="med"/>
                      <a:tailEnd type="none" w="med" len="med"/>
                    </a:lnL>
                    <a:lnR w="6350" cap="flat" cmpd="sng" algn="ctr">
                      <a:solidFill>
                        <a:schemeClr val="tx2">
                          <a:lumMod val="75000"/>
                          <a:lumOff val="25000"/>
                        </a:schemeClr>
                      </a:solidFill>
                      <a:prstDash val="solid"/>
                      <a:round/>
                      <a:headEnd type="none" w="med" len="med"/>
                      <a:tailEnd type="none" w="med" len="med"/>
                    </a:lnR>
                    <a:lnT w="6350" cap="flat" cmpd="sng" algn="ctr">
                      <a:solidFill>
                        <a:schemeClr val="tx2">
                          <a:lumMod val="75000"/>
                          <a:lumOff val="25000"/>
                        </a:schemeClr>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endParaRPr kumimoji="1" lang="ja-JP" altLang="en-US" sz="900" dirty="0"/>
                    </a:p>
                  </a:txBody>
                  <a:tcPr>
                    <a:lnL w="6350" cap="flat" cmpd="sng" algn="ctr">
                      <a:solidFill>
                        <a:schemeClr val="tx2">
                          <a:lumMod val="75000"/>
                          <a:lumOff val="25000"/>
                        </a:schemeClr>
                      </a:solidFill>
                      <a:prstDash val="solid"/>
                      <a:round/>
                      <a:headEnd type="none" w="med" len="med"/>
                      <a:tailEnd type="none" w="med" len="med"/>
                    </a:lnL>
                    <a:lnR w="6350" cap="flat" cmpd="sng" algn="ctr">
                      <a:solidFill>
                        <a:schemeClr val="tx2">
                          <a:lumMod val="75000"/>
                          <a:lumOff val="25000"/>
                        </a:schemeClr>
                      </a:solidFill>
                      <a:prstDash val="solid"/>
                      <a:round/>
                      <a:headEnd type="none" w="med" len="med"/>
                      <a:tailEnd type="none" w="med" len="med"/>
                    </a:lnR>
                    <a:lnT w="6350" cap="flat" cmpd="sng" algn="ctr">
                      <a:solidFill>
                        <a:schemeClr val="tx2">
                          <a:lumMod val="75000"/>
                          <a:lumOff val="2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2678966859"/>
                  </a:ext>
                </a:extLst>
              </a:tr>
            </a:tbl>
          </a:graphicData>
        </a:graphic>
      </p:graphicFrame>
      <p:sp>
        <p:nvSpPr>
          <p:cNvPr id="13" name="テキスト ボックス 12"/>
          <p:cNvSpPr txBox="1"/>
          <p:nvPr/>
        </p:nvSpPr>
        <p:spPr>
          <a:xfrm>
            <a:off x="1481183" y="4033131"/>
            <a:ext cx="316973" cy="253916"/>
          </a:xfrm>
          <a:prstGeom prst="rect">
            <a:avLst/>
          </a:prstGeom>
          <a:noFill/>
        </p:spPr>
        <p:txBody>
          <a:bodyPr wrap="square" rtlCol="0">
            <a:spAutoFit/>
          </a:bodyPr>
          <a:lstStyle/>
          <a:p>
            <a:r>
              <a:rPr kumimoji="1" lang="ja-JP" altLang="en-US" sz="1050" dirty="0">
                <a:latin typeface="HG丸ｺﾞｼｯｸM-PRO" panose="020F0600000000000000" pitchFamily="50" charset="-128"/>
                <a:ea typeface="HG丸ｺﾞｼｯｸM-PRO" panose="020F0600000000000000" pitchFamily="50" charset="-128"/>
              </a:rPr>
              <a:t>女</a:t>
            </a:r>
          </a:p>
        </p:txBody>
      </p:sp>
      <p:sp>
        <p:nvSpPr>
          <p:cNvPr id="14" name="テキスト ボックス 13"/>
          <p:cNvSpPr txBox="1"/>
          <p:nvPr/>
        </p:nvSpPr>
        <p:spPr>
          <a:xfrm>
            <a:off x="7507814" y="4002843"/>
            <a:ext cx="316973" cy="253916"/>
          </a:xfrm>
          <a:prstGeom prst="rect">
            <a:avLst/>
          </a:prstGeom>
          <a:noFill/>
        </p:spPr>
        <p:txBody>
          <a:bodyPr wrap="square" rtlCol="0">
            <a:spAutoFit/>
          </a:bodyPr>
          <a:lstStyle/>
          <a:p>
            <a:r>
              <a:rPr kumimoji="1" lang="ja-JP" altLang="en-US" sz="1050" dirty="0">
                <a:latin typeface="HG丸ｺﾞｼｯｸM-PRO" panose="020F0600000000000000" pitchFamily="50" charset="-128"/>
                <a:ea typeface="HG丸ｺﾞｼｯｸM-PRO" panose="020F0600000000000000" pitchFamily="50" charset="-128"/>
              </a:rPr>
              <a:t>男</a:t>
            </a:r>
          </a:p>
        </p:txBody>
      </p:sp>
      <p:graphicFrame>
        <p:nvGraphicFramePr>
          <p:cNvPr id="15" name="表 14"/>
          <p:cNvGraphicFramePr>
            <a:graphicFrameLocks noGrp="1"/>
          </p:cNvGraphicFramePr>
          <p:nvPr>
            <p:extLst>
              <p:ext uri="{D42A27DB-BD31-4B8C-83A1-F6EECF244321}">
                <p14:modId xmlns:p14="http://schemas.microsoft.com/office/powerpoint/2010/main" val="4159906094"/>
              </p:ext>
            </p:extLst>
          </p:nvPr>
        </p:nvGraphicFramePr>
        <p:xfrm>
          <a:off x="1639670" y="5484995"/>
          <a:ext cx="6048670" cy="457200"/>
        </p:xfrm>
        <a:graphic>
          <a:graphicData uri="http://schemas.openxmlformats.org/drawingml/2006/table">
            <a:tbl>
              <a:tblPr firstRow="1" bandRow="1">
                <a:tableStyleId>{C083E6E3-FA7D-4D7B-A595-EF9225AFEA82}</a:tableStyleId>
              </a:tblPr>
              <a:tblGrid>
                <a:gridCol w="3024335">
                  <a:extLst>
                    <a:ext uri="{9D8B030D-6E8A-4147-A177-3AD203B41FA5}">
                      <a16:colId xmlns:a16="http://schemas.microsoft.com/office/drawing/2014/main" val="1929182741"/>
                    </a:ext>
                  </a:extLst>
                </a:gridCol>
                <a:gridCol w="3024335">
                  <a:extLst>
                    <a:ext uri="{9D8B030D-6E8A-4147-A177-3AD203B41FA5}">
                      <a16:colId xmlns:a16="http://schemas.microsoft.com/office/drawing/2014/main" val="2321064463"/>
                    </a:ext>
                  </a:extLst>
                </a:gridCol>
              </a:tblGrid>
              <a:tr h="193187">
                <a:tc>
                  <a:txBody>
                    <a:bodyPr/>
                    <a:lstStyle/>
                    <a:p>
                      <a:endParaRPr kumimoji="1" lang="ja-JP" altLang="en-US" sz="900" dirty="0"/>
                    </a:p>
                  </a:txBody>
                  <a:tcPr>
                    <a:lnL w="6350" cap="flat" cmpd="sng" algn="ctr">
                      <a:solidFill>
                        <a:schemeClr val="tx2">
                          <a:lumMod val="75000"/>
                          <a:lumOff val="25000"/>
                        </a:schemeClr>
                      </a:solidFill>
                      <a:prstDash val="solid"/>
                      <a:round/>
                      <a:headEnd type="none" w="med" len="med"/>
                      <a:tailEnd type="none" w="med" len="med"/>
                    </a:lnL>
                    <a:lnR w="6350" cap="flat" cmpd="sng" algn="ctr">
                      <a:solidFill>
                        <a:schemeClr val="tx2">
                          <a:lumMod val="75000"/>
                          <a:lumOff val="2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lumMod val="75000"/>
                          <a:lumOff val="25000"/>
                        </a:schemeClr>
                      </a:solidFill>
                      <a:prstDash val="solid"/>
                      <a:round/>
                      <a:headEnd type="none" w="med" len="med"/>
                      <a:tailEnd type="none" w="med" len="med"/>
                    </a:lnB>
                  </a:tcPr>
                </a:tc>
                <a:tc>
                  <a:txBody>
                    <a:bodyPr/>
                    <a:lstStyle/>
                    <a:p>
                      <a:endParaRPr kumimoji="1" lang="ja-JP" altLang="en-US" sz="900" dirty="0"/>
                    </a:p>
                  </a:txBody>
                  <a:tcPr>
                    <a:lnL w="6350" cap="flat" cmpd="sng" algn="ctr">
                      <a:solidFill>
                        <a:schemeClr val="tx2">
                          <a:lumMod val="75000"/>
                          <a:lumOff val="25000"/>
                        </a:schemeClr>
                      </a:solidFill>
                      <a:prstDash val="solid"/>
                      <a:round/>
                      <a:headEnd type="none" w="med" len="med"/>
                      <a:tailEnd type="none" w="med" len="med"/>
                    </a:lnL>
                    <a:lnR w="6350" cap="flat" cmpd="sng" algn="ctr">
                      <a:solidFill>
                        <a:schemeClr val="tx2">
                          <a:lumMod val="75000"/>
                          <a:lumOff val="2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2">
                          <a:lumMod val="75000"/>
                          <a:lumOff val="25000"/>
                        </a:schemeClr>
                      </a:solidFill>
                      <a:prstDash val="solid"/>
                      <a:round/>
                      <a:headEnd type="none" w="med" len="med"/>
                      <a:tailEnd type="none" w="med" len="med"/>
                    </a:lnB>
                  </a:tcPr>
                </a:tc>
                <a:extLst>
                  <a:ext uri="{0D108BD9-81ED-4DB2-BD59-A6C34878D82A}">
                    <a16:rowId xmlns:a16="http://schemas.microsoft.com/office/drawing/2014/main" val="3045647444"/>
                  </a:ext>
                </a:extLst>
              </a:tr>
              <a:tr h="193187">
                <a:tc>
                  <a:txBody>
                    <a:bodyPr/>
                    <a:lstStyle/>
                    <a:p>
                      <a:endParaRPr kumimoji="1" lang="ja-JP" altLang="en-US" sz="900" dirty="0"/>
                    </a:p>
                  </a:txBody>
                  <a:tcPr>
                    <a:lnL w="6350" cap="flat" cmpd="sng" algn="ctr">
                      <a:solidFill>
                        <a:schemeClr val="tx2">
                          <a:lumMod val="75000"/>
                          <a:lumOff val="25000"/>
                        </a:schemeClr>
                      </a:solidFill>
                      <a:prstDash val="solid"/>
                      <a:round/>
                      <a:headEnd type="none" w="med" len="med"/>
                      <a:tailEnd type="none" w="med" len="med"/>
                    </a:lnL>
                    <a:lnR w="6350" cap="flat" cmpd="sng" algn="ctr">
                      <a:solidFill>
                        <a:schemeClr val="tx2">
                          <a:lumMod val="75000"/>
                          <a:lumOff val="25000"/>
                        </a:schemeClr>
                      </a:solidFill>
                      <a:prstDash val="solid"/>
                      <a:round/>
                      <a:headEnd type="none" w="med" len="med"/>
                      <a:tailEnd type="none" w="med" len="med"/>
                    </a:lnR>
                    <a:lnT w="6350" cap="flat" cmpd="sng" algn="ctr">
                      <a:solidFill>
                        <a:schemeClr val="tx2">
                          <a:lumMod val="75000"/>
                          <a:lumOff val="25000"/>
                        </a:schemeClr>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endParaRPr kumimoji="1" lang="ja-JP" altLang="en-US" sz="900" dirty="0"/>
                    </a:p>
                  </a:txBody>
                  <a:tcPr>
                    <a:lnL w="6350" cap="flat" cmpd="sng" algn="ctr">
                      <a:solidFill>
                        <a:schemeClr val="tx2">
                          <a:lumMod val="75000"/>
                          <a:lumOff val="25000"/>
                        </a:schemeClr>
                      </a:solidFill>
                      <a:prstDash val="solid"/>
                      <a:round/>
                      <a:headEnd type="none" w="med" len="med"/>
                      <a:tailEnd type="none" w="med" len="med"/>
                    </a:lnL>
                    <a:lnR w="6350" cap="flat" cmpd="sng" algn="ctr">
                      <a:solidFill>
                        <a:schemeClr val="tx2">
                          <a:lumMod val="75000"/>
                          <a:lumOff val="25000"/>
                        </a:schemeClr>
                      </a:solidFill>
                      <a:prstDash val="solid"/>
                      <a:round/>
                      <a:headEnd type="none" w="med" len="med"/>
                      <a:tailEnd type="none" w="med" len="med"/>
                    </a:lnR>
                    <a:lnT w="6350" cap="flat" cmpd="sng" algn="ctr">
                      <a:solidFill>
                        <a:schemeClr val="tx2">
                          <a:lumMod val="75000"/>
                          <a:lumOff val="25000"/>
                        </a:schemeClr>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2678966859"/>
                  </a:ext>
                </a:extLst>
              </a:tr>
            </a:tbl>
          </a:graphicData>
        </a:graphic>
      </p:graphicFrame>
      <p:sp>
        <p:nvSpPr>
          <p:cNvPr id="16" name="テキスト ボックス 15"/>
          <p:cNvSpPr txBox="1"/>
          <p:nvPr/>
        </p:nvSpPr>
        <p:spPr>
          <a:xfrm>
            <a:off x="1481183" y="5221818"/>
            <a:ext cx="316973" cy="253916"/>
          </a:xfrm>
          <a:prstGeom prst="rect">
            <a:avLst/>
          </a:prstGeom>
          <a:noFill/>
        </p:spPr>
        <p:txBody>
          <a:bodyPr wrap="square" rtlCol="0">
            <a:spAutoFit/>
          </a:bodyPr>
          <a:lstStyle/>
          <a:p>
            <a:r>
              <a:rPr kumimoji="1" lang="ja-JP" altLang="en-US" sz="1050" dirty="0">
                <a:latin typeface="HG丸ｺﾞｼｯｸM-PRO" panose="020F0600000000000000" pitchFamily="50" charset="-128"/>
                <a:ea typeface="HG丸ｺﾞｼｯｸM-PRO" panose="020F0600000000000000" pitchFamily="50" charset="-128"/>
              </a:rPr>
              <a:t>女</a:t>
            </a:r>
          </a:p>
        </p:txBody>
      </p:sp>
      <p:sp>
        <p:nvSpPr>
          <p:cNvPr id="17" name="テキスト ボックス 16"/>
          <p:cNvSpPr txBox="1"/>
          <p:nvPr/>
        </p:nvSpPr>
        <p:spPr>
          <a:xfrm>
            <a:off x="7529853" y="5213771"/>
            <a:ext cx="316973" cy="253916"/>
          </a:xfrm>
          <a:prstGeom prst="rect">
            <a:avLst/>
          </a:prstGeom>
          <a:noFill/>
        </p:spPr>
        <p:txBody>
          <a:bodyPr wrap="square" rtlCol="0">
            <a:spAutoFit/>
          </a:bodyPr>
          <a:lstStyle/>
          <a:p>
            <a:r>
              <a:rPr kumimoji="1" lang="ja-JP" altLang="en-US" sz="1050" dirty="0">
                <a:latin typeface="HG丸ｺﾞｼｯｸM-PRO" panose="020F0600000000000000" pitchFamily="50" charset="-128"/>
                <a:ea typeface="HG丸ｺﾞｼｯｸM-PRO" panose="020F0600000000000000" pitchFamily="50" charset="-128"/>
              </a:rPr>
              <a:t>男</a:t>
            </a:r>
          </a:p>
        </p:txBody>
      </p:sp>
      <p:sp>
        <p:nvSpPr>
          <p:cNvPr id="18" name="楕円 17"/>
          <p:cNvSpPr/>
          <p:nvPr/>
        </p:nvSpPr>
        <p:spPr>
          <a:xfrm>
            <a:off x="4533954" y="1905551"/>
            <a:ext cx="216024" cy="216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楕円 18"/>
          <p:cNvSpPr/>
          <p:nvPr/>
        </p:nvSpPr>
        <p:spPr>
          <a:xfrm>
            <a:off x="4533954" y="3122757"/>
            <a:ext cx="200071" cy="2103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角丸四角形 19"/>
          <p:cNvSpPr/>
          <p:nvPr/>
        </p:nvSpPr>
        <p:spPr>
          <a:xfrm>
            <a:off x="4483515" y="4465316"/>
            <a:ext cx="272822" cy="201772"/>
          </a:xfrm>
          <a:prstGeom prst="roundRect">
            <a:avLst>
              <a:gd name="adj" fmla="val 500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角丸四角形 20"/>
          <p:cNvSpPr/>
          <p:nvPr/>
        </p:nvSpPr>
        <p:spPr>
          <a:xfrm>
            <a:off x="4339951" y="5593210"/>
            <a:ext cx="648108" cy="27504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テキスト ボックス 21"/>
          <p:cNvSpPr txBox="1"/>
          <p:nvPr/>
        </p:nvSpPr>
        <p:spPr>
          <a:xfrm>
            <a:off x="1079610" y="4931876"/>
            <a:ext cx="4356485" cy="369332"/>
          </a:xfrm>
          <a:prstGeom prst="rect">
            <a:avLst/>
          </a:prstGeom>
          <a:noFill/>
        </p:spPr>
        <p:txBody>
          <a:bodyPr wrap="square" rtlCol="0">
            <a:spAutoFit/>
          </a:bodyPr>
          <a:lstStyle/>
          <a:p>
            <a:r>
              <a:rPr kumimoji="1" lang="ja-JP" altLang="en-US" dirty="0">
                <a:latin typeface="HG丸ｺﾞｼｯｸM-PRO" panose="020F0600000000000000" pitchFamily="50" charset="-128"/>
                <a:ea typeface="HG丸ｺﾞｼｯｸM-PRO" panose="020F0600000000000000" pitchFamily="50" charset="-128"/>
              </a:rPr>
              <a:t>表現する性（性表現）</a:t>
            </a:r>
            <a:r>
              <a:rPr kumimoji="1" lang="ja-JP" altLang="en-US" sz="1200" dirty="0">
                <a:latin typeface="HG丸ｺﾞｼｯｸM-PRO" panose="020F0600000000000000" pitchFamily="50" charset="-128"/>
                <a:ea typeface="HG丸ｺﾞｼｯｸM-PRO" panose="020F0600000000000000" pitchFamily="50" charset="-128"/>
              </a:rPr>
              <a:t>外見やふるまい</a:t>
            </a:r>
            <a:endParaRPr kumimoji="1" lang="ja-JP" altLang="en-US" dirty="0">
              <a:latin typeface="HG丸ｺﾞｼｯｸM-PRO" panose="020F0600000000000000" pitchFamily="50" charset="-128"/>
              <a:ea typeface="HG丸ｺﾞｼｯｸM-PRO" panose="020F0600000000000000" pitchFamily="50" charset="-128"/>
            </a:endParaRPr>
          </a:p>
        </p:txBody>
      </p:sp>
      <p:pic>
        <p:nvPicPr>
          <p:cNvPr id="5" name="図 4">
            <a:extLst>
              <a:ext uri="{FF2B5EF4-FFF2-40B4-BE49-F238E27FC236}">
                <a16:creationId xmlns:a16="http://schemas.microsoft.com/office/drawing/2014/main" id="{0485A242-003E-F1F5-5EC6-E352652A83D5}"/>
              </a:ext>
            </a:extLst>
          </p:cNvPr>
          <p:cNvPicPr>
            <a:picLocks noChangeAspect="1"/>
          </p:cNvPicPr>
          <p:nvPr/>
        </p:nvPicPr>
        <p:blipFill>
          <a:blip r:embed="rId3"/>
          <a:stretch>
            <a:fillRect/>
          </a:stretch>
        </p:blipFill>
        <p:spPr>
          <a:xfrm>
            <a:off x="2794016" y="403117"/>
            <a:ext cx="3651821" cy="1109568"/>
          </a:xfrm>
          <a:prstGeom prst="rect">
            <a:avLst/>
          </a:prstGeom>
        </p:spPr>
      </p:pic>
      <p:sp>
        <p:nvSpPr>
          <p:cNvPr id="23" name="正方形/長方形 22"/>
          <p:cNvSpPr/>
          <p:nvPr/>
        </p:nvSpPr>
        <p:spPr>
          <a:xfrm>
            <a:off x="4843847" y="5770605"/>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41019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a:xfrm>
            <a:off x="211778" y="1229381"/>
            <a:ext cx="8632576" cy="532859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1"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1"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1"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1"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a:lstStyle>
          <a:p>
            <a:pPr marL="0" indent="0" algn="ctr">
              <a:buFont typeface="Wingdings"/>
              <a:buNone/>
            </a:pPr>
            <a:r>
              <a:rPr lang="ja-JP" altLang="en-US" sz="5400" b="1" dirty="0">
                <a:solidFill>
                  <a:schemeClr val="tx1">
                    <a:lumMod val="50000"/>
                    <a:lumOff val="50000"/>
                  </a:schemeClr>
                </a:solidFill>
                <a:latin typeface="メイリオ" panose="020B0604030504040204" pitchFamily="50" charset="-128"/>
                <a:ea typeface="メイリオ" panose="020B0604030504040204" pitchFamily="50" charset="-128"/>
              </a:rPr>
              <a:t>性は</a:t>
            </a:r>
            <a:endParaRPr lang="en-US" altLang="ja-JP" sz="5400" b="1" dirty="0">
              <a:solidFill>
                <a:schemeClr val="tx1">
                  <a:lumMod val="50000"/>
                  <a:lumOff val="50000"/>
                </a:schemeClr>
              </a:solidFill>
              <a:latin typeface="メイリオ" panose="020B0604030504040204" pitchFamily="50" charset="-128"/>
              <a:ea typeface="メイリオ" panose="020B0604030504040204" pitchFamily="50" charset="-128"/>
            </a:endParaRPr>
          </a:p>
          <a:p>
            <a:pPr marL="0" indent="0" algn="ctr">
              <a:buFont typeface="Wingdings"/>
              <a:buNone/>
            </a:pPr>
            <a:r>
              <a:rPr lang="ja-JP" altLang="en-US" sz="7200" b="1" dirty="0">
                <a:solidFill>
                  <a:srgbClr val="FF0000"/>
                </a:solidFill>
                <a:latin typeface="メイリオ" panose="020B0604030504040204" pitchFamily="50" charset="-128"/>
                <a:ea typeface="メイリオ" panose="020B0604030504040204" pitchFamily="50" charset="-128"/>
              </a:rPr>
              <a:t>グ</a:t>
            </a:r>
            <a:r>
              <a:rPr lang="ja-JP" altLang="en-US" sz="7200" b="1" dirty="0">
                <a:solidFill>
                  <a:srgbClr val="FF9900"/>
                </a:solidFill>
                <a:latin typeface="メイリオ" panose="020B0604030504040204" pitchFamily="50" charset="-128"/>
                <a:ea typeface="メイリオ" panose="020B0604030504040204" pitchFamily="50" charset="-128"/>
              </a:rPr>
              <a:t>ラ</a:t>
            </a:r>
            <a:r>
              <a:rPr lang="ja-JP" altLang="en-US" sz="7200" b="1" dirty="0">
                <a:solidFill>
                  <a:srgbClr val="FFCC00"/>
                </a:solidFill>
                <a:latin typeface="メイリオ" panose="020B0604030504040204" pitchFamily="50" charset="-128"/>
                <a:ea typeface="メイリオ" panose="020B0604030504040204" pitchFamily="50" charset="-128"/>
              </a:rPr>
              <a:t>デ</a:t>
            </a:r>
            <a:r>
              <a:rPr lang="ja-JP" altLang="en-US" sz="7200" b="1" dirty="0">
                <a:solidFill>
                  <a:srgbClr val="92D050"/>
                </a:solidFill>
                <a:latin typeface="メイリオ" panose="020B0604030504040204" pitchFamily="50" charset="-128"/>
                <a:ea typeface="メイリオ" panose="020B0604030504040204" pitchFamily="50" charset="-128"/>
              </a:rPr>
              <a:t>ー</a:t>
            </a:r>
            <a:r>
              <a:rPr lang="ja-JP" altLang="en-US" sz="7200" b="1" dirty="0">
                <a:solidFill>
                  <a:srgbClr val="00B050"/>
                </a:solidFill>
                <a:latin typeface="メイリオ" panose="020B0604030504040204" pitchFamily="50" charset="-128"/>
                <a:ea typeface="メイリオ" panose="020B0604030504040204" pitchFamily="50" charset="-128"/>
              </a:rPr>
              <a:t>シ</a:t>
            </a:r>
            <a:r>
              <a:rPr lang="ja-JP" altLang="en-US" sz="7200" b="1" dirty="0">
                <a:solidFill>
                  <a:schemeClr val="accent4"/>
                </a:solidFill>
                <a:latin typeface="メイリオ" panose="020B0604030504040204" pitchFamily="50" charset="-128"/>
                <a:ea typeface="メイリオ" panose="020B0604030504040204" pitchFamily="50" charset="-128"/>
              </a:rPr>
              <a:t>ョ</a:t>
            </a:r>
            <a:r>
              <a:rPr lang="ja-JP" altLang="en-US" sz="7200" b="1" dirty="0">
                <a:solidFill>
                  <a:schemeClr val="accent1"/>
                </a:solidFill>
                <a:latin typeface="メイリオ" panose="020B0604030504040204" pitchFamily="50" charset="-128"/>
                <a:ea typeface="メイリオ" panose="020B0604030504040204" pitchFamily="50" charset="-128"/>
              </a:rPr>
              <a:t>ン</a:t>
            </a:r>
            <a:endParaRPr lang="en-US" altLang="ja-JP" sz="7200" dirty="0">
              <a:solidFill>
                <a:srgbClr val="00B0F0"/>
              </a:solidFill>
              <a:latin typeface="HGP創英角ｺﾞｼｯｸUB" panose="020B0900000000000000" pitchFamily="50" charset="-128"/>
              <a:ea typeface="HGP創英角ｺﾞｼｯｸUB" panose="020B0900000000000000" pitchFamily="50" charset="-128"/>
            </a:endParaRPr>
          </a:p>
          <a:p>
            <a:pPr marL="0" indent="0" algn="ctr">
              <a:buFont typeface="Wingdings"/>
              <a:buNone/>
            </a:pPr>
            <a:endParaRPr lang="en-US" altLang="ja-JP" dirty="0">
              <a:solidFill>
                <a:schemeClr val="bg1">
                  <a:lumMod val="50000"/>
                </a:schemeClr>
              </a:solidFill>
              <a:latin typeface="HG丸ｺﾞｼｯｸM-PRO" panose="020F0600000000000000" pitchFamily="50" charset="-128"/>
              <a:ea typeface="HG丸ｺﾞｼｯｸM-PRO" panose="020F0600000000000000" pitchFamily="50" charset="-128"/>
            </a:endParaRPr>
          </a:p>
          <a:p>
            <a:pPr marL="0" indent="0">
              <a:lnSpc>
                <a:spcPts val="3360"/>
              </a:lnSpc>
              <a:buFont typeface="Wingdings"/>
              <a:buNone/>
            </a:pPr>
            <a:r>
              <a:rPr lang="ja-JP" altLang="en-US" sz="2800" dirty="0">
                <a:solidFill>
                  <a:schemeClr val="bg1">
                    <a:lumMod val="50000"/>
                  </a:schemeClr>
                </a:solidFill>
                <a:latin typeface="HG丸ｺﾞｼｯｸM-PRO" panose="020F0600000000000000" pitchFamily="50" charset="-128"/>
                <a:ea typeface="HG丸ｺﾞｼｯｸM-PRO" panose="020F0600000000000000" pitchFamily="50" charset="-128"/>
              </a:rPr>
              <a:t>　</a:t>
            </a:r>
            <a:endParaRPr lang="en-US" altLang="ja-JP" sz="2800" dirty="0">
              <a:solidFill>
                <a:schemeClr val="bg1">
                  <a:lumMod val="50000"/>
                </a:schemeClr>
              </a:solidFill>
              <a:latin typeface="HG丸ｺﾞｼｯｸM-PRO" panose="020F0600000000000000" pitchFamily="50" charset="-128"/>
              <a:ea typeface="HG丸ｺﾞｼｯｸM-PRO" panose="020F0600000000000000" pitchFamily="50" charset="-128"/>
            </a:endParaRPr>
          </a:p>
        </p:txBody>
      </p:sp>
      <p:pic>
        <p:nvPicPr>
          <p:cNvPr id="3" name="Picture 2" descr="C:\Users\kensyu\AppData\Local\Microsoft\Windows\Temporary Internet Files\Content.IE5\JT4SLE1V\colors-35763_960_72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466" y="3183874"/>
            <a:ext cx="7488832" cy="2533879"/>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4843847" y="5770605"/>
            <a:ext cx="3509321" cy="429603"/>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smtClean="0">
                <a:solidFill>
                  <a:schemeClr val="tx1">
                    <a:lumMod val="50000"/>
                    <a:lumOff val="50000"/>
                  </a:schemeClr>
                </a:solidFill>
              </a:rPr>
              <a:t>この資料は福島県男女共生センターが実施している「次世代スクールプロジェクト事業（連携授業）で使用している資料を参考にしたものです</a:t>
            </a:r>
            <a:endParaRPr kumimoji="1" lang="ja-JP" altLang="en-US" sz="800" dirty="0">
              <a:solidFill>
                <a:schemeClr val="tx1">
                  <a:lumMod val="50000"/>
                  <a:lumOff val="50000"/>
                </a:schemeClr>
              </a:solidFill>
            </a:endParaRPr>
          </a:p>
        </p:txBody>
      </p:sp>
    </p:spTree>
    <p:extLst>
      <p:ext uri="{BB962C8B-B14F-4D97-AF65-F5344CB8AC3E}">
        <p14:creationId xmlns:p14="http://schemas.microsoft.com/office/powerpoint/2010/main" val="369800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オーガニック">
  <a:themeElements>
    <a:clrScheme name="オーガニック">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ユーザー定義 1">
      <a:majorFont>
        <a:latin typeface="メイリオ"/>
        <a:ea typeface="メイリオ"/>
        <a:cs typeface=""/>
      </a:majorFont>
      <a:minorFont>
        <a:latin typeface="メイリオ"/>
        <a:ea typeface="メイリオ"/>
        <a:cs typeface=""/>
      </a:minorFont>
    </a:fontScheme>
    <a:fmtScheme name="オーガニック">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2">
      <a:majorFont>
        <a:latin typeface="Century Gothic"/>
        <a:ea typeface="メイリオ"/>
        <a:cs typeface=""/>
      </a:majorFont>
      <a:minorFont>
        <a:latin typeface="Century Gothic"/>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2119</TotalTime>
  <Words>1576</Words>
  <Application>Microsoft Office PowerPoint</Application>
  <PresentationFormat>画面に合わせる (4:3)</PresentationFormat>
  <Paragraphs>240</Paragraphs>
  <Slides>27</Slides>
  <Notes>27</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27</vt:i4>
      </vt:variant>
    </vt:vector>
  </HeadingPairs>
  <TitlesOfParts>
    <vt:vector size="43" baseType="lpstr">
      <vt:lpstr>ARゴシック体S</vt:lpstr>
      <vt:lpstr>HGP創英角ｺﾞｼｯｸUB</vt:lpstr>
      <vt:lpstr>HGP創英角ﾎﾟｯﾌﾟ体</vt:lpstr>
      <vt:lpstr>HGS創英角ﾎﾟｯﾌﾟ体</vt:lpstr>
      <vt:lpstr>HG丸ｺﾞｼｯｸM-PRO</vt:lpstr>
      <vt:lpstr>ＭＳ ゴシック</vt:lpstr>
      <vt:lpstr>Pacifico</vt:lpstr>
      <vt:lpstr>Roboto Slab Light</vt:lpstr>
      <vt:lpstr>メイリオ</vt:lpstr>
      <vt:lpstr>游ゴシック</vt:lpstr>
      <vt:lpstr>Arial</vt:lpstr>
      <vt:lpstr>Century Gothic</vt:lpstr>
      <vt:lpstr>Comic Sans MS</vt:lpstr>
      <vt:lpstr>Garamond</vt:lpstr>
      <vt:lpstr>Wingdings</vt:lpstr>
      <vt:lpstr>オーガニック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多様な“性”を語ろう ＬＧＢＴＱ座談会① 自分のセクシュアリティに気づいた時は？</vt:lpstr>
      <vt:lpstr>ワークシート 学校や社会の中で性別に違和感をもたないことが前提になっていることには、どのようなものがあるだろう？</vt:lpstr>
      <vt:lpstr>性的マイノリティの人たちは、 どんなことで困っているでしょうか？</vt:lpstr>
      <vt:lpstr>様々なセクシュアリティ</vt:lpstr>
      <vt:lpstr>ワークシート 様々なセクシュアリティの人がともに安心して生活するためにはどのような工夫が考えられますか？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Kazuhiro-Shishido</dc:creator>
  <cp:lastModifiedBy>田母神 奈津樹</cp:lastModifiedBy>
  <cp:revision>35</cp:revision>
  <cp:lastPrinted>2024-11-05T00:05:13Z</cp:lastPrinted>
  <dcterms:modified xsi:type="dcterms:W3CDTF">2024-11-05T00:15:28Z</dcterms:modified>
</cp:coreProperties>
</file>