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8" r:id="rId1"/>
    <p:sldMasterId id="2147483936" r:id="rId2"/>
  </p:sldMasterIdLst>
  <p:notesMasterIdLst>
    <p:notesMasterId r:id="rId27"/>
  </p:notesMasterIdLst>
  <p:sldIdLst>
    <p:sldId id="256" r:id="rId3"/>
    <p:sldId id="266" r:id="rId4"/>
    <p:sldId id="283" r:id="rId5"/>
    <p:sldId id="284" r:id="rId6"/>
    <p:sldId id="285" r:id="rId7"/>
    <p:sldId id="258" r:id="rId8"/>
    <p:sldId id="274" r:id="rId9"/>
    <p:sldId id="271" r:id="rId10"/>
    <p:sldId id="263" r:id="rId11"/>
    <p:sldId id="272" r:id="rId12"/>
    <p:sldId id="264" r:id="rId13"/>
    <p:sldId id="259" r:id="rId14"/>
    <p:sldId id="267" r:id="rId15"/>
    <p:sldId id="275" r:id="rId16"/>
    <p:sldId id="261" r:id="rId17"/>
    <p:sldId id="265" r:id="rId18"/>
    <p:sldId id="268" r:id="rId19"/>
    <p:sldId id="286" r:id="rId20"/>
    <p:sldId id="281" r:id="rId21"/>
    <p:sldId id="260" r:id="rId22"/>
    <p:sldId id="276" r:id="rId23"/>
    <p:sldId id="262" r:id="rId24"/>
    <p:sldId id="270" r:id="rId25"/>
    <p:sldId id="273" r:id="rId26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976D16-19E7-4C11-938D-662D03BDA7A8}" v="1" dt="2023-12-15T03:54:44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7" autoAdjust="0"/>
    <p:restoredTop sz="57795" autoAdjust="0"/>
  </p:normalViewPr>
  <p:slideViewPr>
    <p:cSldViewPr snapToGrid="0">
      <p:cViewPr varScale="1">
        <p:scale>
          <a:sx n="47" d="100"/>
          <a:sy n="47" d="100"/>
        </p:scale>
        <p:origin x="1694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912"/>
    </p:cViewPr>
  </p:sorterViewPr>
  <p:notesViewPr>
    <p:cSldViewPr snapToGrid="0">
      <p:cViewPr varScale="1">
        <p:scale>
          <a:sx n="44" d="100"/>
          <a:sy n="44" d="100"/>
        </p:scale>
        <p:origin x="28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oko.saitou" userId="7cb9b0af-a264-48ba-9ae2-33fdeb1e76ca" providerId="ADAL" clId="{508326A2-FFBF-4D45-B350-660522C11496}"/>
    <pc:docChg chg="custSel modSld">
      <pc:chgData name="hiroko.saitou" userId="7cb9b0af-a264-48ba-9ae2-33fdeb1e76ca" providerId="ADAL" clId="{508326A2-FFBF-4D45-B350-660522C11496}" dt="2023-10-10T01:14:53.611" v="128" actId="20577"/>
      <pc:docMkLst>
        <pc:docMk/>
      </pc:docMkLst>
      <pc:sldChg chg="modSp">
        <pc:chgData name="hiroko.saitou" userId="7cb9b0af-a264-48ba-9ae2-33fdeb1e76ca" providerId="ADAL" clId="{508326A2-FFBF-4D45-B350-660522C11496}" dt="2023-10-10T01:14:35.871" v="125" actId="20577"/>
        <pc:sldMkLst>
          <pc:docMk/>
          <pc:sldMk cId="2717116665" sldId="260"/>
        </pc:sldMkLst>
        <pc:spChg chg="mod">
          <ac:chgData name="hiroko.saitou" userId="7cb9b0af-a264-48ba-9ae2-33fdeb1e76ca" providerId="ADAL" clId="{508326A2-FFBF-4D45-B350-660522C11496}" dt="2023-10-10T01:14:35.871" v="125" actId="20577"/>
          <ac:spMkLst>
            <pc:docMk/>
            <pc:sldMk cId="2717116665" sldId="260"/>
            <ac:spMk id="3" creationId="{02E731C4-92AC-C123-759E-0E00CE75B867}"/>
          </ac:spMkLst>
        </pc:spChg>
      </pc:sldChg>
      <pc:sldChg chg="addSp modSp mod modAnim">
        <pc:chgData name="hiroko.saitou" userId="7cb9b0af-a264-48ba-9ae2-33fdeb1e76ca" providerId="ADAL" clId="{508326A2-FFBF-4D45-B350-660522C11496}" dt="2023-10-10T01:14:53.611" v="128" actId="20577"/>
        <pc:sldMkLst>
          <pc:docMk/>
          <pc:sldMk cId="2289796797" sldId="261"/>
        </pc:sldMkLst>
        <pc:spChg chg="mod">
          <ac:chgData name="hiroko.saitou" userId="7cb9b0af-a264-48ba-9ae2-33fdeb1e76ca" providerId="ADAL" clId="{508326A2-FFBF-4D45-B350-660522C11496}" dt="2023-10-10T01:14:53.611" v="128" actId="20577"/>
          <ac:spMkLst>
            <pc:docMk/>
            <pc:sldMk cId="2289796797" sldId="261"/>
            <ac:spMk id="3" creationId="{02E731C4-92AC-C123-759E-0E00CE75B867}"/>
          </ac:spMkLst>
        </pc:spChg>
        <pc:spChg chg="mod">
          <ac:chgData name="hiroko.saitou" userId="7cb9b0af-a264-48ba-9ae2-33fdeb1e76ca" providerId="ADAL" clId="{508326A2-FFBF-4D45-B350-660522C11496}" dt="2023-10-10T00:11:32.102" v="46" actId="1076"/>
          <ac:spMkLst>
            <pc:docMk/>
            <pc:sldMk cId="2289796797" sldId="261"/>
            <ac:spMk id="4" creationId="{03A528BF-5245-27B8-EF12-F9D16EAB4A8B}"/>
          </ac:spMkLst>
        </pc:spChg>
        <pc:spChg chg="mod">
          <ac:chgData name="hiroko.saitou" userId="7cb9b0af-a264-48ba-9ae2-33fdeb1e76ca" providerId="ADAL" clId="{508326A2-FFBF-4D45-B350-660522C11496}" dt="2023-10-10T00:11:39.393" v="48" actId="1076"/>
          <ac:spMkLst>
            <pc:docMk/>
            <pc:sldMk cId="2289796797" sldId="261"/>
            <ac:spMk id="5" creationId="{31E4E493-6F45-05C5-44FE-8A10C8CFD4AE}"/>
          </ac:spMkLst>
        </pc:spChg>
        <pc:spChg chg="add mod">
          <ac:chgData name="hiroko.saitou" userId="7cb9b0af-a264-48ba-9ae2-33fdeb1e76ca" providerId="ADAL" clId="{508326A2-FFBF-4D45-B350-660522C11496}" dt="2023-10-10T01:08:15.658" v="74" actId="767"/>
          <ac:spMkLst>
            <pc:docMk/>
            <pc:sldMk cId="2289796797" sldId="261"/>
            <ac:spMk id="7" creationId="{FCA22CAB-5A1B-EA00-1F89-19FE461F5018}"/>
          </ac:spMkLst>
        </pc:spChg>
        <pc:spChg chg="mod">
          <ac:chgData name="hiroko.saitou" userId="7cb9b0af-a264-48ba-9ae2-33fdeb1e76ca" providerId="ADAL" clId="{508326A2-FFBF-4D45-B350-660522C11496}" dt="2023-10-10T00:11:35.827" v="47" actId="1076"/>
          <ac:spMkLst>
            <pc:docMk/>
            <pc:sldMk cId="2289796797" sldId="261"/>
            <ac:spMk id="8" creationId="{DDEF171C-19EF-F440-AF03-E76BFF5C5C01}"/>
          </ac:spMkLst>
        </pc:spChg>
        <pc:spChg chg="add mod">
          <ac:chgData name="hiroko.saitou" userId="7cb9b0af-a264-48ba-9ae2-33fdeb1e76ca" providerId="ADAL" clId="{508326A2-FFBF-4D45-B350-660522C11496}" dt="2023-10-10T01:14:16.815" v="120" actId="1076"/>
          <ac:spMkLst>
            <pc:docMk/>
            <pc:sldMk cId="2289796797" sldId="261"/>
            <ac:spMk id="9" creationId="{546FB999-8080-8505-18B9-17567C26AF20}"/>
          </ac:spMkLst>
        </pc:spChg>
      </pc:sldChg>
      <pc:sldChg chg="modSp mod modAnim">
        <pc:chgData name="hiroko.saitou" userId="7cb9b0af-a264-48ba-9ae2-33fdeb1e76ca" providerId="ADAL" clId="{508326A2-FFBF-4D45-B350-660522C11496}" dt="2023-10-10T01:13:30.189" v="101" actId="27636"/>
        <pc:sldMkLst>
          <pc:docMk/>
          <pc:sldMk cId="2269884488" sldId="262"/>
        </pc:sldMkLst>
        <pc:spChg chg="mod">
          <ac:chgData name="hiroko.saitou" userId="7cb9b0af-a264-48ba-9ae2-33fdeb1e76ca" providerId="ADAL" clId="{508326A2-FFBF-4D45-B350-660522C11496}" dt="2023-10-10T01:13:30.189" v="101" actId="27636"/>
          <ac:spMkLst>
            <pc:docMk/>
            <pc:sldMk cId="2269884488" sldId="262"/>
            <ac:spMk id="3" creationId="{02E731C4-92AC-C123-759E-0E00CE75B867}"/>
          </ac:spMkLst>
        </pc:spChg>
      </pc:sldChg>
    </pc:docChg>
  </pc:docChgLst>
  <pc:docChgLst>
    <pc:chgData name="hiroko.saitou" userId="7cb9b0af-a264-48ba-9ae2-33fdeb1e76ca" providerId="ADAL" clId="{40976D16-19E7-4C11-938D-662D03BDA7A8}"/>
    <pc:docChg chg="custSel modSld">
      <pc:chgData name="hiroko.saitou" userId="7cb9b0af-a264-48ba-9ae2-33fdeb1e76ca" providerId="ADAL" clId="{40976D16-19E7-4C11-938D-662D03BDA7A8}" dt="2023-12-15T04:35:16.903" v="129" actId="1076"/>
      <pc:docMkLst>
        <pc:docMk/>
      </pc:docMkLst>
      <pc:sldChg chg="modSp mod">
        <pc:chgData name="hiroko.saitou" userId="7cb9b0af-a264-48ba-9ae2-33fdeb1e76ca" providerId="ADAL" clId="{40976D16-19E7-4C11-938D-662D03BDA7A8}" dt="2023-12-15T03:59:20.946" v="110" actId="1076"/>
        <pc:sldMkLst>
          <pc:docMk/>
          <pc:sldMk cId="2269884488" sldId="262"/>
        </pc:sldMkLst>
        <pc:spChg chg="mod">
          <ac:chgData name="hiroko.saitou" userId="7cb9b0af-a264-48ba-9ae2-33fdeb1e76ca" providerId="ADAL" clId="{40976D16-19E7-4C11-938D-662D03BDA7A8}" dt="2023-12-15T03:59:06.914" v="107" actId="27636"/>
          <ac:spMkLst>
            <pc:docMk/>
            <pc:sldMk cId="2269884488" sldId="262"/>
            <ac:spMk id="3" creationId="{02E731C4-92AC-C123-759E-0E00CE75B867}"/>
          </ac:spMkLst>
        </pc:spChg>
        <pc:spChg chg="mod">
          <ac:chgData name="hiroko.saitou" userId="7cb9b0af-a264-48ba-9ae2-33fdeb1e76ca" providerId="ADAL" clId="{40976D16-19E7-4C11-938D-662D03BDA7A8}" dt="2023-12-15T03:59:12.402" v="108" actId="1076"/>
          <ac:spMkLst>
            <pc:docMk/>
            <pc:sldMk cId="2269884488" sldId="262"/>
            <ac:spMk id="6" creationId="{D2E462B1-C134-CF13-F367-03EEFAFC9FD0}"/>
          </ac:spMkLst>
        </pc:spChg>
        <pc:spChg chg="mod">
          <ac:chgData name="hiroko.saitou" userId="7cb9b0af-a264-48ba-9ae2-33fdeb1e76ca" providerId="ADAL" clId="{40976D16-19E7-4C11-938D-662D03BDA7A8}" dt="2023-12-15T03:59:16.194" v="109" actId="1076"/>
          <ac:spMkLst>
            <pc:docMk/>
            <pc:sldMk cId="2269884488" sldId="262"/>
            <ac:spMk id="7" creationId="{158429EB-D0AE-B27A-00CA-297436318DE2}"/>
          </ac:spMkLst>
        </pc:spChg>
        <pc:spChg chg="mod">
          <ac:chgData name="hiroko.saitou" userId="7cb9b0af-a264-48ba-9ae2-33fdeb1e76ca" providerId="ADAL" clId="{40976D16-19E7-4C11-938D-662D03BDA7A8}" dt="2023-12-15T03:59:20.946" v="110" actId="1076"/>
          <ac:spMkLst>
            <pc:docMk/>
            <pc:sldMk cId="2269884488" sldId="262"/>
            <ac:spMk id="8" creationId="{3B0F9BC4-E275-2001-2AAC-FFCC56DABB0A}"/>
          </ac:spMkLst>
        </pc:spChg>
      </pc:sldChg>
      <pc:sldChg chg="modSp mod">
        <pc:chgData name="hiroko.saitou" userId="7cb9b0af-a264-48ba-9ae2-33fdeb1e76ca" providerId="ADAL" clId="{40976D16-19E7-4C11-938D-662D03BDA7A8}" dt="2023-12-15T03:47:22.527" v="4" actId="5793"/>
        <pc:sldMkLst>
          <pc:docMk/>
          <pc:sldMk cId="1686019824" sldId="266"/>
        </pc:sldMkLst>
        <pc:spChg chg="mod">
          <ac:chgData name="hiroko.saitou" userId="7cb9b0af-a264-48ba-9ae2-33fdeb1e76ca" providerId="ADAL" clId="{40976D16-19E7-4C11-938D-662D03BDA7A8}" dt="2023-12-15T03:47:22.527" v="4" actId="5793"/>
          <ac:spMkLst>
            <pc:docMk/>
            <pc:sldMk cId="1686019824" sldId="266"/>
            <ac:spMk id="3" creationId="{A206D5B1-FAD4-0BC5-D75A-EE39511888B5}"/>
          </ac:spMkLst>
        </pc:spChg>
      </pc:sldChg>
      <pc:sldChg chg="modSp mod">
        <pc:chgData name="hiroko.saitou" userId="7cb9b0af-a264-48ba-9ae2-33fdeb1e76ca" providerId="ADAL" clId="{40976D16-19E7-4C11-938D-662D03BDA7A8}" dt="2023-12-15T04:00:33.236" v="120" actId="14100"/>
        <pc:sldMkLst>
          <pc:docMk/>
          <pc:sldMk cId="1808323740" sldId="270"/>
        </pc:sldMkLst>
        <pc:spChg chg="mod">
          <ac:chgData name="hiroko.saitou" userId="7cb9b0af-a264-48ba-9ae2-33fdeb1e76ca" providerId="ADAL" clId="{40976D16-19E7-4C11-938D-662D03BDA7A8}" dt="2023-12-15T04:00:10.402" v="116" actId="6549"/>
          <ac:spMkLst>
            <pc:docMk/>
            <pc:sldMk cId="1808323740" sldId="270"/>
            <ac:spMk id="2" creationId="{83608FD9-D659-62D8-E1F4-A7172E37D3FA}"/>
          </ac:spMkLst>
        </pc:spChg>
        <pc:spChg chg="mod">
          <ac:chgData name="hiroko.saitou" userId="7cb9b0af-a264-48ba-9ae2-33fdeb1e76ca" providerId="ADAL" clId="{40976D16-19E7-4C11-938D-662D03BDA7A8}" dt="2023-12-15T04:00:33.236" v="120" actId="14100"/>
          <ac:spMkLst>
            <pc:docMk/>
            <pc:sldMk cId="1808323740" sldId="270"/>
            <ac:spMk id="7" creationId="{AB2230DE-20C7-73A3-1D5E-89A6A19B8229}"/>
          </ac:spMkLst>
        </pc:spChg>
      </pc:sldChg>
      <pc:sldChg chg="modSp mod">
        <pc:chgData name="hiroko.saitou" userId="7cb9b0af-a264-48ba-9ae2-33fdeb1e76ca" providerId="ADAL" clId="{40976D16-19E7-4C11-938D-662D03BDA7A8}" dt="2023-12-15T04:35:16.903" v="129" actId="1076"/>
        <pc:sldMkLst>
          <pc:docMk/>
          <pc:sldMk cId="4032916308" sldId="273"/>
        </pc:sldMkLst>
        <pc:spChg chg="mod">
          <ac:chgData name="hiroko.saitou" userId="7cb9b0af-a264-48ba-9ae2-33fdeb1e76ca" providerId="ADAL" clId="{40976D16-19E7-4C11-938D-662D03BDA7A8}" dt="2023-12-15T04:35:16.903" v="129" actId="1076"/>
          <ac:spMkLst>
            <pc:docMk/>
            <pc:sldMk cId="4032916308" sldId="273"/>
            <ac:spMk id="3" creationId="{9E2B9A5C-5D13-80EB-1F74-6D15CC90DB02}"/>
          </ac:spMkLst>
        </pc:spChg>
        <pc:spChg chg="mod">
          <ac:chgData name="hiroko.saitou" userId="7cb9b0af-a264-48ba-9ae2-33fdeb1e76ca" providerId="ADAL" clId="{40976D16-19E7-4C11-938D-662D03BDA7A8}" dt="2023-12-15T04:01:02.514" v="128" actId="6549"/>
          <ac:spMkLst>
            <pc:docMk/>
            <pc:sldMk cId="4032916308" sldId="273"/>
            <ac:spMk id="7" creationId="{85575A29-04C6-EF5B-17DE-D75BB71018CA}"/>
          </ac:spMkLst>
        </pc:spChg>
      </pc:sldChg>
      <pc:sldChg chg="modSp mod">
        <pc:chgData name="hiroko.saitou" userId="7cb9b0af-a264-48ba-9ae2-33fdeb1e76ca" providerId="ADAL" clId="{40976D16-19E7-4C11-938D-662D03BDA7A8}" dt="2023-12-15T03:57:00.465" v="69" actId="1076"/>
        <pc:sldMkLst>
          <pc:docMk/>
          <pc:sldMk cId="1387509276" sldId="274"/>
        </pc:sldMkLst>
        <pc:spChg chg="mod">
          <ac:chgData name="hiroko.saitou" userId="7cb9b0af-a264-48ba-9ae2-33fdeb1e76ca" providerId="ADAL" clId="{40976D16-19E7-4C11-938D-662D03BDA7A8}" dt="2023-12-15T03:57:00.465" v="69" actId="1076"/>
          <ac:spMkLst>
            <pc:docMk/>
            <pc:sldMk cId="1387509276" sldId="274"/>
            <ac:spMk id="3" creationId="{02E731C4-92AC-C123-759E-0E00CE75B867}"/>
          </ac:spMkLst>
        </pc:spChg>
      </pc:sldChg>
      <pc:sldChg chg="modSp mod">
        <pc:chgData name="hiroko.saitou" userId="7cb9b0af-a264-48ba-9ae2-33fdeb1e76ca" providerId="ADAL" clId="{40976D16-19E7-4C11-938D-662D03BDA7A8}" dt="2023-12-15T03:50:07.081" v="64" actId="5793"/>
        <pc:sldMkLst>
          <pc:docMk/>
          <pc:sldMk cId="132891530" sldId="283"/>
        </pc:sldMkLst>
        <pc:spChg chg="mod">
          <ac:chgData name="hiroko.saitou" userId="7cb9b0af-a264-48ba-9ae2-33fdeb1e76ca" providerId="ADAL" clId="{40976D16-19E7-4C11-938D-662D03BDA7A8}" dt="2023-12-15T03:50:07.081" v="64" actId="5793"/>
          <ac:spMkLst>
            <pc:docMk/>
            <pc:sldMk cId="132891530" sldId="283"/>
            <ac:spMk id="3" creationId="{B9E8B34A-B53A-A91C-E28E-D1C003C8FD13}"/>
          </ac:spMkLst>
        </pc:spChg>
        <pc:spChg chg="mod">
          <ac:chgData name="hiroko.saitou" userId="7cb9b0af-a264-48ba-9ae2-33fdeb1e76ca" providerId="ADAL" clId="{40976D16-19E7-4C11-938D-662D03BDA7A8}" dt="2023-12-15T03:49:11.859" v="45" actId="1076"/>
          <ac:spMkLst>
            <pc:docMk/>
            <pc:sldMk cId="132891530" sldId="283"/>
            <ac:spMk id="4" creationId="{AA7D7C3E-9E25-8F9A-248A-C4CB625FB7EF}"/>
          </ac:spMkLst>
        </pc:spChg>
        <pc:spChg chg="mod">
          <ac:chgData name="hiroko.saitou" userId="7cb9b0af-a264-48ba-9ae2-33fdeb1e76ca" providerId="ADAL" clId="{40976D16-19E7-4C11-938D-662D03BDA7A8}" dt="2023-12-15T03:49:45.883" v="61" actId="1076"/>
          <ac:spMkLst>
            <pc:docMk/>
            <pc:sldMk cId="132891530" sldId="283"/>
            <ac:spMk id="5" creationId="{16C9ED41-EFCE-ED1A-DA6A-F104E53C97D7}"/>
          </ac:spMkLst>
        </pc:spChg>
        <pc:picChg chg="mod">
          <ac:chgData name="hiroko.saitou" userId="7cb9b0af-a264-48ba-9ae2-33fdeb1e76ca" providerId="ADAL" clId="{40976D16-19E7-4C11-938D-662D03BDA7A8}" dt="2023-12-15T03:49:53.385" v="62" actId="1076"/>
          <ac:picMkLst>
            <pc:docMk/>
            <pc:sldMk cId="132891530" sldId="283"/>
            <ac:picMk id="7" creationId="{0F00B1E3-2858-22EC-9471-9E69A0B6C874}"/>
          </ac:picMkLst>
        </pc:picChg>
      </pc:sldChg>
      <pc:sldChg chg="modSp mod">
        <pc:chgData name="hiroko.saitou" userId="7cb9b0af-a264-48ba-9ae2-33fdeb1e76ca" providerId="ADAL" clId="{40976D16-19E7-4C11-938D-662D03BDA7A8}" dt="2023-12-15T03:47:18.346" v="3" actId="5793"/>
        <pc:sldMkLst>
          <pc:docMk/>
          <pc:sldMk cId="1024749512" sldId="284"/>
        </pc:sldMkLst>
        <pc:spChg chg="mod">
          <ac:chgData name="hiroko.saitou" userId="7cb9b0af-a264-48ba-9ae2-33fdeb1e76ca" providerId="ADAL" clId="{40976D16-19E7-4C11-938D-662D03BDA7A8}" dt="2023-12-15T03:47:18.346" v="3" actId="5793"/>
          <ac:spMkLst>
            <pc:docMk/>
            <pc:sldMk cId="1024749512" sldId="284"/>
            <ac:spMk id="3" creationId="{A206D5B1-FAD4-0BC5-D75A-EE39511888B5}"/>
          </ac:spMkLst>
        </pc:spChg>
      </pc:sldChg>
      <pc:sldChg chg="modSp mod">
        <pc:chgData name="hiroko.saitou" userId="7cb9b0af-a264-48ba-9ae2-33fdeb1e76ca" providerId="ADAL" clId="{40976D16-19E7-4C11-938D-662D03BDA7A8}" dt="2023-12-15T03:50:29.033" v="67" actId="1076"/>
        <pc:sldMkLst>
          <pc:docMk/>
          <pc:sldMk cId="3261806183" sldId="285"/>
        </pc:sldMkLst>
        <pc:spChg chg="mod">
          <ac:chgData name="hiroko.saitou" userId="7cb9b0af-a264-48ba-9ae2-33fdeb1e76ca" providerId="ADAL" clId="{40976D16-19E7-4C11-938D-662D03BDA7A8}" dt="2023-12-15T03:50:24.905" v="66" actId="14100"/>
          <ac:spMkLst>
            <pc:docMk/>
            <pc:sldMk cId="3261806183" sldId="285"/>
            <ac:spMk id="3" creationId="{B9E8B34A-B53A-A91C-E28E-D1C003C8FD13}"/>
          </ac:spMkLst>
        </pc:spChg>
        <pc:spChg chg="mod">
          <ac:chgData name="hiroko.saitou" userId="7cb9b0af-a264-48ba-9ae2-33fdeb1e76ca" providerId="ADAL" clId="{40976D16-19E7-4C11-938D-662D03BDA7A8}" dt="2023-12-15T03:50:29.033" v="67" actId="1076"/>
          <ac:spMkLst>
            <pc:docMk/>
            <pc:sldMk cId="3261806183" sldId="285"/>
            <ac:spMk id="4" creationId="{AA7D7C3E-9E25-8F9A-248A-C4CB625FB7EF}"/>
          </ac:spMkLst>
        </pc:spChg>
      </pc:sldChg>
    </pc:docChg>
  </pc:docChgLst>
  <pc:docChgLst>
    <pc:chgData name="Hiroko Saito" userId="7d5a04b67ec64c40" providerId="LiveId" clId="{A19AB4FD-2CF1-4822-9C77-F660C37F2725}"/>
    <pc:docChg chg="undo custSel addSld modSld sldOrd">
      <pc:chgData name="Hiroko Saito" userId="7d5a04b67ec64c40" providerId="LiveId" clId="{A19AB4FD-2CF1-4822-9C77-F660C37F2725}" dt="2023-10-08T04:14:28.213" v="2252" actId="1076"/>
      <pc:docMkLst>
        <pc:docMk/>
      </pc:docMkLst>
      <pc:sldChg chg="modSp mod">
        <pc:chgData name="Hiroko Saito" userId="7d5a04b67ec64c40" providerId="LiveId" clId="{A19AB4FD-2CF1-4822-9C77-F660C37F2725}" dt="2023-10-08T04:10:16.697" v="2206" actId="14100"/>
        <pc:sldMkLst>
          <pc:docMk/>
          <pc:sldMk cId="2240973096" sldId="256"/>
        </pc:sldMkLst>
        <pc:spChg chg="mod">
          <ac:chgData name="Hiroko Saito" userId="7d5a04b67ec64c40" providerId="LiveId" clId="{A19AB4FD-2CF1-4822-9C77-F660C37F2725}" dt="2023-10-08T04:10:16.697" v="2206" actId="14100"/>
          <ac:spMkLst>
            <pc:docMk/>
            <pc:sldMk cId="2240973096" sldId="256"/>
            <ac:spMk id="2" creationId="{2788BD05-B662-0D0C-CC25-B96A7C4DF3FB}"/>
          </ac:spMkLst>
        </pc:spChg>
        <pc:spChg chg="mod">
          <ac:chgData name="Hiroko Saito" userId="7d5a04b67ec64c40" providerId="LiveId" clId="{A19AB4FD-2CF1-4822-9C77-F660C37F2725}" dt="2023-10-08T02:56:27.614" v="293" actId="2711"/>
          <ac:spMkLst>
            <pc:docMk/>
            <pc:sldMk cId="2240973096" sldId="256"/>
            <ac:spMk id="3" creationId="{89D045DF-9DEA-44AB-9266-FBF092F96E77}"/>
          </ac:spMkLst>
        </pc:spChg>
      </pc:sldChg>
      <pc:sldChg chg="modSp mod modAnim">
        <pc:chgData name="Hiroko Saito" userId="7d5a04b67ec64c40" providerId="LiveId" clId="{A19AB4FD-2CF1-4822-9C77-F660C37F2725}" dt="2023-10-08T04:09:58.275" v="2204" actId="255"/>
        <pc:sldMkLst>
          <pc:docMk/>
          <pc:sldMk cId="998720978" sldId="257"/>
        </pc:sldMkLst>
        <pc:spChg chg="mod">
          <ac:chgData name="Hiroko Saito" userId="7d5a04b67ec64c40" providerId="LiveId" clId="{A19AB4FD-2CF1-4822-9C77-F660C37F2725}" dt="2023-10-08T04:09:58.275" v="2204" actId="255"/>
          <ac:spMkLst>
            <pc:docMk/>
            <pc:sldMk cId="998720978" sldId="257"/>
            <ac:spMk id="2" creationId="{B06F9305-E99A-1B4F-C3E7-4E552BBF838A}"/>
          </ac:spMkLst>
        </pc:spChg>
        <pc:spChg chg="mod">
          <ac:chgData name="Hiroko Saito" userId="7d5a04b67ec64c40" providerId="LiveId" clId="{A19AB4FD-2CF1-4822-9C77-F660C37F2725}" dt="2023-10-08T03:39:46.610" v="1589" actId="1076"/>
          <ac:spMkLst>
            <pc:docMk/>
            <pc:sldMk cId="998720978" sldId="257"/>
            <ac:spMk id="3" creationId="{02E731C4-92AC-C123-759E-0E00CE75B867}"/>
          </ac:spMkLst>
        </pc:spChg>
        <pc:spChg chg="mod">
          <ac:chgData name="Hiroko Saito" userId="7d5a04b67ec64c40" providerId="LiveId" clId="{A19AB4FD-2CF1-4822-9C77-F660C37F2725}" dt="2023-10-08T02:43:40.942" v="37" actId="14100"/>
          <ac:spMkLst>
            <pc:docMk/>
            <pc:sldMk cId="998720978" sldId="257"/>
            <ac:spMk id="5" creationId="{2E8727AF-52E2-A276-B5C7-4F844D462D2D}"/>
          </ac:spMkLst>
        </pc:spChg>
        <pc:spChg chg="mod">
          <ac:chgData name="Hiroko Saito" userId="7d5a04b67ec64c40" providerId="LiveId" clId="{A19AB4FD-2CF1-4822-9C77-F660C37F2725}" dt="2023-10-08T03:40:23.362" v="1592" actId="207"/>
          <ac:spMkLst>
            <pc:docMk/>
            <pc:sldMk cId="998720978" sldId="257"/>
            <ac:spMk id="6" creationId="{29ACAB90-B456-EBC6-1C3B-217856169D3F}"/>
          </ac:spMkLst>
        </pc:spChg>
        <pc:spChg chg="mod">
          <ac:chgData name="Hiroko Saito" userId="7d5a04b67ec64c40" providerId="LiveId" clId="{A19AB4FD-2CF1-4822-9C77-F660C37F2725}" dt="2023-10-08T03:39:59.838" v="1591" actId="1076"/>
          <ac:spMkLst>
            <pc:docMk/>
            <pc:sldMk cId="998720978" sldId="257"/>
            <ac:spMk id="7" creationId="{13964F93-9B91-592A-5194-DC5E0D55607C}"/>
          </ac:spMkLst>
        </pc:spChg>
      </pc:sldChg>
      <pc:sldChg chg="addSp delSp modSp add mod delAnim modAnim">
        <pc:chgData name="Hiroko Saito" userId="7d5a04b67ec64c40" providerId="LiveId" clId="{A19AB4FD-2CF1-4822-9C77-F660C37F2725}" dt="2023-10-08T04:12:45.972" v="2241" actId="1076"/>
        <pc:sldMkLst>
          <pc:docMk/>
          <pc:sldMk cId="3267050171" sldId="258"/>
        </pc:sldMkLst>
        <pc:spChg chg="mod">
          <ac:chgData name="Hiroko Saito" userId="7d5a04b67ec64c40" providerId="LiveId" clId="{A19AB4FD-2CF1-4822-9C77-F660C37F2725}" dt="2023-10-08T04:10:29.854" v="2210" actId="20577"/>
          <ac:spMkLst>
            <pc:docMk/>
            <pc:sldMk cId="3267050171" sldId="258"/>
            <ac:spMk id="2" creationId="{B06F9305-E99A-1B4F-C3E7-4E552BBF838A}"/>
          </ac:spMkLst>
        </pc:spChg>
        <pc:spChg chg="mod">
          <ac:chgData name="Hiroko Saito" userId="7d5a04b67ec64c40" providerId="LiveId" clId="{A19AB4FD-2CF1-4822-9C77-F660C37F2725}" dt="2023-10-08T04:12:34.243" v="2239" actId="1076"/>
          <ac:spMkLst>
            <pc:docMk/>
            <pc:sldMk cId="3267050171" sldId="258"/>
            <ac:spMk id="3" creationId="{02E731C4-92AC-C123-759E-0E00CE75B867}"/>
          </ac:spMkLst>
        </pc:spChg>
        <pc:spChg chg="add mod">
          <ac:chgData name="Hiroko Saito" userId="7d5a04b67ec64c40" providerId="LiveId" clId="{A19AB4FD-2CF1-4822-9C77-F660C37F2725}" dt="2023-10-08T04:12:40.602" v="2240" actId="1076"/>
          <ac:spMkLst>
            <pc:docMk/>
            <pc:sldMk cId="3267050171" sldId="258"/>
            <ac:spMk id="4" creationId="{03A528BF-5245-27B8-EF12-F9D16EAB4A8B}"/>
          </ac:spMkLst>
        </pc:spChg>
        <pc:spChg chg="del">
          <ac:chgData name="Hiroko Saito" userId="7d5a04b67ec64c40" providerId="LiveId" clId="{A19AB4FD-2CF1-4822-9C77-F660C37F2725}" dt="2023-10-08T02:45:54.654" v="91" actId="478"/>
          <ac:spMkLst>
            <pc:docMk/>
            <pc:sldMk cId="3267050171" sldId="258"/>
            <ac:spMk id="5" creationId="{2E8727AF-52E2-A276-B5C7-4F844D462D2D}"/>
          </ac:spMkLst>
        </pc:spChg>
        <pc:spChg chg="mod">
          <ac:chgData name="Hiroko Saito" userId="7d5a04b67ec64c40" providerId="LiveId" clId="{A19AB4FD-2CF1-4822-9C77-F660C37F2725}" dt="2023-10-08T02:46:02.760" v="125" actId="6549"/>
          <ac:spMkLst>
            <pc:docMk/>
            <pc:sldMk cId="3267050171" sldId="258"/>
            <ac:spMk id="6" creationId="{29ACAB90-B456-EBC6-1C3B-217856169D3F}"/>
          </ac:spMkLst>
        </pc:spChg>
        <pc:spChg chg="del mod">
          <ac:chgData name="Hiroko Saito" userId="7d5a04b67ec64c40" providerId="LiveId" clId="{A19AB4FD-2CF1-4822-9C77-F660C37F2725}" dt="2023-10-08T02:46:10.171" v="127" actId="478"/>
          <ac:spMkLst>
            <pc:docMk/>
            <pc:sldMk cId="3267050171" sldId="258"/>
            <ac:spMk id="7" creationId="{13964F93-9B91-592A-5194-DC5E0D55607C}"/>
          </ac:spMkLst>
        </pc:spChg>
        <pc:spChg chg="add mod">
          <ac:chgData name="Hiroko Saito" userId="7d5a04b67ec64c40" providerId="LiveId" clId="{A19AB4FD-2CF1-4822-9C77-F660C37F2725}" dt="2023-10-08T04:12:45.972" v="2241" actId="1076"/>
          <ac:spMkLst>
            <pc:docMk/>
            <pc:sldMk cId="3267050171" sldId="258"/>
            <ac:spMk id="8" creationId="{DDEF171C-19EF-F440-AF03-E76BFF5C5C01}"/>
          </ac:spMkLst>
        </pc:spChg>
        <pc:spChg chg="del">
          <ac:chgData name="Hiroko Saito" userId="7d5a04b67ec64c40" providerId="LiveId" clId="{A19AB4FD-2CF1-4822-9C77-F660C37F2725}" dt="2023-10-08T02:46:16.295" v="128" actId="478"/>
          <ac:spMkLst>
            <pc:docMk/>
            <pc:sldMk cId="3267050171" sldId="258"/>
            <ac:spMk id="11" creationId="{29059A67-FBEB-8AB5-4042-377F5B91E052}"/>
          </ac:spMkLst>
        </pc:spChg>
      </pc:sldChg>
      <pc:sldChg chg="addSp modSp add mod modAnim">
        <pc:chgData name="Hiroko Saito" userId="7d5a04b67ec64c40" providerId="LiveId" clId="{A19AB4FD-2CF1-4822-9C77-F660C37F2725}" dt="2023-10-08T04:10:36.240" v="2212" actId="6549"/>
        <pc:sldMkLst>
          <pc:docMk/>
          <pc:sldMk cId="2310884147" sldId="259"/>
        </pc:sldMkLst>
        <pc:spChg chg="mod">
          <ac:chgData name="Hiroko Saito" userId="7d5a04b67ec64c40" providerId="LiveId" clId="{A19AB4FD-2CF1-4822-9C77-F660C37F2725}" dt="2023-10-08T04:10:36.240" v="2212" actId="6549"/>
          <ac:spMkLst>
            <pc:docMk/>
            <pc:sldMk cId="2310884147" sldId="259"/>
            <ac:spMk id="2" creationId="{B06F9305-E99A-1B4F-C3E7-4E552BBF838A}"/>
          </ac:spMkLst>
        </pc:spChg>
        <pc:spChg chg="mod">
          <ac:chgData name="Hiroko Saito" userId="7d5a04b67ec64c40" providerId="LiveId" clId="{A19AB4FD-2CF1-4822-9C77-F660C37F2725}" dt="2023-10-08T03:40:48.623" v="1594" actId="20577"/>
          <ac:spMkLst>
            <pc:docMk/>
            <pc:sldMk cId="2310884147" sldId="259"/>
            <ac:spMk id="3" creationId="{02E731C4-92AC-C123-759E-0E00CE75B867}"/>
          </ac:spMkLst>
        </pc:spChg>
        <pc:spChg chg="mod">
          <ac:chgData name="Hiroko Saito" userId="7d5a04b67ec64c40" providerId="LiveId" clId="{A19AB4FD-2CF1-4822-9C77-F660C37F2725}" dt="2023-10-08T03:05:01.348" v="815" actId="1076"/>
          <ac:spMkLst>
            <pc:docMk/>
            <pc:sldMk cId="2310884147" sldId="259"/>
            <ac:spMk id="4" creationId="{03A528BF-5245-27B8-EF12-F9D16EAB4A8B}"/>
          </ac:spMkLst>
        </pc:spChg>
        <pc:spChg chg="add mod">
          <ac:chgData name="Hiroko Saito" userId="7d5a04b67ec64c40" providerId="LiveId" clId="{A19AB4FD-2CF1-4822-9C77-F660C37F2725}" dt="2023-10-08T03:06:26.008" v="897" actId="20577"/>
          <ac:spMkLst>
            <pc:docMk/>
            <pc:sldMk cId="2310884147" sldId="259"/>
            <ac:spMk id="5" creationId="{31E4E493-6F45-05C5-44FE-8A10C8CFD4AE}"/>
          </ac:spMkLst>
        </pc:spChg>
        <pc:spChg chg="add mod">
          <ac:chgData name="Hiroko Saito" userId="7d5a04b67ec64c40" providerId="LiveId" clId="{A19AB4FD-2CF1-4822-9C77-F660C37F2725}" dt="2023-10-08T03:06:09.274" v="886" actId="1076"/>
          <ac:spMkLst>
            <pc:docMk/>
            <pc:sldMk cId="2310884147" sldId="259"/>
            <ac:spMk id="7" creationId="{E82519D4-B2E4-AD6F-6A5A-A1C679BA522F}"/>
          </ac:spMkLst>
        </pc:spChg>
        <pc:spChg chg="mod">
          <ac:chgData name="Hiroko Saito" userId="7d5a04b67ec64c40" providerId="LiveId" clId="{A19AB4FD-2CF1-4822-9C77-F660C37F2725}" dt="2023-10-08T03:05:12.908" v="827" actId="20577"/>
          <ac:spMkLst>
            <pc:docMk/>
            <pc:sldMk cId="2310884147" sldId="259"/>
            <ac:spMk id="8" creationId="{DDEF171C-19EF-F440-AF03-E76BFF5C5C01}"/>
          </ac:spMkLst>
        </pc:spChg>
        <pc:spChg chg="add mod">
          <ac:chgData name="Hiroko Saito" userId="7d5a04b67ec64c40" providerId="LiveId" clId="{A19AB4FD-2CF1-4822-9C77-F660C37F2725}" dt="2023-10-08T03:05:47.846" v="876" actId="20577"/>
          <ac:spMkLst>
            <pc:docMk/>
            <pc:sldMk cId="2310884147" sldId="259"/>
            <ac:spMk id="9" creationId="{732EBB5C-1891-62A2-6617-F59E335F0056}"/>
          </ac:spMkLst>
        </pc:spChg>
      </pc:sldChg>
      <pc:sldChg chg="delSp modSp add mod ord delAnim modAnim">
        <pc:chgData name="Hiroko Saito" userId="7d5a04b67ec64c40" providerId="LiveId" clId="{A19AB4FD-2CF1-4822-9C77-F660C37F2725}" dt="2023-10-08T04:14:28.213" v="2252" actId="1076"/>
        <pc:sldMkLst>
          <pc:docMk/>
          <pc:sldMk cId="2717116665" sldId="260"/>
        </pc:sldMkLst>
        <pc:spChg chg="mod">
          <ac:chgData name="Hiroko Saito" userId="7d5a04b67ec64c40" providerId="LiveId" clId="{A19AB4FD-2CF1-4822-9C77-F660C37F2725}" dt="2023-10-08T04:10:49.694" v="2218" actId="20577"/>
          <ac:spMkLst>
            <pc:docMk/>
            <pc:sldMk cId="2717116665" sldId="260"/>
            <ac:spMk id="2" creationId="{B06F9305-E99A-1B4F-C3E7-4E552BBF838A}"/>
          </ac:spMkLst>
        </pc:spChg>
        <pc:spChg chg="mod">
          <ac:chgData name="Hiroko Saito" userId="7d5a04b67ec64c40" providerId="LiveId" clId="{A19AB4FD-2CF1-4822-9C77-F660C37F2725}" dt="2023-10-08T04:14:07.361" v="2248" actId="14100"/>
          <ac:spMkLst>
            <pc:docMk/>
            <pc:sldMk cId="2717116665" sldId="260"/>
            <ac:spMk id="3" creationId="{02E731C4-92AC-C123-759E-0E00CE75B867}"/>
          </ac:spMkLst>
        </pc:spChg>
        <pc:spChg chg="mod">
          <ac:chgData name="Hiroko Saito" userId="7d5a04b67ec64c40" providerId="LiveId" clId="{A19AB4FD-2CF1-4822-9C77-F660C37F2725}" dt="2023-10-08T04:14:28.213" v="2252" actId="1076"/>
          <ac:spMkLst>
            <pc:docMk/>
            <pc:sldMk cId="2717116665" sldId="260"/>
            <ac:spMk id="4" creationId="{03A528BF-5245-27B8-EF12-F9D16EAB4A8B}"/>
          </ac:spMkLst>
        </pc:spChg>
        <pc:spChg chg="del mod">
          <ac:chgData name="Hiroko Saito" userId="7d5a04b67ec64c40" providerId="LiveId" clId="{A19AB4FD-2CF1-4822-9C77-F660C37F2725}" dt="2023-10-08T03:43:53.147" v="1657" actId="478"/>
          <ac:spMkLst>
            <pc:docMk/>
            <pc:sldMk cId="2717116665" sldId="260"/>
            <ac:spMk id="5" creationId="{31E4E493-6F45-05C5-44FE-8A10C8CFD4AE}"/>
          </ac:spMkLst>
        </pc:spChg>
        <pc:spChg chg="del">
          <ac:chgData name="Hiroko Saito" userId="7d5a04b67ec64c40" providerId="LiveId" clId="{A19AB4FD-2CF1-4822-9C77-F660C37F2725}" dt="2023-10-08T03:35:24.894" v="1553" actId="478"/>
          <ac:spMkLst>
            <pc:docMk/>
            <pc:sldMk cId="2717116665" sldId="260"/>
            <ac:spMk id="6" creationId="{29ACAB90-B456-EBC6-1C3B-217856169D3F}"/>
          </ac:spMkLst>
        </pc:spChg>
        <pc:spChg chg="del mod">
          <ac:chgData name="Hiroko Saito" userId="7d5a04b67ec64c40" providerId="LiveId" clId="{A19AB4FD-2CF1-4822-9C77-F660C37F2725}" dt="2023-10-08T03:44:01.079" v="1659" actId="478"/>
          <ac:spMkLst>
            <pc:docMk/>
            <pc:sldMk cId="2717116665" sldId="260"/>
            <ac:spMk id="7" creationId="{E82519D4-B2E4-AD6F-6A5A-A1C679BA522F}"/>
          </ac:spMkLst>
        </pc:spChg>
        <pc:spChg chg="mod">
          <ac:chgData name="Hiroko Saito" userId="7d5a04b67ec64c40" providerId="LiveId" clId="{A19AB4FD-2CF1-4822-9C77-F660C37F2725}" dt="2023-10-08T04:14:23.540" v="2251" actId="14100"/>
          <ac:spMkLst>
            <pc:docMk/>
            <pc:sldMk cId="2717116665" sldId="260"/>
            <ac:spMk id="8" creationId="{DDEF171C-19EF-F440-AF03-E76BFF5C5C01}"/>
          </ac:spMkLst>
        </pc:spChg>
        <pc:spChg chg="mod">
          <ac:chgData name="Hiroko Saito" userId="7d5a04b67ec64c40" providerId="LiveId" clId="{A19AB4FD-2CF1-4822-9C77-F660C37F2725}" dt="2023-10-08T04:14:10.864" v="2249" actId="1076"/>
          <ac:spMkLst>
            <pc:docMk/>
            <pc:sldMk cId="2717116665" sldId="260"/>
            <ac:spMk id="9" creationId="{732EBB5C-1891-62A2-6617-F59E335F0056}"/>
          </ac:spMkLst>
        </pc:spChg>
      </pc:sldChg>
      <pc:sldChg chg="delSp modSp add mod delAnim modAnim">
        <pc:chgData name="Hiroko Saito" userId="7d5a04b67ec64c40" providerId="LiveId" clId="{A19AB4FD-2CF1-4822-9C77-F660C37F2725}" dt="2023-10-08T04:13:55.376" v="2246" actId="1076"/>
        <pc:sldMkLst>
          <pc:docMk/>
          <pc:sldMk cId="2289796797" sldId="261"/>
        </pc:sldMkLst>
        <pc:spChg chg="mod">
          <ac:chgData name="Hiroko Saito" userId="7d5a04b67ec64c40" providerId="LiveId" clId="{A19AB4FD-2CF1-4822-9C77-F660C37F2725}" dt="2023-10-08T04:10:41.337" v="2214" actId="20577"/>
          <ac:spMkLst>
            <pc:docMk/>
            <pc:sldMk cId="2289796797" sldId="261"/>
            <ac:spMk id="2" creationId="{B06F9305-E99A-1B4F-C3E7-4E552BBF838A}"/>
          </ac:spMkLst>
        </pc:spChg>
        <pc:spChg chg="mod">
          <ac:chgData name="Hiroko Saito" userId="7d5a04b67ec64c40" providerId="LiveId" clId="{A19AB4FD-2CF1-4822-9C77-F660C37F2725}" dt="2023-10-08T04:13:55.376" v="2246" actId="1076"/>
          <ac:spMkLst>
            <pc:docMk/>
            <pc:sldMk cId="2289796797" sldId="261"/>
            <ac:spMk id="3" creationId="{02E731C4-92AC-C123-759E-0E00CE75B867}"/>
          </ac:spMkLst>
        </pc:spChg>
        <pc:spChg chg="mod">
          <ac:chgData name="Hiroko Saito" userId="7d5a04b67ec64c40" providerId="LiveId" clId="{A19AB4FD-2CF1-4822-9C77-F660C37F2725}" dt="2023-10-08T03:33:57.841" v="1513" actId="1076"/>
          <ac:spMkLst>
            <pc:docMk/>
            <pc:sldMk cId="2289796797" sldId="261"/>
            <ac:spMk id="4" creationId="{03A528BF-5245-27B8-EF12-F9D16EAB4A8B}"/>
          </ac:spMkLst>
        </pc:spChg>
        <pc:spChg chg="mod">
          <ac:chgData name="Hiroko Saito" userId="7d5a04b67ec64c40" providerId="LiveId" clId="{A19AB4FD-2CF1-4822-9C77-F660C37F2725}" dt="2023-10-08T03:49:37.697" v="1720" actId="1076"/>
          <ac:spMkLst>
            <pc:docMk/>
            <pc:sldMk cId="2289796797" sldId="261"/>
            <ac:spMk id="5" creationId="{31E4E493-6F45-05C5-44FE-8A10C8CFD4AE}"/>
          </ac:spMkLst>
        </pc:spChg>
        <pc:spChg chg="del">
          <ac:chgData name="Hiroko Saito" userId="7d5a04b67ec64c40" providerId="LiveId" clId="{A19AB4FD-2CF1-4822-9C77-F660C37F2725}" dt="2023-10-08T03:33:20.879" v="1508" actId="478"/>
          <ac:spMkLst>
            <pc:docMk/>
            <pc:sldMk cId="2289796797" sldId="261"/>
            <ac:spMk id="7" creationId="{E82519D4-B2E4-AD6F-6A5A-A1C679BA522F}"/>
          </ac:spMkLst>
        </pc:spChg>
        <pc:spChg chg="mod">
          <ac:chgData name="Hiroko Saito" userId="7d5a04b67ec64c40" providerId="LiveId" clId="{A19AB4FD-2CF1-4822-9C77-F660C37F2725}" dt="2023-10-08T03:34:08.067" v="1514" actId="1076"/>
          <ac:spMkLst>
            <pc:docMk/>
            <pc:sldMk cId="2289796797" sldId="261"/>
            <ac:spMk id="8" creationId="{DDEF171C-19EF-F440-AF03-E76BFF5C5C01}"/>
          </ac:spMkLst>
        </pc:spChg>
        <pc:spChg chg="del">
          <ac:chgData name="Hiroko Saito" userId="7d5a04b67ec64c40" providerId="LiveId" clId="{A19AB4FD-2CF1-4822-9C77-F660C37F2725}" dt="2023-10-08T03:33:18.635" v="1507" actId="478"/>
          <ac:spMkLst>
            <pc:docMk/>
            <pc:sldMk cId="2289796797" sldId="261"/>
            <ac:spMk id="9" creationId="{732EBB5C-1891-62A2-6617-F59E335F0056}"/>
          </ac:spMkLst>
        </pc:spChg>
      </pc:sldChg>
      <pc:sldChg chg="addSp delSp modSp add mod delAnim modAnim">
        <pc:chgData name="Hiroko Saito" userId="7d5a04b67ec64c40" providerId="LiveId" clId="{A19AB4FD-2CF1-4822-9C77-F660C37F2725}" dt="2023-10-08T04:12:00.503" v="2238" actId="692"/>
        <pc:sldMkLst>
          <pc:docMk/>
          <pc:sldMk cId="2269884488" sldId="262"/>
        </pc:sldMkLst>
        <pc:spChg chg="mod">
          <ac:chgData name="Hiroko Saito" userId="7d5a04b67ec64c40" providerId="LiveId" clId="{A19AB4FD-2CF1-4822-9C77-F660C37F2725}" dt="2023-10-08T04:09:27.066" v="2199" actId="255"/>
          <ac:spMkLst>
            <pc:docMk/>
            <pc:sldMk cId="2269884488" sldId="262"/>
            <ac:spMk id="2" creationId="{B06F9305-E99A-1B4F-C3E7-4E552BBF838A}"/>
          </ac:spMkLst>
        </pc:spChg>
        <pc:spChg chg="mod">
          <ac:chgData name="Hiroko Saito" userId="7d5a04b67ec64c40" providerId="LiveId" clId="{A19AB4FD-2CF1-4822-9C77-F660C37F2725}" dt="2023-10-08T04:06:10.690" v="2165" actId="27636"/>
          <ac:spMkLst>
            <pc:docMk/>
            <pc:sldMk cId="2269884488" sldId="262"/>
            <ac:spMk id="3" creationId="{02E731C4-92AC-C123-759E-0E00CE75B867}"/>
          </ac:spMkLst>
        </pc:spChg>
        <pc:spChg chg="del mod">
          <ac:chgData name="Hiroko Saito" userId="7d5a04b67ec64c40" providerId="LiveId" clId="{A19AB4FD-2CF1-4822-9C77-F660C37F2725}" dt="2023-10-08T03:54:46.403" v="1842" actId="478"/>
          <ac:spMkLst>
            <pc:docMk/>
            <pc:sldMk cId="2269884488" sldId="262"/>
            <ac:spMk id="4" creationId="{03A528BF-5245-27B8-EF12-F9D16EAB4A8B}"/>
          </ac:spMkLst>
        </pc:spChg>
        <pc:spChg chg="add del mod">
          <ac:chgData name="Hiroko Saito" userId="7d5a04b67ec64c40" providerId="LiveId" clId="{A19AB4FD-2CF1-4822-9C77-F660C37F2725}" dt="2023-10-08T04:11:36.473" v="2221" actId="208"/>
          <ac:spMkLst>
            <pc:docMk/>
            <pc:sldMk cId="2269884488" sldId="262"/>
            <ac:spMk id="4" creationId="{2629AB2F-69F7-2767-37FB-EB86C8CB38EB}"/>
          </ac:spMkLst>
        </pc:spChg>
        <pc:spChg chg="add mod">
          <ac:chgData name="Hiroko Saito" userId="7d5a04b67ec64c40" providerId="LiveId" clId="{A19AB4FD-2CF1-4822-9C77-F660C37F2725}" dt="2023-10-08T04:12:00.503" v="2238" actId="692"/>
          <ac:spMkLst>
            <pc:docMk/>
            <pc:sldMk cId="2269884488" sldId="262"/>
            <ac:spMk id="5" creationId="{BDD65E27-6724-2404-6FA3-82EB49F83A94}"/>
          </ac:spMkLst>
        </pc:spChg>
        <pc:spChg chg="del">
          <ac:chgData name="Hiroko Saito" userId="7d5a04b67ec64c40" providerId="LiveId" clId="{A19AB4FD-2CF1-4822-9C77-F660C37F2725}" dt="2023-10-08T03:54:55.263" v="1844" actId="478"/>
          <ac:spMkLst>
            <pc:docMk/>
            <pc:sldMk cId="2269884488" sldId="262"/>
            <ac:spMk id="8" creationId="{DDEF171C-19EF-F440-AF03-E76BFF5C5C01}"/>
          </ac:spMkLst>
        </pc:spChg>
        <pc:spChg chg="del">
          <ac:chgData name="Hiroko Saito" userId="7d5a04b67ec64c40" providerId="LiveId" clId="{A19AB4FD-2CF1-4822-9C77-F660C37F2725}" dt="2023-10-08T03:54:50.391" v="1843" actId="478"/>
          <ac:spMkLst>
            <pc:docMk/>
            <pc:sldMk cId="2269884488" sldId="262"/>
            <ac:spMk id="9" creationId="{732EBB5C-1891-62A2-6617-F59E335F005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最も深刻な／深刻だった性暴力の分類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54-4E01-8BFB-DE59A3ED2F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C54-4E01-8BFB-DE59A3ED2F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54-4E01-8BFB-DE59A3ED2F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C54-4E01-8BFB-DE59A3ED2F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54-4E01-8BFB-DE59A3ED2F68}"/>
              </c:ext>
            </c:extLst>
          </c:dPt>
          <c:dLbls>
            <c:dLbl>
              <c:idx val="0"/>
              <c:layout>
                <c:manualLayout>
                  <c:x val="-4.9090051272898914E-3"/>
                  <c:y val="-0.115384615384615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9C4D958A-499D-4839-9BE5-E10C59B1ED1E}" type="CATEGORYNAME">
                      <a:rPr lang="ja-JP" altLang="en-US" smtClean="0"/>
                      <a:pPr>
                        <a:defRPr sz="2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 </a:t>
                    </a:r>
                    <a:fld id="{2F8C927D-6245-4636-8578-2D115B5662E3}" type="VALUE">
                      <a:rPr lang="en-US" altLang="ja-JP" baseline="0"/>
                      <a:pPr>
                        <a:defRPr sz="24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endParaRPr lang="ja-JP" alt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40472833624487"/>
                      <c:h val="0.226923076923076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54-4E01-8BFB-DE59A3ED2F68}"/>
                </c:ext>
              </c:extLst>
            </c:dLbl>
            <c:dLbl>
              <c:idx val="1"/>
              <c:layout>
                <c:manualLayout>
                  <c:x val="0.45538311792666009"/>
                  <c:y val="-6.5934065934066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42B759FE-E6D2-439C-9080-DBB2DEE398C3}" type="CATEGORYNAME">
                      <a:rPr lang="ja-JP" altLang="en-US" smtClean="0"/>
                      <a:pPr>
                        <a:defRPr sz="2400">
                          <a:solidFill>
                            <a:schemeClr val="accen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 </a:t>
                    </a:r>
                    <a:fld id="{575D1F0A-8D90-44C8-8659-AED3DCF56991}" type="VALUE">
                      <a:rPr lang="en-US" altLang="ja-JP" baseline="0"/>
                      <a:pPr>
                        <a:defRPr sz="2400">
                          <a:solidFill>
                            <a:schemeClr val="accen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endParaRPr lang="ja-JP" alt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104080693687219"/>
                      <c:h val="0.188461538461538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C54-4E01-8BFB-DE59A3ED2F68}"/>
                </c:ext>
              </c:extLst>
            </c:dLbl>
            <c:dLbl>
              <c:idx val="2"/>
              <c:layout>
                <c:manualLayout>
                  <c:x val="0"/>
                  <c:y val="0.10439560439560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6AAD8314-9AB0-4AC1-9516-E026B6931D96}" type="CATEGORYNAME">
                      <a:rPr lang="ja-JP" altLang="en-US" smtClean="0"/>
                      <a:pPr>
                        <a:defRPr sz="2400">
                          <a:solidFill>
                            <a:schemeClr val="accen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 </a:t>
                    </a:r>
                    <a:fld id="{7CD32C05-24E9-4D89-90FB-F37CC289EA0D}" type="VALUE">
                      <a:rPr lang="en-US" altLang="ja-JP" baseline="0"/>
                      <a:pPr>
                        <a:defRPr sz="2400">
                          <a:solidFill>
                            <a:schemeClr val="accen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endParaRPr lang="ja-JP" alt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645130421195649"/>
                      <c:h val="0.265384615384615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54-4E01-8BFB-DE59A3ED2F68}"/>
                </c:ext>
              </c:extLst>
            </c:dLbl>
            <c:dLbl>
              <c:idx val="3"/>
              <c:layout>
                <c:manualLayout>
                  <c:x val="-3.3934158478053651E-2"/>
                  <c:y val="0.151098792939344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AAA43BF1-D9F0-4E1E-A2A5-5A2C731F6349}" type="CATEGORYNAME">
                      <a:rPr lang="ja-JP" altLang="en-US" smtClean="0"/>
                      <a:pPr>
                        <a:defRPr sz="2400">
                          <a:solidFill>
                            <a:schemeClr val="accen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 </a:t>
                    </a:r>
                    <a:fld id="{16BD9E0F-76A1-4689-88FF-344B367266D6}" type="VALUE">
                      <a:rPr lang="en-US" altLang="ja-JP" baseline="0"/>
                      <a:pPr>
                        <a:defRPr sz="2400">
                          <a:solidFill>
                            <a:schemeClr val="accen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endParaRPr lang="ja-JP" alt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57366958942584"/>
                      <c:h val="0.179670329670329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C54-4E01-8BFB-DE59A3ED2F68}"/>
                </c:ext>
              </c:extLst>
            </c:dLbl>
            <c:dLbl>
              <c:idx val="4"/>
              <c:layout>
                <c:manualLayout>
                  <c:x val="-4.7090858035540965E-2"/>
                  <c:y val="8.241650082201262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+mn-cs"/>
                      </a:defRPr>
                    </a:pPr>
                    <a:fld id="{E2D597F1-9293-4014-9DE3-B3C3C9ACD230}" type="CATEGORYNAME">
                      <a:rPr lang="ja-JP" altLang="en-US" smtClean="0"/>
                      <a:pPr>
                        <a:defRPr sz="2400">
                          <a:solidFill>
                            <a:schemeClr val="accen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[分類名]</a:t>
                    </a:fld>
                    <a:r>
                      <a:rPr lang="ja-JP" altLang="en-US" baseline="0" dirty="0"/>
                      <a:t> </a:t>
                    </a:r>
                    <a:fld id="{6801DA33-001A-4813-BB5B-6C2E293A41D0}" type="VALUE">
                      <a:rPr lang="en-US" altLang="ja-JP" baseline="0"/>
                      <a:pPr>
                        <a:defRPr sz="2400">
                          <a:solidFill>
                            <a:schemeClr val="accen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defRPr>
                      </a:pPr>
                      <a:t>[値]</a:t>
                    </a:fld>
                    <a:endParaRPr lang="ja-JP" alt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HG丸ｺﾞｼｯｸM-PRO" panose="020F0600000000000000" pitchFamily="50" charset="-128"/>
                      <a:ea typeface="HG丸ｺﾞｼｯｸM-PRO" panose="020F0600000000000000" pitchFamily="50" charset="-128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3742820016066"/>
                      <c:h val="0.179670329670329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54-4E01-8BFB-DE59A3ED2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言葉によるもの</c:v>
                </c:pt>
                <c:pt idx="1">
                  <c:v>身体接触を伴うもの</c:v>
                </c:pt>
                <c:pt idx="2">
                  <c:v>情報ツールを用いたもの</c:v>
                </c:pt>
                <c:pt idx="3">
                  <c:v>視覚によるもの</c:v>
                </c:pt>
                <c:pt idx="4">
                  <c:v>性交を伴うもの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38.799999999999997</c:v>
                </c:pt>
                <c:pt idx="1">
                  <c:v>28.2</c:v>
                </c:pt>
                <c:pt idx="2">
                  <c:v>16.3</c:v>
                </c:pt>
                <c:pt idx="3">
                  <c:v>8.5</c:v>
                </c:pt>
                <c:pt idx="4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4-4E01-8BFB-DE59A3ED2F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652C8-CBC2-4A4F-8CA5-7C44F718CD3C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7887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6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BB67B-8413-4AF6-A11F-4360131496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68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92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341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925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489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029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499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473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375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586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620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37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262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206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724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747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286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79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17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249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547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547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282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277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BB67B-8413-4AF6-A11F-43601314961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33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91B805F-FF0F-4BAA-A3A3-E4F945D687F8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0845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983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350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976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676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880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3462A-2D5B-48AF-A3D4-EF8A90A50A80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036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80B5C51-60B3-48EF-AA78-DB950F30DBA2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98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35D676B-6E73-4E3B-A9B3-4966DB9B52A5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01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781360-0926-491E-B935-81AFD5C07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C65A2AA-98E8-E1F8-FF0F-EA504911B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F3DF03-4AB2-297D-D991-C3842A819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438A-5E92-45FF-A2FE-65F3AA30C75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48C46A-E065-485D-C383-594EAABA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EC120C-C6C4-3C46-C73B-657C1CC5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31E7-6DC9-4F2E-852C-E5FB58737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455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FCAD55-55B9-90DB-2F59-314AE1630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B9232F-7F1A-E2A5-4B3B-D7137BC51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A11845-F42D-5F10-73FE-C5F48F8E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438A-5E92-45FF-A2FE-65F3AA30C75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4A368A-D50F-C5B5-4CA8-C353D525E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0A9265-F34D-64D4-3460-52DA2EB1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31E7-6DC9-4F2E-852C-E5FB58737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26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43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49799A-6B61-9A82-6280-4DC08685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CDE521-F732-29E9-886D-7441091A4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15D60B-A03E-3946-1452-2A65529B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438A-5E92-45FF-A2FE-65F3AA30C75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C87231-A374-4370-0C33-34E1C43D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26B170-ED8C-40F9-994E-BE5DFAA5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31E7-6DC9-4F2E-852C-E5FB58737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355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8EABB4-6971-8C5B-2C7A-CD7FADB1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8EF176-883B-B29F-E283-8E1D46485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85B5722-F116-8DE6-D3FF-AEC23A394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27311B-D40F-ADB4-38FC-2CC83748F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438A-5E92-45FF-A2FE-65F3AA30C75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8B6947-69F1-764A-DBDA-03E09188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ACE94C-064E-08E1-5C32-C434F270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31E7-6DC9-4F2E-852C-E5FB58737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357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C9CB3B-ADE0-1E2E-53F0-5AE8FC93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421FB3-2EF9-9C39-4CC9-28A4C9BCA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CB541B-5C4C-6D0C-38ED-471D9BE2A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48EDF0A-9F7A-25D5-19BF-33CAB5F2A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C7B2319-434B-4657-9E38-DB99F1D3D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E681442-48F1-5A32-8341-FADC5B3E8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438A-5E92-45FF-A2FE-65F3AA30C75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0FF939A-76AF-B4A2-0DAE-CCF88413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0F7AD0A-9468-075D-23E8-2B7D5F6B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31E7-6DC9-4F2E-852C-E5FB58737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009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99EAD1-8D95-BC86-F99E-BA032C1A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513763-F6BE-41FB-8908-BEDD45B0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438A-5E92-45FF-A2FE-65F3AA30C75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D40B03-CA30-2E3C-5072-1C9E2D94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24DED0-13CB-05DA-CEF8-9D78053A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31E7-6DC9-4F2E-852C-E5FB58737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899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1CA28EC-C64F-3C77-F2D9-4A1B32F1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438A-5E92-45FF-A2FE-65F3AA30C75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1DEC2B-CE4E-0F3D-5B89-2AD45036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C72E6E-3736-D600-AB86-C69BA9B5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31E7-6DC9-4F2E-852C-E5FB58737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77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344271-F608-96A4-CFF5-4CF05929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347FD1-0B1E-D5E4-11D2-255C04969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FDE3C4-88F0-C517-F44A-D9F88D3F0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3D275A-6D9D-8617-5E9B-9A88322C7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438A-5E92-45FF-A2FE-65F3AA30C75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2B7035-0CFA-2535-0EA1-EE32A9F7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8991C3-1160-B700-F960-7AE23AA2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31E7-6DC9-4F2E-852C-E5FB58737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493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9DB50-2210-2192-765E-2230F0FCC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43A2B67-ED39-116C-A1AE-856F8563A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51F0C3D-14F3-B752-5812-70065307E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50DB49-E454-EB99-F7AD-2D5A9279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438A-5E92-45FF-A2FE-65F3AA30C75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E9EE07-6C28-2557-5B3A-6AF33B18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749E6B-C3A1-2777-7835-9CAA970E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31E7-6DC9-4F2E-852C-E5FB58737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411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87F518-D2D5-90D5-960C-E45FD2A1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BC759B-87DB-E802-8A4E-1696911BA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4ED129-7CE6-14C1-5BB1-C03FC326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438A-5E92-45FF-A2FE-65F3AA30C75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889575-797D-728A-7570-82487F4E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BCC951-C56B-3AFA-1FAB-A3F44C94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31E7-6DC9-4F2E-852C-E5FB58737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837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5436E25-D255-9526-B08C-379A6CD9C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C9AC8E8-8F93-7B4F-9B93-2E3FA0CC6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05967B-3567-2712-F4C6-99D8CC0A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438A-5E92-45FF-A2FE-65F3AA30C75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72ADBF-5F54-19D1-401B-32D868B6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80DB97-A51F-1C3B-3F29-53D0BF25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C31E7-6DC9-4F2E-852C-E5FB58737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35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927C-B73E-4F9D-ADFE-F6E23BD7CEE8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4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4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5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3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4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E45F-652B-4E89-8925-000B0AB8FD98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7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042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B048032-757C-735F-45DC-599B18C4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4ADCF4-29D9-3558-B6A9-F14CA346D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E5E337-912E-BDFC-B7A7-B62651E28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438A-5E92-45FF-A2FE-65F3AA30C759}" type="datetimeFigureOut">
              <a:rPr kumimoji="1" lang="ja-JP" altLang="en-US" smtClean="0"/>
              <a:t>2024/5/14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6F9A6E-E5D8-D699-E31B-A1CEA3E25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6105BE-2A70-4993-0361-10CC648EC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C31E7-6DC9-4F2E-852C-E5FB58737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6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NUL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88BD05-B662-0D0C-CC25-B96A7C4DF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725" y="1914821"/>
            <a:ext cx="4540475" cy="471055"/>
          </a:xfrm>
        </p:spPr>
        <p:txBody>
          <a:bodyPr/>
          <a:lstStyle/>
          <a:p>
            <a:r>
              <a:rPr lang="ja-JP" altLang="ja-JP" sz="24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性</a:t>
            </a:r>
            <a:r>
              <a:rPr lang="ja-JP" altLang="en-US" sz="24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に関する指導の手引き　改訂</a:t>
            </a:r>
            <a:endParaRPr kumimoji="1" lang="ja-JP" altLang="en-US" sz="8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9D045DF-9DEA-44AB-9266-FBF092F96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3619" y="4707650"/>
            <a:ext cx="3493073" cy="764896"/>
          </a:xfrm>
        </p:spPr>
        <p:txBody>
          <a:bodyPr>
            <a:normAutofit lnSpcReduction="10000"/>
          </a:bodyPr>
          <a:lstStyle/>
          <a:p>
            <a:pPr algn="r"/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高等学校２年生　ＬＨＲ活動</a:t>
            </a:r>
            <a:endParaRPr kumimoji="1"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令和５年　福島県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768D92-1ECD-5C1F-9297-B4B3E1CF19FA}"/>
              </a:ext>
            </a:extLst>
          </p:cNvPr>
          <p:cNvSpPr txBox="1"/>
          <p:nvPr/>
        </p:nvSpPr>
        <p:spPr>
          <a:xfrm>
            <a:off x="1364672" y="3013501"/>
            <a:ext cx="9462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性暴力・性被害について考えよう</a:t>
            </a:r>
            <a:endParaRPr lang="ja-JP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9ACAB90-B456-EBC6-1C3B-217856169D3F}"/>
              </a:ext>
            </a:extLst>
          </p:cNvPr>
          <p:cNvSpPr txBox="1">
            <a:spLocks/>
          </p:cNvSpPr>
          <p:nvPr/>
        </p:nvSpPr>
        <p:spPr>
          <a:xfrm>
            <a:off x="1105315" y="5170050"/>
            <a:ext cx="4865994" cy="1415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ja-JP" altLang="en-US" sz="3600" dirty="0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7538D01A-F53F-0AE1-BFC7-9E02C4B80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997014"/>
              </p:ext>
            </p:extLst>
          </p:nvPr>
        </p:nvGraphicFramePr>
        <p:xfrm>
          <a:off x="1211488" y="2235200"/>
          <a:ext cx="9875197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タイトル 1">
            <a:extLst>
              <a:ext uri="{FF2B5EF4-FFF2-40B4-BE49-F238E27FC236}">
                <a16:creationId xmlns:a16="http://schemas.microsoft.com/office/drawing/2014/main" id="{A7C4323A-8794-57A3-2D9F-2523D2D8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440" y="980068"/>
            <a:ext cx="6077119" cy="706964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最も深刻な／深刻だった性暴力被害の分類</a:t>
            </a:r>
            <a:endParaRPr kumimoji="1" lang="ja-JP" altLang="en-US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0B6B98D-BAE0-8CF9-8F07-D28228895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488" y="4523818"/>
            <a:ext cx="1707028" cy="64623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6D520EA-D13F-3522-CE88-495AAD38D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516" y="5645844"/>
            <a:ext cx="1329043" cy="64623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ABB055B-02B9-0702-2FD6-F367AA3DF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1952" y="2682138"/>
            <a:ext cx="81693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4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E731C4-92AC-C123-759E-0E00CE75B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73" y="2916146"/>
            <a:ext cx="10710319" cy="3515520"/>
          </a:xfrm>
        </p:spPr>
        <p:txBody>
          <a:bodyPr>
            <a:noAutofit/>
          </a:bodyPr>
          <a:lstStyle/>
          <a:p>
            <a:pPr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ja-JP" altLang="en-US" sz="40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40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DV</a:t>
            </a:r>
            <a:r>
              <a:rPr lang="ja-JP" altLang="en-US" sz="40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（⑤　　　　　　　　　　　　　）</a:t>
            </a:r>
          </a:p>
          <a:p>
            <a:pPr marL="0" indent="0" algn="just">
              <a:spcBef>
                <a:spcPts val="2400"/>
              </a:spcBef>
              <a:buNone/>
            </a:pPr>
            <a:r>
              <a:rPr lang="ja-JP" altLang="en-US" sz="40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→結婚している相手など（⑥　　　）な</a:t>
            </a:r>
            <a:endParaRPr lang="en-US" altLang="ja-JP" sz="40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400"/>
              </a:spcBef>
              <a:buNone/>
            </a:pPr>
            <a:r>
              <a:rPr lang="ja-JP" altLang="en-US" sz="40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間柄の相手からふるわれる暴力</a:t>
            </a:r>
            <a:endParaRPr lang="en-US" altLang="ja-JP" sz="40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ja-JP" altLang="en-US" sz="40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デート</a:t>
            </a:r>
            <a:r>
              <a:rPr lang="en-US" altLang="ja-JP" sz="40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DV</a:t>
            </a:r>
            <a:r>
              <a:rPr lang="ja-JP" altLang="en-US" sz="40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→交際相手との間に起こる暴力</a:t>
            </a:r>
            <a:endParaRPr lang="en-US" altLang="ja-JP" sz="40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ja-JP" sz="40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9ACAB90-B456-EBC6-1C3B-217856169D3F}"/>
              </a:ext>
            </a:extLst>
          </p:cNvPr>
          <p:cNvSpPr txBox="1">
            <a:spLocks/>
          </p:cNvSpPr>
          <p:nvPr/>
        </p:nvSpPr>
        <p:spPr>
          <a:xfrm>
            <a:off x="1063752" y="4810284"/>
            <a:ext cx="10480040" cy="1415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ja-JP" altLang="en-US" sz="3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A528BF-5245-27B8-EF12-F9D16EAB4A8B}"/>
              </a:ext>
            </a:extLst>
          </p:cNvPr>
          <p:cNvSpPr txBox="1"/>
          <p:nvPr/>
        </p:nvSpPr>
        <p:spPr>
          <a:xfrm>
            <a:off x="3189785" y="2931386"/>
            <a:ext cx="7010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ドメスティックバイオレンス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DEF171C-19EF-F440-AF03-E76BFF5C5C01}"/>
              </a:ext>
            </a:extLst>
          </p:cNvPr>
          <p:cNvSpPr txBox="1"/>
          <p:nvPr/>
        </p:nvSpPr>
        <p:spPr>
          <a:xfrm>
            <a:off x="8155189" y="3838850"/>
            <a:ext cx="1269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親密</a:t>
            </a:r>
            <a:endParaRPr kumimoji="1" lang="ja-JP" altLang="en-US" sz="3600" b="1" dirty="0">
              <a:solidFill>
                <a:schemeClr val="accent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6">
            <a:extLst>
              <a:ext uri="{FF2B5EF4-FFF2-40B4-BE49-F238E27FC236}">
                <a16:creationId xmlns:a16="http://schemas.microsoft.com/office/drawing/2014/main" id="{81B0EC8B-76EE-1B3F-AEE1-EB665DF72480}"/>
              </a:ext>
            </a:extLst>
          </p:cNvPr>
          <p:cNvSpPr txBox="1">
            <a:spLocks/>
          </p:cNvSpPr>
          <p:nvPr/>
        </p:nvSpPr>
        <p:spPr bwMode="gray">
          <a:xfrm>
            <a:off x="7313331" y="2209182"/>
            <a:ext cx="487866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＊資料１</a:t>
            </a:r>
            <a:r>
              <a:rPr lang="en-US" altLang="ja-JP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ワークシート</a:t>
            </a:r>
            <a:r>
              <a:rPr lang="en-US" altLang="ja-JP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77EEB3A-BAE3-8DBA-4287-D79A8CB9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7867984" cy="708025"/>
          </a:xfrm>
        </p:spPr>
        <p:txBody>
          <a:bodyPr>
            <a:noAutofit/>
          </a:bodyPr>
          <a:lstStyle/>
          <a:p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 性暴力・性被害について</a:t>
            </a:r>
            <a:endParaRPr kumimoji="1" lang="ja-JP" altLang="en-US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9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F9305-E99A-1B4F-C3E7-4E552BBF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323" y="782220"/>
            <a:ext cx="3612199" cy="706964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DV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の種類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9ACAB90-B456-EBC6-1C3B-217856169D3F}"/>
              </a:ext>
            </a:extLst>
          </p:cNvPr>
          <p:cNvSpPr txBox="1">
            <a:spLocks/>
          </p:cNvSpPr>
          <p:nvPr/>
        </p:nvSpPr>
        <p:spPr>
          <a:xfrm>
            <a:off x="1063752" y="4810284"/>
            <a:ext cx="10480040" cy="1415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ja-JP" altLang="en-US" sz="36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D525959-CB1A-B998-8143-27B68E0AA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714" y="1586366"/>
            <a:ext cx="9552094" cy="5271634"/>
          </a:xfrm>
          <a:prstGeom prst="rect">
            <a:avLst/>
          </a:prstGeom>
        </p:spPr>
      </p:pic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043DBC34-F9B1-FAF4-FEEB-EB4194E52082}"/>
              </a:ext>
            </a:extLst>
          </p:cNvPr>
          <p:cNvSpPr/>
          <p:nvPr/>
        </p:nvSpPr>
        <p:spPr>
          <a:xfrm>
            <a:off x="596227" y="3114261"/>
            <a:ext cx="1669774" cy="64935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行動の制限</a:t>
            </a:r>
          </a:p>
        </p:txBody>
      </p:sp>
      <p:sp>
        <p:nvSpPr>
          <p:cNvPr id="4" name="左中かっこ 3">
            <a:extLst>
              <a:ext uri="{FF2B5EF4-FFF2-40B4-BE49-F238E27FC236}">
                <a16:creationId xmlns:a16="http://schemas.microsoft.com/office/drawing/2014/main" id="{D792F1C1-EC7B-CAD6-EDFD-277FA2D3DBF2}"/>
              </a:ext>
            </a:extLst>
          </p:cNvPr>
          <p:cNvSpPr/>
          <p:nvPr/>
        </p:nvSpPr>
        <p:spPr>
          <a:xfrm>
            <a:off x="2380287" y="2940034"/>
            <a:ext cx="225287" cy="99781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五方向 4">
            <a:extLst>
              <a:ext uri="{FF2B5EF4-FFF2-40B4-BE49-F238E27FC236}">
                <a16:creationId xmlns:a16="http://schemas.microsoft.com/office/drawing/2014/main" id="{F55A6B48-F798-E4C9-0050-E85FD935E972}"/>
              </a:ext>
            </a:extLst>
          </p:cNvPr>
          <p:cNvSpPr/>
          <p:nvPr/>
        </p:nvSpPr>
        <p:spPr>
          <a:xfrm>
            <a:off x="992814" y="5518166"/>
            <a:ext cx="1669774" cy="64935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行動の制限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005A9D9B-5947-9DB4-9C2D-52D63841D148}"/>
              </a:ext>
            </a:extLst>
          </p:cNvPr>
          <p:cNvSpPr/>
          <p:nvPr/>
        </p:nvSpPr>
        <p:spPr>
          <a:xfrm>
            <a:off x="3788344" y="1898538"/>
            <a:ext cx="549173" cy="5167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AD0BB87A-9783-86C7-BE60-03AA1B719DAA}"/>
              </a:ext>
            </a:extLst>
          </p:cNvPr>
          <p:cNvSpPr/>
          <p:nvPr/>
        </p:nvSpPr>
        <p:spPr>
          <a:xfrm>
            <a:off x="8465126" y="1898538"/>
            <a:ext cx="549173" cy="5167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ｂ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1496B3A-1E51-5350-C7D5-2A6B624F29CF}"/>
              </a:ext>
            </a:extLst>
          </p:cNvPr>
          <p:cNvSpPr/>
          <p:nvPr/>
        </p:nvSpPr>
        <p:spPr>
          <a:xfrm>
            <a:off x="3788344" y="4488067"/>
            <a:ext cx="549173" cy="5167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0AB7779-DDF6-F1F9-9F10-C7E21F6F8B95}"/>
              </a:ext>
            </a:extLst>
          </p:cNvPr>
          <p:cNvSpPr/>
          <p:nvPr/>
        </p:nvSpPr>
        <p:spPr>
          <a:xfrm>
            <a:off x="8326578" y="4488067"/>
            <a:ext cx="549173" cy="5167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ｄ</a:t>
            </a:r>
          </a:p>
        </p:txBody>
      </p:sp>
      <p:sp>
        <p:nvSpPr>
          <p:cNvPr id="11" name="タイトル 6">
            <a:extLst>
              <a:ext uri="{FF2B5EF4-FFF2-40B4-BE49-F238E27FC236}">
                <a16:creationId xmlns:a16="http://schemas.microsoft.com/office/drawing/2014/main" id="{490AB951-B5C9-5D1A-A52F-FC1EC10D46DD}"/>
              </a:ext>
            </a:extLst>
          </p:cNvPr>
          <p:cNvSpPr txBox="1">
            <a:spLocks/>
          </p:cNvSpPr>
          <p:nvPr/>
        </p:nvSpPr>
        <p:spPr bwMode="gray">
          <a:xfrm>
            <a:off x="7313331" y="913104"/>
            <a:ext cx="449258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＊資料１</a:t>
            </a:r>
            <a:r>
              <a:rPr lang="en-US" altLang="ja-JP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ワークシート</a:t>
            </a:r>
            <a:r>
              <a:rPr lang="en-US" altLang="ja-JP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8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F9305-E99A-1B4F-C3E7-4E552BBF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249" y="959154"/>
            <a:ext cx="4941046" cy="706964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性被害の手口７分類</a:t>
            </a:r>
            <a:endParaRPr kumimoji="1" lang="ja-JP" altLang="en-US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8" name="Picture 4" descr="若年層の性暴力被害予防月間 | 内閣府男女共同参画局 さん">
            <a:extLst>
              <a:ext uri="{FF2B5EF4-FFF2-40B4-BE49-F238E27FC236}">
                <a16:creationId xmlns:a16="http://schemas.microsoft.com/office/drawing/2014/main" id="{BFE7741B-30FE-63CF-6F1E-88D9AF9E9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73" y="447336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9FAAC31-EB45-9DB6-4287-C83A45506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693" y="2354230"/>
            <a:ext cx="2143125" cy="21431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B9F961B-0D43-22FF-ECF8-F3E1B0762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7757" y="2378217"/>
            <a:ext cx="2143125" cy="21431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836AFB0-D9C2-5CBF-8909-A34B97535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637" y="2378216"/>
            <a:ext cx="2143125" cy="21431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F37EF57-1D50-70F8-CA62-F1B91D6765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7875" y="4473366"/>
            <a:ext cx="2143125" cy="214312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DCBEC42-04C4-0065-F967-F5509B0A1E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755" y="4473366"/>
            <a:ext cx="2143125" cy="2143125"/>
          </a:xfrm>
          <a:prstGeom prst="rect">
            <a:avLst/>
          </a:prstGeom>
        </p:spPr>
      </p:pic>
      <p:pic>
        <p:nvPicPr>
          <p:cNvPr id="1026" name="Picture 2" descr="若年層の性暴力被害予防月間 | 内閣府男女共同参画局 さん">
            <a:extLst>
              <a:ext uri="{FF2B5EF4-FFF2-40B4-BE49-F238E27FC236}">
                <a16:creationId xmlns:a16="http://schemas.microsoft.com/office/drawing/2014/main" id="{49656AFA-144E-EDC5-496D-0283DEBCD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5" y="23302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F9305-E99A-1B4F-C3E7-4E552BBF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955" y="1000717"/>
            <a:ext cx="6432969" cy="706964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性被害の手口ごとの遭遇率</a:t>
            </a:r>
            <a:endParaRPr kumimoji="1" lang="ja-JP" altLang="en-US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836AFB0-D9C2-5CBF-8909-A34B97535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497" y="2807574"/>
            <a:ext cx="3243296" cy="324329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F37EF57-1D50-70F8-CA62-F1B91D676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970" y="2831963"/>
            <a:ext cx="3194518" cy="319451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B9F961B-0D43-22FF-ECF8-F3E1B0762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62" y="2831963"/>
            <a:ext cx="3232510" cy="3232510"/>
          </a:xfrm>
          <a:prstGeom prst="rect">
            <a:avLst/>
          </a:prstGeom>
        </p:spPr>
      </p:pic>
      <p:sp>
        <p:nvSpPr>
          <p:cNvPr id="3" name="フローチャート: 結合子 2">
            <a:extLst>
              <a:ext uri="{FF2B5EF4-FFF2-40B4-BE49-F238E27FC236}">
                <a16:creationId xmlns:a16="http://schemas.microsoft.com/office/drawing/2014/main" id="{02266C64-3258-00CD-AED6-4C68F6A49F30}"/>
              </a:ext>
            </a:extLst>
          </p:cNvPr>
          <p:cNvSpPr/>
          <p:nvPr/>
        </p:nvSpPr>
        <p:spPr>
          <a:xfrm>
            <a:off x="957709" y="2688568"/>
            <a:ext cx="3197252" cy="3194518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ワースト</a:t>
            </a:r>
            <a:endParaRPr kumimoji="1"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</a:p>
        </p:txBody>
      </p:sp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D81AC477-7989-3B6D-5C6F-361D7DD05E25}"/>
              </a:ext>
            </a:extLst>
          </p:cNvPr>
          <p:cNvSpPr/>
          <p:nvPr/>
        </p:nvSpPr>
        <p:spPr>
          <a:xfrm>
            <a:off x="4643359" y="2712484"/>
            <a:ext cx="3194518" cy="3170602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ワースト</a:t>
            </a:r>
            <a:endParaRPr kumimoji="1"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04DFCD3A-707D-29E0-600C-81A08F9CB87D}"/>
              </a:ext>
            </a:extLst>
          </p:cNvPr>
          <p:cNvSpPr/>
          <p:nvPr/>
        </p:nvSpPr>
        <p:spPr>
          <a:xfrm>
            <a:off x="8326275" y="2688569"/>
            <a:ext cx="3194518" cy="3194517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ワースト</a:t>
            </a:r>
            <a:endParaRPr kumimoji="1"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84728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F9305-E99A-1B4F-C3E7-4E552BBF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90525" cy="706964"/>
          </a:xfrm>
        </p:spPr>
        <p:txBody>
          <a:bodyPr>
            <a:noAutofit/>
          </a:bodyPr>
          <a:lstStyle/>
          <a:p>
            <a:r>
              <a:rPr kumimoji="1"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３ 心と体に起こる変化について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E731C4-92AC-C123-759E-0E00CE75B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832" y="2917358"/>
            <a:ext cx="10985880" cy="10435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ja-JP" altLang="en-US" sz="36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グループ（３～４人）を作成し、動画を見る</a:t>
            </a:r>
            <a:endParaRPr lang="en-US" altLang="ja-JP" sz="36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9ACAB90-B456-EBC6-1C3B-217856169D3F}"/>
              </a:ext>
            </a:extLst>
          </p:cNvPr>
          <p:cNvSpPr txBox="1">
            <a:spLocks/>
          </p:cNvSpPr>
          <p:nvPr/>
        </p:nvSpPr>
        <p:spPr>
          <a:xfrm>
            <a:off x="1063752" y="4810284"/>
            <a:ext cx="10480040" cy="1415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ja-JP" altLang="en-US" sz="3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46FB999-8080-8505-18B9-17567C26AF20}"/>
              </a:ext>
            </a:extLst>
          </p:cNvPr>
          <p:cNvSpPr txBox="1"/>
          <p:nvPr/>
        </p:nvSpPr>
        <p:spPr>
          <a:xfrm>
            <a:off x="1277565" y="3946737"/>
            <a:ext cx="9850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400" kern="100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＊資料４</a:t>
            </a:r>
            <a:r>
              <a:rPr lang="en-US" altLang="ja-JP" sz="24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4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動画</a:t>
            </a:r>
            <a:r>
              <a:rPr lang="en-US" altLang="ja-JP" sz="24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24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３分４０秒まで</a:t>
            </a:r>
            <a:endParaRPr lang="en-US" altLang="ja-JP" sz="2400" kern="100" dirty="0">
              <a:solidFill>
                <a:schemeClr val="accent6">
                  <a:lumMod val="60000"/>
                  <a:lumOff val="4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24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  <a:hlinkClick r:id="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https://youtu.be/3wP4zk14-Zc?si=vJo2JaQEEBR0WdUs</a:t>
            </a:r>
            <a:endParaRPr lang="en-US" altLang="ja-JP" sz="2400" kern="100" dirty="0">
              <a:solidFill>
                <a:schemeClr val="accent6">
                  <a:lumMod val="60000"/>
                  <a:lumOff val="4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8F41D7-1B88-36AB-37B8-6665E78C3078}"/>
              </a:ext>
            </a:extLst>
          </p:cNvPr>
          <p:cNvSpPr txBox="1"/>
          <p:nvPr/>
        </p:nvSpPr>
        <p:spPr>
          <a:xfrm>
            <a:off x="7289849" y="5256556"/>
            <a:ext cx="4506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kern="100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＊資料１</a:t>
            </a:r>
            <a:r>
              <a:rPr lang="en-US" altLang="ja-JP" sz="28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8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ワークシート</a:t>
            </a:r>
            <a:r>
              <a:rPr lang="en-US" altLang="ja-JP" sz="28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】</a:t>
            </a:r>
            <a:endParaRPr lang="ja-JP" altLang="en-US" sz="2800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D643DD0-EBD3-CBAD-54AE-5F9184DE9F2A}"/>
              </a:ext>
            </a:extLst>
          </p:cNvPr>
          <p:cNvSpPr txBox="1">
            <a:spLocks/>
          </p:cNvSpPr>
          <p:nvPr/>
        </p:nvSpPr>
        <p:spPr>
          <a:xfrm>
            <a:off x="810832" y="5152729"/>
            <a:ext cx="6479017" cy="1043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ja-JP" altLang="en-US" sz="36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被害者の気持ちを考えよう</a:t>
            </a:r>
            <a:endParaRPr lang="en-US" altLang="ja-JP" sz="36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A767539-AD29-FC32-D008-1D5FC13FA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5773" y="2172859"/>
            <a:ext cx="7720453" cy="4719813"/>
          </a:xfr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BDEA036-99FF-92DE-F718-4CBA9656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949" y="924167"/>
            <a:ext cx="5923646" cy="706964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暴力</a:t>
            </a:r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のサイクル</a:t>
            </a:r>
          </a:p>
        </p:txBody>
      </p:sp>
      <p:sp>
        <p:nvSpPr>
          <p:cNvPr id="9" name="吹き出し: 2 つ折線 (枠付き、強調線付き) 8">
            <a:extLst>
              <a:ext uri="{FF2B5EF4-FFF2-40B4-BE49-F238E27FC236}">
                <a16:creationId xmlns:a16="http://schemas.microsoft.com/office/drawing/2014/main" id="{9E128ADC-EBAA-01F1-8D79-74825EFF89B4}"/>
              </a:ext>
            </a:extLst>
          </p:cNvPr>
          <p:cNvSpPr/>
          <p:nvPr/>
        </p:nvSpPr>
        <p:spPr>
          <a:xfrm>
            <a:off x="7362571" y="2293015"/>
            <a:ext cx="2258291" cy="706964"/>
          </a:xfrm>
          <a:prstGeom prst="accentBorderCallout3">
            <a:avLst>
              <a:gd name="adj1" fmla="val 66507"/>
              <a:gd name="adj2" fmla="val -8333"/>
              <a:gd name="adj3" fmla="val 66507"/>
              <a:gd name="adj4" fmla="val -17290"/>
              <a:gd name="adj5" fmla="val 22395"/>
              <a:gd name="adj6" fmla="val -17290"/>
              <a:gd name="adj7" fmla="val 21429"/>
              <a:gd name="adj8" fmla="val -32343"/>
            </a:avLst>
          </a:prstGeom>
          <a:solidFill>
            <a:srgbClr val="66FF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バクハツ期</a:t>
            </a:r>
          </a:p>
        </p:txBody>
      </p:sp>
      <p:sp>
        <p:nvSpPr>
          <p:cNvPr id="10" name="吹き出し: 2 つ折線 (枠付き、強調線付き) 9">
            <a:extLst>
              <a:ext uri="{FF2B5EF4-FFF2-40B4-BE49-F238E27FC236}">
                <a16:creationId xmlns:a16="http://schemas.microsoft.com/office/drawing/2014/main" id="{6CACDA6D-5A22-0FF9-2164-BBD301786320}"/>
              </a:ext>
            </a:extLst>
          </p:cNvPr>
          <p:cNvSpPr/>
          <p:nvPr/>
        </p:nvSpPr>
        <p:spPr>
          <a:xfrm>
            <a:off x="8893908" y="4685141"/>
            <a:ext cx="2258291" cy="706964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23415"/>
              <a:gd name="adj5" fmla="val 72082"/>
              <a:gd name="adj6" fmla="val -23424"/>
              <a:gd name="adj7" fmla="val 73316"/>
              <a:gd name="adj8" fmla="val -44000"/>
            </a:avLst>
          </a:prstGeom>
          <a:solidFill>
            <a:srgbClr val="FF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ラブラブ期</a:t>
            </a:r>
          </a:p>
        </p:txBody>
      </p:sp>
      <p:sp>
        <p:nvSpPr>
          <p:cNvPr id="11" name="吹き出し: 2 つ折線 (枠付き、強調線付き) 10">
            <a:extLst>
              <a:ext uri="{FF2B5EF4-FFF2-40B4-BE49-F238E27FC236}">
                <a16:creationId xmlns:a16="http://schemas.microsoft.com/office/drawing/2014/main" id="{FE321515-272F-D23E-AF9E-E1E4C5A00F34}"/>
              </a:ext>
            </a:extLst>
          </p:cNvPr>
          <p:cNvSpPr/>
          <p:nvPr/>
        </p:nvSpPr>
        <p:spPr>
          <a:xfrm>
            <a:off x="1212525" y="3974686"/>
            <a:ext cx="2258291" cy="706964"/>
          </a:xfrm>
          <a:prstGeom prst="accentBorderCallout3">
            <a:avLst>
              <a:gd name="adj1" fmla="val 22669"/>
              <a:gd name="adj2" fmla="val 109458"/>
              <a:gd name="adj3" fmla="val 22639"/>
              <a:gd name="adj4" fmla="val 118935"/>
              <a:gd name="adj5" fmla="val 88242"/>
              <a:gd name="adj6" fmla="val 118925"/>
              <a:gd name="adj7" fmla="val 107084"/>
              <a:gd name="adj8" fmla="val 127863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イライラ期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141FFE-76CC-DB48-7582-96F1923072D2}"/>
              </a:ext>
            </a:extLst>
          </p:cNvPr>
          <p:cNvSpPr txBox="1"/>
          <p:nvPr/>
        </p:nvSpPr>
        <p:spPr>
          <a:xfrm>
            <a:off x="1218958" y="4806793"/>
            <a:ext cx="2411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★加害者が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ちょっとしたことでイライラする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B0413E-21ED-98D4-D7D2-2CE3671ED9EF}"/>
              </a:ext>
            </a:extLst>
          </p:cNvPr>
          <p:cNvSpPr txBox="1"/>
          <p:nvPr/>
        </p:nvSpPr>
        <p:spPr>
          <a:xfrm>
            <a:off x="7792379" y="3059080"/>
            <a:ext cx="2411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★加害者が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感情を抑えきれずに暴力をふるう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8E3D28-614C-4E55-F322-1A74BD7DFC7C}"/>
              </a:ext>
            </a:extLst>
          </p:cNvPr>
          <p:cNvSpPr txBox="1"/>
          <p:nvPr/>
        </p:nvSpPr>
        <p:spPr>
          <a:xfrm>
            <a:off x="8931496" y="5481707"/>
            <a:ext cx="2545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★加害者が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別人のようにやさしくなり、謝罪してくる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0BA6D00-ECE7-69B0-422B-2ACA490EA44F}"/>
              </a:ext>
            </a:extLst>
          </p:cNvPr>
          <p:cNvSpPr/>
          <p:nvPr/>
        </p:nvSpPr>
        <p:spPr>
          <a:xfrm>
            <a:off x="6129862" y="3684662"/>
            <a:ext cx="1001555" cy="418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FEBC9BC-E2BA-314B-1C8D-2F4D183E5723}"/>
              </a:ext>
            </a:extLst>
          </p:cNvPr>
          <p:cNvSpPr/>
          <p:nvPr/>
        </p:nvSpPr>
        <p:spPr>
          <a:xfrm>
            <a:off x="3997155" y="5992680"/>
            <a:ext cx="963028" cy="5569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3C2221B-A8E0-E5F7-27FB-70D9A3B290DD}"/>
              </a:ext>
            </a:extLst>
          </p:cNvPr>
          <p:cNvSpPr/>
          <p:nvPr/>
        </p:nvSpPr>
        <p:spPr>
          <a:xfrm>
            <a:off x="6046991" y="6207988"/>
            <a:ext cx="1167296" cy="3675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04412ADC-8974-2B11-F0B7-A65DD3F613B1}"/>
              </a:ext>
            </a:extLst>
          </p:cNvPr>
          <p:cNvSpPr/>
          <p:nvPr/>
        </p:nvSpPr>
        <p:spPr>
          <a:xfrm>
            <a:off x="1942405" y="2508151"/>
            <a:ext cx="2658794" cy="814129"/>
          </a:xfrm>
          <a:prstGeom prst="wedgeRoundRectCallout">
            <a:avLst>
              <a:gd name="adj1" fmla="val 82205"/>
              <a:gd name="adj2" fmla="val 10492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暴力 ＝ 支配</a:t>
            </a:r>
          </a:p>
        </p:txBody>
      </p:sp>
    </p:spTree>
    <p:extLst>
      <p:ext uri="{BB962C8B-B14F-4D97-AF65-F5344CB8AC3E}">
        <p14:creationId xmlns:p14="http://schemas.microsoft.com/office/powerpoint/2010/main" val="383411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/>
      <p:bldP spid="3" grpId="0"/>
      <p:bldP spid="4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B79C55EE-E1F1-6ABC-C8AA-2D258A1E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885" y="2479543"/>
            <a:ext cx="10213907" cy="391425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吐き気がしたり、頭痛がしたりする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よく眠れない、起きられない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息苦しくなる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拒食や過食になる　　など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妊娠したり、性感染症にかかったりすることもある</a:t>
            </a:r>
          </a:p>
          <a:p>
            <a:pPr marL="0" indent="0">
              <a:spcBef>
                <a:spcPts val="2400"/>
              </a:spcBef>
              <a:buNone/>
            </a:pP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9ACAB90-B456-EBC6-1C3B-217856169D3F}"/>
              </a:ext>
            </a:extLst>
          </p:cNvPr>
          <p:cNvSpPr txBox="1">
            <a:spLocks/>
          </p:cNvSpPr>
          <p:nvPr/>
        </p:nvSpPr>
        <p:spPr>
          <a:xfrm>
            <a:off x="1063752" y="4810284"/>
            <a:ext cx="10480040" cy="1415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ja-JP" altLang="en-US" sz="3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A22CAB-5A1B-EA00-1F89-19FE461F5018}"/>
              </a:ext>
            </a:extLst>
          </p:cNvPr>
          <p:cNvSpPr txBox="1"/>
          <p:nvPr/>
        </p:nvSpPr>
        <p:spPr>
          <a:xfrm>
            <a:off x="5638800" y="2915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10F54CD6-B9E4-58E1-153A-580F943B8F8F}"/>
              </a:ext>
            </a:extLst>
          </p:cNvPr>
          <p:cNvSpPr txBox="1">
            <a:spLocks/>
          </p:cNvSpPr>
          <p:nvPr/>
        </p:nvSpPr>
        <p:spPr bwMode="gray">
          <a:xfrm>
            <a:off x="2909987" y="909131"/>
            <a:ext cx="678756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被害にあうと体に起こること</a:t>
            </a:r>
          </a:p>
        </p:txBody>
      </p:sp>
    </p:spTree>
    <p:extLst>
      <p:ext uri="{BB962C8B-B14F-4D97-AF65-F5344CB8AC3E}">
        <p14:creationId xmlns:p14="http://schemas.microsoft.com/office/powerpoint/2010/main" val="27637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B79C55EE-E1F1-6ABC-C8AA-2D258A1E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49" y="2483088"/>
            <a:ext cx="5164255" cy="391425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気持ちの変化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嫌な出来事を突然思い出してつらくなる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外出が怖くなる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友達と遊んでも楽しめなくなる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9ACAB90-B456-EBC6-1C3B-217856169D3F}"/>
              </a:ext>
            </a:extLst>
          </p:cNvPr>
          <p:cNvSpPr txBox="1">
            <a:spLocks/>
          </p:cNvSpPr>
          <p:nvPr/>
        </p:nvSpPr>
        <p:spPr>
          <a:xfrm>
            <a:off x="1063752" y="4810284"/>
            <a:ext cx="10480040" cy="1415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ja-JP" altLang="en-US" sz="3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A22CAB-5A1B-EA00-1F89-19FE461F5018}"/>
              </a:ext>
            </a:extLst>
          </p:cNvPr>
          <p:cNvSpPr txBox="1"/>
          <p:nvPr/>
        </p:nvSpPr>
        <p:spPr>
          <a:xfrm>
            <a:off x="5638800" y="291547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10F54CD6-B9E4-58E1-153A-580F943B8F8F}"/>
              </a:ext>
            </a:extLst>
          </p:cNvPr>
          <p:cNvSpPr txBox="1">
            <a:spLocks/>
          </p:cNvSpPr>
          <p:nvPr/>
        </p:nvSpPr>
        <p:spPr bwMode="gray">
          <a:xfrm>
            <a:off x="2909987" y="909131"/>
            <a:ext cx="678756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被害にあうと心に起こること</a:t>
            </a:r>
          </a:p>
        </p:txBody>
      </p:sp>
      <p:sp>
        <p:nvSpPr>
          <p:cNvPr id="2" name="コンテンツ プレースホルダー 8">
            <a:extLst>
              <a:ext uri="{FF2B5EF4-FFF2-40B4-BE49-F238E27FC236}">
                <a16:creationId xmlns:a16="http://schemas.microsoft.com/office/drawing/2014/main" id="{B3ECA3DA-432E-9FD7-81B1-0AFB1035014A}"/>
              </a:ext>
            </a:extLst>
          </p:cNvPr>
          <p:cNvSpPr txBox="1">
            <a:spLocks/>
          </p:cNvSpPr>
          <p:nvPr/>
        </p:nvSpPr>
        <p:spPr>
          <a:xfrm>
            <a:off x="6107009" y="2483088"/>
            <a:ext cx="5436783" cy="2822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Wingdings 3" charset="2"/>
              <a:buNone/>
            </a:pP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考え方の変化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自分を責めてばかりいる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誰も信用できなくなる　　　　　　　　　　　　　　　　　　　　　　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など</a:t>
            </a:r>
          </a:p>
          <a:p>
            <a:pPr marL="0" indent="0">
              <a:spcBef>
                <a:spcPts val="2400"/>
              </a:spcBef>
              <a:buFont typeface="Wingdings 3" charset="2"/>
              <a:buNone/>
            </a:pP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Bef>
                <a:spcPts val="2400"/>
              </a:spcBef>
              <a:buFont typeface="Wingdings 3" charset="2"/>
              <a:buNone/>
            </a:pP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28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F9305-E99A-1B4F-C3E7-4E552BBF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49" y="973668"/>
            <a:ext cx="6653541" cy="706964"/>
          </a:xfrm>
        </p:spPr>
        <p:txBody>
          <a:bodyPr>
            <a:noAutofit/>
          </a:bodyPr>
          <a:lstStyle/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５ 予防策・対処法について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E731C4-92AC-C123-759E-0E00CE75B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722602"/>
            <a:ext cx="10800080" cy="141279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ja-JP" altLang="en-US" sz="44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どのようにしたら性暴力を予防できるか考えてみよう。</a:t>
            </a:r>
            <a:endParaRPr lang="en-US" altLang="ja-JP" sz="4400" b="1" kern="100" dirty="0">
              <a:solidFill>
                <a:schemeClr val="accent6">
                  <a:lumMod val="60000"/>
                  <a:lumOff val="40000"/>
                </a:schemeClr>
              </a:solidFill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E7919DDA-0A75-5DDD-FF71-C7B46DB84681}"/>
              </a:ext>
            </a:extLst>
          </p:cNvPr>
          <p:cNvSpPr txBox="1">
            <a:spLocks/>
          </p:cNvSpPr>
          <p:nvPr/>
        </p:nvSpPr>
        <p:spPr>
          <a:xfrm>
            <a:off x="495300" y="4538492"/>
            <a:ext cx="10800080" cy="8552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ja-JP" altLang="en-US" sz="44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被害にあった場合の対処法を考えてみよう。</a:t>
            </a:r>
            <a:endParaRPr lang="en-US" altLang="ja-JP" sz="4400" b="1" kern="100" dirty="0">
              <a:solidFill>
                <a:schemeClr val="accent2"/>
              </a:solidFill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A12876-630B-195D-31B2-3837B8BDBAC4}"/>
              </a:ext>
            </a:extLst>
          </p:cNvPr>
          <p:cNvSpPr txBox="1"/>
          <p:nvPr/>
        </p:nvSpPr>
        <p:spPr>
          <a:xfrm>
            <a:off x="3279789" y="5530389"/>
            <a:ext cx="8015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2000" kern="100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＊資料４</a:t>
            </a:r>
            <a:r>
              <a:rPr lang="en-US" altLang="ja-JP" sz="20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20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動画</a:t>
            </a:r>
            <a:r>
              <a:rPr lang="en-US" altLang="ja-JP" sz="20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20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３分４０秒～</a:t>
            </a:r>
            <a:endParaRPr lang="en-US" altLang="ja-JP" sz="2000" kern="100" dirty="0">
              <a:solidFill>
                <a:schemeClr val="accent6">
                  <a:lumMod val="60000"/>
                  <a:lumOff val="4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20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0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  <a:hlinkClick r:id="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https://youtu.be/3wP4zk14-Zc?si=vJo2JaQEEBR0WdUs</a:t>
            </a:r>
            <a:endParaRPr lang="en-US" altLang="ja-JP" sz="2000" kern="100" dirty="0">
              <a:solidFill>
                <a:schemeClr val="accent6">
                  <a:lumMod val="60000"/>
                  <a:lumOff val="4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黒を背景にしたたくさんの疑問符">
            <a:extLst>
              <a:ext uri="{FF2B5EF4-FFF2-40B4-BE49-F238E27FC236}">
                <a16:creationId xmlns:a16="http://schemas.microsoft.com/office/drawing/2014/main" id="{9F18FE08-B324-871A-FB03-16E381437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7787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06D5B1-FAD4-0BC5-D75A-EE39511888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1562" y="2606670"/>
            <a:ext cx="10048875" cy="1644650"/>
          </a:xfrm>
        </p:spPr>
        <p:txBody>
          <a:bodyPr>
            <a:no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ja-JP" altLang="en-US" sz="4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</a:t>
            </a:r>
            <a:r>
              <a:rPr lang="en-US" altLang="ja-JP" sz="4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.1 </a:t>
            </a:r>
            <a:r>
              <a:rPr lang="ja-JP" altLang="en-US" sz="4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あなたにとって「つきあう」イメージはどのようなもの？</a:t>
            </a:r>
            <a:r>
              <a:rPr kumimoji="1" lang="ja-JP" altLang="en-US" sz="4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48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EAD7EED-7BAE-E5FB-80D0-BBD00D9BA7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7938" y="5383213"/>
            <a:ext cx="4564062" cy="706437"/>
          </a:xfrm>
        </p:spPr>
        <p:txBody>
          <a:bodyPr/>
          <a:lstStyle/>
          <a:p>
            <a:r>
              <a:rPr lang="ja-JP" altLang="en-US" sz="2800" b="1" dirty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" action="ppaction://hlinkfile"/>
              </a:rPr>
              <a:t>＊資料１</a:t>
            </a:r>
            <a:r>
              <a:rPr lang="en-US" altLang="ja-JP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ワークシート</a:t>
            </a:r>
            <a:r>
              <a:rPr lang="en-US" altLang="ja-JP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86019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E731C4-92AC-C123-759E-0E00CE75B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33" y="2900602"/>
            <a:ext cx="11098534" cy="327691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ja-JP" altLang="en-US" sz="3200" kern="100" dirty="0">
                <a:solidFill>
                  <a:schemeClr val="accent2"/>
                </a:solidFill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予防策</a:t>
            </a:r>
            <a:r>
              <a:rPr lang="ja-JP" altLang="en-US" sz="32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；親しい間柄でも自分と相手の気持ちを大切にする</a:t>
            </a:r>
          </a:p>
          <a:p>
            <a:pPr marL="0" indent="0" algn="just">
              <a:buNone/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（被害者）</a:t>
            </a:r>
            <a:r>
              <a:rPr lang="ja-JP" altLang="en-US" sz="32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自分がいやだと思ったことはいやと言える</a:t>
            </a:r>
          </a:p>
          <a:p>
            <a:pPr marL="0" indent="0" algn="just">
              <a:buNone/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（加害者）</a:t>
            </a:r>
            <a:r>
              <a:rPr lang="ja-JP" altLang="en-US" sz="32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相手がいやがることはしない</a:t>
            </a: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ja-JP" altLang="en-US" sz="3200" dirty="0">
                <a:solidFill>
                  <a:schemeClr val="accent2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対処法</a:t>
            </a:r>
            <a:r>
              <a:rPr lang="ja-JP" altLang="en-US" sz="32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；自分たちだけで解決せずに、</a:t>
            </a:r>
            <a:r>
              <a:rPr lang="ja-JP" altLang="ja-JP" sz="32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信頼できる人や</a:t>
            </a:r>
            <a:endParaRPr lang="en-US" altLang="ja-JP" sz="32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ja-JP" altLang="en-US" sz="3200" dirty="0">
                <a:solidFill>
                  <a:schemeClr val="bg1">
                    <a:lumMod val="75000"/>
                  </a:schemeClr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（傍観者）</a:t>
            </a:r>
            <a:r>
              <a:rPr lang="ja-JP" altLang="en-US" sz="32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専門機関へ相談するなど被害者を支える</a:t>
            </a:r>
            <a:endParaRPr lang="en-US" altLang="ja-JP" sz="32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5B84A4E-86A8-3ED4-F050-AC85E3D3C144}"/>
              </a:ext>
            </a:extLst>
          </p:cNvPr>
          <p:cNvSpPr txBox="1">
            <a:spLocks/>
          </p:cNvSpPr>
          <p:nvPr/>
        </p:nvSpPr>
        <p:spPr bwMode="gray">
          <a:xfrm>
            <a:off x="1154954" y="973668"/>
            <a:ext cx="943353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 予防策・対処法について</a:t>
            </a:r>
          </a:p>
        </p:txBody>
      </p:sp>
    </p:spTree>
    <p:extLst>
      <p:ext uri="{BB962C8B-B14F-4D97-AF65-F5344CB8AC3E}">
        <p14:creationId xmlns:p14="http://schemas.microsoft.com/office/powerpoint/2010/main" val="271711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19E7DF-37A5-1A08-DB1A-E9FADF9B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0308"/>
            <a:ext cx="10403840" cy="706964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パープル・ライトアップ </a:t>
            </a:r>
            <a:r>
              <a:rPr kumimoji="1"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毎年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日～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日の２週間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396F82F-9947-B658-B502-31885C45E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3153" y="1660312"/>
            <a:ext cx="8386574" cy="4928448"/>
          </a:xfr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C306132-2A7F-F5F5-CCE3-E5916AED76EB}"/>
              </a:ext>
            </a:extLst>
          </p:cNvPr>
          <p:cNvSpPr/>
          <p:nvPr/>
        </p:nvSpPr>
        <p:spPr>
          <a:xfrm>
            <a:off x="8859728" y="1660311"/>
            <a:ext cx="2859120" cy="38672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kumimoji="1"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女性に対する暴力をなくす運動</a:t>
            </a:r>
            <a:r>
              <a:rPr kumimoji="1"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</a:p>
          <a:p>
            <a:pPr algn="ctr"/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→被害者に対して「ひとりで悩まず、まずは相談をしてください。」　　　　　　　　           　というメッセージ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DBEC9E-A852-EA87-6163-7B8D0571CDC4}"/>
              </a:ext>
            </a:extLst>
          </p:cNvPr>
          <p:cNvSpPr txBox="1">
            <a:spLocks/>
          </p:cNvSpPr>
          <p:nvPr/>
        </p:nvSpPr>
        <p:spPr>
          <a:xfrm>
            <a:off x="9381014" y="5527557"/>
            <a:ext cx="2337833" cy="1061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600"/>
              </a:spcBef>
              <a:buFont typeface="Wingdings 3" charset="2"/>
              <a:buNone/>
            </a:pPr>
            <a:r>
              <a:rPr lang="ja-JP" altLang="en-US" sz="5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" action="ppaction://hlinkfile"/>
              </a:rPr>
              <a:t>＊資料３ </a:t>
            </a:r>
            <a:r>
              <a:rPr lang="ja-JP" altLang="en-US" sz="5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lang="en-US" altLang="ja-JP" sz="5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5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共同参画</a:t>
            </a:r>
            <a:r>
              <a:rPr lang="en-US" altLang="ja-JP" sz="5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5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5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p.8</a:t>
            </a:r>
            <a:r>
              <a:rPr lang="ja-JP" altLang="en-US" sz="5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参照</a:t>
            </a:r>
          </a:p>
        </p:txBody>
      </p:sp>
    </p:spTree>
    <p:extLst>
      <p:ext uri="{BB962C8B-B14F-4D97-AF65-F5344CB8AC3E}">
        <p14:creationId xmlns:p14="http://schemas.microsoft.com/office/powerpoint/2010/main" val="423952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F9305-E99A-1B4F-C3E7-4E552BBF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274" y="892597"/>
            <a:ext cx="9020855" cy="706964"/>
          </a:xfrm>
        </p:spPr>
        <p:txBody>
          <a:bodyPr>
            <a:noAutofit/>
          </a:bodyPr>
          <a:lstStyle/>
          <a:p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性暴力が起きないようにするためには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E731C4-92AC-C123-759E-0E00CE75B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3" y="2861255"/>
            <a:ext cx="11598441" cy="3595624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ja-JP" altLang="en-US" sz="54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「力と支配関係」➡「</a:t>
            </a:r>
            <a:r>
              <a:rPr lang="ja-JP" altLang="en-US" sz="5400" kern="100" dirty="0">
                <a:solidFill>
                  <a:schemeClr val="accent1"/>
                </a:solidFill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対等</a:t>
            </a:r>
            <a:r>
              <a:rPr lang="ja-JP" altLang="en-US" sz="54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な関係」へ</a:t>
            </a:r>
            <a:endParaRPr lang="en-US" altLang="ja-JP" sz="5400" kern="100" dirty="0"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ja-JP" altLang="en-US" sz="54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「</a:t>
            </a:r>
            <a:r>
              <a:rPr lang="ja-JP" altLang="en-US" sz="5400" kern="100" dirty="0">
                <a:solidFill>
                  <a:schemeClr val="accent1"/>
                </a:solidFill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自分</a:t>
            </a:r>
            <a:r>
              <a:rPr lang="ja-JP" altLang="en-US" sz="54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のことを大切にする」</a:t>
            </a:r>
            <a:endParaRPr lang="en-US" altLang="ja-JP" sz="5400" kern="100" dirty="0"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altLang="ja-JP" sz="54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54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5400" kern="100" dirty="0">
                <a:solidFill>
                  <a:schemeClr val="accent1"/>
                </a:solidFill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相手</a:t>
            </a:r>
            <a:r>
              <a:rPr lang="ja-JP" altLang="en-US" sz="54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のことも大切にする」</a:t>
            </a:r>
            <a:endParaRPr lang="ja-JP" altLang="en-US" sz="2800" kern="100" dirty="0">
              <a:solidFill>
                <a:schemeClr val="accent2"/>
              </a:solidFill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ja-JP" altLang="en-US" sz="2800" kern="100" dirty="0">
              <a:solidFill>
                <a:schemeClr val="accent2"/>
              </a:solidFill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ja-JP" altLang="en-US" sz="2800" kern="100" dirty="0">
              <a:solidFill>
                <a:schemeClr val="accent2"/>
              </a:solidFill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ja-JP" altLang="en-US" sz="2800" kern="100" dirty="0">
              <a:solidFill>
                <a:schemeClr val="accent2"/>
              </a:solidFill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ja-JP" altLang="en-US" sz="2800" kern="100" dirty="0">
              <a:solidFill>
                <a:schemeClr val="accent2"/>
              </a:solidFill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ja-JP" altLang="en-US" sz="2800" kern="100" dirty="0">
              <a:solidFill>
                <a:schemeClr val="accent2"/>
              </a:solidFill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ja-JP" altLang="en-US" sz="2800" kern="100" dirty="0">
              <a:solidFill>
                <a:schemeClr val="accent2"/>
              </a:solidFill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ja-JP" sz="2800" kern="100" dirty="0">
              <a:solidFill>
                <a:schemeClr val="accent2"/>
              </a:solidFill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2E462B1-C134-CF13-F367-03EEFAFC9FD0}"/>
              </a:ext>
            </a:extLst>
          </p:cNvPr>
          <p:cNvSpPr/>
          <p:nvPr/>
        </p:nvSpPr>
        <p:spPr>
          <a:xfrm>
            <a:off x="7228626" y="2979272"/>
            <a:ext cx="1399309" cy="7069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58429EB-D0AE-B27A-00CA-297436318DE2}"/>
              </a:ext>
            </a:extLst>
          </p:cNvPr>
          <p:cNvSpPr/>
          <p:nvPr/>
        </p:nvSpPr>
        <p:spPr>
          <a:xfrm>
            <a:off x="1511274" y="4067190"/>
            <a:ext cx="1399309" cy="7069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B0F9BC4-E275-2001-2AAC-FFCC56DABB0A}"/>
              </a:ext>
            </a:extLst>
          </p:cNvPr>
          <p:cNvSpPr/>
          <p:nvPr/>
        </p:nvSpPr>
        <p:spPr>
          <a:xfrm>
            <a:off x="1511274" y="5149257"/>
            <a:ext cx="1399309" cy="7069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226988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06D5B1-FAD4-0BC5-D75A-EE3951188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83" y="2955974"/>
            <a:ext cx="8394027" cy="3115874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被害者 ； 許さない</a:t>
            </a:r>
            <a:endParaRPr kumimoji="1" lang="en-US" altLang="ja-JP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加害者 ； やらない</a:t>
            </a:r>
            <a:endParaRPr kumimoji="1" lang="en-US" altLang="ja-JP" sz="4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kumimoji="1" lang="ja-JP" altLang="en-US" sz="4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傍観者 ； 認めない</a:t>
            </a:r>
            <a:endParaRPr kumimoji="1" lang="ja-JP" altLang="en-US" sz="43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乗算記号 3">
            <a:extLst>
              <a:ext uri="{FF2B5EF4-FFF2-40B4-BE49-F238E27FC236}">
                <a16:creationId xmlns:a16="http://schemas.microsoft.com/office/drawing/2014/main" id="{D22C75EB-320E-FD7C-180F-CD92C023D664}"/>
              </a:ext>
            </a:extLst>
          </p:cNvPr>
          <p:cNvSpPr/>
          <p:nvPr/>
        </p:nvSpPr>
        <p:spPr>
          <a:xfrm>
            <a:off x="7832886" y="2813150"/>
            <a:ext cx="1692450" cy="1161899"/>
          </a:xfrm>
          <a:prstGeom prst="mathMultiply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5" name="乗算記号 4">
            <a:extLst>
              <a:ext uri="{FF2B5EF4-FFF2-40B4-BE49-F238E27FC236}">
                <a16:creationId xmlns:a16="http://schemas.microsoft.com/office/drawing/2014/main" id="{90ECFEA6-E161-AC32-4860-B4322C7A334F}"/>
              </a:ext>
            </a:extLst>
          </p:cNvPr>
          <p:cNvSpPr/>
          <p:nvPr/>
        </p:nvSpPr>
        <p:spPr>
          <a:xfrm>
            <a:off x="7832886" y="3876469"/>
            <a:ext cx="1692449" cy="1161899"/>
          </a:xfrm>
          <a:prstGeom prst="mathMultiply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6" name="乗算記号 5">
            <a:extLst>
              <a:ext uri="{FF2B5EF4-FFF2-40B4-BE49-F238E27FC236}">
                <a16:creationId xmlns:a16="http://schemas.microsoft.com/office/drawing/2014/main" id="{0B580561-191B-542C-4B49-D4EDC295A219}"/>
              </a:ext>
            </a:extLst>
          </p:cNvPr>
          <p:cNvSpPr/>
          <p:nvPr/>
        </p:nvSpPr>
        <p:spPr>
          <a:xfrm>
            <a:off x="7832885" y="4912471"/>
            <a:ext cx="1692447" cy="1159377"/>
          </a:xfrm>
          <a:prstGeom prst="mathMultiply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No</a:t>
            </a:r>
            <a:endParaRPr kumimoji="1" lang="ja-JP" altLang="en-US" dirty="0"/>
          </a:p>
        </p:txBody>
      </p:sp>
      <p:sp>
        <p:nvSpPr>
          <p:cNvPr id="7" name="爆発: 8 pt 6">
            <a:extLst>
              <a:ext uri="{FF2B5EF4-FFF2-40B4-BE49-F238E27FC236}">
                <a16:creationId xmlns:a16="http://schemas.microsoft.com/office/drawing/2014/main" id="{AB2230DE-20C7-73A3-1D5E-89A6A19B8229}"/>
              </a:ext>
            </a:extLst>
          </p:cNvPr>
          <p:cNvSpPr/>
          <p:nvPr/>
        </p:nvSpPr>
        <p:spPr>
          <a:xfrm>
            <a:off x="1" y="1934780"/>
            <a:ext cx="12191999" cy="5045275"/>
          </a:xfrm>
          <a:prstGeom prst="irregularSeal1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３つの「Ｎｏ」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48E462E9-7631-632F-CAD6-1DC488D3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89" y="958500"/>
            <a:ext cx="8761413" cy="708025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望ましい関係をつくるために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32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F9305-E99A-1B4F-C3E7-4E552BBF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562" y="979616"/>
            <a:ext cx="7554873" cy="647152"/>
          </a:xfrm>
        </p:spPr>
        <p:txBody>
          <a:bodyPr>
            <a:noAutofit/>
          </a:bodyPr>
          <a:lstStyle/>
          <a:p>
            <a:r>
              <a:rPr kumimoji="1" lang="ja-JP" altLang="en-US" sz="40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これか</a:t>
            </a:r>
            <a:r>
              <a:rPr lang="ja-JP" altLang="en-US" sz="40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らの自分の言動について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D65E27-6724-2404-6FA3-82EB49F83A94}"/>
              </a:ext>
            </a:extLst>
          </p:cNvPr>
          <p:cNvSpPr txBox="1"/>
          <p:nvPr/>
        </p:nvSpPr>
        <p:spPr>
          <a:xfrm>
            <a:off x="649215" y="2865113"/>
            <a:ext cx="10893565" cy="1701733"/>
          </a:xfrm>
          <a:prstGeom prst="rect">
            <a:avLst/>
          </a:prstGeom>
          <a:solidFill>
            <a:sysClr val="window" lastClr="FFFFFF"/>
          </a:solidFill>
          <a:ln w="508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性暴力の被害者・加害者・傍観者にならないためにできること</a:t>
            </a:r>
            <a:endParaRPr lang="en-US" altLang="ja-JP" sz="2800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28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私</a:t>
            </a:r>
            <a:r>
              <a:rPr lang="ja-JP" altLang="en-US" sz="2800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はこれから「</a:t>
            </a:r>
            <a:r>
              <a:rPr lang="ja-JP" altLang="en-US" sz="2800" kern="100" dirty="0">
                <a:solidFill>
                  <a:sysClr val="windowText" lastClr="000000"/>
                </a:solidFill>
                <a:highlight>
                  <a:srgbClr val="C0C0C0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　　　　　　　　　　　　</a:t>
            </a:r>
            <a:r>
              <a:rPr lang="ja-JP" altLang="en-US" sz="2800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する」</a:t>
            </a:r>
            <a:endParaRPr kumimoji="0" lang="en-US" altLang="ja-JP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400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　　　　　　</a:t>
            </a:r>
            <a:r>
              <a:rPr kumimoji="0" lang="ja-JP" altLang="en-US" sz="2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　　　　　　　　　　　</a:t>
            </a:r>
            <a:r>
              <a:rPr lang="ja-JP" altLang="en-US" sz="2400" kern="100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endParaRPr lang="en-US" altLang="ja-JP" sz="2400" kern="1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 </a:t>
            </a:r>
            <a:endParaRPr kumimoji="0" lang="ja-JP" altLang="en-US" sz="2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146EF25-7645-70E2-5BD2-968E18EF7172}"/>
              </a:ext>
            </a:extLst>
          </p:cNvPr>
          <p:cNvSpPr/>
          <p:nvPr/>
        </p:nvSpPr>
        <p:spPr>
          <a:xfrm>
            <a:off x="937361" y="4971842"/>
            <a:ext cx="9258597" cy="1677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kumimoji="1" lang="ja-JP" altLang="en-US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タイトル 6">
            <a:extLst>
              <a:ext uri="{FF2B5EF4-FFF2-40B4-BE49-F238E27FC236}">
                <a16:creationId xmlns:a16="http://schemas.microsoft.com/office/drawing/2014/main" id="{9E2B9A5C-5D13-80EB-1F74-6D15CC90DB02}"/>
              </a:ext>
            </a:extLst>
          </p:cNvPr>
          <p:cNvSpPr txBox="1">
            <a:spLocks/>
          </p:cNvSpPr>
          <p:nvPr/>
        </p:nvSpPr>
        <p:spPr bwMode="gray">
          <a:xfrm>
            <a:off x="6218069" y="5810371"/>
            <a:ext cx="572268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800" b="1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" action="ppaction://hlinkfile"/>
              </a:rPr>
              <a:t>＊資料５</a:t>
            </a:r>
            <a:r>
              <a:rPr lang="en-US" altLang="ja-JP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デート</a:t>
            </a:r>
            <a:r>
              <a:rPr lang="en-US" altLang="ja-JP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DV</a:t>
            </a:r>
            <a:r>
              <a:rPr lang="ja-JP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チェックシート</a:t>
            </a:r>
            <a:r>
              <a:rPr lang="en-US" altLang="ja-JP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575A29-04C6-EF5B-17DE-D75BB71018CA}"/>
              </a:ext>
            </a:extLst>
          </p:cNvPr>
          <p:cNvSpPr txBox="1"/>
          <p:nvPr/>
        </p:nvSpPr>
        <p:spPr>
          <a:xfrm>
            <a:off x="771286" y="4971842"/>
            <a:ext cx="108935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ja-JP" altLang="en-US" sz="2800" dirty="0">
                <a:solidFill>
                  <a:srgbClr val="1B1305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あなたやあなたの周りは大丈夫？</a:t>
            </a:r>
            <a:endParaRPr lang="en-US" altLang="ja-JP" sz="2800" dirty="0">
              <a:solidFill>
                <a:srgbClr val="1B1305"/>
              </a:solidFill>
              <a:effectLst/>
              <a:latin typeface="ＭＳ Ｐゴシック" panose="020B060007020508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ja-JP" altLang="en-US" sz="2800" dirty="0">
                <a:solidFill>
                  <a:srgbClr val="1B1305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チ</a:t>
            </a:r>
            <a:r>
              <a:rPr lang="ja-JP" altLang="ja-JP" sz="2800" dirty="0">
                <a:solidFill>
                  <a:srgbClr val="1B1305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ェックリストにあるようなことをパートナー</a:t>
            </a:r>
            <a:r>
              <a:rPr lang="ja-JP" altLang="en-US" sz="2800" dirty="0">
                <a:solidFill>
                  <a:srgbClr val="1B1305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（友人）</a:t>
            </a:r>
            <a:r>
              <a:rPr lang="ja-JP" altLang="ja-JP" sz="2800" dirty="0">
                <a:solidFill>
                  <a:srgbClr val="1B1305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ＭＳ Ｐゴシック" panose="020B0600070205080204" pitchFamily="50" charset="-128"/>
              </a:rPr>
              <a:t>にしたり、されたりしていませんか？</a:t>
            </a:r>
            <a:endParaRPr lang="en-US" altLang="ja-JP" sz="2800" dirty="0">
              <a:solidFill>
                <a:srgbClr val="1B1305"/>
              </a:solidFill>
              <a:effectLst/>
              <a:latin typeface="ＭＳ Ｐゴシック" panose="020B0600070205080204" pitchFamily="50" charset="-128"/>
              <a:ea typeface="メイリオ" panose="020B060403050404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9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F00B1E3-2858-22EC-9471-9E69A0B6C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71073" y="2466753"/>
            <a:ext cx="5824161" cy="413606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BE4868B-77B2-6A84-D6AB-F787208E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　周りとの関係性について</a:t>
            </a:r>
            <a:endParaRPr kumimoji="1" lang="ja-JP" altLang="en-US" sz="4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8B34A-B53A-A91C-E28E-D1C003C8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31" y="2634215"/>
            <a:ext cx="7384815" cy="39686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ja-JP" altLang="en-US" sz="43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○</a:t>
            </a:r>
            <a:r>
              <a:rPr lang="ja-JP" altLang="ja-JP" sz="43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「距離感」</a:t>
            </a:r>
            <a:endParaRPr lang="en-US" altLang="ja-JP" sz="4300" kern="100" dirty="0">
              <a:effectLst/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40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体；心地よい距離は</a:t>
            </a:r>
            <a:endParaRPr lang="en-US" altLang="ja-JP" sz="4000" kern="100" dirty="0">
              <a:effectLst/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sz="40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40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人によって（①　　　）</a:t>
            </a:r>
            <a:endParaRPr lang="ja-JP" altLang="ja-JP" sz="4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40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心；どんなに仲のよい相手</a:t>
            </a:r>
            <a:r>
              <a:rPr lang="ja-JP" altLang="en-US" sz="40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</a:t>
            </a:r>
            <a:r>
              <a:rPr lang="ja-JP" altLang="ja-JP" sz="40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も、</a:t>
            </a:r>
            <a:r>
              <a:rPr lang="ja-JP" altLang="en-US" sz="40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endParaRPr lang="en-US" altLang="ja-JP" sz="4000" kern="100" dirty="0">
              <a:effectLst/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sz="40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40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いつも自分と（②　　　）</a:t>
            </a:r>
            <a:endParaRPr lang="en-US" altLang="ja-JP" sz="4000" kern="100" dirty="0">
              <a:effectLst/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sz="40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40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気持</a:t>
            </a:r>
            <a:r>
              <a:rPr lang="ja-JP" altLang="en-US" sz="40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ち</a:t>
            </a:r>
            <a:r>
              <a:rPr lang="ja-JP" altLang="ja-JP" sz="40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ではない</a:t>
            </a:r>
            <a:endParaRPr lang="ja-JP" altLang="ja-JP" sz="4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7D7C3E-9E25-8F9A-248A-C4CB625FB7EF}"/>
              </a:ext>
            </a:extLst>
          </p:cNvPr>
          <p:cNvSpPr txBox="1"/>
          <p:nvPr/>
        </p:nvSpPr>
        <p:spPr>
          <a:xfrm>
            <a:off x="4925076" y="3784073"/>
            <a:ext cx="1422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違う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C9ED41-EFCE-ED1A-DA6A-F104E53C97D7}"/>
              </a:ext>
            </a:extLst>
          </p:cNvPr>
          <p:cNvSpPr txBox="1"/>
          <p:nvPr/>
        </p:nvSpPr>
        <p:spPr>
          <a:xfrm>
            <a:off x="5299700" y="5091599"/>
            <a:ext cx="1422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同じ</a:t>
            </a:r>
          </a:p>
        </p:txBody>
      </p:sp>
    </p:spTree>
    <p:extLst>
      <p:ext uri="{BB962C8B-B14F-4D97-AF65-F5344CB8AC3E}">
        <p14:creationId xmlns:p14="http://schemas.microsoft.com/office/powerpoint/2010/main" val="1328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黒を背景にしたたくさんの疑問符">
            <a:extLst>
              <a:ext uri="{FF2B5EF4-FFF2-40B4-BE49-F238E27FC236}">
                <a16:creationId xmlns:a16="http://schemas.microsoft.com/office/drawing/2014/main" id="{9F18FE08-B324-871A-FB03-16E381437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7787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06D5B1-FAD4-0BC5-D75A-EE39511888B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1562" y="2042002"/>
            <a:ext cx="10155238" cy="1644650"/>
          </a:xfrm>
        </p:spPr>
        <p:txBody>
          <a:bodyPr>
            <a:noAutofit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ja-JP" altLang="en-US" sz="4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</a:t>
            </a:r>
            <a:r>
              <a:rPr lang="en-US" altLang="ja-JP" sz="4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4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 あなたが相手と接するときに心地よいと感じる距離は？</a:t>
            </a:r>
            <a:endParaRPr lang="en-US" altLang="ja-JP" sz="48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Bef>
                <a:spcPts val="3600"/>
              </a:spcBef>
              <a:buNone/>
            </a:pPr>
            <a:r>
              <a:rPr lang="ja-JP" altLang="en-US" sz="4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例；家族、友達、知らない人</a:t>
            </a:r>
            <a:r>
              <a:rPr kumimoji="1" lang="ja-JP" altLang="en-US" sz="4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48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4749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BC07CAE-CD98-768B-4E4A-39C6C24D4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137" y="2936796"/>
            <a:ext cx="1619250" cy="282892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8B34A-B53A-A91C-E28E-D1C003C8F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" y="2514600"/>
            <a:ext cx="11170920" cy="415514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ja-JP" altLang="en-US" sz="39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自分の距離感を守ろう　　　相手の距離感を守ろう</a:t>
            </a:r>
            <a:endParaRPr lang="en-US" altLang="ja-JP" sz="3900" kern="100" dirty="0"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altLang="ja-JP" sz="4000" kern="100" dirty="0">
              <a:effectLst/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altLang="ja-JP" sz="4000" kern="100" dirty="0">
              <a:effectLst/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altLang="ja-JP" sz="4000" kern="100" dirty="0">
              <a:effectLst/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ja-JP" altLang="en-US" sz="3000" kern="100" dirty="0"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自分がいやだと感じたことは、（③　　　　）と言っていい</a:t>
            </a:r>
          </a:p>
          <a:p>
            <a:pPr marL="0" indent="0" algn="just">
              <a:buNone/>
            </a:pPr>
            <a:endParaRPr lang="ja-JP" altLang="en-US" sz="4000" kern="100" dirty="0">
              <a:effectLst/>
              <a:latin typeface="游明朝" panose="02020400000000000000" pitchFamily="18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BE4868B-77B2-6A84-D6AB-F787208E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218" y="980220"/>
            <a:ext cx="6733987" cy="706964"/>
          </a:xfrm>
        </p:spPr>
        <p:txBody>
          <a:bodyPr/>
          <a:lstStyle/>
          <a:p>
            <a:pPr algn="ctr"/>
            <a:r>
              <a:rPr lang="ja-JP" altLang="en-US" sz="48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○</a:t>
            </a:r>
            <a:r>
              <a:rPr lang="ja-JP" altLang="ja-JP" sz="48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「距離感」</a:t>
            </a:r>
            <a:r>
              <a:rPr lang="ja-JP" altLang="en-US" sz="4800" kern="100" dirty="0"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を守ろう</a:t>
            </a:r>
            <a:endParaRPr kumimoji="1" lang="ja-JP" altLang="en-US" sz="4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7D7C3E-9E25-8F9A-248A-C4CB625FB7EF}"/>
              </a:ext>
            </a:extLst>
          </p:cNvPr>
          <p:cNvSpPr txBox="1"/>
          <p:nvPr/>
        </p:nvSpPr>
        <p:spPr>
          <a:xfrm>
            <a:off x="7151287" y="5895710"/>
            <a:ext cx="162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いやだ</a:t>
            </a:r>
          </a:p>
        </p:txBody>
      </p:sp>
      <p:sp>
        <p:nvSpPr>
          <p:cNvPr id="5" name="矢印: 左右 4">
            <a:extLst>
              <a:ext uri="{FF2B5EF4-FFF2-40B4-BE49-F238E27FC236}">
                <a16:creationId xmlns:a16="http://schemas.microsoft.com/office/drawing/2014/main" id="{829F0572-11F3-6A5C-CCA0-9899F4708C39}"/>
              </a:ext>
            </a:extLst>
          </p:cNvPr>
          <p:cNvSpPr/>
          <p:nvPr/>
        </p:nvSpPr>
        <p:spPr>
          <a:xfrm>
            <a:off x="4294093" y="3885206"/>
            <a:ext cx="3496236" cy="70696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8B1BD0C-8642-8117-AA67-6AD08CF58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826" y="2919266"/>
            <a:ext cx="1678717" cy="289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0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E731C4-92AC-C123-759E-0E00CE75B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581" y="2936493"/>
            <a:ext cx="10388838" cy="320107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ja-JP" altLang="en-US" sz="40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レディネステスト答え合わせ　 </a:t>
            </a:r>
            <a:r>
              <a:rPr lang="ja-JP" altLang="en-US" sz="3600" kern="100" dirty="0">
                <a:solidFill>
                  <a:schemeClr val="bg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  <a:hlinkClick r:id="" action="ppaction://hlinkfile"/>
              </a:rPr>
              <a:t>＊資料２</a:t>
            </a:r>
            <a:endParaRPr lang="en-US" altLang="ja-JP" sz="3600" kern="100" dirty="0">
              <a:solidFill>
                <a:schemeClr val="bg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Ｑ．あなたはいくつ✅した？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Ｑ．自分の考え方はどうでした？</a:t>
            </a:r>
            <a:endParaRPr kumimoji="1"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AABD23C6-9FD9-C37A-D982-6776E597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kumimoji="1"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 周りとの関係性について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670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F9305-E99A-1B4F-C3E7-4E552BBF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186" y="987523"/>
            <a:ext cx="2329400" cy="706964"/>
          </a:xfrm>
        </p:spPr>
        <p:txBody>
          <a:bodyPr>
            <a:noAutofit/>
          </a:bodyPr>
          <a:lstStyle/>
          <a:p>
            <a:r>
              <a:rPr kumimoji="1"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めあて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E731C4-92AC-C123-759E-0E00CE75B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818" y="3429000"/>
            <a:ext cx="9926364" cy="193982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ja-JP" altLang="en-US" sz="54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性暴力・性被害について知り、予防策・対処法を考えよう。</a:t>
            </a:r>
            <a:endParaRPr lang="en-US" altLang="ja-JP" sz="5400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06D5B1-FAD4-0BC5-D75A-EE3951188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919" y="2684726"/>
            <a:ext cx="10274162" cy="375055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ja-JP" altLang="en-US" sz="47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「性暴力」とは</a:t>
            </a:r>
            <a:endParaRPr lang="en-US" altLang="ja-JP" sz="47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ja-JP" altLang="en-US" sz="5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（④　　　　　）性的な行為</a:t>
            </a:r>
            <a:endParaRPr lang="en-US" altLang="ja-JP" sz="5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Bef>
                <a:spcPts val="3600"/>
              </a:spcBef>
              <a:buNone/>
            </a:pPr>
            <a:r>
              <a:rPr kumimoji="1" lang="ja-JP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" action="ppaction://hlinkfile"/>
              </a:rPr>
              <a:t>＊</a:t>
            </a:r>
            <a:r>
              <a:rPr lang="ja-JP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" action="ppaction://hlinkfile"/>
              </a:rPr>
              <a:t>資料３ </a:t>
            </a:r>
            <a:endParaRPr lang="en-US" altLang="ja-JP" sz="3200" b="1" dirty="0">
              <a:solidFill>
                <a:schemeClr val="accent6">
                  <a:lumMod val="60000"/>
                  <a:lumOff val="4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共同参画 </a:t>
            </a:r>
            <a:r>
              <a:rPr lang="en-US" altLang="ja-JP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』2022 </a:t>
            </a:r>
            <a:r>
              <a:rPr lang="ja-JP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９月号 行政施策トピックス１ </a:t>
            </a:r>
            <a:r>
              <a:rPr lang="en-US" altLang="ja-JP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p.6-7</a:t>
            </a:r>
            <a:r>
              <a:rPr lang="ja-JP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参照</a:t>
            </a:r>
            <a:endParaRPr lang="en-US" altLang="ja-JP" sz="3200" b="1" dirty="0">
              <a:solidFill>
                <a:schemeClr val="accent6">
                  <a:lumMod val="60000"/>
                  <a:lumOff val="4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「若年層の性暴力被害の実態に関するオンラインアンケート及び</a:t>
            </a:r>
            <a:endParaRPr lang="en-US" altLang="ja-JP" sz="3200" b="1" dirty="0">
              <a:solidFill>
                <a:schemeClr val="accent6">
                  <a:lumMod val="60000"/>
                  <a:lumOff val="4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ヒアリング結果について」</a:t>
            </a:r>
            <a:endParaRPr kumimoji="1" lang="ja-JP" alt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8C4904-665C-16EA-F3F7-81A2A3B4CA12}"/>
              </a:ext>
            </a:extLst>
          </p:cNvPr>
          <p:cNvSpPr txBox="1"/>
          <p:nvPr/>
        </p:nvSpPr>
        <p:spPr>
          <a:xfrm>
            <a:off x="3540657" y="3429000"/>
            <a:ext cx="3104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chemeClr val="accent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望まない</a:t>
            </a:r>
            <a:endParaRPr kumimoji="1" lang="ja-JP" altLang="en-US" sz="4000" b="1" dirty="0">
              <a:solidFill>
                <a:schemeClr val="accent4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327C17A2-BE49-5BC2-15A5-A3D1003CC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kumimoji="1"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性暴力・性被害について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1078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F9305-E99A-1B4F-C3E7-4E552BBF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440" y="980068"/>
            <a:ext cx="6077119" cy="706964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性暴力被害の分類と例示</a:t>
            </a:r>
            <a:endParaRPr kumimoji="1" lang="ja-JP" altLang="en-US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9ACAB90-B456-EBC6-1C3B-217856169D3F}"/>
              </a:ext>
            </a:extLst>
          </p:cNvPr>
          <p:cNvSpPr txBox="1">
            <a:spLocks/>
          </p:cNvSpPr>
          <p:nvPr/>
        </p:nvSpPr>
        <p:spPr>
          <a:xfrm>
            <a:off x="1063752" y="4810284"/>
            <a:ext cx="10480040" cy="1415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ja-JP" altLang="en-US" sz="3600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063A5FA-CDBB-68C1-50ED-B3D9E2D1A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441567"/>
              </p:ext>
            </p:extLst>
          </p:nvPr>
        </p:nvGraphicFramePr>
        <p:xfrm>
          <a:off x="478971" y="1859807"/>
          <a:ext cx="11230430" cy="462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543">
                  <a:extLst>
                    <a:ext uri="{9D8B030D-6E8A-4147-A177-3AD203B41FA5}">
                      <a16:colId xmlns:a16="http://schemas.microsoft.com/office/drawing/2014/main" val="240760227"/>
                    </a:ext>
                  </a:extLst>
                </a:gridCol>
                <a:gridCol w="7630887">
                  <a:extLst>
                    <a:ext uri="{9D8B030D-6E8A-4147-A177-3AD203B41FA5}">
                      <a16:colId xmlns:a16="http://schemas.microsoft.com/office/drawing/2014/main" val="828108188"/>
                    </a:ext>
                  </a:extLst>
                </a:gridCol>
              </a:tblGrid>
              <a:tr h="65283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分類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例示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5087489"/>
                  </a:ext>
                </a:extLst>
              </a:tr>
              <a:tr h="6859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性交</a:t>
                      </a:r>
                      <a:r>
                        <a:rPr lang="ja-JP" altLang="en-US" sz="2400" b="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を伴う</a:t>
                      </a:r>
                      <a:r>
                        <a:rPr lang="ja-JP" altLang="en-US" sz="24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もの</a:t>
                      </a:r>
                      <a:endParaRPr kumimoji="1" lang="ja-JP" altLang="en-US" sz="2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相手の身体の一部や異物を無理やり腟や口、肛門に挿入された、</a:t>
                      </a:r>
                      <a:r>
                        <a:rPr lang="ja-JP" altLang="en-US" b="1" dirty="0">
                          <a:solidFill>
                            <a:schemeClr val="accen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避妊なしに性交させられた</a:t>
                      </a:r>
                      <a:r>
                        <a:rPr lang="ja-JP" altLang="en-US" dirty="0">
                          <a:solidFill>
                            <a:schemeClr val="accen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等</a:t>
                      </a:r>
                      <a:endParaRPr kumimoji="1"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0560434"/>
                  </a:ext>
                </a:extLst>
              </a:tr>
              <a:tr h="95309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1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身体接触</a:t>
                      </a:r>
                      <a:r>
                        <a:rPr lang="ja-JP" altLang="en-US" sz="2400" b="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を伴う</a:t>
                      </a:r>
                      <a:r>
                        <a:rPr lang="ja-JP" altLang="en-US" sz="24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もの</a:t>
                      </a:r>
                      <a:endParaRPr kumimoji="1" lang="ja-JP" altLang="en-US" sz="2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>
                          <a:solidFill>
                            <a:schemeClr val="accen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体を触られた、抱きつかれた</a:t>
                      </a:r>
                      <a:r>
                        <a:rPr kumimoji="1" lang="ja-JP" altLang="en-US" b="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、キスをされた、</a:t>
                      </a:r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相手の体を触らせられた、服を脱がされた・脱がせられた、性器を押し付けられた、体液をかけられた 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793742"/>
                  </a:ext>
                </a:extLst>
              </a:tr>
              <a:tr h="48972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視覚</a:t>
                      </a:r>
                      <a:r>
                        <a:rPr lang="ja-JP" altLang="en-US" sz="24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によるもの</a:t>
                      </a:r>
                      <a:endParaRPr kumimoji="1" lang="ja-JP" altLang="en-US" sz="2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>
                          <a:solidFill>
                            <a:schemeClr val="accen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相手の裸や性器を見せられた </a:t>
                      </a:r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2094196"/>
                  </a:ext>
                </a:extLst>
              </a:tr>
              <a:tr h="652836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b="1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言葉</a:t>
                      </a:r>
                      <a:r>
                        <a:rPr lang="ja-JP" altLang="en-US" sz="24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によるもの</a:t>
                      </a:r>
                      <a:endParaRPr kumimoji="1" lang="ja-JP" altLang="en-US" sz="2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>
                          <a:solidFill>
                            <a:schemeClr val="accen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言葉で性的な嫌がらせを受けた、体の特徴についてからかわれた、いやらしいことを言われた</a:t>
                      </a:r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2023372"/>
                  </a:ext>
                </a:extLst>
              </a:tr>
              <a:tr h="11936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情報ツール</a:t>
                      </a:r>
                      <a:r>
                        <a:rPr lang="ja-JP" altLang="en-US" sz="2400" kern="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を用いたもの</a:t>
                      </a:r>
                      <a:endParaRPr kumimoji="1" lang="ja-JP" altLang="en-US" sz="2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インターネット・携帯電話・スマホなどで性的に嫌な経験をした、</a:t>
                      </a:r>
                      <a:r>
                        <a:rPr kumimoji="1" lang="ja-JP" altLang="en-US" b="1" dirty="0">
                          <a:solidFill>
                            <a:schemeClr val="accen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見たくない画像や動画を見させられた</a:t>
                      </a:r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、下着や裸を撮影された、</a:t>
                      </a:r>
                      <a:r>
                        <a:rPr kumimoji="1" lang="ja-JP" altLang="en-US" b="1" dirty="0">
                          <a:solidFill>
                            <a:schemeClr val="accent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下着姿や裸の写真を送るよう強要された</a:t>
                      </a:r>
                      <a:r>
                        <a:rPr kumimoji="1" lang="ja-JP" altLang="en-US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、なりすました相手から性的な嫌がらせを受けた 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33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5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 ボードルーム">
  <a:themeElements>
    <a:clrScheme name="イオン ボードルーム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イオン ボードルーム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 ボードルーム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2757</TotalTime>
  <Words>1198</Words>
  <Application>Microsoft Office PowerPoint</Application>
  <PresentationFormat>ワイド画面</PresentationFormat>
  <Paragraphs>190</Paragraphs>
  <Slides>24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38" baseType="lpstr">
      <vt:lpstr>HG丸ｺﾞｼｯｸM-PRO</vt:lpstr>
      <vt:lpstr>ＭＳ Ｐゴシック</vt:lpstr>
      <vt:lpstr>UD デジタル 教科書体 NK-B</vt:lpstr>
      <vt:lpstr>メイリオ</vt:lpstr>
      <vt:lpstr>游ゴシック</vt:lpstr>
      <vt:lpstr>游ゴシック Light</vt:lpstr>
      <vt:lpstr>游明朝</vt:lpstr>
      <vt:lpstr>Arial</vt:lpstr>
      <vt:lpstr>Century Gothic</vt:lpstr>
      <vt:lpstr>Times New Roman</vt:lpstr>
      <vt:lpstr>Wingdings</vt:lpstr>
      <vt:lpstr>Wingdings 3</vt:lpstr>
      <vt:lpstr>イオン ボードルーム</vt:lpstr>
      <vt:lpstr>デザインの設定</vt:lpstr>
      <vt:lpstr>性に関する指導の手引き　改訂</vt:lpstr>
      <vt:lpstr>＊資料１【ワークシート】</vt:lpstr>
      <vt:lpstr>１　周りとの関係性について</vt:lpstr>
      <vt:lpstr>PowerPoint プレゼンテーション</vt:lpstr>
      <vt:lpstr>○「距離感」を守ろう</vt:lpstr>
      <vt:lpstr>１ 周りとの関係性について</vt:lpstr>
      <vt:lpstr>めあて</vt:lpstr>
      <vt:lpstr>２ 性暴力・性被害について</vt:lpstr>
      <vt:lpstr>性暴力被害の分類と例示</vt:lpstr>
      <vt:lpstr>最も深刻な／深刻だった性暴力被害の分類</vt:lpstr>
      <vt:lpstr>２ 性暴力・性被害について</vt:lpstr>
      <vt:lpstr>DVの種類</vt:lpstr>
      <vt:lpstr>性被害の手口７分類</vt:lpstr>
      <vt:lpstr>性被害の手口ごとの遭遇率</vt:lpstr>
      <vt:lpstr> ３ 心と体に起こる変化について</vt:lpstr>
      <vt:lpstr>暴力のサイクル</vt:lpstr>
      <vt:lpstr>PowerPoint プレゼンテーション</vt:lpstr>
      <vt:lpstr>PowerPoint プレゼンテーション</vt:lpstr>
      <vt:lpstr> ５ 予防策・対処法について</vt:lpstr>
      <vt:lpstr>PowerPoint プレゼンテーション</vt:lpstr>
      <vt:lpstr>パープル・ライトアップ 【毎年11月12日～25日の２週間】</vt:lpstr>
      <vt:lpstr>性暴力が起きないようにするためには</vt:lpstr>
      <vt:lpstr>望ましい関係をつくるために</vt:lpstr>
      <vt:lpstr>これからの自分の言動について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性暴力・性被害について考えよう</dc:title>
  <dc:creator>Hiroko Saito</dc:creator>
  <cp:lastModifiedBy>田母神 奈津樹</cp:lastModifiedBy>
  <cp:revision>125</cp:revision>
  <cp:lastPrinted>2023-12-26T00:39:13Z</cp:lastPrinted>
  <dcterms:created xsi:type="dcterms:W3CDTF">2023-10-08T02:07:20Z</dcterms:created>
  <dcterms:modified xsi:type="dcterms:W3CDTF">2024-05-14T07:40:06Z</dcterms:modified>
</cp:coreProperties>
</file>