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707" r:id="rId4"/>
    <p:sldId id="265" r:id="rId5"/>
    <p:sldId id="675" r:id="rId6"/>
    <p:sldId id="263" r:id="rId7"/>
    <p:sldId id="365" r:id="rId8"/>
    <p:sldId id="394" r:id="rId9"/>
    <p:sldId id="727" r:id="rId10"/>
    <p:sldId id="393" r:id="rId11"/>
    <p:sldId id="347" r:id="rId12"/>
    <p:sldId id="678" r:id="rId13"/>
    <p:sldId id="728" r:id="rId14"/>
    <p:sldId id="371" r:id="rId15"/>
    <p:sldId id="327" r:id="rId16"/>
    <p:sldId id="328" r:id="rId17"/>
    <p:sldId id="686" r:id="rId18"/>
    <p:sldId id="710" r:id="rId19"/>
    <p:sldId id="689" r:id="rId20"/>
    <p:sldId id="355" r:id="rId21"/>
    <p:sldId id="380" r:id="rId22"/>
    <p:sldId id="690" r:id="rId23"/>
    <p:sldId id="691" r:id="rId24"/>
    <p:sldId id="692" r:id="rId25"/>
    <p:sldId id="695" r:id="rId26"/>
    <p:sldId id="696" r:id="rId27"/>
    <p:sldId id="693" r:id="rId28"/>
    <p:sldId id="694" r:id="rId29"/>
    <p:sldId id="699" r:id="rId30"/>
    <p:sldId id="705" r:id="rId31"/>
    <p:sldId id="711" r:id="rId32"/>
    <p:sldId id="715" r:id="rId33"/>
    <p:sldId id="283" r:id="rId34"/>
    <p:sldId id="709" r:id="rId35"/>
    <p:sldId id="673" r:id="rId36"/>
    <p:sldId id="725" r:id="rId37"/>
    <p:sldId id="722" r:id="rId38"/>
    <p:sldId id="723" r:id="rId39"/>
    <p:sldId id="433" r:id="rId40"/>
    <p:sldId id="726" r:id="rId41"/>
    <p:sldId id="306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8617" autoAdjust="0"/>
  </p:normalViewPr>
  <p:slideViewPr>
    <p:cSldViewPr snapToGrid="0">
      <p:cViewPr varScale="1">
        <p:scale>
          <a:sx n="74" d="100"/>
          <a:sy n="74" d="100"/>
        </p:scale>
        <p:origin x="787" y="72"/>
      </p:cViewPr>
      <p:guideLst/>
    </p:cSldViewPr>
  </p:slideViewPr>
  <p:outlineViewPr>
    <p:cViewPr>
      <p:scale>
        <a:sx n="33" d="100"/>
        <a:sy n="33" d="100"/>
      </p:scale>
      <p:origin x="0" y="-15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B8BC-BDA2-4344-94DA-D662A5D2C75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7400-D8FD-488B-9227-0CDFC9037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3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93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34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60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72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1233488"/>
            <a:ext cx="5919787" cy="33305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33" y="5063254"/>
            <a:ext cx="6113640" cy="53922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000" dirty="0">
              <a:latin typeface="Arial" panose="020B0604020202020204" pitchFamily="34" charset="0"/>
            </a:endParaRPr>
          </a:p>
        </p:txBody>
      </p:sp>
      <p:sp>
        <p:nvSpPr>
          <p:cNvPr id="75780" name="スライド番号プレースホルダー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CE43B71-053B-46B7-B0C1-BDCCE14669DC}" type="slidenum">
              <a:rPr lang="en-US" altLang="ja-JP" sz="1200" smtClean="0"/>
              <a:pPr/>
              <a:t>13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9675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215C6A3-FD42-4612-A157-F618068E5E35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14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CD9D5-84BB-46FC-B342-FF2EF1201FEC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4212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A5B3F6-922E-460F-B515-F6683C4B76A9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41363"/>
            <a:ext cx="6577012" cy="3700462"/>
          </a:xfrm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292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B28B636-716C-44BF-A9AD-415A0825A9B0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15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EF7930-FA71-4971-AD7A-8A5BBC739A27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6260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2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87ED2E-DC40-4708-A12C-BA8F90D84D43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41363"/>
            <a:ext cx="6577012" cy="3700462"/>
          </a:xfrm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98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84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A6F8C0D-C1DE-B500-CA3C-FCE3F955F9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F393238D-D28C-461F-9CD7-E1CAD856BA40}" type="slidenum">
              <a:rPr lang="en-US" altLang="ja-JP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ja-JP" sz="1200" dirty="0">
              <a:latin typeface="Arial" panose="020B0604020202020204" pitchFamily="34" charset="0"/>
            </a:endParaRP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E2969584-6636-093E-742A-8247CA3B57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8B15A416-D1F1-44CD-A836-4A2BC3080ADB}" type="slidenum">
              <a:rPr lang="en-US" altLang="ja-JP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ja-JP" sz="1200" dirty="0">
              <a:latin typeface="Arial" panose="020B060402020202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30380579-D902-F91E-578F-F8CA15B45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5524EBDA-4DA5-D413-3D20-D56E78146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ja-JP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6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45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960B-1146-4F7A-9232-C8AB40B6594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6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</a:rPr>
              <a:t>◎</a:t>
            </a:r>
            <a:r>
              <a:rPr lang="ja-JP" altLang="en-US" dirty="0">
                <a:latin typeface="Times New Roman" panose="02020603050405020304" pitchFamily="18" charset="0"/>
              </a:rPr>
              <a:t>解説例</a:t>
            </a:r>
          </a:p>
          <a:p>
            <a:r>
              <a:rPr lang="ja-JP" altLang="en-US" dirty="0">
                <a:latin typeface="Times New Roman" panose="02020603050405020304" pitchFamily="18" charset="0"/>
              </a:rPr>
              <a:t>　私たちの身近に起きている性の問題のひとつに、若者の「人工妊娠中絶」の問題があります。</a:t>
            </a:r>
            <a:endParaRPr lang="en-US" altLang="ja-JP" dirty="0">
              <a:latin typeface="Times New Roman" panose="02020603050405020304" pitchFamily="18" charset="0"/>
            </a:endParaRPr>
          </a:p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　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令和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年度の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日本の年間中絶件数は、年間約</a:t>
            </a:r>
            <a:r>
              <a:rPr lang="en-US" altLang="ja-JP" sz="1200" dirty="0">
                <a:solidFill>
                  <a:srgbClr val="666666"/>
                </a:solidFill>
                <a:effectLst/>
                <a:latin typeface="+mn-ea"/>
                <a:ea typeface="+mn-ea"/>
              </a:rPr>
              <a:t>13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万件。その内、</a:t>
            </a:r>
            <a:r>
              <a:rPr lang="en-US" altLang="ja-JP" sz="1200" dirty="0">
                <a:solidFill>
                  <a:srgbClr val="666666"/>
                </a:solidFill>
                <a:effectLst/>
                <a:latin typeface="+mn-ea"/>
                <a:ea typeface="+mn-ea"/>
              </a:rPr>
              <a:t>10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代の中絶件数は年間約</a:t>
            </a:r>
            <a:r>
              <a:rPr lang="en-US" altLang="ja-JP" sz="1200" dirty="0">
                <a:solidFill>
                  <a:srgbClr val="666666"/>
                </a:solidFill>
                <a:effectLst/>
                <a:latin typeface="+mn-ea"/>
                <a:ea typeface="+mn-ea"/>
              </a:rPr>
              <a:t>9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千件。</a:t>
            </a:r>
            <a:r>
              <a:rPr lang="en-US" altLang="ja-JP" sz="1200" dirty="0">
                <a:solidFill>
                  <a:srgbClr val="666666"/>
                </a:solidFill>
                <a:effectLst/>
                <a:latin typeface="+mn-ea"/>
                <a:ea typeface="+mn-ea"/>
              </a:rPr>
              <a:t>1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日に換算すると約</a:t>
            </a:r>
            <a:r>
              <a:rPr lang="en-US" altLang="ja-JP" sz="1200" dirty="0">
                <a:solidFill>
                  <a:srgbClr val="666666"/>
                </a:solidFill>
                <a:effectLst/>
                <a:latin typeface="+mn-ea"/>
                <a:ea typeface="+mn-ea"/>
              </a:rPr>
              <a:t>25</a:t>
            </a:r>
            <a:r>
              <a:rPr lang="ja-JP" altLang="ja-JP" sz="1200" dirty="0">
                <a:solidFill>
                  <a:srgbClr val="666666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件となります。中絶件数は減少傾向にありますが、未だ多くの中絶がされています。</a:t>
            </a:r>
            <a:endParaRPr lang="ja-JP" altLang="en-US" sz="1200" b="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555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80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88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776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268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98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5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90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076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49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046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86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1E753DC-9018-3D1D-A097-380EA7CB3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AF7A13C-3DC6-49C1-BB4C-C3CDE21CBED7}" type="slidenum">
              <a:rPr lang="en-US" altLang="ja-JP" sz="1200"/>
              <a:pPr eaLnBrk="1" hangingPunct="1"/>
              <a:t>3</a:t>
            </a:fld>
            <a:endParaRPr lang="en-US" altLang="ja-JP" sz="1200" dirty="0"/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DCC200D2-82F4-1922-EA27-BDD881B6F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02F71A1F-AC95-4F17-9EEF-D2DDCD02992D}" type="slidenum">
              <a:rPr lang="en-US" altLang="ja-JP" sz="1200"/>
              <a:pPr algn="r" eaLnBrk="1" hangingPunct="1"/>
              <a:t>3</a:t>
            </a:fld>
            <a:endParaRPr lang="en-US" altLang="ja-JP" sz="1200" dirty="0"/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E5EA9BA4-5AF2-2B0F-A35C-6DF20C1781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5D819CDF-297C-409F-8A28-C4390A517276}" type="slidenum">
              <a:rPr lang="en-US" altLang="ja-JP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ja-JP" sz="1200" dirty="0">
              <a:latin typeface="Arial" panose="020B0604020202020204" pitchFamily="34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95579402-9421-03FF-8305-429A2FE14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solidFill>
            <a:srgbClr val="FFFFFF"/>
          </a:solidFill>
          <a:ln/>
        </p:spPr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4FAE3F94-7709-04EA-E9A5-229E4B9F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348" tIns="47174" rIns="94348" bIns="47174"/>
          <a:lstStyle/>
          <a:p>
            <a:pPr eaLnBrk="1" hangingPunct="1"/>
            <a:endParaRPr lang="ja-JP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011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875" y="766763"/>
            <a:ext cx="6813550" cy="3833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99A-D69B-4DA3-9BCF-C35D09D191B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63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1C3C5B0-DAB3-6056-B022-07C99FA1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635D010-9F67-45E6-9720-B9FFF936BBCB}" type="slidenum">
              <a:rPr lang="en-US" altLang="ja-JP" sz="1200"/>
              <a:pPr eaLnBrk="1" hangingPunct="1"/>
              <a:t>32</a:t>
            </a:fld>
            <a:endParaRPr lang="en-US" altLang="ja-JP" sz="1200" dirty="0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6F6DD496-73DC-1124-DA09-D0E93AB5F7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70BBC723-E4EE-4D21-BA80-F6B9F0169C00}" type="slidenum">
              <a:rPr lang="en-US" altLang="ja-JP" sz="1200"/>
              <a:pPr algn="r" eaLnBrk="1" hangingPunct="1"/>
              <a:t>32</a:t>
            </a:fld>
            <a:endParaRPr lang="en-US" altLang="ja-JP" sz="1200" dirty="0"/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E53FD5D8-0D0C-03DC-5C6C-48C6DC7459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0" tIns="47160" rIns="94320" bIns="47160" anchor="b"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7DE8A132-BCA3-48AA-A950-A4FA99E4B116}" type="slidenum">
              <a:rPr lang="en-US" altLang="ja-JP" sz="1200">
                <a:latin typeface="Arial" panose="020B0604020202020204" pitchFamily="34" charset="0"/>
              </a:rPr>
              <a:pPr algn="r" eaLnBrk="1" hangingPunct="1"/>
              <a:t>32</a:t>
            </a:fld>
            <a:endParaRPr lang="en-US" altLang="ja-JP" sz="1200" dirty="0">
              <a:latin typeface="Arial" panose="020B0604020202020204" pitchFamily="34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51CB3680-C150-215F-E1AC-8F081D0F5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27A8D7B7-0AC4-B513-EB69-E3B7E0620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20" tIns="47160" rIns="94320" bIns="47160"/>
          <a:lstStyle/>
          <a:p>
            <a:pPr marL="266700" indent="-266700" algn="just"/>
            <a:endParaRPr lang="ja-JP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61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1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18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040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402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kumimoji="1" lang="ja-JP" altLang="en-US" sz="12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D0B8A-3B3C-4E64-83F5-88AAE7E7140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42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26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400-D8FD-488B-9227-0CDFC9037E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42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CF87C60-606B-8D60-22D9-02F76E5F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F090140-7DAE-42AD-B7AC-74C2E0219703}" type="slidenum">
              <a:rPr lang="en-US" altLang="ja-JP" sz="1200"/>
              <a:pPr eaLnBrk="1" hangingPunct="1"/>
              <a:t>40</a:t>
            </a:fld>
            <a:endParaRPr lang="en-US" altLang="ja-JP" sz="1200"/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0F5C8923-E519-0B95-432B-B7E38CD879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93F899AD-EC12-4CEB-B58E-BD7296F76B0E}" type="slidenum">
              <a:rPr lang="en-US" altLang="ja-JP" sz="1200"/>
              <a:pPr algn="r" eaLnBrk="1" hangingPunct="1"/>
              <a:t>40</a:t>
            </a:fld>
            <a:endParaRPr lang="en-US" altLang="ja-JP" sz="1200"/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0CC9A371-615D-A1DB-68CA-85449E65C3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0" tIns="47160" rIns="94320" bIns="47160" anchor="b"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77FDB5F2-C1B7-469D-AB9A-8DF9E0E705C8}" type="slidenum">
              <a:rPr lang="en-US" altLang="ja-JP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en-US" altLang="ja-JP" sz="1200">
              <a:latin typeface="Arial" panose="020B0604020202020204" pitchFamily="34" charset="0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A042F165-72F1-E7B6-F0A8-A3B4BDA33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0980F103-6AF6-19B4-6ECA-46D472CD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20" tIns="47160" rIns="94320" bIns="47160"/>
          <a:lstStyle/>
          <a:p>
            <a:pPr eaLnBrk="1" hangingPunct="1"/>
            <a:endParaRPr lang="ja-JP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8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2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88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4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07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0B8A-3B3C-4E64-83F5-88AAE7E714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1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94BDD-3487-7D1D-14B1-BA56478D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5008D9-98E2-45F1-9740-9FBE2EBCF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7E530-ECDE-01B2-B934-7F483B0F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191E76-6757-44E8-6675-1E56C47A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D846DE-31D4-D458-298F-C4DDBCAA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56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015EA-C0F5-0861-4648-963B2B47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38E882-7ADB-769A-06A9-51519BF4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D835D1-AA12-A1C0-78A1-74E54D5C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D49199-A320-9388-5A9B-6A8E761E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10C6E5-3F1F-768B-B3AE-18E8172D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07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F8D85B-258E-7EDA-1B37-AB7478CD9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5A3614-7B2B-819C-3802-7E4516D22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3B5200-B472-989A-0E8F-A00150C2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C30F71-EF17-35DC-6B1B-5E19CEBB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190A46-EC5F-92EA-1765-74D62B0F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62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D68-0ACA-44F2-AB4F-890DD0B707DF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9B70-30CF-4743-A5A2-92167A0B1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92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D68-0ACA-44F2-AB4F-890DD0B707DF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9B70-30CF-4743-A5A2-92167A0B1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0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D68-0ACA-44F2-AB4F-890DD0B707DF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9B70-30CF-4743-A5A2-92167A0B1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03150F-D43C-E82D-8666-1DE5A2CF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C30439-6633-BD7C-6F15-C69F9CA00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663C6-84B4-F2CE-ACDC-58D13A7F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B695D-7117-157D-9824-1714347B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9823D-50B7-A63D-4788-1E2027A9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102FE7-5E37-3382-22EB-2E3FBFA8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D54342-8E16-B443-DE11-2C89C5A9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3582D1-CA51-9F0E-5848-E24AF145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5B8BD0-3FCB-8119-4E29-DD8EC0FC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1E720-CF64-88D3-F1E8-AC7FA90E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6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98B11-8C27-BA39-B407-9BDC5AA1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73BC4B-B31C-7DD3-7FEF-53AA560C1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686047-E5E8-B0F5-1F0D-90B5C5FF1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14E244-F863-8DDB-D1D7-EE31C78E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250CAB-B22E-2914-F166-4006BD46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388B97-BB84-3A22-C507-955E25D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16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38D29-C419-404F-A943-B7602F10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540F3C-9FFE-57AB-93E0-BAFA5715C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00FE3F-C026-6DF0-1AD7-F3708F65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16752-EF6F-CEF6-9529-C65B5A009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2502C7-34C8-4A65-D9EA-A837D59D2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833324C-B5EF-D242-B96F-83653C5F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AC4892-B0FA-CAFB-146E-CC245BD2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988ECB-C139-4BAE-150A-81E94AB9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9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F26A0-21CB-BAE9-7105-D89292BB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163D56-40E9-C595-C8E3-3546AE4A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82A9D6-8A7D-5925-27CA-A3E13786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65F7A0-A5CF-EFAD-612A-F73C8FCF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6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F9D6BB-533B-E35B-03D7-C1EB3508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0D1CDD-B746-F598-2B44-9E671FFE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EFF31-94BE-24E1-067B-3DA20A14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5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ED824-F5E4-1743-4CDE-6A19D259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A6DFF-6BF0-CC5B-DE70-ECFD078C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13797E-C56A-6F0A-9636-D3819702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EBBCF6-BA8F-6A60-E83B-9F959B2C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0085D4-CD98-BB3B-D363-C017DB41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C02107-D445-42E6-41AD-FD3AFB6F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5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15C8D-39B6-ADFE-413C-1F894B28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81015C-25E6-7F3A-F69E-6D2F7DD0C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13FD51-D233-2468-27E2-4A84F10D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BCA25A-3B75-683E-2CD1-008F9D36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E83049-06B5-0F2D-4422-22DCD5C0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25EFA5-D9A5-2453-223E-1C2D11DE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39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4C8389-3FAE-C88B-1E03-3942631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7FD28C-8377-33D0-E709-4078AFD54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BC816A-1381-D12A-9F8C-3F3BE0BFF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3EF8-F567-4E89-8C2D-9CD307956EB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E38C89-FAF0-E4C0-E55D-8D2463297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878768-B1D7-4D9B-B330-2442A8F9B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4078-83FB-411D-8AA7-4E33C83A6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2D68-0ACA-44F2-AB4F-890DD0B707DF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9B70-30CF-4743-A5A2-92167A0B1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 4"/>
          <p:cNvSpPr txBox="1">
            <a:spLocks/>
          </p:cNvSpPr>
          <p:nvPr userDrawn="1"/>
        </p:nvSpPr>
        <p:spPr>
          <a:xfrm>
            <a:off x="9226082" y="6551112"/>
            <a:ext cx="1856277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r">
              <a:defRPr sz="1100"/>
            </a:lvl1pPr>
          </a:lstStyle>
          <a:p>
            <a:pPr eaLnBrk="1" hangingPunct="1">
              <a:defRPr/>
            </a:pPr>
            <a:r>
              <a:rPr lang="ja-JP" altLang="en-US" sz="1100" dirty="0">
                <a:solidFill>
                  <a:srgbClr val="C8404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日本産婦人科医会　思春期・性</a:t>
            </a:r>
          </a:p>
        </p:txBody>
      </p:sp>
      <p:sp>
        <p:nvSpPr>
          <p:cNvPr id="8" name="スライド番号プレースホルダ 5"/>
          <p:cNvSpPr txBox="1">
            <a:spLocks/>
          </p:cNvSpPr>
          <p:nvPr userDrawn="1"/>
        </p:nvSpPr>
        <p:spPr>
          <a:xfrm>
            <a:off x="11279718" y="6551112"/>
            <a:ext cx="218008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E4DE744-6B23-490D-A696-BA90FFC2EFC6}" type="slidenum">
              <a:rPr lang="ja-JP" altLang="en-US" sz="1100">
                <a:solidFill>
                  <a:srgbClr val="C8404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 eaLnBrk="1" hangingPunct="1"/>
              <a:t>‹#›</a:t>
            </a:fld>
            <a:endParaRPr lang="ja-JP" altLang="en-US" sz="1100" dirty="0">
              <a:solidFill>
                <a:srgbClr val="C8404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8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図 7" descr="人形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AA57EB9B-CDFA-5218-E3F9-6858F04A0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8"/>
          <a:stretch/>
        </p:blipFill>
        <p:spPr>
          <a:xfrm>
            <a:off x="2587534" y="-583098"/>
            <a:ext cx="9669642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3E26C6-542F-6783-B2E2-81DAAC861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77" y="1584959"/>
            <a:ext cx="5473249" cy="2366665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望ましい</a:t>
            </a:r>
            <a:r>
              <a:rPr kumimoji="1" lang="en-US" altLang="ja-JP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コミュニケーション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F67A2E-675E-36A3-5C97-28F97DA8AF3D}"/>
              </a:ext>
            </a:extLst>
          </p:cNvPr>
          <p:cNvSpPr txBox="1"/>
          <p:nvPr/>
        </p:nvSpPr>
        <p:spPr>
          <a:xfrm>
            <a:off x="5385981" y="6381780"/>
            <a:ext cx="66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i="0" u="none" strike="noStrike" dirty="0">
                <a:solidFill>
                  <a:srgbClr val="3F3F3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「性に関する指導の手引き」令和</a:t>
            </a:r>
            <a:r>
              <a:rPr lang="en-US" altLang="ja-JP" sz="1800" b="0" i="0" u="none" strike="noStrike" dirty="0">
                <a:solidFill>
                  <a:srgbClr val="3F3F3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</a:t>
            </a:r>
            <a:r>
              <a:rPr lang="ja-JP" altLang="en-US" sz="1800" b="0" i="0" u="none" strike="noStrike" dirty="0">
                <a:solidFill>
                  <a:srgbClr val="3F3F3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年改訂</a:t>
            </a: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1800" b="0" i="0" u="none" strike="noStrike" dirty="0">
                <a:solidFill>
                  <a:srgbClr val="3F3F3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福島県教育委員会</a:t>
            </a:r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角丸四角形 90"/>
          <p:cNvSpPr/>
          <p:nvPr/>
        </p:nvSpPr>
        <p:spPr>
          <a:xfrm>
            <a:off x="3125391" y="1127255"/>
            <a:ext cx="5941218" cy="411539"/>
          </a:xfrm>
          <a:prstGeom prst="round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3390779" y="1158477"/>
            <a:ext cx="5410455" cy="356508"/>
          </a:xfrm>
          <a:prstGeom prst="rect">
            <a:avLst/>
          </a:prstGeom>
        </p:spPr>
        <p:txBody>
          <a:bodyPr wrap="squar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defRPr sz="30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2250" spc="-75" dirty="0">
                <a:solidFill>
                  <a:schemeClr val="bg1"/>
                </a:solidFill>
              </a:rPr>
              <a:t>性感染症定点報告と梅毒報告数の年次推移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6998883" y="5536350"/>
            <a:ext cx="2165978" cy="192360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4200"/>
              </a:lnSpc>
              <a:spcBef>
                <a:spcPct val="0"/>
              </a:spcBef>
              <a:defRPr sz="44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 algn="r">
              <a:lnSpc>
                <a:spcPts val="1500"/>
              </a:lnSpc>
            </a:pPr>
            <a:r>
              <a:rPr lang="ja-JP" altLang="en-US" sz="1050" spc="0" dirty="0"/>
              <a:t>厚生労働省報告 </a:t>
            </a:r>
            <a:r>
              <a:rPr lang="en-US" altLang="ja-JP" sz="1050" spc="0" dirty="0"/>
              <a:t>2000</a:t>
            </a:r>
            <a:r>
              <a:rPr lang="ja-JP" altLang="en-US" sz="1050" spc="0" dirty="0"/>
              <a:t>年～</a:t>
            </a:r>
            <a:r>
              <a:rPr lang="en-US" altLang="ja-JP" sz="1050" spc="0" dirty="0"/>
              <a:t>2017</a:t>
            </a:r>
            <a:r>
              <a:rPr lang="ja-JP" altLang="en-US" sz="1050" spc="0" dirty="0"/>
              <a:t>年</a:t>
            </a:r>
          </a:p>
        </p:txBody>
      </p:sp>
      <p:sp>
        <p:nvSpPr>
          <p:cNvPr id="46" name="コンテンツ プレースホルダー 2"/>
          <p:cNvSpPr txBox="1">
            <a:spLocks/>
          </p:cNvSpPr>
          <p:nvPr/>
        </p:nvSpPr>
        <p:spPr>
          <a:xfrm>
            <a:off x="3380741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2000</a:t>
            </a:r>
          </a:p>
        </p:txBody>
      </p:sp>
      <p:sp>
        <p:nvSpPr>
          <p:cNvPr id="70" name="コンテンツ プレースホルダー 2"/>
          <p:cNvSpPr txBox="1">
            <a:spLocks/>
          </p:cNvSpPr>
          <p:nvPr/>
        </p:nvSpPr>
        <p:spPr>
          <a:xfrm>
            <a:off x="3708339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2001</a:t>
            </a:r>
          </a:p>
        </p:txBody>
      </p:sp>
      <p:sp>
        <p:nvSpPr>
          <p:cNvPr id="71" name="コンテンツ プレースホルダー 2"/>
          <p:cNvSpPr txBox="1">
            <a:spLocks/>
          </p:cNvSpPr>
          <p:nvPr/>
        </p:nvSpPr>
        <p:spPr>
          <a:xfrm>
            <a:off x="4010389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2002</a:t>
            </a:r>
          </a:p>
        </p:txBody>
      </p:sp>
      <p:sp>
        <p:nvSpPr>
          <p:cNvPr id="73" name="コンテンツ プレースホルダー 2"/>
          <p:cNvSpPr txBox="1">
            <a:spLocks/>
          </p:cNvSpPr>
          <p:nvPr/>
        </p:nvSpPr>
        <p:spPr>
          <a:xfrm>
            <a:off x="4644423" y="5238875"/>
            <a:ext cx="275718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75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2004</a:t>
            </a:r>
          </a:p>
        </p:txBody>
      </p:sp>
      <p:sp>
        <p:nvSpPr>
          <p:cNvPr id="74" name="コンテンツ プレースホルダー 2"/>
          <p:cNvSpPr txBox="1">
            <a:spLocks/>
          </p:cNvSpPr>
          <p:nvPr/>
        </p:nvSpPr>
        <p:spPr>
          <a:xfrm>
            <a:off x="4325158" y="5238875"/>
            <a:ext cx="275718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75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2003</a:t>
            </a:r>
          </a:p>
        </p:txBody>
      </p:sp>
      <p:sp>
        <p:nvSpPr>
          <p:cNvPr id="75" name="コンテンツ プレースホルダー 2"/>
          <p:cNvSpPr txBox="1">
            <a:spLocks/>
          </p:cNvSpPr>
          <p:nvPr/>
        </p:nvSpPr>
        <p:spPr>
          <a:xfrm>
            <a:off x="4946651" y="5238875"/>
            <a:ext cx="275718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75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2005</a:t>
            </a:r>
          </a:p>
        </p:txBody>
      </p:sp>
      <p:sp>
        <p:nvSpPr>
          <p:cNvPr id="76" name="コンテンツ プレースホルダー 2"/>
          <p:cNvSpPr txBox="1">
            <a:spLocks/>
          </p:cNvSpPr>
          <p:nvPr/>
        </p:nvSpPr>
        <p:spPr>
          <a:xfrm>
            <a:off x="5268711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2006</a:t>
            </a:r>
          </a:p>
        </p:txBody>
      </p:sp>
      <p:sp>
        <p:nvSpPr>
          <p:cNvPr id="78" name="コンテンツ プレースホルダー 2"/>
          <p:cNvSpPr txBox="1">
            <a:spLocks/>
          </p:cNvSpPr>
          <p:nvPr/>
        </p:nvSpPr>
        <p:spPr>
          <a:xfrm>
            <a:off x="5574006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2007</a:t>
            </a:r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5880057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2008</a:t>
            </a:r>
          </a:p>
        </p:txBody>
      </p:sp>
      <p:sp>
        <p:nvSpPr>
          <p:cNvPr id="80" name="コンテンツ プレースホルダー 2"/>
          <p:cNvSpPr txBox="1">
            <a:spLocks/>
          </p:cNvSpPr>
          <p:nvPr/>
        </p:nvSpPr>
        <p:spPr>
          <a:xfrm>
            <a:off x="6202682" y="5238875"/>
            <a:ext cx="271613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2009</a:t>
            </a:r>
          </a:p>
        </p:txBody>
      </p:sp>
      <p:sp>
        <p:nvSpPr>
          <p:cNvPr id="81" name="コンテンツ プレースホルダー 2"/>
          <p:cNvSpPr txBox="1">
            <a:spLocks/>
          </p:cNvSpPr>
          <p:nvPr/>
        </p:nvSpPr>
        <p:spPr>
          <a:xfrm>
            <a:off x="6521886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</a:t>
            </a:r>
          </a:p>
        </p:txBody>
      </p:sp>
      <p:sp>
        <p:nvSpPr>
          <p:cNvPr id="82" name="コンテンツ プレースホルダー 2"/>
          <p:cNvSpPr txBox="1">
            <a:spLocks/>
          </p:cNvSpPr>
          <p:nvPr/>
        </p:nvSpPr>
        <p:spPr>
          <a:xfrm>
            <a:off x="6815259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</a:p>
        </p:txBody>
      </p:sp>
      <p:sp>
        <p:nvSpPr>
          <p:cNvPr id="83" name="コンテンツ プレースホルダー 2"/>
          <p:cNvSpPr txBox="1">
            <a:spLocks/>
          </p:cNvSpPr>
          <p:nvPr/>
        </p:nvSpPr>
        <p:spPr>
          <a:xfrm>
            <a:off x="7135027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</a:p>
        </p:txBody>
      </p:sp>
      <p:sp>
        <p:nvSpPr>
          <p:cNvPr id="84" name="コンテンツ プレースホルダー 2"/>
          <p:cNvSpPr txBox="1">
            <a:spLocks/>
          </p:cNvSpPr>
          <p:nvPr/>
        </p:nvSpPr>
        <p:spPr>
          <a:xfrm>
            <a:off x="7447168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</a:p>
        </p:txBody>
      </p:sp>
      <p:sp>
        <p:nvSpPr>
          <p:cNvPr id="85" name="コンテンツ プレースホルダー 2"/>
          <p:cNvSpPr txBox="1">
            <a:spLocks/>
          </p:cNvSpPr>
          <p:nvPr/>
        </p:nvSpPr>
        <p:spPr>
          <a:xfrm>
            <a:off x="7759372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</a:p>
        </p:txBody>
      </p:sp>
      <p:sp>
        <p:nvSpPr>
          <p:cNvPr id="86" name="コンテンツ プレースホルダー 2"/>
          <p:cNvSpPr txBox="1">
            <a:spLocks/>
          </p:cNvSpPr>
          <p:nvPr/>
        </p:nvSpPr>
        <p:spPr>
          <a:xfrm>
            <a:off x="8066817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</a:p>
        </p:txBody>
      </p:sp>
      <p:sp>
        <p:nvSpPr>
          <p:cNvPr id="87" name="コンテンツ プレースホルダー 2"/>
          <p:cNvSpPr txBox="1">
            <a:spLocks/>
          </p:cNvSpPr>
          <p:nvPr/>
        </p:nvSpPr>
        <p:spPr>
          <a:xfrm>
            <a:off x="8383065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</a:p>
        </p:txBody>
      </p:sp>
      <p:sp>
        <p:nvSpPr>
          <p:cNvPr id="88" name="コンテンツ プレースホルダー 2"/>
          <p:cNvSpPr txBox="1">
            <a:spLocks/>
          </p:cNvSpPr>
          <p:nvPr/>
        </p:nvSpPr>
        <p:spPr>
          <a:xfrm>
            <a:off x="8684855" y="5238875"/>
            <a:ext cx="254429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en-US" altLang="ja-JP" sz="1125" spc="-1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01</a:t>
            </a:r>
            <a:r>
              <a:rPr lang="en-US" altLang="ja-JP" sz="1125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</a:p>
        </p:txBody>
      </p:sp>
      <p:sp>
        <p:nvSpPr>
          <p:cNvPr id="112" name="コンテンツ プレースホルダー 2"/>
          <p:cNvSpPr txBox="1">
            <a:spLocks/>
          </p:cNvSpPr>
          <p:nvPr/>
        </p:nvSpPr>
        <p:spPr>
          <a:xfrm>
            <a:off x="3441678" y="5375124"/>
            <a:ext cx="124008" cy="19236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txBody>
          <a:bodyPr wrap="none" lIns="0" tIns="0" rIns="0" bIns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500"/>
              </a:lnSpc>
              <a:buNone/>
            </a:pPr>
            <a:r>
              <a:rPr lang="ja-JP" altLang="en-US" sz="1050" spc="-83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lang="en-US" altLang="ja-JP" sz="1050" spc="-83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4566" y="1592338"/>
            <a:ext cx="7922171" cy="43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89" name="グループ化 88"/>
          <p:cNvGrpSpPr/>
          <p:nvPr/>
        </p:nvGrpSpPr>
        <p:grpSpPr>
          <a:xfrm>
            <a:off x="3425823" y="1879553"/>
            <a:ext cx="5559829" cy="3306446"/>
            <a:chOff x="863588" y="1363069"/>
            <a:chExt cx="7812100" cy="4408595"/>
          </a:xfrm>
        </p:grpSpPr>
        <p:sp>
          <p:nvSpPr>
            <p:cNvPr id="22" name="正方形/長方形 200"/>
            <p:cNvSpPr/>
            <p:nvPr/>
          </p:nvSpPr>
          <p:spPr>
            <a:xfrm>
              <a:off x="863588" y="1363069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3" name="正方形/長方形 200"/>
            <p:cNvSpPr/>
            <p:nvPr/>
          </p:nvSpPr>
          <p:spPr>
            <a:xfrm>
              <a:off x="863588" y="1910209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4" name="正方形/長方形 200"/>
            <p:cNvSpPr/>
            <p:nvPr/>
          </p:nvSpPr>
          <p:spPr>
            <a:xfrm>
              <a:off x="863588" y="2464394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5" name="正方形/長方形 200"/>
            <p:cNvSpPr/>
            <p:nvPr/>
          </p:nvSpPr>
          <p:spPr>
            <a:xfrm>
              <a:off x="863588" y="3020992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" name="正方形/長方形 200"/>
            <p:cNvSpPr/>
            <p:nvPr/>
          </p:nvSpPr>
          <p:spPr>
            <a:xfrm>
              <a:off x="863588" y="3564167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" name="正方形/長方形 200"/>
            <p:cNvSpPr/>
            <p:nvPr/>
          </p:nvSpPr>
          <p:spPr>
            <a:xfrm>
              <a:off x="863588" y="4121401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" name="正方形/長方形 200"/>
            <p:cNvSpPr/>
            <p:nvPr/>
          </p:nvSpPr>
          <p:spPr>
            <a:xfrm>
              <a:off x="863588" y="4663940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" name="正方形/長方形 200"/>
            <p:cNvSpPr/>
            <p:nvPr/>
          </p:nvSpPr>
          <p:spPr>
            <a:xfrm>
              <a:off x="863588" y="5219902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" name="正方形/長方形 200"/>
            <p:cNvSpPr/>
            <p:nvPr/>
          </p:nvSpPr>
          <p:spPr>
            <a:xfrm>
              <a:off x="863588" y="5771664"/>
              <a:ext cx="7812100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33" name="フリーフォーム 132"/>
          <p:cNvSpPr/>
          <p:nvPr/>
        </p:nvSpPr>
        <p:spPr>
          <a:xfrm>
            <a:off x="3572613" y="4736307"/>
            <a:ext cx="5250724" cy="185738"/>
          </a:xfrm>
          <a:custGeom>
            <a:avLst/>
            <a:gdLst>
              <a:gd name="connsiteX0" fmla="*/ 0 w 7343775"/>
              <a:gd name="connsiteY0" fmla="*/ 428625 h 600075"/>
              <a:gd name="connsiteX1" fmla="*/ 847725 w 7343775"/>
              <a:gd name="connsiteY1" fmla="*/ 390525 h 600075"/>
              <a:gd name="connsiteX2" fmla="*/ 1695450 w 7343775"/>
              <a:gd name="connsiteY2" fmla="*/ 381000 h 600075"/>
              <a:gd name="connsiteX3" fmla="*/ 2133600 w 7343775"/>
              <a:gd name="connsiteY3" fmla="*/ 428625 h 600075"/>
              <a:gd name="connsiteX4" fmla="*/ 2562225 w 7343775"/>
              <a:gd name="connsiteY4" fmla="*/ 381000 h 600075"/>
              <a:gd name="connsiteX5" fmla="*/ 3019425 w 7343775"/>
              <a:gd name="connsiteY5" fmla="*/ 523875 h 600075"/>
              <a:gd name="connsiteX6" fmla="*/ 3419475 w 7343775"/>
              <a:gd name="connsiteY6" fmla="*/ 371475 h 600075"/>
              <a:gd name="connsiteX7" fmla="*/ 3867150 w 7343775"/>
              <a:gd name="connsiteY7" fmla="*/ 571500 h 600075"/>
              <a:gd name="connsiteX8" fmla="*/ 4314825 w 7343775"/>
              <a:gd name="connsiteY8" fmla="*/ 371475 h 600075"/>
              <a:gd name="connsiteX9" fmla="*/ 4724400 w 7343775"/>
              <a:gd name="connsiteY9" fmla="*/ 571500 h 600075"/>
              <a:gd name="connsiteX10" fmla="*/ 5143500 w 7343775"/>
              <a:gd name="connsiteY10" fmla="*/ 352425 h 600075"/>
              <a:gd name="connsiteX11" fmla="*/ 5600700 w 7343775"/>
              <a:gd name="connsiteY11" fmla="*/ 581025 h 600075"/>
              <a:gd name="connsiteX12" fmla="*/ 6048375 w 7343775"/>
              <a:gd name="connsiteY12" fmla="*/ 361950 h 600075"/>
              <a:gd name="connsiteX13" fmla="*/ 6467475 w 7343775"/>
              <a:gd name="connsiteY13" fmla="*/ 590550 h 600075"/>
              <a:gd name="connsiteX14" fmla="*/ 6905625 w 7343775"/>
              <a:gd name="connsiteY14" fmla="*/ 361950 h 600075"/>
              <a:gd name="connsiteX15" fmla="*/ 7343775 w 7343775"/>
              <a:gd name="connsiteY15" fmla="*/ 600075 h 600075"/>
              <a:gd name="connsiteX16" fmla="*/ 7143750 w 7343775"/>
              <a:gd name="connsiteY16" fmla="*/ 0 h 600075"/>
              <a:gd name="connsiteX17" fmla="*/ 7143750 w 7343775"/>
              <a:gd name="connsiteY17" fmla="*/ 0 h 600075"/>
              <a:gd name="connsiteX0" fmla="*/ 0 w 7343775"/>
              <a:gd name="connsiteY0" fmla="*/ 428625 h 600075"/>
              <a:gd name="connsiteX1" fmla="*/ 847725 w 7343775"/>
              <a:gd name="connsiteY1" fmla="*/ 390525 h 600075"/>
              <a:gd name="connsiteX2" fmla="*/ 1695450 w 7343775"/>
              <a:gd name="connsiteY2" fmla="*/ 381000 h 600075"/>
              <a:gd name="connsiteX3" fmla="*/ 2133600 w 7343775"/>
              <a:gd name="connsiteY3" fmla="*/ 428625 h 600075"/>
              <a:gd name="connsiteX4" fmla="*/ 2562225 w 7343775"/>
              <a:gd name="connsiteY4" fmla="*/ 381000 h 600075"/>
              <a:gd name="connsiteX5" fmla="*/ 3019425 w 7343775"/>
              <a:gd name="connsiteY5" fmla="*/ 523875 h 600075"/>
              <a:gd name="connsiteX6" fmla="*/ 3419475 w 7343775"/>
              <a:gd name="connsiteY6" fmla="*/ 371475 h 600075"/>
              <a:gd name="connsiteX7" fmla="*/ 3867150 w 7343775"/>
              <a:gd name="connsiteY7" fmla="*/ 571500 h 600075"/>
              <a:gd name="connsiteX8" fmla="*/ 4314825 w 7343775"/>
              <a:gd name="connsiteY8" fmla="*/ 371475 h 600075"/>
              <a:gd name="connsiteX9" fmla="*/ 4724400 w 7343775"/>
              <a:gd name="connsiteY9" fmla="*/ 571500 h 600075"/>
              <a:gd name="connsiteX10" fmla="*/ 5143500 w 7343775"/>
              <a:gd name="connsiteY10" fmla="*/ 352425 h 600075"/>
              <a:gd name="connsiteX11" fmla="*/ 5600700 w 7343775"/>
              <a:gd name="connsiteY11" fmla="*/ 581025 h 600075"/>
              <a:gd name="connsiteX12" fmla="*/ 6048375 w 7343775"/>
              <a:gd name="connsiteY12" fmla="*/ 361950 h 600075"/>
              <a:gd name="connsiteX13" fmla="*/ 6467475 w 7343775"/>
              <a:gd name="connsiteY13" fmla="*/ 590550 h 600075"/>
              <a:gd name="connsiteX14" fmla="*/ 6905625 w 7343775"/>
              <a:gd name="connsiteY14" fmla="*/ 361950 h 600075"/>
              <a:gd name="connsiteX15" fmla="*/ 7343775 w 7343775"/>
              <a:gd name="connsiteY15" fmla="*/ 600075 h 600075"/>
              <a:gd name="connsiteX16" fmla="*/ 7143750 w 7343775"/>
              <a:gd name="connsiteY16" fmla="*/ 0 h 600075"/>
              <a:gd name="connsiteX0" fmla="*/ 0 w 7343775"/>
              <a:gd name="connsiteY0" fmla="*/ 76200 h 247650"/>
              <a:gd name="connsiteX1" fmla="*/ 847725 w 7343775"/>
              <a:gd name="connsiteY1" fmla="*/ 38100 h 247650"/>
              <a:gd name="connsiteX2" fmla="*/ 1695450 w 7343775"/>
              <a:gd name="connsiteY2" fmla="*/ 28575 h 247650"/>
              <a:gd name="connsiteX3" fmla="*/ 2133600 w 7343775"/>
              <a:gd name="connsiteY3" fmla="*/ 76200 h 247650"/>
              <a:gd name="connsiteX4" fmla="*/ 2562225 w 7343775"/>
              <a:gd name="connsiteY4" fmla="*/ 28575 h 247650"/>
              <a:gd name="connsiteX5" fmla="*/ 3019425 w 7343775"/>
              <a:gd name="connsiteY5" fmla="*/ 171450 h 247650"/>
              <a:gd name="connsiteX6" fmla="*/ 3419475 w 7343775"/>
              <a:gd name="connsiteY6" fmla="*/ 19050 h 247650"/>
              <a:gd name="connsiteX7" fmla="*/ 3867150 w 7343775"/>
              <a:gd name="connsiteY7" fmla="*/ 219075 h 247650"/>
              <a:gd name="connsiteX8" fmla="*/ 4314825 w 7343775"/>
              <a:gd name="connsiteY8" fmla="*/ 19050 h 247650"/>
              <a:gd name="connsiteX9" fmla="*/ 4724400 w 7343775"/>
              <a:gd name="connsiteY9" fmla="*/ 219075 h 247650"/>
              <a:gd name="connsiteX10" fmla="*/ 5143500 w 7343775"/>
              <a:gd name="connsiteY10" fmla="*/ 0 h 247650"/>
              <a:gd name="connsiteX11" fmla="*/ 5600700 w 7343775"/>
              <a:gd name="connsiteY11" fmla="*/ 228600 h 247650"/>
              <a:gd name="connsiteX12" fmla="*/ 6048375 w 7343775"/>
              <a:gd name="connsiteY12" fmla="*/ 9525 h 247650"/>
              <a:gd name="connsiteX13" fmla="*/ 6467475 w 7343775"/>
              <a:gd name="connsiteY13" fmla="*/ 238125 h 247650"/>
              <a:gd name="connsiteX14" fmla="*/ 6905625 w 7343775"/>
              <a:gd name="connsiteY14" fmla="*/ 9525 h 247650"/>
              <a:gd name="connsiteX15" fmla="*/ 7343775 w 7343775"/>
              <a:gd name="connsiteY15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43775" h="247650">
                <a:moveTo>
                  <a:pt x="0" y="76200"/>
                </a:moveTo>
                <a:lnTo>
                  <a:pt x="847725" y="38100"/>
                </a:lnTo>
                <a:lnTo>
                  <a:pt x="1695450" y="28575"/>
                </a:lnTo>
                <a:lnTo>
                  <a:pt x="2133600" y="76200"/>
                </a:lnTo>
                <a:lnTo>
                  <a:pt x="2562225" y="28575"/>
                </a:lnTo>
                <a:lnTo>
                  <a:pt x="3019425" y="171450"/>
                </a:lnTo>
                <a:lnTo>
                  <a:pt x="3419475" y="19050"/>
                </a:lnTo>
                <a:lnTo>
                  <a:pt x="3867150" y="219075"/>
                </a:lnTo>
                <a:lnTo>
                  <a:pt x="4314825" y="19050"/>
                </a:lnTo>
                <a:lnTo>
                  <a:pt x="4724400" y="219075"/>
                </a:lnTo>
                <a:lnTo>
                  <a:pt x="5143500" y="0"/>
                </a:lnTo>
                <a:lnTo>
                  <a:pt x="5600700" y="228600"/>
                </a:lnTo>
                <a:lnTo>
                  <a:pt x="6048375" y="9525"/>
                </a:lnTo>
                <a:lnTo>
                  <a:pt x="6467475" y="238125"/>
                </a:lnTo>
                <a:lnTo>
                  <a:pt x="6905625" y="9525"/>
                </a:lnTo>
                <a:lnTo>
                  <a:pt x="7343775" y="247650"/>
                </a:ln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10" name="グループ化 9"/>
          <p:cNvGrpSpPr/>
          <p:nvPr/>
        </p:nvGrpSpPr>
        <p:grpSpPr>
          <a:xfrm>
            <a:off x="3144966" y="1781820"/>
            <a:ext cx="316507" cy="3548077"/>
            <a:chOff x="578333" y="1232756"/>
            <a:chExt cx="442670" cy="4730768"/>
          </a:xfrm>
        </p:grpSpPr>
        <p:sp>
          <p:nvSpPr>
            <p:cNvPr id="12" name="コンテンツ プレースホルダー 2"/>
            <p:cNvSpPr txBox="1">
              <a:spLocks/>
            </p:cNvSpPr>
            <p:nvPr/>
          </p:nvSpPr>
          <p:spPr>
            <a:xfrm>
              <a:off x="578333" y="2345419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600</a:t>
              </a:r>
            </a:p>
          </p:txBody>
        </p:sp>
        <p:sp>
          <p:nvSpPr>
            <p:cNvPr id="13" name="コンテンツ プレースホルダー 2"/>
            <p:cNvSpPr txBox="1">
              <a:spLocks/>
            </p:cNvSpPr>
            <p:nvPr/>
          </p:nvSpPr>
          <p:spPr>
            <a:xfrm>
              <a:off x="578333" y="2892353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500</a:t>
              </a:r>
            </a:p>
          </p:txBody>
        </p:sp>
        <p:sp>
          <p:nvSpPr>
            <p:cNvPr id="14" name="コンテンツ プレースホルダー 2"/>
            <p:cNvSpPr txBox="1">
              <a:spLocks/>
            </p:cNvSpPr>
            <p:nvPr/>
          </p:nvSpPr>
          <p:spPr>
            <a:xfrm>
              <a:off x="578333" y="3428313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400</a:t>
              </a:r>
            </a:p>
          </p:txBody>
        </p: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578333" y="3995256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300</a:t>
              </a:r>
            </a:p>
          </p:txBody>
        </p:sp>
        <p:sp>
          <p:nvSpPr>
            <p:cNvPr id="16" name="コンテンツ プレースホルダー 2"/>
            <p:cNvSpPr txBox="1">
              <a:spLocks/>
            </p:cNvSpPr>
            <p:nvPr/>
          </p:nvSpPr>
          <p:spPr>
            <a:xfrm>
              <a:off x="578333" y="4546804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200</a:t>
              </a:r>
            </a:p>
          </p:txBody>
        </p:sp>
        <p:sp>
          <p:nvSpPr>
            <p:cNvPr id="17" name="コンテンツ プレースホルダー 2"/>
            <p:cNvSpPr txBox="1">
              <a:spLocks/>
            </p:cNvSpPr>
            <p:nvPr/>
          </p:nvSpPr>
          <p:spPr>
            <a:xfrm>
              <a:off x="578333" y="5099105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100</a:t>
              </a:r>
            </a:p>
          </p:txBody>
        </p:sp>
        <p:sp>
          <p:nvSpPr>
            <p:cNvPr id="18" name="コンテンツ プレースホルダー 2"/>
            <p:cNvSpPr txBox="1">
              <a:spLocks/>
            </p:cNvSpPr>
            <p:nvPr/>
          </p:nvSpPr>
          <p:spPr>
            <a:xfrm>
              <a:off x="648476" y="5583933"/>
              <a:ext cx="372527" cy="379591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</a:t>
              </a:r>
            </a:p>
          </p:txBody>
        </p:sp>
        <p:sp>
          <p:nvSpPr>
            <p:cNvPr id="37" name="コンテンツ プレースホルダー 2"/>
            <p:cNvSpPr txBox="1">
              <a:spLocks/>
            </p:cNvSpPr>
            <p:nvPr/>
          </p:nvSpPr>
          <p:spPr>
            <a:xfrm>
              <a:off x="578333" y="1782675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700</a:t>
              </a:r>
            </a:p>
          </p:txBody>
        </p:sp>
        <p:sp>
          <p:nvSpPr>
            <p:cNvPr id="38" name="コンテンツ プレースホルダー 2"/>
            <p:cNvSpPr txBox="1">
              <a:spLocks/>
            </p:cNvSpPr>
            <p:nvPr/>
          </p:nvSpPr>
          <p:spPr>
            <a:xfrm>
              <a:off x="578333" y="1232756"/>
              <a:ext cx="342755" cy="256480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  <p:txBody>
            <a:bodyPr wrap="none" lIns="0" tIns="0" rIns="0" bIns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500"/>
                </a:lnSpc>
                <a:buNone/>
              </a:pPr>
              <a:r>
                <a:rPr lang="en-US" altLang="ja-JP" sz="1200" spc="-113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800</a:t>
              </a:r>
            </a:p>
          </p:txBody>
        </p:sp>
      </p:grpSp>
      <p:sp>
        <p:nvSpPr>
          <p:cNvPr id="90" name="フリーフォーム 89"/>
          <p:cNvSpPr/>
          <p:nvPr/>
        </p:nvSpPr>
        <p:spPr>
          <a:xfrm>
            <a:off x="3535781" y="4566057"/>
            <a:ext cx="5277366" cy="213970"/>
          </a:xfrm>
          <a:custGeom>
            <a:avLst/>
            <a:gdLst>
              <a:gd name="connsiteX0" fmla="*/ 0 w 7381037"/>
              <a:gd name="connsiteY0" fmla="*/ 387706 h 387706"/>
              <a:gd name="connsiteX1" fmla="*/ 453542 w 7381037"/>
              <a:gd name="connsiteY1" fmla="*/ 321869 h 387706"/>
              <a:gd name="connsiteX2" fmla="*/ 877824 w 7381037"/>
              <a:gd name="connsiteY2" fmla="*/ 241402 h 387706"/>
              <a:gd name="connsiteX3" fmla="*/ 1309421 w 7381037"/>
              <a:gd name="connsiteY3" fmla="*/ 182880 h 387706"/>
              <a:gd name="connsiteX4" fmla="*/ 1741017 w 7381037"/>
              <a:gd name="connsiteY4" fmla="*/ 146304 h 387706"/>
              <a:gd name="connsiteX5" fmla="*/ 2179929 w 7381037"/>
              <a:gd name="connsiteY5" fmla="*/ 102413 h 387706"/>
              <a:gd name="connsiteX6" fmla="*/ 2611526 w 7381037"/>
              <a:gd name="connsiteY6" fmla="*/ 153620 h 387706"/>
              <a:gd name="connsiteX7" fmla="*/ 3050438 w 7381037"/>
              <a:gd name="connsiteY7" fmla="*/ 190196 h 387706"/>
              <a:gd name="connsiteX8" fmla="*/ 3474720 w 7381037"/>
              <a:gd name="connsiteY8" fmla="*/ 212141 h 387706"/>
              <a:gd name="connsiteX9" fmla="*/ 3913632 w 7381037"/>
              <a:gd name="connsiteY9" fmla="*/ 292608 h 387706"/>
              <a:gd name="connsiteX10" fmla="*/ 4345229 w 7381037"/>
              <a:gd name="connsiteY10" fmla="*/ 299924 h 387706"/>
              <a:gd name="connsiteX11" fmla="*/ 4762195 w 7381037"/>
              <a:gd name="connsiteY11" fmla="*/ 292608 h 387706"/>
              <a:gd name="connsiteX12" fmla="*/ 5208422 w 7381037"/>
              <a:gd name="connsiteY12" fmla="*/ 263348 h 387706"/>
              <a:gd name="connsiteX13" fmla="*/ 5618073 w 7381037"/>
              <a:gd name="connsiteY13" fmla="*/ 241402 h 387706"/>
              <a:gd name="connsiteX14" fmla="*/ 6071616 w 7381037"/>
              <a:gd name="connsiteY14" fmla="*/ 241402 h 387706"/>
              <a:gd name="connsiteX15" fmla="*/ 6510528 w 7381037"/>
              <a:gd name="connsiteY15" fmla="*/ 234087 h 387706"/>
              <a:gd name="connsiteX16" fmla="*/ 6942125 w 7381037"/>
              <a:gd name="connsiteY16" fmla="*/ 241402 h 387706"/>
              <a:gd name="connsiteX17" fmla="*/ 7381037 w 7381037"/>
              <a:gd name="connsiteY17" fmla="*/ 277978 h 387706"/>
              <a:gd name="connsiteX18" fmla="*/ 7271309 w 7381037"/>
              <a:gd name="connsiteY18" fmla="*/ 0 h 387706"/>
              <a:gd name="connsiteX19" fmla="*/ 7198157 w 7381037"/>
              <a:gd name="connsiteY19" fmla="*/ 7316 h 387706"/>
              <a:gd name="connsiteX0" fmla="*/ 0 w 7381037"/>
              <a:gd name="connsiteY0" fmla="*/ 387706 h 387706"/>
              <a:gd name="connsiteX1" fmla="*/ 453542 w 7381037"/>
              <a:gd name="connsiteY1" fmla="*/ 321869 h 387706"/>
              <a:gd name="connsiteX2" fmla="*/ 877824 w 7381037"/>
              <a:gd name="connsiteY2" fmla="*/ 241402 h 387706"/>
              <a:gd name="connsiteX3" fmla="*/ 1309421 w 7381037"/>
              <a:gd name="connsiteY3" fmla="*/ 182880 h 387706"/>
              <a:gd name="connsiteX4" fmla="*/ 1741017 w 7381037"/>
              <a:gd name="connsiteY4" fmla="*/ 146304 h 387706"/>
              <a:gd name="connsiteX5" fmla="*/ 2179929 w 7381037"/>
              <a:gd name="connsiteY5" fmla="*/ 102413 h 387706"/>
              <a:gd name="connsiteX6" fmla="*/ 2611526 w 7381037"/>
              <a:gd name="connsiteY6" fmla="*/ 153620 h 387706"/>
              <a:gd name="connsiteX7" fmla="*/ 3050438 w 7381037"/>
              <a:gd name="connsiteY7" fmla="*/ 190196 h 387706"/>
              <a:gd name="connsiteX8" fmla="*/ 3474720 w 7381037"/>
              <a:gd name="connsiteY8" fmla="*/ 212141 h 387706"/>
              <a:gd name="connsiteX9" fmla="*/ 3913632 w 7381037"/>
              <a:gd name="connsiteY9" fmla="*/ 292608 h 387706"/>
              <a:gd name="connsiteX10" fmla="*/ 4345229 w 7381037"/>
              <a:gd name="connsiteY10" fmla="*/ 299924 h 387706"/>
              <a:gd name="connsiteX11" fmla="*/ 4762195 w 7381037"/>
              <a:gd name="connsiteY11" fmla="*/ 292608 h 387706"/>
              <a:gd name="connsiteX12" fmla="*/ 5208422 w 7381037"/>
              <a:gd name="connsiteY12" fmla="*/ 263348 h 387706"/>
              <a:gd name="connsiteX13" fmla="*/ 5618073 w 7381037"/>
              <a:gd name="connsiteY13" fmla="*/ 241402 h 387706"/>
              <a:gd name="connsiteX14" fmla="*/ 6071616 w 7381037"/>
              <a:gd name="connsiteY14" fmla="*/ 241402 h 387706"/>
              <a:gd name="connsiteX15" fmla="*/ 6510528 w 7381037"/>
              <a:gd name="connsiteY15" fmla="*/ 234087 h 387706"/>
              <a:gd name="connsiteX16" fmla="*/ 6942125 w 7381037"/>
              <a:gd name="connsiteY16" fmla="*/ 241402 h 387706"/>
              <a:gd name="connsiteX17" fmla="*/ 7381037 w 7381037"/>
              <a:gd name="connsiteY17" fmla="*/ 277978 h 387706"/>
              <a:gd name="connsiteX18" fmla="*/ 7271309 w 7381037"/>
              <a:gd name="connsiteY18" fmla="*/ 0 h 387706"/>
              <a:gd name="connsiteX0" fmla="*/ 0 w 7381037"/>
              <a:gd name="connsiteY0" fmla="*/ 285293 h 285293"/>
              <a:gd name="connsiteX1" fmla="*/ 453542 w 7381037"/>
              <a:gd name="connsiteY1" fmla="*/ 219456 h 285293"/>
              <a:gd name="connsiteX2" fmla="*/ 877824 w 7381037"/>
              <a:gd name="connsiteY2" fmla="*/ 138989 h 285293"/>
              <a:gd name="connsiteX3" fmla="*/ 1309421 w 7381037"/>
              <a:gd name="connsiteY3" fmla="*/ 80467 h 285293"/>
              <a:gd name="connsiteX4" fmla="*/ 1741017 w 7381037"/>
              <a:gd name="connsiteY4" fmla="*/ 43891 h 285293"/>
              <a:gd name="connsiteX5" fmla="*/ 2179929 w 7381037"/>
              <a:gd name="connsiteY5" fmla="*/ 0 h 285293"/>
              <a:gd name="connsiteX6" fmla="*/ 2611526 w 7381037"/>
              <a:gd name="connsiteY6" fmla="*/ 51207 h 285293"/>
              <a:gd name="connsiteX7" fmla="*/ 3050438 w 7381037"/>
              <a:gd name="connsiteY7" fmla="*/ 87783 h 285293"/>
              <a:gd name="connsiteX8" fmla="*/ 3474720 w 7381037"/>
              <a:gd name="connsiteY8" fmla="*/ 109728 h 285293"/>
              <a:gd name="connsiteX9" fmla="*/ 3913632 w 7381037"/>
              <a:gd name="connsiteY9" fmla="*/ 190195 h 285293"/>
              <a:gd name="connsiteX10" fmla="*/ 4345229 w 7381037"/>
              <a:gd name="connsiteY10" fmla="*/ 197511 h 285293"/>
              <a:gd name="connsiteX11" fmla="*/ 4762195 w 7381037"/>
              <a:gd name="connsiteY11" fmla="*/ 190195 h 285293"/>
              <a:gd name="connsiteX12" fmla="*/ 5208422 w 7381037"/>
              <a:gd name="connsiteY12" fmla="*/ 160935 h 285293"/>
              <a:gd name="connsiteX13" fmla="*/ 5618073 w 7381037"/>
              <a:gd name="connsiteY13" fmla="*/ 138989 h 285293"/>
              <a:gd name="connsiteX14" fmla="*/ 6071616 w 7381037"/>
              <a:gd name="connsiteY14" fmla="*/ 138989 h 285293"/>
              <a:gd name="connsiteX15" fmla="*/ 6510528 w 7381037"/>
              <a:gd name="connsiteY15" fmla="*/ 131674 h 285293"/>
              <a:gd name="connsiteX16" fmla="*/ 6942125 w 7381037"/>
              <a:gd name="connsiteY16" fmla="*/ 138989 h 285293"/>
              <a:gd name="connsiteX17" fmla="*/ 7381037 w 7381037"/>
              <a:gd name="connsiteY17" fmla="*/ 175565 h 2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1037" h="285293">
                <a:moveTo>
                  <a:pt x="0" y="285293"/>
                </a:moveTo>
                <a:lnTo>
                  <a:pt x="453542" y="219456"/>
                </a:lnTo>
                <a:lnTo>
                  <a:pt x="877824" y="138989"/>
                </a:lnTo>
                <a:lnTo>
                  <a:pt x="1309421" y="80467"/>
                </a:lnTo>
                <a:lnTo>
                  <a:pt x="1741017" y="43891"/>
                </a:lnTo>
                <a:lnTo>
                  <a:pt x="2179929" y="0"/>
                </a:lnTo>
                <a:lnTo>
                  <a:pt x="2611526" y="51207"/>
                </a:lnTo>
                <a:lnTo>
                  <a:pt x="3050438" y="87783"/>
                </a:lnTo>
                <a:lnTo>
                  <a:pt x="3474720" y="109728"/>
                </a:lnTo>
                <a:lnTo>
                  <a:pt x="3913632" y="190195"/>
                </a:lnTo>
                <a:lnTo>
                  <a:pt x="4345229" y="197511"/>
                </a:lnTo>
                <a:lnTo>
                  <a:pt x="4762195" y="190195"/>
                </a:lnTo>
                <a:lnTo>
                  <a:pt x="5208422" y="160935"/>
                </a:lnTo>
                <a:lnTo>
                  <a:pt x="5618073" y="138989"/>
                </a:lnTo>
                <a:lnTo>
                  <a:pt x="6071616" y="138989"/>
                </a:lnTo>
                <a:lnTo>
                  <a:pt x="6510528" y="131674"/>
                </a:lnTo>
                <a:lnTo>
                  <a:pt x="6942125" y="138989"/>
                </a:lnTo>
                <a:lnTo>
                  <a:pt x="7381037" y="175565"/>
                </a:lnTo>
              </a:path>
            </a:pathLst>
          </a:custGeom>
          <a:noFill/>
          <a:ln w="63500">
            <a:solidFill>
              <a:srgbClr val="FE9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3" name="フリーフォーム 92"/>
          <p:cNvSpPr/>
          <p:nvPr/>
        </p:nvSpPr>
        <p:spPr>
          <a:xfrm>
            <a:off x="3551473" y="4697732"/>
            <a:ext cx="5251214" cy="142646"/>
          </a:xfrm>
          <a:custGeom>
            <a:avLst/>
            <a:gdLst>
              <a:gd name="connsiteX0" fmla="*/ 0 w 7344461"/>
              <a:gd name="connsiteY0" fmla="*/ 402336 h 453542"/>
              <a:gd name="connsiteX1" fmla="*/ 431597 w 7344461"/>
              <a:gd name="connsiteY1" fmla="*/ 336499 h 453542"/>
              <a:gd name="connsiteX2" fmla="*/ 848564 w 7344461"/>
              <a:gd name="connsiteY2" fmla="*/ 336499 h 453542"/>
              <a:gd name="connsiteX3" fmla="*/ 1287476 w 7344461"/>
              <a:gd name="connsiteY3" fmla="*/ 321869 h 453542"/>
              <a:gd name="connsiteX4" fmla="*/ 1719072 w 7344461"/>
              <a:gd name="connsiteY4" fmla="*/ 329184 h 453542"/>
              <a:gd name="connsiteX5" fmla="*/ 2157984 w 7344461"/>
              <a:gd name="connsiteY5" fmla="*/ 292608 h 453542"/>
              <a:gd name="connsiteX6" fmla="*/ 2582266 w 7344461"/>
              <a:gd name="connsiteY6" fmla="*/ 263347 h 453542"/>
              <a:gd name="connsiteX7" fmla="*/ 3013863 w 7344461"/>
              <a:gd name="connsiteY7" fmla="*/ 358445 h 453542"/>
              <a:gd name="connsiteX8" fmla="*/ 3452775 w 7344461"/>
              <a:gd name="connsiteY8" fmla="*/ 416966 h 453542"/>
              <a:gd name="connsiteX9" fmla="*/ 3884372 w 7344461"/>
              <a:gd name="connsiteY9" fmla="*/ 453542 h 453542"/>
              <a:gd name="connsiteX10" fmla="*/ 4330599 w 7344461"/>
              <a:gd name="connsiteY10" fmla="*/ 402336 h 453542"/>
              <a:gd name="connsiteX11" fmla="*/ 4747565 w 7344461"/>
              <a:gd name="connsiteY11" fmla="*/ 416966 h 453542"/>
              <a:gd name="connsiteX12" fmla="*/ 5193792 w 7344461"/>
              <a:gd name="connsiteY12" fmla="*/ 402336 h 453542"/>
              <a:gd name="connsiteX13" fmla="*/ 5603444 w 7344461"/>
              <a:gd name="connsiteY13" fmla="*/ 387705 h 453542"/>
              <a:gd name="connsiteX14" fmla="*/ 6042356 w 7344461"/>
              <a:gd name="connsiteY14" fmla="*/ 395021 h 453542"/>
              <a:gd name="connsiteX15" fmla="*/ 6481268 w 7344461"/>
              <a:gd name="connsiteY15" fmla="*/ 365760 h 453542"/>
              <a:gd name="connsiteX16" fmla="*/ 6927495 w 7344461"/>
              <a:gd name="connsiteY16" fmla="*/ 358445 h 453542"/>
              <a:gd name="connsiteX17" fmla="*/ 7344461 w 7344461"/>
              <a:gd name="connsiteY17" fmla="*/ 343814 h 453542"/>
              <a:gd name="connsiteX18" fmla="*/ 7110375 w 7344461"/>
              <a:gd name="connsiteY18" fmla="*/ 14630 h 453542"/>
              <a:gd name="connsiteX19" fmla="*/ 7117690 w 7344461"/>
              <a:gd name="connsiteY19" fmla="*/ 7315 h 453542"/>
              <a:gd name="connsiteX20" fmla="*/ 7117690 w 7344461"/>
              <a:gd name="connsiteY20" fmla="*/ 0 h 453542"/>
              <a:gd name="connsiteX0" fmla="*/ 0 w 7344461"/>
              <a:gd name="connsiteY0" fmla="*/ 395021 h 446227"/>
              <a:gd name="connsiteX1" fmla="*/ 431597 w 7344461"/>
              <a:gd name="connsiteY1" fmla="*/ 329184 h 446227"/>
              <a:gd name="connsiteX2" fmla="*/ 848564 w 7344461"/>
              <a:gd name="connsiteY2" fmla="*/ 329184 h 446227"/>
              <a:gd name="connsiteX3" fmla="*/ 1287476 w 7344461"/>
              <a:gd name="connsiteY3" fmla="*/ 314554 h 446227"/>
              <a:gd name="connsiteX4" fmla="*/ 1719072 w 7344461"/>
              <a:gd name="connsiteY4" fmla="*/ 321869 h 446227"/>
              <a:gd name="connsiteX5" fmla="*/ 2157984 w 7344461"/>
              <a:gd name="connsiteY5" fmla="*/ 285293 h 446227"/>
              <a:gd name="connsiteX6" fmla="*/ 2582266 w 7344461"/>
              <a:gd name="connsiteY6" fmla="*/ 256032 h 446227"/>
              <a:gd name="connsiteX7" fmla="*/ 3013863 w 7344461"/>
              <a:gd name="connsiteY7" fmla="*/ 351130 h 446227"/>
              <a:gd name="connsiteX8" fmla="*/ 3452775 w 7344461"/>
              <a:gd name="connsiteY8" fmla="*/ 409651 h 446227"/>
              <a:gd name="connsiteX9" fmla="*/ 3884372 w 7344461"/>
              <a:gd name="connsiteY9" fmla="*/ 446227 h 446227"/>
              <a:gd name="connsiteX10" fmla="*/ 4330599 w 7344461"/>
              <a:gd name="connsiteY10" fmla="*/ 395021 h 446227"/>
              <a:gd name="connsiteX11" fmla="*/ 4747565 w 7344461"/>
              <a:gd name="connsiteY11" fmla="*/ 409651 h 446227"/>
              <a:gd name="connsiteX12" fmla="*/ 5193792 w 7344461"/>
              <a:gd name="connsiteY12" fmla="*/ 395021 h 446227"/>
              <a:gd name="connsiteX13" fmla="*/ 5603444 w 7344461"/>
              <a:gd name="connsiteY13" fmla="*/ 380390 h 446227"/>
              <a:gd name="connsiteX14" fmla="*/ 6042356 w 7344461"/>
              <a:gd name="connsiteY14" fmla="*/ 387706 h 446227"/>
              <a:gd name="connsiteX15" fmla="*/ 6481268 w 7344461"/>
              <a:gd name="connsiteY15" fmla="*/ 358445 h 446227"/>
              <a:gd name="connsiteX16" fmla="*/ 6927495 w 7344461"/>
              <a:gd name="connsiteY16" fmla="*/ 351130 h 446227"/>
              <a:gd name="connsiteX17" fmla="*/ 7344461 w 7344461"/>
              <a:gd name="connsiteY17" fmla="*/ 336499 h 446227"/>
              <a:gd name="connsiteX18" fmla="*/ 7110375 w 7344461"/>
              <a:gd name="connsiteY18" fmla="*/ 7315 h 446227"/>
              <a:gd name="connsiteX19" fmla="*/ 7117690 w 7344461"/>
              <a:gd name="connsiteY19" fmla="*/ 0 h 446227"/>
              <a:gd name="connsiteX0" fmla="*/ 0 w 7344461"/>
              <a:gd name="connsiteY0" fmla="*/ 387706 h 438912"/>
              <a:gd name="connsiteX1" fmla="*/ 431597 w 7344461"/>
              <a:gd name="connsiteY1" fmla="*/ 321869 h 438912"/>
              <a:gd name="connsiteX2" fmla="*/ 848564 w 7344461"/>
              <a:gd name="connsiteY2" fmla="*/ 321869 h 438912"/>
              <a:gd name="connsiteX3" fmla="*/ 1287476 w 7344461"/>
              <a:gd name="connsiteY3" fmla="*/ 307239 h 438912"/>
              <a:gd name="connsiteX4" fmla="*/ 1719072 w 7344461"/>
              <a:gd name="connsiteY4" fmla="*/ 314554 h 438912"/>
              <a:gd name="connsiteX5" fmla="*/ 2157984 w 7344461"/>
              <a:gd name="connsiteY5" fmla="*/ 277978 h 438912"/>
              <a:gd name="connsiteX6" fmla="*/ 2582266 w 7344461"/>
              <a:gd name="connsiteY6" fmla="*/ 248717 h 438912"/>
              <a:gd name="connsiteX7" fmla="*/ 3013863 w 7344461"/>
              <a:gd name="connsiteY7" fmla="*/ 343815 h 438912"/>
              <a:gd name="connsiteX8" fmla="*/ 3452775 w 7344461"/>
              <a:gd name="connsiteY8" fmla="*/ 402336 h 438912"/>
              <a:gd name="connsiteX9" fmla="*/ 3884372 w 7344461"/>
              <a:gd name="connsiteY9" fmla="*/ 438912 h 438912"/>
              <a:gd name="connsiteX10" fmla="*/ 4330599 w 7344461"/>
              <a:gd name="connsiteY10" fmla="*/ 387706 h 438912"/>
              <a:gd name="connsiteX11" fmla="*/ 4747565 w 7344461"/>
              <a:gd name="connsiteY11" fmla="*/ 402336 h 438912"/>
              <a:gd name="connsiteX12" fmla="*/ 5193792 w 7344461"/>
              <a:gd name="connsiteY12" fmla="*/ 387706 h 438912"/>
              <a:gd name="connsiteX13" fmla="*/ 5603444 w 7344461"/>
              <a:gd name="connsiteY13" fmla="*/ 373075 h 438912"/>
              <a:gd name="connsiteX14" fmla="*/ 6042356 w 7344461"/>
              <a:gd name="connsiteY14" fmla="*/ 380391 h 438912"/>
              <a:gd name="connsiteX15" fmla="*/ 6481268 w 7344461"/>
              <a:gd name="connsiteY15" fmla="*/ 351130 h 438912"/>
              <a:gd name="connsiteX16" fmla="*/ 6927495 w 7344461"/>
              <a:gd name="connsiteY16" fmla="*/ 343815 h 438912"/>
              <a:gd name="connsiteX17" fmla="*/ 7344461 w 7344461"/>
              <a:gd name="connsiteY17" fmla="*/ 329184 h 438912"/>
              <a:gd name="connsiteX18" fmla="*/ 7110375 w 7344461"/>
              <a:gd name="connsiteY18" fmla="*/ 0 h 438912"/>
              <a:gd name="connsiteX0" fmla="*/ 0 w 7344461"/>
              <a:gd name="connsiteY0" fmla="*/ 138989 h 190195"/>
              <a:gd name="connsiteX1" fmla="*/ 431597 w 7344461"/>
              <a:gd name="connsiteY1" fmla="*/ 73152 h 190195"/>
              <a:gd name="connsiteX2" fmla="*/ 848564 w 7344461"/>
              <a:gd name="connsiteY2" fmla="*/ 73152 h 190195"/>
              <a:gd name="connsiteX3" fmla="*/ 1287476 w 7344461"/>
              <a:gd name="connsiteY3" fmla="*/ 58522 h 190195"/>
              <a:gd name="connsiteX4" fmla="*/ 1719072 w 7344461"/>
              <a:gd name="connsiteY4" fmla="*/ 65837 h 190195"/>
              <a:gd name="connsiteX5" fmla="*/ 2157984 w 7344461"/>
              <a:gd name="connsiteY5" fmla="*/ 29261 h 190195"/>
              <a:gd name="connsiteX6" fmla="*/ 2582266 w 7344461"/>
              <a:gd name="connsiteY6" fmla="*/ 0 h 190195"/>
              <a:gd name="connsiteX7" fmla="*/ 3013863 w 7344461"/>
              <a:gd name="connsiteY7" fmla="*/ 95098 h 190195"/>
              <a:gd name="connsiteX8" fmla="*/ 3452775 w 7344461"/>
              <a:gd name="connsiteY8" fmla="*/ 153619 h 190195"/>
              <a:gd name="connsiteX9" fmla="*/ 3884372 w 7344461"/>
              <a:gd name="connsiteY9" fmla="*/ 190195 h 190195"/>
              <a:gd name="connsiteX10" fmla="*/ 4330599 w 7344461"/>
              <a:gd name="connsiteY10" fmla="*/ 138989 h 190195"/>
              <a:gd name="connsiteX11" fmla="*/ 4747565 w 7344461"/>
              <a:gd name="connsiteY11" fmla="*/ 153619 h 190195"/>
              <a:gd name="connsiteX12" fmla="*/ 5193792 w 7344461"/>
              <a:gd name="connsiteY12" fmla="*/ 138989 h 190195"/>
              <a:gd name="connsiteX13" fmla="*/ 5603444 w 7344461"/>
              <a:gd name="connsiteY13" fmla="*/ 124358 h 190195"/>
              <a:gd name="connsiteX14" fmla="*/ 6042356 w 7344461"/>
              <a:gd name="connsiteY14" fmla="*/ 131674 h 190195"/>
              <a:gd name="connsiteX15" fmla="*/ 6481268 w 7344461"/>
              <a:gd name="connsiteY15" fmla="*/ 102413 h 190195"/>
              <a:gd name="connsiteX16" fmla="*/ 6927495 w 7344461"/>
              <a:gd name="connsiteY16" fmla="*/ 95098 h 190195"/>
              <a:gd name="connsiteX17" fmla="*/ 7344461 w 7344461"/>
              <a:gd name="connsiteY17" fmla="*/ 80467 h 1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4461" h="190195">
                <a:moveTo>
                  <a:pt x="0" y="138989"/>
                </a:moveTo>
                <a:lnTo>
                  <a:pt x="431597" y="73152"/>
                </a:lnTo>
                <a:lnTo>
                  <a:pt x="848564" y="73152"/>
                </a:lnTo>
                <a:lnTo>
                  <a:pt x="1287476" y="58522"/>
                </a:lnTo>
                <a:lnTo>
                  <a:pt x="1719072" y="65837"/>
                </a:lnTo>
                <a:lnTo>
                  <a:pt x="2157984" y="29261"/>
                </a:lnTo>
                <a:lnTo>
                  <a:pt x="2582266" y="0"/>
                </a:lnTo>
                <a:lnTo>
                  <a:pt x="3013863" y="95098"/>
                </a:lnTo>
                <a:lnTo>
                  <a:pt x="3452775" y="153619"/>
                </a:lnTo>
                <a:lnTo>
                  <a:pt x="3884372" y="190195"/>
                </a:lnTo>
                <a:lnTo>
                  <a:pt x="4330599" y="138989"/>
                </a:lnTo>
                <a:lnTo>
                  <a:pt x="4747565" y="153619"/>
                </a:lnTo>
                <a:lnTo>
                  <a:pt x="5193792" y="138989"/>
                </a:lnTo>
                <a:lnTo>
                  <a:pt x="5603444" y="124358"/>
                </a:lnTo>
                <a:lnTo>
                  <a:pt x="6042356" y="131674"/>
                </a:lnTo>
                <a:lnTo>
                  <a:pt x="6481268" y="102413"/>
                </a:lnTo>
                <a:lnTo>
                  <a:pt x="6927495" y="95098"/>
                </a:lnTo>
                <a:lnTo>
                  <a:pt x="7344461" y="80467"/>
                </a:ln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4" name="フリーフォーム 93"/>
          <p:cNvSpPr/>
          <p:nvPr/>
        </p:nvSpPr>
        <p:spPr>
          <a:xfrm>
            <a:off x="3561934" y="4642866"/>
            <a:ext cx="5245984" cy="345644"/>
          </a:xfrm>
          <a:custGeom>
            <a:avLst/>
            <a:gdLst>
              <a:gd name="connsiteX0" fmla="*/ 0 w 7337145"/>
              <a:gd name="connsiteY0" fmla="*/ 380391 h 629108"/>
              <a:gd name="connsiteX1" fmla="*/ 416966 w 7337145"/>
              <a:gd name="connsiteY1" fmla="*/ 234087 h 629108"/>
              <a:gd name="connsiteX2" fmla="*/ 833933 w 7337145"/>
              <a:gd name="connsiteY2" fmla="*/ 168250 h 629108"/>
              <a:gd name="connsiteX3" fmla="*/ 1287475 w 7337145"/>
              <a:gd name="connsiteY3" fmla="*/ 226772 h 629108"/>
              <a:gd name="connsiteX4" fmla="*/ 1697126 w 7337145"/>
              <a:gd name="connsiteY4" fmla="*/ 329184 h 629108"/>
              <a:gd name="connsiteX5" fmla="*/ 2143353 w 7337145"/>
              <a:gd name="connsiteY5" fmla="*/ 409652 h 629108"/>
              <a:gd name="connsiteX6" fmla="*/ 2574950 w 7337145"/>
              <a:gd name="connsiteY6" fmla="*/ 504749 h 629108"/>
              <a:gd name="connsiteX7" fmla="*/ 3013862 w 7337145"/>
              <a:gd name="connsiteY7" fmla="*/ 526695 h 629108"/>
              <a:gd name="connsiteX8" fmla="*/ 3438144 w 7337145"/>
              <a:gd name="connsiteY8" fmla="*/ 563271 h 629108"/>
              <a:gd name="connsiteX9" fmla="*/ 3877056 w 7337145"/>
              <a:gd name="connsiteY9" fmla="*/ 592532 h 629108"/>
              <a:gd name="connsiteX10" fmla="*/ 4301337 w 7337145"/>
              <a:gd name="connsiteY10" fmla="*/ 570586 h 629108"/>
              <a:gd name="connsiteX11" fmla="*/ 4732934 w 7337145"/>
              <a:gd name="connsiteY11" fmla="*/ 570586 h 629108"/>
              <a:gd name="connsiteX12" fmla="*/ 5179161 w 7337145"/>
              <a:gd name="connsiteY12" fmla="*/ 592532 h 629108"/>
              <a:gd name="connsiteX13" fmla="*/ 5588813 w 7337145"/>
              <a:gd name="connsiteY13" fmla="*/ 585216 h 629108"/>
              <a:gd name="connsiteX14" fmla="*/ 6027725 w 7337145"/>
              <a:gd name="connsiteY14" fmla="*/ 570586 h 629108"/>
              <a:gd name="connsiteX15" fmla="*/ 6473952 w 7337145"/>
              <a:gd name="connsiteY15" fmla="*/ 614477 h 629108"/>
              <a:gd name="connsiteX16" fmla="*/ 6898233 w 7337145"/>
              <a:gd name="connsiteY16" fmla="*/ 629108 h 629108"/>
              <a:gd name="connsiteX17" fmla="*/ 7337145 w 7337145"/>
              <a:gd name="connsiteY17" fmla="*/ 629108 h 629108"/>
              <a:gd name="connsiteX18" fmla="*/ 7066483 w 7337145"/>
              <a:gd name="connsiteY18" fmla="*/ 0 h 629108"/>
              <a:gd name="connsiteX0" fmla="*/ 0 w 7337145"/>
              <a:gd name="connsiteY0" fmla="*/ 212141 h 460858"/>
              <a:gd name="connsiteX1" fmla="*/ 416966 w 7337145"/>
              <a:gd name="connsiteY1" fmla="*/ 65837 h 460858"/>
              <a:gd name="connsiteX2" fmla="*/ 833933 w 7337145"/>
              <a:gd name="connsiteY2" fmla="*/ 0 h 460858"/>
              <a:gd name="connsiteX3" fmla="*/ 1287475 w 7337145"/>
              <a:gd name="connsiteY3" fmla="*/ 58522 h 460858"/>
              <a:gd name="connsiteX4" fmla="*/ 1697126 w 7337145"/>
              <a:gd name="connsiteY4" fmla="*/ 160934 h 460858"/>
              <a:gd name="connsiteX5" fmla="*/ 2143353 w 7337145"/>
              <a:gd name="connsiteY5" fmla="*/ 241402 h 460858"/>
              <a:gd name="connsiteX6" fmla="*/ 2574950 w 7337145"/>
              <a:gd name="connsiteY6" fmla="*/ 336499 h 460858"/>
              <a:gd name="connsiteX7" fmla="*/ 3013862 w 7337145"/>
              <a:gd name="connsiteY7" fmla="*/ 358445 h 460858"/>
              <a:gd name="connsiteX8" fmla="*/ 3438144 w 7337145"/>
              <a:gd name="connsiteY8" fmla="*/ 395021 h 460858"/>
              <a:gd name="connsiteX9" fmla="*/ 3877056 w 7337145"/>
              <a:gd name="connsiteY9" fmla="*/ 424282 h 460858"/>
              <a:gd name="connsiteX10" fmla="*/ 4301337 w 7337145"/>
              <a:gd name="connsiteY10" fmla="*/ 402336 h 460858"/>
              <a:gd name="connsiteX11" fmla="*/ 4732934 w 7337145"/>
              <a:gd name="connsiteY11" fmla="*/ 402336 h 460858"/>
              <a:gd name="connsiteX12" fmla="*/ 5179161 w 7337145"/>
              <a:gd name="connsiteY12" fmla="*/ 424282 h 460858"/>
              <a:gd name="connsiteX13" fmla="*/ 5588813 w 7337145"/>
              <a:gd name="connsiteY13" fmla="*/ 416966 h 460858"/>
              <a:gd name="connsiteX14" fmla="*/ 6027725 w 7337145"/>
              <a:gd name="connsiteY14" fmla="*/ 402336 h 460858"/>
              <a:gd name="connsiteX15" fmla="*/ 6473952 w 7337145"/>
              <a:gd name="connsiteY15" fmla="*/ 446227 h 460858"/>
              <a:gd name="connsiteX16" fmla="*/ 6898233 w 7337145"/>
              <a:gd name="connsiteY16" fmla="*/ 460858 h 460858"/>
              <a:gd name="connsiteX17" fmla="*/ 7337145 w 7337145"/>
              <a:gd name="connsiteY17" fmla="*/ 460858 h 4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37145" h="460858">
                <a:moveTo>
                  <a:pt x="0" y="212141"/>
                </a:moveTo>
                <a:lnTo>
                  <a:pt x="416966" y="65837"/>
                </a:lnTo>
                <a:lnTo>
                  <a:pt x="833933" y="0"/>
                </a:lnTo>
                <a:lnTo>
                  <a:pt x="1287475" y="58522"/>
                </a:lnTo>
                <a:lnTo>
                  <a:pt x="1697126" y="160934"/>
                </a:lnTo>
                <a:lnTo>
                  <a:pt x="2143353" y="241402"/>
                </a:lnTo>
                <a:lnTo>
                  <a:pt x="2574950" y="336499"/>
                </a:lnTo>
                <a:lnTo>
                  <a:pt x="3013862" y="358445"/>
                </a:lnTo>
                <a:lnTo>
                  <a:pt x="3438144" y="395021"/>
                </a:lnTo>
                <a:lnTo>
                  <a:pt x="3877056" y="424282"/>
                </a:lnTo>
                <a:lnTo>
                  <a:pt x="4301337" y="402336"/>
                </a:lnTo>
                <a:lnTo>
                  <a:pt x="4732934" y="402336"/>
                </a:lnTo>
                <a:lnTo>
                  <a:pt x="5179161" y="424282"/>
                </a:lnTo>
                <a:lnTo>
                  <a:pt x="5588813" y="416966"/>
                </a:lnTo>
                <a:lnTo>
                  <a:pt x="6027725" y="402336"/>
                </a:lnTo>
                <a:lnTo>
                  <a:pt x="6473952" y="446227"/>
                </a:lnTo>
                <a:lnTo>
                  <a:pt x="6898233" y="460858"/>
                </a:lnTo>
                <a:lnTo>
                  <a:pt x="7337145" y="460858"/>
                </a:ln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5" name="フリーフォーム 94"/>
          <p:cNvSpPr/>
          <p:nvPr/>
        </p:nvSpPr>
        <p:spPr>
          <a:xfrm>
            <a:off x="3546241" y="2014882"/>
            <a:ext cx="5251214" cy="2902307"/>
          </a:xfrm>
          <a:custGeom>
            <a:avLst/>
            <a:gdLst>
              <a:gd name="connsiteX0" fmla="*/ 0 w 7293254"/>
              <a:gd name="connsiteY0" fmla="*/ 3474720 h 3672231"/>
              <a:gd name="connsiteX1" fmla="*/ 446227 w 7293254"/>
              <a:gd name="connsiteY1" fmla="*/ 3613709 h 3672231"/>
              <a:gd name="connsiteX2" fmla="*/ 863194 w 7293254"/>
              <a:gd name="connsiteY2" fmla="*/ 3628340 h 3672231"/>
              <a:gd name="connsiteX3" fmla="*/ 1316736 w 7293254"/>
              <a:gd name="connsiteY3" fmla="*/ 3672231 h 3672231"/>
              <a:gd name="connsiteX4" fmla="*/ 1755648 w 7293254"/>
              <a:gd name="connsiteY4" fmla="*/ 3664916 h 3672231"/>
              <a:gd name="connsiteX5" fmla="*/ 2179930 w 7293254"/>
              <a:gd name="connsiteY5" fmla="*/ 3657600 h 3672231"/>
              <a:gd name="connsiteX6" fmla="*/ 2604211 w 7293254"/>
              <a:gd name="connsiteY6" fmla="*/ 3584448 h 3672231"/>
              <a:gd name="connsiteX7" fmla="*/ 3050438 w 7293254"/>
              <a:gd name="connsiteY7" fmla="*/ 3525927 h 3672231"/>
              <a:gd name="connsiteX8" fmla="*/ 3474720 w 7293254"/>
              <a:gd name="connsiteY8" fmla="*/ 3452775 h 3672231"/>
              <a:gd name="connsiteX9" fmla="*/ 3906317 w 7293254"/>
              <a:gd name="connsiteY9" fmla="*/ 3525927 h 3672231"/>
              <a:gd name="connsiteX10" fmla="*/ 4345229 w 7293254"/>
              <a:gd name="connsiteY10" fmla="*/ 3591764 h 3672231"/>
              <a:gd name="connsiteX11" fmla="*/ 4769510 w 7293254"/>
              <a:gd name="connsiteY11" fmla="*/ 3460090 h 3672231"/>
              <a:gd name="connsiteX12" fmla="*/ 5215738 w 7293254"/>
              <a:gd name="connsiteY12" fmla="*/ 3423514 h 3672231"/>
              <a:gd name="connsiteX13" fmla="*/ 5610758 w 7293254"/>
              <a:gd name="connsiteY13" fmla="*/ 3160167 h 3672231"/>
              <a:gd name="connsiteX14" fmla="*/ 6064301 w 7293254"/>
              <a:gd name="connsiteY14" fmla="*/ 2823668 h 3672231"/>
              <a:gd name="connsiteX15" fmla="*/ 6503213 w 7293254"/>
              <a:gd name="connsiteY15" fmla="*/ 2092148 h 3672231"/>
              <a:gd name="connsiteX16" fmla="*/ 6942125 w 7293254"/>
              <a:gd name="connsiteY16" fmla="*/ 731520 h 3672231"/>
              <a:gd name="connsiteX17" fmla="*/ 7278624 w 7293254"/>
              <a:gd name="connsiteY17" fmla="*/ 0 h 3672231"/>
              <a:gd name="connsiteX18" fmla="*/ 7293254 w 7293254"/>
              <a:gd name="connsiteY18" fmla="*/ 0 h 3672231"/>
              <a:gd name="connsiteX19" fmla="*/ 6949440 w 7293254"/>
              <a:gd name="connsiteY19" fmla="*/ 117044 h 3672231"/>
              <a:gd name="connsiteX20" fmla="*/ 6949440 w 7293254"/>
              <a:gd name="connsiteY20" fmla="*/ 117044 h 3672231"/>
              <a:gd name="connsiteX21" fmla="*/ 6949440 w 7293254"/>
              <a:gd name="connsiteY21" fmla="*/ 117044 h 3672231"/>
              <a:gd name="connsiteX0" fmla="*/ 0 w 7293254"/>
              <a:gd name="connsiteY0" fmla="*/ 3584448 h 3781959"/>
              <a:gd name="connsiteX1" fmla="*/ 446227 w 7293254"/>
              <a:gd name="connsiteY1" fmla="*/ 3723437 h 3781959"/>
              <a:gd name="connsiteX2" fmla="*/ 863194 w 7293254"/>
              <a:gd name="connsiteY2" fmla="*/ 3738068 h 3781959"/>
              <a:gd name="connsiteX3" fmla="*/ 1316736 w 7293254"/>
              <a:gd name="connsiteY3" fmla="*/ 3781959 h 3781959"/>
              <a:gd name="connsiteX4" fmla="*/ 1755648 w 7293254"/>
              <a:gd name="connsiteY4" fmla="*/ 3774644 h 3781959"/>
              <a:gd name="connsiteX5" fmla="*/ 2179930 w 7293254"/>
              <a:gd name="connsiteY5" fmla="*/ 3767328 h 3781959"/>
              <a:gd name="connsiteX6" fmla="*/ 2604211 w 7293254"/>
              <a:gd name="connsiteY6" fmla="*/ 3694176 h 3781959"/>
              <a:gd name="connsiteX7" fmla="*/ 3050438 w 7293254"/>
              <a:gd name="connsiteY7" fmla="*/ 3635655 h 3781959"/>
              <a:gd name="connsiteX8" fmla="*/ 3474720 w 7293254"/>
              <a:gd name="connsiteY8" fmla="*/ 3562503 h 3781959"/>
              <a:gd name="connsiteX9" fmla="*/ 3906317 w 7293254"/>
              <a:gd name="connsiteY9" fmla="*/ 3635655 h 3781959"/>
              <a:gd name="connsiteX10" fmla="*/ 4345229 w 7293254"/>
              <a:gd name="connsiteY10" fmla="*/ 3701492 h 3781959"/>
              <a:gd name="connsiteX11" fmla="*/ 4769510 w 7293254"/>
              <a:gd name="connsiteY11" fmla="*/ 3569818 h 3781959"/>
              <a:gd name="connsiteX12" fmla="*/ 5215738 w 7293254"/>
              <a:gd name="connsiteY12" fmla="*/ 3533242 h 3781959"/>
              <a:gd name="connsiteX13" fmla="*/ 5610758 w 7293254"/>
              <a:gd name="connsiteY13" fmla="*/ 3269895 h 3781959"/>
              <a:gd name="connsiteX14" fmla="*/ 6064301 w 7293254"/>
              <a:gd name="connsiteY14" fmla="*/ 2933396 h 3781959"/>
              <a:gd name="connsiteX15" fmla="*/ 6503213 w 7293254"/>
              <a:gd name="connsiteY15" fmla="*/ 2201876 h 3781959"/>
              <a:gd name="connsiteX16" fmla="*/ 6942125 w 7293254"/>
              <a:gd name="connsiteY16" fmla="*/ 841248 h 3781959"/>
              <a:gd name="connsiteX17" fmla="*/ 7278624 w 7293254"/>
              <a:gd name="connsiteY17" fmla="*/ 109728 h 3781959"/>
              <a:gd name="connsiteX18" fmla="*/ 7293254 w 7293254"/>
              <a:gd name="connsiteY18" fmla="*/ 109728 h 3781959"/>
              <a:gd name="connsiteX19" fmla="*/ 6949440 w 7293254"/>
              <a:gd name="connsiteY19" fmla="*/ 226772 h 3781959"/>
              <a:gd name="connsiteX20" fmla="*/ 6949440 w 7293254"/>
              <a:gd name="connsiteY20" fmla="*/ 226772 h 3781959"/>
              <a:gd name="connsiteX21" fmla="*/ 6949440 w 7293254"/>
              <a:gd name="connsiteY21" fmla="*/ 0 h 3781959"/>
              <a:gd name="connsiteX0" fmla="*/ 0 w 7293254"/>
              <a:gd name="connsiteY0" fmla="*/ 3474720 h 3672231"/>
              <a:gd name="connsiteX1" fmla="*/ 446227 w 7293254"/>
              <a:gd name="connsiteY1" fmla="*/ 3613709 h 3672231"/>
              <a:gd name="connsiteX2" fmla="*/ 863194 w 7293254"/>
              <a:gd name="connsiteY2" fmla="*/ 3628340 h 3672231"/>
              <a:gd name="connsiteX3" fmla="*/ 1316736 w 7293254"/>
              <a:gd name="connsiteY3" fmla="*/ 3672231 h 3672231"/>
              <a:gd name="connsiteX4" fmla="*/ 1755648 w 7293254"/>
              <a:gd name="connsiteY4" fmla="*/ 3664916 h 3672231"/>
              <a:gd name="connsiteX5" fmla="*/ 2179930 w 7293254"/>
              <a:gd name="connsiteY5" fmla="*/ 3657600 h 3672231"/>
              <a:gd name="connsiteX6" fmla="*/ 2604211 w 7293254"/>
              <a:gd name="connsiteY6" fmla="*/ 3584448 h 3672231"/>
              <a:gd name="connsiteX7" fmla="*/ 3050438 w 7293254"/>
              <a:gd name="connsiteY7" fmla="*/ 3525927 h 3672231"/>
              <a:gd name="connsiteX8" fmla="*/ 3474720 w 7293254"/>
              <a:gd name="connsiteY8" fmla="*/ 3452775 h 3672231"/>
              <a:gd name="connsiteX9" fmla="*/ 3906317 w 7293254"/>
              <a:gd name="connsiteY9" fmla="*/ 3525927 h 3672231"/>
              <a:gd name="connsiteX10" fmla="*/ 4345229 w 7293254"/>
              <a:gd name="connsiteY10" fmla="*/ 3591764 h 3672231"/>
              <a:gd name="connsiteX11" fmla="*/ 4769510 w 7293254"/>
              <a:gd name="connsiteY11" fmla="*/ 3460090 h 3672231"/>
              <a:gd name="connsiteX12" fmla="*/ 5215738 w 7293254"/>
              <a:gd name="connsiteY12" fmla="*/ 3423514 h 3672231"/>
              <a:gd name="connsiteX13" fmla="*/ 5610758 w 7293254"/>
              <a:gd name="connsiteY13" fmla="*/ 3160167 h 3672231"/>
              <a:gd name="connsiteX14" fmla="*/ 6064301 w 7293254"/>
              <a:gd name="connsiteY14" fmla="*/ 2823668 h 3672231"/>
              <a:gd name="connsiteX15" fmla="*/ 6503213 w 7293254"/>
              <a:gd name="connsiteY15" fmla="*/ 2092148 h 3672231"/>
              <a:gd name="connsiteX16" fmla="*/ 6942125 w 7293254"/>
              <a:gd name="connsiteY16" fmla="*/ 731520 h 3672231"/>
              <a:gd name="connsiteX17" fmla="*/ 7278624 w 7293254"/>
              <a:gd name="connsiteY17" fmla="*/ 0 h 3672231"/>
              <a:gd name="connsiteX18" fmla="*/ 7293254 w 7293254"/>
              <a:gd name="connsiteY18" fmla="*/ 0 h 3672231"/>
              <a:gd name="connsiteX19" fmla="*/ 6949440 w 7293254"/>
              <a:gd name="connsiteY19" fmla="*/ 117044 h 3672231"/>
              <a:gd name="connsiteX20" fmla="*/ 6949440 w 7293254"/>
              <a:gd name="connsiteY20" fmla="*/ 117044 h 3672231"/>
              <a:gd name="connsiteX0" fmla="*/ 0 w 7293254"/>
              <a:gd name="connsiteY0" fmla="*/ 3474720 h 3672231"/>
              <a:gd name="connsiteX1" fmla="*/ 446227 w 7293254"/>
              <a:gd name="connsiteY1" fmla="*/ 3613709 h 3672231"/>
              <a:gd name="connsiteX2" fmla="*/ 863194 w 7293254"/>
              <a:gd name="connsiteY2" fmla="*/ 3628340 h 3672231"/>
              <a:gd name="connsiteX3" fmla="*/ 1316736 w 7293254"/>
              <a:gd name="connsiteY3" fmla="*/ 3672231 h 3672231"/>
              <a:gd name="connsiteX4" fmla="*/ 1755648 w 7293254"/>
              <a:gd name="connsiteY4" fmla="*/ 3664916 h 3672231"/>
              <a:gd name="connsiteX5" fmla="*/ 2179930 w 7293254"/>
              <a:gd name="connsiteY5" fmla="*/ 3657600 h 3672231"/>
              <a:gd name="connsiteX6" fmla="*/ 2604211 w 7293254"/>
              <a:gd name="connsiteY6" fmla="*/ 3584448 h 3672231"/>
              <a:gd name="connsiteX7" fmla="*/ 3050438 w 7293254"/>
              <a:gd name="connsiteY7" fmla="*/ 3525927 h 3672231"/>
              <a:gd name="connsiteX8" fmla="*/ 3474720 w 7293254"/>
              <a:gd name="connsiteY8" fmla="*/ 3452775 h 3672231"/>
              <a:gd name="connsiteX9" fmla="*/ 3906317 w 7293254"/>
              <a:gd name="connsiteY9" fmla="*/ 3525927 h 3672231"/>
              <a:gd name="connsiteX10" fmla="*/ 4345229 w 7293254"/>
              <a:gd name="connsiteY10" fmla="*/ 3591764 h 3672231"/>
              <a:gd name="connsiteX11" fmla="*/ 4769510 w 7293254"/>
              <a:gd name="connsiteY11" fmla="*/ 3460090 h 3672231"/>
              <a:gd name="connsiteX12" fmla="*/ 5215738 w 7293254"/>
              <a:gd name="connsiteY12" fmla="*/ 3423514 h 3672231"/>
              <a:gd name="connsiteX13" fmla="*/ 5610758 w 7293254"/>
              <a:gd name="connsiteY13" fmla="*/ 3160167 h 3672231"/>
              <a:gd name="connsiteX14" fmla="*/ 6064301 w 7293254"/>
              <a:gd name="connsiteY14" fmla="*/ 2823668 h 3672231"/>
              <a:gd name="connsiteX15" fmla="*/ 6503213 w 7293254"/>
              <a:gd name="connsiteY15" fmla="*/ 2092148 h 3672231"/>
              <a:gd name="connsiteX16" fmla="*/ 6942125 w 7293254"/>
              <a:gd name="connsiteY16" fmla="*/ 731520 h 3672231"/>
              <a:gd name="connsiteX17" fmla="*/ 7278624 w 7293254"/>
              <a:gd name="connsiteY17" fmla="*/ 0 h 3672231"/>
              <a:gd name="connsiteX18" fmla="*/ 7293254 w 7293254"/>
              <a:gd name="connsiteY18" fmla="*/ 0 h 3672231"/>
              <a:gd name="connsiteX19" fmla="*/ 6949440 w 7293254"/>
              <a:gd name="connsiteY19" fmla="*/ 117044 h 3672231"/>
              <a:gd name="connsiteX0" fmla="*/ 0 w 7293254"/>
              <a:gd name="connsiteY0" fmla="*/ 3474720 h 3672231"/>
              <a:gd name="connsiteX1" fmla="*/ 446227 w 7293254"/>
              <a:gd name="connsiteY1" fmla="*/ 3613709 h 3672231"/>
              <a:gd name="connsiteX2" fmla="*/ 863194 w 7293254"/>
              <a:gd name="connsiteY2" fmla="*/ 3628340 h 3672231"/>
              <a:gd name="connsiteX3" fmla="*/ 1316736 w 7293254"/>
              <a:gd name="connsiteY3" fmla="*/ 3672231 h 3672231"/>
              <a:gd name="connsiteX4" fmla="*/ 1755648 w 7293254"/>
              <a:gd name="connsiteY4" fmla="*/ 3664916 h 3672231"/>
              <a:gd name="connsiteX5" fmla="*/ 2179930 w 7293254"/>
              <a:gd name="connsiteY5" fmla="*/ 3657600 h 3672231"/>
              <a:gd name="connsiteX6" fmla="*/ 2604211 w 7293254"/>
              <a:gd name="connsiteY6" fmla="*/ 3584448 h 3672231"/>
              <a:gd name="connsiteX7" fmla="*/ 3050438 w 7293254"/>
              <a:gd name="connsiteY7" fmla="*/ 3525927 h 3672231"/>
              <a:gd name="connsiteX8" fmla="*/ 3474720 w 7293254"/>
              <a:gd name="connsiteY8" fmla="*/ 3452775 h 3672231"/>
              <a:gd name="connsiteX9" fmla="*/ 3906317 w 7293254"/>
              <a:gd name="connsiteY9" fmla="*/ 3525927 h 3672231"/>
              <a:gd name="connsiteX10" fmla="*/ 4345229 w 7293254"/>
              <a:gd name="connsiteY10" fmla="*/ 3591764 h 3672231"/>
              <a:gd name="connsiteX11" fmla="*/ 4769510 w 7293254"/>
              <a:gd name="connsiteY11" fmla="*/ 3460090 h 3672231"/>
              <a:gd name="connsiteX12" fmla="*/ 5215738 w 7293254"/>
              <a:gd name="connsiteY12" fmla="*/ 3423514 h 3672231"/>
              <a:gd name="connsiteX13" fmla="*/ 5610758 w 7293254"/>
              <a:gd name="connsiteY13" fmla="*/ 3160167 h 3672231"/>
              <a:gd name="connsiteX14" fmla="*/ 6064301 w 7293254"/>
              <a:gd name="connsiteY14" fmla="*/ 2823668 h 3672231"/>
              <a:gd name="connsiteX15" fmla="*/ 6503213 w 7293254"/>
              <a:gd name="connsiteY15" fmla="*/ 2092148 h 3672231"/>
              <a:gd name="connsiteX16" fmla="*/ 6942125 w 7293254"/>
              <a:gd name="connsiteY16" fmla="*/ 731520 h 3672231"/>
              <a:gd name="connsiteX17" fmla="*/ 7278624 w 7293254"/>
              <a:gd name="connsiteY17" fmla="*/ 0 h 3672231"/>
              <a:gd name="connsiteX18" fmla="*/ 7293254 w 7293254"/>
              <a:gd name="connsiteY18" fmla="*/ 0 h 3672231"/>
              <a:gd name="connsiteX0" fmla="*/ 0 w 7402982"/>
              <a:gd name="connsiteY0" fmla="*/ 3760013 h 3957524"/>
              <a:gd name="connsiteX1" fmla="*/ 446227 w 7402982"/>
              <a:gd name="connsiteY1" fmla="*/ 3899002 h 3957524"/>
              <a:gd name="connsiteX2" fmla="*/ 863194 w 7402982"/>
              <a:gd name="connsiteY2" fmla="*/ 3913633 h 3957524"/>
              <a:gd name="connsiteX3" fmla="*/ 1316736 w 7402982"/>
              <a:gd name="connsiteY3" fmla="*/ 3957524 h 3957524"/>
              <a:gd name="connsiteX4" fmla="*/ 1755648 w 7402982"/>
              <a:gd name="connsiteY4" fmla="*/ 3950209 h 3957524"/>
              <a:gd name="connsiteX5" fmla="*/ 2179930 w 7402982"/>
              <a:gd name="connsiteY5" fmla="*/ 3942893 h 3957524"/>
              <a:gd name="connsiteX6" fmla="*/ 2604211 w 7402982"/>
              <a:gd name="connsiteY6" fmla="*/ 3869741 h 3957524"/>
              <a:gd name="connsiteX7" fmla="*/ 3050438 w 7402982"/>
              <a:gd name="connsiteY7" fmla="*/ 3811220 h 3957524"/>
              <a:gd name="connsiteX8" fmla="*/ 3474720 w 7402982"/>
              <a:gd name="connsiteY8" fmla="*/ 3738068 h 3957524"/>
              <a:gd name="connsiteX9" fmla="*/ 3906317 w 7402982"/>
              <a:gd name="connsiteY9" fmla="*/ 3811220 h 3957524"/>
              <a:gd name="connsiteX10" fmla="*/ 4345229 w 7402982"/>
              <a:gd name="connsiteY10" fmla="*/ 3877057 h 3957524"/>
              <a:gd name="connsiteX11" fmla="*/ 4769510 w 7402982"/>
              <a:gd name="connsiteY11" fmla="*/ 3745383 h 3957524"/>
              <a:gd name="connsiteX12" fmla="*/ 5215738 w 7402982"/>
              <a:gd name="connsiteY12" fmla="*/ 3708807 h 3957524"/>
              <a:gd name="connsiteX13" fmla="*/ 5610758 w 7402982"/>
              <a:gd name="connsiteY13" fmla="*/ 3445460 h 3957524"/>
              <a:gd name="connsiteX14" fmla="*/ 6064301 w 7402982"/>
              <a:gd name="connsiteY14" fmla="*/ 3108961 h 3957524"/>
              <a:gd name="connsiteX15" fmla="*/ 6503213 w 7402982"/>
              <a:gd name="connsiteY15" fmla="*/ 2377441 h 3957524"/>
              <a:gd name="connsiteX16" fmla="*/ 6942125 w 7402982"/>
              <a:gd name="connsiteY16" fmla="*/ 1016813 h 3957524"/>
              <a:gd name="connsiteX17" fmla="*/ 7278624 w 7402982"/>
              <a:gd name="connsiteY17" fmla="*/ 285293 h 3957524"/>
              <a:gd name="connsiteX18" fmla="*/ 7402982 w 7402982"/>
              <a:gd name="connsiteY18" fmla="*/ 0 h 3957524"/>
              <a:gd name="connsiteX0" fmla="*/ 0 w 7402982"/>
              <a:gd name="connsiteY0" fmla="*/ 3760013 h 3957524"/>
              <a:gd name="connsiteX1" fmla="*/ 446227 w 7402982"/>
              <a:gd name="connsiteY1" fmla="*/ 3899002 h 3957524"/>
              <a:gd name="connsiteX2" fmla="*/ 863194 w 7402982"/>
              <a:gd name="connsiteY2" fmla="*/ 3913633 h 3957524"/>
              <a:gd name="connsiteX3" fmla="*/ 1316736 w 7402982"/>
              <a:gd name="connsiteY3" fmla="*/ 3957524 h 3957524"/>
              <a:gd name="connsiteX4" fmla="*/ 1755648 w 7402982"/>
              <a:gd name="connsiteY4" fmla="*/ 3950209 h 3957524"/>
              <a:gd name="connsiteX5" fmla="*/ 2179930 w 7402982"/>
              <a:gd name="connsiteY5" fmla="*/ 3942893 h 3957524"/>
              <a:gd name="connsiteX6" fmla="*/ 2604211 w 7402982"/>
              <a:gd name="connsiteY6" fmla="*/ 3869741 h 3957524"/>
              <a:gd name="connsiteX7" fmla="*/ 3050438 w 7402982"/>
              <a:gd name="connsiteY7" fmla="*/ 3811220 h 3957524"/>
              <a:gd name="connsiteX8" fmla="*/ 3474720 w 7402982"/>
              <a:gd name="connsiteY8" fmla="*/ 3738068 h 3957524"/>
              <a:gd name="connsiteX9" fmla="*/ 3906317 w 7402982"/>
              <a:gd name="connsiteY9" fmla="*/ 3811220 h 3957524"/>
              <a:gd name="connsiteX10" fmla="*/ 4345229 w 7402982"/>
              <a:gd name="connsiteY10" fmla="*/ 3877057 h 3957524"/>
              <a:gd name="connsiteX11" fmla="*/ 4769510 w 7402982"/>
              <a:gd name="connsiteY11" fmla="*/ 3745383 h 3957524"/>
              <a:gd name="connsiteX12" fmla="*/ 5215738 w 7402982"/>
              <a:gd name="connsiteY12" fmla="*/ 3708807 h 3957524"/>
              <a:gd name="connsiteX13" fmla="*/ 5610758 w 7402982"/>
              <a:gd name="connsiteY13" fmla="*/ 3445460 h 3957524"/>
              <a:gd name="connsiteX14" fmla="*/ 6064301 w 7402982"/>
              <a:gd name="connsiteY14" fmla="*/ 3108961 h 3957524"/>
              <a:gd name="connsiteX15" fmla="*/ 6503213 w 7402982"/>
              <a:gd name="connsiteY15" fmla="*/ 2377441 h 3957524"/>
              <a:gd name="connsiteX16" fmla="*/ 6912864 w 7402982"/>
              <a:gd name="connsiteY16" fmla="*/ 1024128 h 3957524"/>
              <a:gd name="connsiteX17" fmla="*/ 7278624 w 7402982"/>
              <a:gd name="connsiteY17" fmla="*/ 285293 h 3957524"/>
              <a:gd name="connsiteX18" fmla="*/ 7402982 w 7402982"/>
              <a:gd name="connsiteY18" fmla="*/ 0 h 3957524"/>
              <a:gd name="connsiteX0" fmla="*/ 0 w 7402982"/>
              <a:gd name="connsiteY0" fmla="*/ 3760013 h 3957524"/>
              <a:gd name="connsiteX1" fmla="*/ 446227 w 7402982"/>
              <a:gd name="connsiteY1" fmla="*/ 3899002 h 3957524"/>
              <a:gd name="connsiteX2" fmla="*/ 863194 w 7402982"/>
              <a:gd name="connsiteY2" fmla="*/ 3913633 h 3957524"/>
              <a:gd name="connsiteX3" fmla="*/ 1316736 w 7402982"/>
              <a:gd name="connsiteY3" fmla="*/ 3957524 h 3957524"/>
              <a:gd name="connsiteX4" fmla="*/ 1755648 w 7402982"/>
              <a:gd name="connsiteY4" fmla="*/ 3950209 h 3957524"/>
              <a:gd name="connsiteX5" fmla="*/ 2179930 w 7402982"/>
              <a:gd name="connsiteY5" fmla="*/ 3942893 h 3957524"/>
              <a:gd name="connsiteX6" fmla="*/ 2604211 w 7402982"/>
              <a:gd name="connsiteY6" fmla="*/ 3869741 h 3957524"/>
              <a:gd name="connsiteX7" fmla="*/ 3050438 w 7402982"/>
              <a:gd name="connsiteY7" fmla="*/ 3811220 h 3957524"/>
              <a:gd name="connsiteX8" fmla="*/ 3474720 w 7402982"/>
              <a:gd name="connsiteY8" fmla="*/ 3738068 h 3957524"/>
              <a:gd name="connsiteX9" fmla="*/ 3906317 w 7402982"/>
              <a:gd name="connsiteY9" fmla="*/ 3811220 h 3957524"/>
              <a:gd name="connsiteX10" fmla="*/ 4345229 w 7402982"/>
              <a:gd name="connsiteY10" fmla="*/ 3877057 h 3957524"/>
              <a:gd name="connsiteX11" fmla="*/ 4769510 w 7402982"/>
              <a:gd name="connsiteY11" fmla="*/ 3745383 h 3957524"/>
              <a:gd name="connsiteX12" fmla="*/ 5215738 w 7402982"/>
              <a:gd name="connsiteY12" fmla="*/ 3708807 h 3957524"/>
              <a:gd name="connsiteX13" fmla="*/ 5610758 w 7402982"/>
              <a:gd name="connsiteY13" fmla="*/ 3445460 h 3957524"/>
              <a:gd name="connsiteX14" fmla="*/ 6064301 w 7402982"/>
              <a:gd name="connsiteY14" fmla="*/ 3108961 h 3957524"/>
              <a:gd name="connsiteX15" fmla="*/ 6510528 w 7402982"/>
              <a:gd name="connsiteY15" fmla="*/ 2348180 h 3957524"/>
              <a:gd name="connsiteX16" fmla="*/ 6912864 w 7402982"/>
              <a:gd name="connsiteY16" fmla="*/ 1024128 h 3957524"/>
              <a:gd name="connsiteX17" fmla="*/ 7278624 w 7402982"/>
              <a:gd name="connsiteY17" fmla="*/ 285293 h 3957524"/>
              <a:gd name="connsiteX18" fmla="*/ 7402982 w 7402982"/>
              <a:gd name="connsiteY18" fmla="*/ 0 h 3957524"/>
              <a:gd name="connsiteX0" fmla="*/ 0 w 7344460"/>
              <a:gd name="connsiteY0" fmla="*/ 3672231 h 3869742"/>
              <a:gd name="connsiteX1" fmla="*/ 446227 w 7344460"/>
              <a:gd name="connsiteY1" fmla="*/ 3811220 h 3869742"/>
              <a:gd name="connsiteX2" fmla="*/ 863194 w 7344460"/>
              <a:gd name="connsiteY2" fmla="*/ 3825851 h 3869742"/>
              <a:gd name="connsiteX3" fmla="*/ 1316736 w 7344460"/>
              <a:gd name="connsiteY3" fmla="*/ 3869742 h 3869742"/>
              <a:gd name="connsiteX4" fmla="*/ 1755648 w 7344460"/>
              <a:gd name="connsiteY4" fmla="*/ 3862427 h 3869742"/>
              <a:gd name="connsiteX5" fmla="*/ 2179930 w 7344460"/>
              <a:gd name="connsiteY5" fmla="*/ 3855111 h 3869742"/>
              <a:gd name="connsiteX6" fmla="*/ 2604211 w 7344460"/>
              <a:gd name="connsiteY6" fmla="*/ 3781959 h 3869742"/>
              <a:gd name="connsiteX7" fmla="*/ 3050438 w 7344460"/>
              <a:gd name="connsiteY7" fmla="*/ 3723438 h 3869742"/>
              <a:gd name="connsiteX8" fmla="*/ 3474720 w 7344460"/>
              <a:gd name="connsiteY8" fmla="*/ 3650286 h 3869742"/>
              <a:gd name="connsiteX9" fmla="*/ 3906317 w 7344460"/>
              <a:gd name="connsiteY9" fmla="*/ 3723438 h 3869742"/>
              <a:gd name="connsiteX10" fmla="*/ 4345229 w 7344460"/>
              <a:gd name="connsiteY10" fmla="*/ 3789275 h 3869742"/>
              <a:gd name="connsiteX11" fmla="*/ 4769510 w 7344460"/>
              <a:gd name="connsiteY11" fmla="*/ 3657601 h 3869742"/>
              <a:gd name="connsiteX12" fmla="*/ 5215738 w 7344460"/>
              <a:gd name="connsiteY12" fmla="*/ 3621025 h 3869742"/>
              <a:gd name="connsiteX13" fmla="*/ 5610758 w 7344460"/>
              <a:gd name="connsiteY13" fmla="*/ 3357678 h 3869742"/>
              <a:gd name="connsiteX14" fmla="*/ 6064301 w 7344460"/>
              <a:gd name="connsiteY14" fmla="*/ 3021179 h 3869742"/>
              <a:gd name="connsiteX15" fmla="*/ 6510528 w 7344460"/>
              <a:gd name="connsiteY15" fmla="*/ 2260398 h 3869742"/>
              <a:gd name="connsiteX16" fmla="*/ 6912864 w 7344460"/>
              <a:gd name="connsiteY16" fmla="*/ 936346 h 3869742"/>
              <a:gd name="connsiteX17" fmla="*/ 7278624 w 7344460"/>
              <a:gd name="connsiteY17" fmla="*/ 197511 h 3869742"/>
              <a:gd name="connsiteX18" fmla="*/ 7344460 w 7344460"/>
              <a:gd name="connsiteY18" fmla="*/ 0 h 38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4460" h="3869742">
                <a:moveTo>
                  <a:pt x="0" y="3672231"/>
                </a:moveTo>
                <a:lnTo>
                  <a:pt x="446227" y="3811220"/>
                </a:lnTo>
                <a:lnTo>
                  <a:pt x="863194" y="3825851"/>
                </a:lnTo>
                <a:lnTo>
                  <a:pt x="1316736" y="3869742"/>
                </a:lnTo>
                <a:lnTo>
                  <a:pt x="1755648" y="3862427"/>
                </a:lnTo>
                <a:lnTo>
                  <a:pt x="2179930" y="3855111"/>
                </a:lnTo>
                <a:lnTo>
                  <a:pt x="2604211" y="3781959"/>
                </a:lnTo>
                <a:lnTo>
                  <a:pt x="3050438" y="3723438"/>
                </a:lnTo>
                <a:lnTo>
                  <a:pt x="3474720" y="3650286"/>
                </a:lnTo>
                <a:lnTo>
                  <a:pt x="3906317" y="3723438"/>
                </a:lnTo>
                <a:lnTo>
                  <a:pt x="4345229" y="3789275"/>
                </a:lnTo>
                <a:lnTo>
                  <a:pt x="4769510" y="3657601"/>
                </a:lnTo>
                <a:lnTo>
                  <a:pt x="5215738" y="3621025"/>
                </a:lnTo>
                <a:lnTo>
                  <a:pt x="5610758" y="3357678"/>
                </a:lnTo>
                <a:lnTo>
                  <a:pt x="6064301" y="3021179"/>
                </a:lnTo>
                <a:lnTo>
                  <a:pt x="6510528" y="2260398"/>
                </a:lnTo>
                <a:lnTo>
                  <a:pt x="6912864" y="936346"/>
                </a:lnTo>
                <a:lnTo>
                  <a:pt x="7278624" y="197511"/>
                </a:lnTo>
                <a:lnTo>
                  <a:pt x="7344460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111" name="グループ化 110"/>
          <p:cNvGrpSpPr/>
          <p:nvPr/>
        </p:nvGrpSpPr>
        <p:grpSpPr>
          <a:xfrm>
            <a:off x="3535017" y="5069686"/>
            <a:ext cx="5280743" cy="162017"/>
            <a:chOff x="1052316" y="7713477"/>
            <a:chExt cx="7385760" cy="6872966"/>
          </a:xfrm>
        </p:grpSpPr>
        <p:sp>
          <p:nvSpPr>
            <p:cNvPr id="49" name="正方形/長方形 200"/>
            <p:cNvSpPr/>
            <p:nvPr/>
          </p:nvSpPr>
          <p:spPr>
            <a:xfrm rot="5400000">
              <a:off x="-2384167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0" name="正方形/長方形 200"/>
            <p:cNvSpPr/>
            <p:nvPr/>
          </p:nvSpPr>
          <p:spPr>
            <a:xfrm rot="5400000">
              <a:off x="-1947179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1" name="正方形/長方形 200"/>
            <p:cNvSpPr/>
            <p:nvPr/>
          </p:nvSpPr>
          <p:spPr>
            <a:xfrm rot="5400000">
              <a:off x="-1521955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2" name="正方形/長方形 200"/>
            <p:cNvSpPr/>
            <p:nvPr/>
          </p:nvSpPr>
          <p:spPr>
            <a:xfrm rot="5400000">
              <a:off x="-1074375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3" name="正方形/長方形 200"/>
            <p:cNvSpPr/>
            <p:nvPr/>
          </p:nvSpPr>
          <p:spPr>
            <a:xfrm rot="5400000">
              <a:off x="-642327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4" name="正方形/長方形 200"/>
            <p:cNvSpPr/>
            <p:nvPr/>
          </p:nvSpPr>
          <p:spPr>
            <a:xfrm rot="5400000">
              <a:off x="-210279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5" name="正方形/長方形 200"/>
            <p:cNvSpPr/>
            <p:nvPr/>
          </p:nvSpPr>
          <p:spPr>
            <a:xfrm rot="5400000">
              <a:off x="221770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6" name="正方形/長方形 200"/>
            <p:cNvSpPr/>
            <p:nvPr/>
          </p:nvSpPr>
          <p:spPr>
            <a:xfrm rot="5400000">
              <a:off x="658758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7" name="正方形/長方形 200"/>
            <p:cNvSpPr/>
            <p:nvPr/>
          </p:nvSpPr>
          <p:spPr>
            <a:xfrm rot="5400000">
              <a:off x="1087750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8" name="正方形/長方形 200"/>
            <p:cNvSpPr/>
            <p:nvPr/>
          </p:nvSpPr>
          <p:spPr>
            <a:xfrm rot="5400000">
              <a:off x="1524738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9" name="正方形/長方形 200"/>
            <p:cNvSpPr/>
            <p:nvPr/>
          </p:nvSpPr>
          <p:spPr>
            <a:xfrm rot="5400000">
              <a:off x="1963610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正方形/長方形 200"/>
            <p:cNvSpPr/>
            <p:nvPr/>
          </p:nvSpPr>
          <p:spPr>
            <a:xfrm rot="5400000">
              <a:off x="2382010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1" name="正方形/長方形 200"/>
            <p:cNvSpPr/>
            <p:nvPr/>
          </p:nvSpPr>
          <p:spPr>
            <a:xfrm rot="5400000">
              <a:off x="2822766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8" name="正方形/長方形 200"/>
            <p:cNvSpPr/>
            <p:nvPr/>
          </p:nvSpPr>
          <p:spPr>
            <a:xfrm rot="5400000">
              <a:off x="3259753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9" name="正方形/長方形 200"/>
            <p:cNvSpPr/>
            <p:nvPr/>
          </p:nvSpPr>
          <p:spPr>
            <a:xfrm rot="5400000">
              <a:off x="3696741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0" name="正方形/長方形 200"/>
            <p:cNvSpPr/>
            <p:nvPr/>
          </p:nvSpPr>
          <p:spPr>
            <a:xfrm rot="5400000">
              <a:off x="4121965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1" name="正方形/長方形 200"/>
            <p:cNvSpPr/>
            <p:nvPr/>
          </p:nvSpPr>
          <p:spPr>
            <a:xfrm rot="5400000">
              <a:off x="4569545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2" name="正方形/長方形 200"/>
            <p:cNvSpPr/>
            <p:nvPr/>
          </p:nvSpPr>
          <p:spPr>
            <a:xfrm rot="5400000">
              <a:off x="5001593" y="11149960"/>
              <a:ext cx="6872966" cy="0"/>
            </a:xfrm>
            <a:custGeom>
              <a:avLst/>
              <a:gdLst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3" fmla="*/ 0 w 7668084"/>
                <a:gd name="connsiteY3" fmla="*/ 1476164 h 1476164"/>
                <a:gd name="connsiteX4" fmla="*/ 0 w 7668084"/>
                <a:gd name="connsiteY4" fmla="*/ 0 h 1476164"/>
                <a:gd name="connsiteX0" fmla="*/ 0 w 7668084"/>
                <a:gd name="connsiteY0" fmla="*/ 1476164 h 1567604"/>
                <a:gd name="connsiteX1" fmla="*/ 0 w 7668084"/>
                <a:gd name="connsiteY1" fmla="*/ 0 h 1567604"/>
                <a:gd name="connsiteX2" fmla="*/ 7668084 w 7668084"/>
                <a:gd name="connsiteY2" fmla="*/ 0 h 1567604"/>
                <a:gd name="connsiteX3" fmla="*/ 7668084 w 7668084"/>
                <a:gd name="connsiteY3" fmla="*/ 1476164 h 1567604"/>
                <a:gd name="connsiteX4" fmla="*/ 91440 w 7668084"/>
                <a:gd name="connsiteY4" fmla="*/ 1567604 h 1567604"/>
                <a:gd name="connsiteX0" fmla="*/ 0 w 7668084"/>
                <a:gd name="connsiteY0" fmla="*/ 1476164 h 1998924"/>
                <a:gd name="connsiteX1" fmla="*/ 0 w 7668084"/>
                <a:gd name="connsiteY1" fmla="*/ 0 h 1998924"/>
                <a:gd name="connsiteX2" fmla="*/ 7668084 w 7668084"/>
                <a:gd name="connsiteY2" fmla="*/ 0 h 1998924"/>
                <a:gd name="connsiteX3" fmla="*/ 7668084 w 7668084"/>
                <a:gd name="connsiteY3" fmla="*/ 1476164 h 1998924"/>
                <a:gd name="connsiteX4" fmla="*/ 108693 w 7668084"/>
                <a:gd name="connsiteY4" fmla="*/ 1998924 h 1998924"/>
                <a:gd name="connsiteX0" fmla="*/ 0 w 7668084"/>
                <a:gd name="connsiteY0" fmla="*/ 1476164 h 1476164"/>
                <a:gd name="connsiteX1" fmla="*/ 0 w 7668084"/>
                <a:gd name="connsiteY1" fmla="*/ 0 h 1476164"/>
                <a:gd name="connsiteX2" fmla="*/ 7668084 w 7668084"/>
                <a:gd name="connsiteY2" fmla="*/ 0 h 1476164"/>
                <a:gd name="connsiteX3" fmla="*/ 7668084 w 7668084"/>
                <a:gd name="connsiteY3" fmla="*/ 1476164 h 1476164"/>
                <a:gd name="connsiteX0" fmla="*/ 0 w 7668084"/>
                <a:gd name="connsiteY0" fmla="*/ 0 h 1476164"/>
                <a:gd name="connsiteX1" fmla="*/ 7668084 w 7668084"/>
                <a:gd name="connsiteY1" fmla="*/ 0 h 1476164"/>
                <a:gd name="connsiteX2" fmla="*/ 7668084 w 7668084"/>
                <a:gd name="connsiteY2" fmla="*/ 1476164 h 1476164"/>
                <a:gd name="connsiteX0" fmla="*/ 0 w 7668084"/>
                <a:gd name="connsiteY0" fmla="*/ 0 h 0"/>
                <a:gd name="connsiteX1" fmla="*/ 7668084 w 76680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084">
                  <a:moveTo>
                    <a:pt x="0" y="0"/>
                  </a:moveTo>
                  <a:lnTo>
                    <a:pt x="7668084" y="0"/>
                  </a:lnTo>
                </a:path>
              </a:pathLst>
            </a:custGeom>
            <a:ln w="22225">
              <a:solidFill>
                <a:srgbClr val="54D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96" name="角丸四角形 95"/>
          <p:cNvSpPr/>
          <p:nvPr/>
        </p:nvSpPr>
        <p:spPr>
          <a:xfrm>
            <a:off x="4853865" y="2618659"/>
            <a:ext cx="2889321" cy="1458162"/>
          </a:xfrm>
          <a:prstGeom prst="roundRect">
            <a:avLst>
              <a:gd name="adj" fmla="val 10298"/>
            </a:avLst>
          </a:prstGeom>
          <a:solidFill>
            <a:schemeClr val="bg1"/>
          </a:solidFill>
          <a:ln>
            <a:solidFill>
              <a:srgbClr val="B9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3" name="グループ化 2"/>
          <p:cNvGrpSpPr/>
          <p:nvPr/>
        </p:nvGrpSpPr>
        <p:grpSpPr>
          <a:xfrm>
            <a:off x="4861057" y="1929703"/>
            <a:ext cx="2854411" cy="2149056"/>
            <a:chOff x="2906945" y="1429937"/>
            <a:chExt cx="3992239" cy="2865407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906945" y="1429937"/>
              <a:ext cx="3728870" cy="801830"/>
              <a:chOff x="2906945" y="1429937"/>
              <a:chExt cx="3728870" cy="801830"/>
            </a:xfrm>
          </p:grpSpPr>
          <p:sp>
            <p:nvSpPr>
              <p:cNvPr id="114" name="角丸四角形 113"/>
              <p:cNvSpPr/>
              <p:nvPr/>
            </p:nvSpPr>
            <p:spPr>
              <a:xfrm>
                <a:off x="2906945" y="1429937"/>
                <a:ext cx="3728870" cy="801830"/>
              </a:xfrm>
              <a:prstGeom prst="roundRect">
                <a:avLst/>
              </a:prstGeom>
              <a:solidFill>
                <a:srgbClr val="12B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3075063" y="1540174"/>
                <a:ext cx="3445944" cy="581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pPr>
                  <a:lnSpc>
                    <a:spcPts val="1650"/>
                  </a:lnSpc>
                  <a:defRPr/>
                </a:pPr>
                <a:r>
                  <a:rPr lang="ja-JP" altLang="en-US" sz="15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２０００年の報告数を１００として</a:t>
                </a:r>
                <a:endParaRPr lang="en-US" altLang="ja-JP" sz="1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ts val="1650"/>
                  </a:lnSpc>
                  <a:defRPr/>
                </a:pPr>
                <a:r>
                  <a:rPr lang="ja-JP" altLang="en-US" sz="15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年次推移を追った</a:t>
                </a:r>
              </a:p>
            </p:txBody>
          </p:sp>
        </p:grpSp>
        <p:grpSp>
          <p:nvGrpSpPr>
            <p:cNvPr id="141" name="グループ化 140"/>
            <p:cNvGrpSpPr/>
            <p:nvPr/>
          </p:nvGrpSpPr>
          <p:grpSpPr>
            <a:xfrm>
              <a:off x="3043833" y="2312346"/>
              <a:ext cx="3086167" cy="482182"/>
              <a:chOff x="3043833" y="2312346"/>
              <a:chExt cx="3086167" cy="482182"/>
            </a:xfrm>
          </p:grpSpPr>
          <p:sp>
            <p:nvSpPr>
              <p:cNvPr id="117" name="正方形/長方形 116"/>
              <p:cNvSpPr/>
              <p:nvPr/>
            </p:nvSpPr>
            <p:spPr>
              <a:xfrm>
                <a:off x="3043833" y="2553436"/>
                <a:ext cx="756084" cy="0"/>
              </a:xfrm>
              <a:custGeom>
                <a:avLst/>
                <a:gdLst>
                  <a:gd name="connsiteX0" fmla="*/ 0 w 756084"/>
                  <a:gd name="connsiteY0" fmla="*/ 0 h 504056"/>
                  <a:gd name="connsiteX1" fmla="*/ 756084 w 756084"/>
                  <a:gd name="connsiteY1" fmla="*/ 0 h 504056"/>
                  <a:gd name="connsiteX2" fmla="*/ 756084 w 756084"/>
                  <a:gd name="connsiteY2" fmla="*/ 504056 h 504056"/>
                  <a:gd name="connsiteX3" fmla="*/ 0 w 756084"/>
                  <a:gd name="connsiteY3" fmla="*/ 504056 h 504056"/>
                  <a:gd name="connsiteX4" fmla="*/ 0 w 756084"/>
                  <a:gd name="connsiteY4" fmla="*/ 0 h 504056"/>
                  <a:gd name="connsiteX0" fmla="*/ 756084 w 847524"/>
                  <a:gd name="connsiteY0" fmla="*/ 504056 h 595496"/>
                  <a:gd name="connsiteX1" fmla="*/ 0 w 847524"/>
                  <a:gd name="connsiteY1" fmla="*/ 504056 h 595496"/>
                  <a:gd name="connsiteX2" fmla="*/ 0 w 847524"/>
                  <a:gd name="connsiteY2" fmla="*/ 0 h 595496"/>
                  <a:gd name="connsiteX3" fmla="*/ 756084 w 847524"/>
                  <a:gd name="connsiteY3" fmla="*/ 0 h 595496"/>
                  <a:gd name="connsiteX4" fmla="*/ 847524 w 847524"/>
                  <a:gd name="connsiteY4" fmla="*/ 595496 h 595496"/>
                  <a:gd name="connsiteX0" fmla="*/ 756084 w 756084"/>
                  <a:gd name="connsiteY0" fmla="*/ 504056 h 504056"/>
                  <a:gd name="connsiteX1" fmla="*/ 0 w 756084"/>
                  <a:gd name="connsiteY1" fmla="*/ 504056 h 504056"/>
                  <a:gd name="connsiteX2" fmla="*/ 0 w 756084"/>
                  <a:gd name="connsiteY2" fmla="*/ 0 h 504056"/>
                  <a:gd name="connsiteX3" fmla="*/ 756084 w 756084"/>
                  <a:gd name="connsiteY3" fmla="*/ 0 h 504056"/>
                  <a:gd name="connsiteX0" fmla="*/ 0 w 756084"/>
                  <a:gd name="connsiteY0" fmla="*/ 504056 h 504056"/>
                  <a:gd name="connsiteX1" fmla="*/ 0 w 756084"/>
                  <a:gd name="connsiteY1" fmla="*/ 0 h 504056"/>
                  <a:gd name="connsiteX2" fmla="*/ 756084 w 756084"/>
                  <a:gd name="connsiteY2" fmla="*/ 0 h 504056"/>
                  <a:gd name="connsiteX0" fmla="*/ 0 w 756084"/>
                  <a:gd name="connsiteY0" fmla="*/ 0 h 0"/>
                  <a:gd name="connsiteX1" fmla="*/ 756084 w 75608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084">
                    <a:moveTo>
                      <a:pt x="0" y="0"/>
                    </a:moveTo>
                    <a:lnTo>
                      <a:pt x="756084" y="0"/>
                    </a:ln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18" name="コンテンツ プレースホルダー 2"/>
              <p:cNvSpPr txBox="1">
                <a:spLocks/>
              </p:cNvSpPr>
              <p:nvPr/>
            </p:nvSpPr>
            <p:spPr>
              <a:xfrm>
                <a:off x="3798775" y="2312346"/>
                <a:ext cx="2331225" cy="482182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  <p:txBody>
              <a:bodyPr wrap="none" anchor="ctr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100"/>
                  </a:lnSpc>
                  <a:buNone/>
                </a:pPr>
                <a:r>
                  <a:rPr lang="ja-JP" altLang="en-US" sz="1350" spc="-83" dirty="0">
                    <a:solidFill>
                      <a:srgbClr val="00206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性器クラミジア感染症</a:t>
                </a:r>
                <a:endParaRPr lang="en-US" altLang="ja-JP" sz="1350" spc="-83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142" name="グループ化 141"/>
            <p:cNvGrpSpPr/>
            <p:nvPr/>
          </p:nvGrpSpPr>
          <p:grpSpPr>
            <a:xfrm>
              <a:off x="3043833" y="2675623"/>
              <a:ext cx="3855351" cy="482182"/>
              <a:chOff x="3043833" y="2675623"/>
              <a:chExt cx="3855351" cy="482182"/>
            </a:xfrm>
          </p:grpSpPr>
          <p:sp>
            <p:nvSpPr>
              <p:cNvPr id="119" name="正方形/長方形 116"/>
              <p:cNvSpPr/>
              <p:nvPr/>
            </p:nvSpPr>
            <p:spPr>
              <a:xfrm>
                <a:off x="3043833" y="2916713"/>
                <a:ext cx="756084" cy="0"/>
              </a:xfrm>
              <a:custGeom>
                <a:avLst/>
                <a:gdLst>
                  <a:gd name="connsiteX0" fmla="*/ 0 w 756084"/>
                  <a:gd name="connsiteY0" fmla="*/ 0 h 504056"/>
                  <a:gd name="connsiteX1" fmla="*/ 756084 w 756084"/>
                  <a:gd name="connsiteY1" fmla="*/ 0 h 504056"/>
                  <a:gd name="connsiteX2" fmla="*/ 756084 w 756084"/>
                  <a:gd name="connsiteY2" fmla="*/ 504056 h 504056"/>
                  <a:gd name="connsiteX3" fmla="*/ 0 w 756084"/>
                  <a:gd name="connsiteY3" fmla="*/ 504056 h 504056"/>
                  <a:gd name="connsiteX4" fmla="*/ 0 w 756084"/>
                  <a:gd name="connsiteY4" fmla="*/ 0 h 504056"/>
                  <a:gd name="connsiteX0" fmla="*/ 756084 w 847524"/>
                  <a:gd name="connsiteY0" fmla="*/ 504056 h 595496"/>
                  <a:gd name="connsiteX1" fmla="*/ 0 w 847524"/>
                  <a:gd name="connsiteY1" fmla="*/ 504056 h 595496"/>
                  <a:gd name="connsiteX2" fmla="*/ 0 w 847524"/>
                  <a:gd name="connsiteY2" fmla="*/ 0 h 595496"/>
                  <a:gd name="connsiteX3" fmla="*/ 756084 w 847524"/>
                  <a:gd name="connsiteY3" fmla="*/ 0 h 595496"/>
                  <a:gd name="connsiteX4" fmla="*/ 847524 w 847524"/>
                  <a:gd name="connsiteY4" fmla="*/ 595496 h 595496"/>
                  <a:gd name="connsiteX0" fmla="*/ 756084 w 756084"/>
                  <a:gd name="connsiteY0" fmla="*/ 504056 h 504056"/>
                  <a:gd name="connsiteX1" fmla="*/ 0 w 756084"/>
                  <a:gd name="connsiteY1" fmla="*/ 504056 h 504056"/>
                  <a:gd name="connsiteX2" fmla="*/ 0 w 756084"/>
                  <a:gd name="connsiteY2" fmla="*/ 0 h 504056"/>
                  <a:gd name="connsiteX3" fmla="*/ 756084 w 756084"/>
                  <a:gd name="connsiteY3" fmla="*/ 0 h 504056"/>
                  <a:gd name="connsiteX0" fmla="*/ 0 w 756084"/>
                  <a:gd name="connsiteY0" fmla="*/ 504056 h 504056"/>
                  <a:gd name="connsiteX1" fmla="*/ 0 w 756084"/>
                  <a:gd name="connsiteY1" fmla="*/ 0 h 504056"/>
                  <a:gd name="connsiteX2" fmla="*/ 756084 w 756084"/>
                  <a:gd name="connsiteY2" fmla="*/ 0 h 504056"/>
                  <a:gd name="connsiteX0" fmla="*/ 0 w 756084"/>
                  <a:gd name="connsiteY0" fmla="*/ 0 h 0"/>
                  <a:gd name="connsiteX1" fmla="*/ 756084 w 75608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084">
                    <a:moveTo>
                      <a:pt x="0" y="0"/>
                    </a:moveTo>
                    <a:lnTo>
                      <a:pt x="756084" y="0"/>
                    </a:lnTo>
                  </a:path>
                </a:pathLst>
              </a:custGeom>
              <a:noFill/>
              <a:ln w="635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20" name="コンテンツ プレースホルダー 2"/>
              <p:cNvSpPr txBox="1">
                <a:spLocks/>
              </p:cNvSpPr>
              <p:nvPr/>
            </p:nvSpPr>
            <p:spPr>
              <a:xfrm>
                <a:off x="3798775" y="2675623"/>
                <a:ext cx="3100409" cy="482182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  <p:txBody>
              <a:bodyPr wrap="none" anchor="ctr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100"/>
                  </a:lnSpc>
                  <a:buNone/>
                </a:pPr>
                <a:r>
                  <a:rPr lang="ja-JP" altLang="en-US" sz="1350" spc="-83" dirty="0">
                    <a:solidFill>
                      <a:srgbClr val="00206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性器ヘルペスウイルス感染症</a:t>
                </a:r>
                <a:endParaRPr lang="en-US" altLang="ja-JP" sz="1350" spc="-83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143" name="グループ化 142"/>
            <p:cNvGrpSpPr/>
            <p:nvPr/>
          </p:nvGrpSpPr>
          <p:grpSpPr>
            <a:xfrm>
              <a:off x="3043833" y="3048425"/>
              <a:ext cx="2672026" cy="482182"/>
              <a:chOff x="3043833" y="3048425"/>
              <a:chExt cx="2672026" cy="482182"/>
            </a:xfrm>
          </p:grpSpPr>
          <p:sp>
            <p:nvSpPr>
              <p:cNvPr id="121" name="正方形/長方形 116"/>
              <p:cNvSpPr/>
              <p:nvPr/>
            </p:nvSpPr>
            <p:spPr>
              <a:xfrm>
                <a:off x="3043833" y="3289515"/>
                <a:ext cx="756084" cy="0"/>
              </a:xfrm>
              <a:custGeom>
                <a:avLst/>
                <a:gdLst>
                  <a:gd name="connsiteX0" fmla="*/ 0 w 756084"/>
                  <a:gd name="connsiteY0" fmla="*/ 0 h 504056"/>
                  <a:gd name="connsiteX1" fmla="*/ 756084 w 756084"/>
                  <a:gd name="connsiteY1" fmla="*/ 0 h 504056"/>
                  <a:gd name="connsiteX2" fmla="*/ 756084 w 756084"/>
                  <a:gd name="connsiteY2" fmla="*/ 504056 h 504056"/>
                  <a:gd name="connsiteX3" fmla="*/ 0 w 756084"/>
                  <a:gd name="connsiteY3" fmla="*/ 504056 h 504056"/>
                  <a:gd name="connsiteX4" fmla="*/ 0 w 756084"/>
                  <a:gd name="connsiteY4" fmla="*/ 0 h 504056"/>
                  <a:gd name="connsiteX0" fmla="*/ 756084 w 847524"/>
                  <a:gd name="connsiteY0" fmla="*/ 504056 h 595496"/>
                  <a:gd name="connsiteX1" fmla="*/ 0 w 847524"/>
                  <a:gd name="connsiteY1" fmla="*/ 504056 h 595496"/>
                  <a:gd name="connsiteX2" fmla="*/ 0 w 847524"/>
                  <a:gd name="connsiteY2" fmla="*/ 0 h 595496"/>
                  <a:gd name="connsiteX3" fmla="*/ 756084 w 847524"/>
                  <a:gd name="connsiteY3" fmla="*/ 0 h 595496"/>
                  <a:gd name="connsiteX4" fmla="*/ 847524 w 847524"/>
                  <a:gd name="connsiteY4" fmla="*/ 595496 h 595496"/>
                  <a:gd name="connsiteX0" fmla="*/ 756084 w 756084"/>
                  <a:gd name="connsiteY0" fmla="*/ 504056 h 504056"/>
                  <a:gd name="connsiteX1" fmla="*/ 0 w 756084"/>
                  <a:gd name="connsiteY1" fmla="*/ 504056 h 504056"/>
                  <a:gd name="connsiteX2" fmla="*/ 0 w 756084"/>
                  <a:gd name="connsiteY2" fmla="*/ 0 h 504056"/>
                  <a:gd name="connsiteX3" fmla="*/ 756084 w 756084"/>
                  <a:gd name="connsiteY3" fmla="*/ 0 h 504056"/>
                  <a:gd name="connsiteX0" fmla="*/ 0 w 756084"/>
                  <a:gd name="connsiteY0" fmla="*/ 504056 h 504056"/>
                  <a:gd name="connsiteX1" fmla="*/ 0 w 756084"/>
                  <a:gd name="connsiteY1" fmla="*/ 0 h 504056"/>
                  <a:gd name="connsiteX2" fmla="*/ 756084 w 756084"/>
                  <a:gd name="connsiteY2" fmla="*/ 0 h 504056"/>
                  <a:gd name="connsiteX0" fmla="*/ 0 w 756084"/>
                  <a:gd name="connsiteY0" fmla="*/ 0 h 0"/>
                  <a:gd name="connsiteX1" fmla="*/ 756084 w 75608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084">
                    <a:moveTo>
                      <a:pt x="0" y="0"/>
                    </a:moveTo>
                    <a:lnTo>
                      <a:pt x="756084" y="0"/>
                    </a:lnTo>
                  </a:path>
                </a:pathLst>
              </a:custGeom>
              <a:noFill/>
              <a:ln w="63500">
                <a:solidFill>
                  <a:srgbClr val="FE9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22" name="コンテンツ プレースホルダー 2"/>
              <p:cNvSpPr txBox="1">
                <a:spLocks/>
              </p:cNvSpPr>
              <p:nvPr/>
            </p:nvSpPr>
            <p:spPr>
              <a:xfrm>
                <a:off x="3798775" y="3048425"/>
                <a:ext cx="1917084" cy="482182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  <p:txBody>
              <a:bodyPr wrap="none" anchor="ctr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100"/>
                  </a:lnSpc>
                  <a:buNone/>
                </a:pPr>
                <a:r>
                  <a:rPr lang="ja-JP" altLang="en-US" sz="1350" spc="-83" dirty="0">
                    <a:solidFill>
                      <a:srgbClr val="00206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尖圭コンジローマ</a:t>
                </a:r>
                <a:endParaRPr lang="en-US" altLang="ja-JP" sz="1350" spc="-83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144" name="グループ化 143"/>
            <p:cNvGrpSpPr/>
            <p:nvPr/>
          </p:nvGrpSpPr>
          <p:grpSpPr>
            <a:xfrm>
              <a:off x="3043833" y="3421227"/>
              <a:ext cx="2149462" cy="482182"/>
              <a:chOff x="3043833" y="3421227"/>
              <a:chExt cx="2149462" cy="482182"/>
            </a:xfrm>
          </p:grpSpPr>
          <p:sp>
            <p:nvSpPr>
              <p:cNvPr id="123" name="正方形/長方形 116"/>
              <p:cNvSpPr/>
              <p:nvPr/>
            </p:nvSpPr>
            <p:spPr>
              <a:xfrm>
                <a:off x="3043833" y="3662317"/>
                <a:ext cx="756084" cy="0"/>
              </a:xfrm>
              <a:custGeom>
                <a:avLst/>
                <a:gdLst>
                  <a:gd name="connsiteX0" fmla="*/ 0 w 756084"/>
                  <a:gd name="connsiteY0" fmla="*/ 0 h 504056"/>
                  <a:gd name="connsiteX1" fmla="*/ 756084 w 756084"/>
                  <a:gd name="connsiteY1" fmla="*/ 0 h 504056"/>
                  <a:gd name="connsiteX2" fmla="*/ 756084 w 756084"/>
                  <a:gd name="connsiteY2" fmla="*/ 504056 h 504056"/>
                  <a:gd name="connsiteX3" fmla="*/ 0 w 756084"/>
                  <a:gd name="connsiteY3" fmla="*/ 504056 h 504056"/>
                  <a:gd name="connsiteX4" fmla="*/ 0 w 756084"/>
                  <a:gd name="connsiteY4" fmla="*/ 0 h 504056"/>
                  <a:gd name="connsiteX0" fmla="*/ 756084 w 847524"/>
                  <a:gd name="connsiteY0" fmla="*/ 504056 h 595496"/>
                  <a:gd name="connsiteX1" fmla="*/ 0 w 847524"/>
                  <a:gd name="connsiteY1" fmla="*/ 504056 h 595496"/>
                  <a:gd name="connsiteX2" fmla="*/ 0 w 847524"/>
                  <a:gd name="connsiteY2" fmla="*/ 0 h 595496"/>
                  <a:gd name="connsiteX3" fmla="*/ 756084 w 847524"/>
                  <a:gd name="connsiteY3" fmla="*/ 0 h 595496"/>
                  <a:gd name="connsiteX4" fmla="*/ 847524 w 847524"/>
                  <a:gd name="connsiteY4" fmla="*/ 595496 h 595496"/>
                  <a:gd name="connsiteX0" fmla="*/ 756084 w 756084"/>
                  <a:gd name="connsiteY0" fmla="*/ 504056 h 504056"/>
                  <a:gd name="connsiteX1" fmla="*/ 0 w 756084"/>
                  <a:gd name="connsiteY1" fmla="*/ 504056 h 504056"/>
                  <a:gd name="connsiteX2" fmla="*/ 0 w 756084"/>
                  <a:gd name="connsiteY2" fmla="*/ 0 h 504056"/>
                  <a:gd name="connsiteX3" fmla="*/ 756084 w 756084"/>
                  <a:gd name="connsiteY3" fmla="*/ 0 h 504056"/>
                  <a:gd name="connsiteX0" fmla="*/ 0 w 756084"/>
                  <a:gd name="connsiteY0" fmla="*/ 504056 h 504056"/>
                  <a:gd name="connsiteX1" fmla="*/ 0 w 756084"/>
                  <a:gd name="connsiteY1" fmla="*/ 0 h 504056"/>
                  <a:gd name="connsiteX2" fmla="*/ 756084 w 756084"/>
                  <a:gd name="connsiteY2" fmla="*/ 0 h 504056"/>
                  <a:gd name="connsiteX0" fmla="*/ 0 w 756084"/>
                  <a:gd name="connsiteY0" fmla="*/ 0 h 0"/>
                  <a:gd name="connsiteX1" fmla="*/ 756084 w 75608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084">
                    <a:moveTo>
                      <a:pt x="0" y="0"/>
                    </a:moveTo>
                    <a:lnTo>
                      <a:pt x="756084" y="0"/>
                    </a:ln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24" name="コンテンツ プレースホルダー 2"/>
              <p:cNvSpPr txBox="1">
                <a:spLocks/>
              </p:cNvSpPr>
              <p:nvPr/>
            </p:nvSpPr>
            <p:spPr>
              <a:xfrm>
                <a:off x="3798775" y="3421227"/>
                <a:ext cx="1394520" cy="482182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  <p:txBody>
              <a:bodyPr wrap="none" anchor="ctr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100"/>
                  </a:lnSpc>
                  <a:buNone/>
                </a:pPr>
                <a:r>
                  <a:rPr lang="ja-JP" altLang="en-US" sz="1350" spc="-83" dirty="0">
                    <a:solidFill>
                      <a:srgbClr val="00206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淋病感染症</a:t>
                </a:r>
                <a:endParaRPr lang="en-US" altLang="ja-JP" sz="1350" spc="-83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145" name="グループ化 144"/>
            <p:cNvGrpSpPr/>
            <p:nvPr/>
          </p:nvGrpSpPr>
          <p:grpSpPr>
            <a:xfrm>
              <a:off x="3043833" y="3813162"/>
              <a:ext cx="1467717" cy="482182"/>
              <a:chOff x="3043833" y="3813162"/>
              <a:chExt cx="1467717" cy="482182"/>
            </a:xfrm>
          </p:grpSpPr>
          <p:sp>
            <p:nvSpPr>
              <p:cNvPr id="125" name="正方形/長方形 116"/>
              <p:cNvSpPr/>
              <p:nvPr/>
            </p:nvSpPr>
            <p:spPr>
              <a:xfrm>
                <a:off x="3043833" y="4054252"/>
                <a:ext cx="756084" cy="0"/>
              </a:xfrm>
              <a:custGeom>
                <a:avLst/>
                <a:gdLst>
                  <a:gd name="connsiteX0" fmla="*/ 0 w 756084"/>
                  <a:gd name="connsiteY0" fmla="*/ 0 h 504056"/>
                  <a:gd name="connsiteX1" fmla="*/ 756084 w 756084"/>
                  <a:gd name="connsiteY1" fmla="*/ 0 h 504056"/>
                  <a:gd name="connsiteX2" fmla="*/ 756084 w 756084"/>
                  <a:gd name="connsiteY2" fmla="*/ 504056 h 504056"/>
                  <a:gd name="connsiteX3" fmla="*/ 0 w 756084"/>
                  <a:gd name="connsiteY3" fmla="*/ 504056 h 504056"/>
                  <a:gd name="connsiteX4" fmla="*/ 0 w 756084"/>
                  <a:gd name="connsiteY4" fmla="*/ 0 h 504056"/>
                  <a:gd name="connsiteX0" fmla="*/ 756084 w 847524"/>
                  <a:gd name="connsiteY0" fmla="*/ 504056 h 595496"/>
                  <a:gd name="connsiteX1" fmla="*/ 0 w 847524"/>
                  <a:gd name="connsiteY1" fmla="*/ 504056 h 595496"/>
                  <a:gd name="connsiteX2" fmla="*/ 0 w 847524"/>
                  <a:gd name="connsiteY2" fmla="*/ 0 h 595496"/>
                  <a:gd name="connsiteX3" fmla="*/ 756084 w 847524"/>
                  <a:gd name="connsiteY3" fmla="*/ 0 h 595496"/>
                  <a:gd name="connsiteX4" fmla="*/ 847524 w 847524"/>
                  <a:gd name="connsiteY4" fmla="*/ 595496 h 595496"/>
                  <a:gd name="connsiteX0" fmla="*/ 756084 w 756084"/>
                  <a:gd name="connsiteY0" fmla="*/ 504056 h 504056"/>
                  <a:gd name="connsiteX1" fmla="*/ 0 w 756084"/>
                  <a:gd name="connsiteY1" fmla="*/ 504056 h 504056"/>
                  <a:gd name="connsiteX2" fmla="*/ 0 w 756084"/>
                  <a:gd name="connsiteY2" fmla="*/ 0 h 504056"/>
                  <a:gd name="connsiteX3" fmla="*/ 756084 w 756084"/>
                  <a:gd name="connsiteY3" fmla="*/ 0 h 504056"/>
                  <a:gd name="connsiteX0" fmla="*/ 0 w 756084"/>
                  <a:gd name="connsiteY0" fmla="*/ 504056 h 504056"/>
                  <a:gd name="connsiteX1" fmla="*/ 0 w 756084"/>
                  <a:gd name="connsiteY1" fmla="*/ 0 h 504056"/>
                  <a:gd name="connsiteX2" fmla="*/ 756084 w 756084"/>
                  <a:gd name="connsiteY2" fmla="*/ 0 h 504056"/>
                  <a:gd name="connsiteX0" fmla="*/ 0 w 756084"/>
                  <a:gd name="connsiteY0" fmla="*/ 0 h 0"/>
                  <a:gd name="connsiteX1" fmla="*/ 756084 w 75608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084">
                    <a:moveTo>
                      <a:pt x="0" y="0"/>
                    </a:moveTo>
                    <a:lnTo>
                      <a:pt x="756084" y="0"/>
                    </a:lnTo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26" name="コンテンツ プレースホルダー 2"/>
              <p:cNvSpPr txBox="1">
                <a:spLocks/>
              </p:cNvSpPr>
              <p:nvPr/>
            </p:nvSpPr>
            <p:spPr>
              <a:xfrm>
                <a:off x="3798775" y="3813162"/>
                <a:ext cx="712775" cy="482182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  <p:txBody>
              <a:bodyPr wrap="none" anchor="ctr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100"/>
                  </a:lnSpc>
                  <a:buNone/>
                </a:pPr>
                <a:r>
                  <a:rPr lang="ja-JP" altLang="en-US" sz="1350" spc="-83" dirty="0">
                    <a:solidFill>
                      <a:srgbClr val="00206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梅毒</a:t>
                </a:r>
                <a:endParaRPr lang="en-US" altLang="ja-JP" sz="1350" spc="-83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sp>
        <p:nvSpPr>
          <p:cNvPr id="92" name="テキスト ボックス 91"/>
          <p:cNvSpPr txBox="1"/>
          <p:nvPr/>
        </p:nvSpPr>
        <p:spPr>
          <a:xfrm>
            <a:off x="9285891" y="6366946"/>
            <a:ext cx="252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日本産婦人科医会　思春期・性スライド</a:t>
            </a:r>
          </a:p>
        </p:txBody>
      </p:sp>
    </p:spTree>
    <p:extLst>
      <p:ext uri="{BB962C8B-B14F-4D97-AF65-F5344CB8AC3E}">
        <p14:creationId xmlns:p14="http://schemas.microsoft.com/office/powerpoint/2010/main" val="39285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603500" y="360002"/>
            <a:ext cx="6985000" cy="548719"/>
          </a:xfrm>
          <a:prstGeom prst="round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25428" y="429177"/>
            <a:ext cx="5141151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ja-JP" altLang="en-US" sz="3000" kern="900" spc="-14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性感染症にかかると、どうなる？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49" y="1842382"/>
            <a:ext cx="2650476" cy="416952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2409466" y="1986372"/>
            <a:ext cx="2127509" cy="2127509"/>
            <a:chOff x="779089" y="1879995"/>
            <a:chExt cx="2340260" cy="2340260"/>
          </a:xfrm>
        </p:grpSpPr>
        <p:sp>
          <p:nvSpPr>
            <p:cNvPr id="10" name="円/楕円 9"/>
            <p:cNvSpPr/>
            <p:nvPr/>
          </p:nvSpPr>
          <p:spPr>
            <a:xfrm>
              <a:off x="779089" y="1879995"/>
              <a:ext cx="2340260" cy="2340260"/>
            </a:xfrm>
            <a:prstGeom prst="ellipse">
              <a:avLst/>
            </a:prstGeom>
            <a:solidFill>
              <a:srgbClr val="12B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927233" y="2581913"/>
              <a:ext cx="2043972" cy="936427"/>
            </a:xfrm>
            <a:prstGeom prst="round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fontAlgn="base">
                <a:lnSpc>
                  <a:spcPts val="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5400" spc="-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からだ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636976" y="1986372"/>
            <a:ext cx="2127509" cy="2127509"/>
            <a:chOff x="6006599" y="1879995"/>
            <a:chExt cx="2340260" cy="2340260"/>
          </a:xfrm>
        </p:grpSpPr>
        <p:sp>
          <p:nvSpPr>
            <p:cNvPr id="13" name="円/楕円 12"/>
            <p:cNvSpPr/>
            <p:nvPr/>
          </p:nvSpPr>
          <p:spPr>
            <a:xfrm>
              <a:off x="6006599" y="1879995"/>
              <a:ext cx="2340260" cy="2340260"/>
            </a:xfrm>
            <a:prstGeom prst="ellipse">
              <a:avLst/>
            </a:prstGeom>
            <a:solidFill>
              <a:srgbClr val="12B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6770944" y="2590099"/>
              <a:ext cx="811570" cy="920055"/>
            </a:xfrm>
            <a:prstGeom prst="round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fontAlgn="base">
                <a:lnSpc>
                  <a:spcPts val="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5400" spc="-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心</a:t>
              </a:r>
            </a:p>
          </p:txBody>
        </p:sp>
      </p:grpSp>
      <p:sp>
        <p:nvSpPr>
          <p:cNvPr id="22" name="角丸四角形 21"/>
          <p:cNvSpPr/>
          <p:nvPr/>
        </p:nvSpPr>
        <p:spPr>
          <a:xfrm>
            <a:off x="2087405" y="4309646"/>
            <a:ext cx="2700300" cy="1357383"/>
          </a:xfrm>
          <a:prstGeom prst="roundRect">
            <a:avLst/>
          </a:prstGeom>
          <a:solidFill>
            <a:srgbClr val="F67EA3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36000" rIns="0" bIns="36000" rtlCol="0" anchor="ctr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400" spc="11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腟、子宮、卵管、</a:t>
            </a:r>
            <a:endParaRPr lang="en-US" altLang="ja-JP" sz="2400" spc="11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腹腔内</a:t>
            </a: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などの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炎症</a:t>
            </a:r>
            <a:endParaRPr lang="en-US" altLang="ja-JP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赤ちゃんへの感染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078088" y="1186300"/>
            <a:ext cx="8035854" cy="55399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457200" indent="-457200" fontAlgn="auto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 sz="2800" spc="-1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600" spc="0" dirty="0"/>
              <a:t>女性は男性に比べるとリスクが高くなる！</a:t>
            </a:r>
            <a:endParaRPr lang="en-US" altLang="ja-JP" sz="3600" spc="0" dirty="0"/>
          </a:p>
        </p:txBody>
      </p:sp>
    </p:spTree>
    <p:extLst>
      <p:ext uri="{BB962C8B-B14F-4D97-AF65-F5344CB8AC3E}">
        <p14:creationId xmlns:p14="http://schemas.microsoft.com/office/powerpoint/2010/main" val="39510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603500" y="360002"/>
            <a:ext cx="6985000" cy="548719"/>
          </a:xfrm>
          <a:prstGeom prst="round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750808" y="429177"/>
            <a:ext cx="4690387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ja-JP" altLang="en-US" sz="3000" kern="900" spc="-14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性感染症かも・・・・・・のサイン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368168" y="1664178"/>
            <a:ext cx="7633706" cy="3264281"/>
            <a:chOff x="844168" y="1433960"/>
            <a:chExt cx="7633706" cy="3363192"/>
          </a:xfrm>
        </p:grpSpPr>
        <p:sp>
          <p:nvSpPr>
            <p:cNvPr id="2" name="角丸四角形 1"/>
            <p:cNvSpPr/>
            <p:nvPr/>
          </p:nvSpPr>
          <p:spPr>
            <a:xfrm>
              <a:off x="844168" y="1433960"/>
              <a:ext cx="7443798" cy="3363192"/>
            </a:xfrm>
            <a:prstGeom prst="roundRect">
              <a:avLst>
                <a:gd name="adj" fmla="val 5216"/>
              </a:avLst>
            </a:prstGeom>
            <a:solidFill>
              <a:srgbClr val="F67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95056" y="1577609"/>
              <a:ext cx="7482818" cy="307589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ja-JP"/>
              </a:defPPr>
              <a:lvl1pPr marL="457200" indent="-457200" fontAlgn="auto">
                <a:lnSpc>
                  <a:spcPts val="3200"/>
                </a:lnSpc>
                <a:spcAft>
                  <a:spcPts val="0"/>
                </a:spcAft>
                <a:buFont typeface="Wingdings" panose="05000000000000000000" pitchFamily="2" charset="2"/>
                <a:buChar char="u"/>
                <a:defRPr sz="2800" spc="-100">
                  <a:solidFill>
                    <a:srgbClr val="0070C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+mj-cs"/>
                </a:defRPr>
              </a:lvl1pPr>
            </a:lstStyle>
            <a:p>
              <a:pPr marL="0" indent="0">
                <a:lnSpc>
                  <a:spcPts val="3000"/>
                </a:lnSpc>
                <a:buNone/>
                <a:defRPr/>
              </a:pPr>
              <a:r>
                <a:rPr lang="en-US" altLang="ja-JP" dirty="0">
                  <a:solidFill>
                    <a:srgbClr val="FFC9DB"/>
                  </a:solidFill>
                </a:rPr>
                <a:t>●</a:t>
              </a:r>
              <a:r>
                <a:rPr lang="ja-JP" altLang="en-US" dirty="0">
                  <a:solidFill>
                    <a:srgbClr val="FFC9DB"/>
                  </a:solidFill>
                </a:rPr>
                <a:t>　</a:t>
              </a:r>
              <a:r>
                <a:rPr lang="ja-JP" altLang="en-US" spc="0" dirty="0">
                  <a:solidFill>
                    <a:schemeClr val="bg1"/>
                  </a:solidFill>
                  <a:latin typeface="+mn-ea"/>
                </a:rPr>
                <a:t>性器やそのまわりがはれたり、水ぶくれや</a:t>
              </a:r>
              <a:endParaRPr lang="en-US" altLang="ja-JP" spc="0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ts val="3000"/>
                </a:lnSpc>
                <a:buNone/>
                <a:defRPr/>
              </a:pP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　　</a:t>
              </a:r>
              <a:r>
                <a:rPr lang="ja-JP" altLang="en-US" spc="-600" dirty="0">
                  <a:solidFill>
                    <a:schemeClr val="bg1"/>
                  </a:solidFill>
                  <a:latin typeface="+mn-ea"/>
                </a:rPr>
                <a:t>　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ブツブツができた</a:t>
              </a:r>
              <a:endParaRPr lang="en-US" altLang="ja-JP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en-US" altLang="ja-JP" sz="800" dirty="0">
                  <a:solidFill>
                    <a:schemeClr val="bg1"/>
                  </a:solidFill>
                  <a:latin typeface="+mn-ea"/>
                </a:rPr>
                <a:t/>
              </a:r>
              <a:br>
                <a:rPr lang="en-US" altLang="ja-JP" sz="800" dirty="0">
                  <a:solidFill>
                    <a:schemeClr val="bg1"/>
                  </a:solidFill>
                  <a:latin typeface="+mn-ea"/>
                </a:rPr>
              </a:br>
              <a:r>
                <a:rPr lang="ja-JP" altLang="en-US" spc="-200" dirty="0">
                  <a:solidFill>
                    <a:srgbClr val="FFC9DB"/>
                  </a:solidFill>
                </a:rPr>
                <a:t>●　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性器やそのまわりがとてもかゆい・痛い</a:t>
              </a:r>
              <a:endParaRPr lang="en-US" altLang="ja-JP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endParaRPr lang="en-US" altLang="ja-JP" sz="800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ja-JP" altLang="en-US" spc="-200" dirty="0">
                  <a:solidFill>
                    <a:srgbClr val="FFC9DB"/>
                  </a:solidFill>
                </a:rPr>
                <a:t>●　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おしっこをすると痛い</a:t>
              </a:r>
              <a:endParaRPr lang="en-US" altLang="ja-JP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endParaRPr lang="en-US" altLang="ja-JP" sz="800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ja-JP" altLang="en-US" spc="-200" dirty="0">
                  <a:solidFill>
                    <a:srgbClr val="FFC9DB"/>
                  </a:solidFill>
                </a:rPr>
                <a:t>●　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おしっこに血やウミが混じる</a:t>
              </a:r>
              <a:endParaRPr lang="en-US" altLang="ja-JP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endParaRPr lang="en-US" altLang="ja-JP" sz="800" dirty="0">
                <a:solidFill>
                  <a:schemeClr val="bg1"/>
                </a:solidFill>
                <a:latin typeface="+mn-ea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ja-JP" altLang="en-US" spc="-200" dirty="0">
                  <a:solidFill>
                    <a:srgbClr val="FFC9DB"/>
                  </a:solidFill>
                </a:rPr>
                <a:t>●　</a:t>
              </a:r>
              <a:r>
                <a:rPr lang="ja-JP" altLang="en-US" spc="-150" dirty="0">
                  <a:solidFill>
                    <a:schemeClr val="bg1"/>
                  </a:solidFill>
                  <a:latin typeface="+mn-ea"/>
                </a:rPr>
                <a:t>おりものの色が異常</a:t>
              </a:r>
              <a:r>
                <a:rPr lang="ja-JP" altLang="en-US" spc="-500" dirty="0">
                  <a:solidFill>
                    <a:schemeClr val="bg1"/>
                  </a:solidFill>
                  <a:latin typeface="+mn-ea"/>
                </a:rPr>
                <a:t>、</a:t>
              </a:r>
              <a:r>
                <a:rPr lang="ja-JP" altLang="en-US" spc="-150" dirty="0">
                  <a:solidFill>
                    <a:schemeClr val="bg1"/>
                  </a:solidFill>
                  <a:latin typeface="+mn-ea"/>
                </a:rPr>
                <a:t>ひどくにおう</a:t>
              </a:r>
              <a:r>
                <a:rPr lang="ja-JP" altLang="en-US" spc="-500" dirty="0">
                  <a:solidFill>
                    <a:schemeClr val="bg1"/>
                  </a:solidFill>
                  <a:latin typeface="+mn-ea"/>
                </a:rPr>
                <a:t>、</a:t>
              </a:r>
              <a:r>
                <a:rPr lang="ja-JP" altLang="en-US" spc="-150" dirty="0">
                  <a:solidFill>
                    <a:schemeClr val="bg1"/>
                  </a:solidFill>
                  <a:latin typeface="+mn-ea"/>
                </a:rPr>
                <a:t>急に増えた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　　</a:t>
              </a:r>
              <a:endParaRPr lang="en-US" altLang="ja-JP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58848" y="5349131"/>
            <a:ext cx="7074304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ja-JP"/>
            </a:defPPr>
            <a:lvl1pPr marL="457200" indent="-457200" fontAlgn="auto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 sz="2800" spc="-1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 marL="0" indent="0" algn="ctr">
              <a:lnSpc>
                <a:spcPts val="3000"/>
              </a:lnSpc>
              <a:buNone/>
              <a:defRPr/>
            </a:pPr>
            <a:r>
              <a:rPr lang="ja-JP" altLang="en-US" dirty="0"/>
              <a:t>気になるときは急いで産婦人科・泌尿器科・</a:t>
            </a:r>
            <a:endParaRPr lang="en-US" altLang="ja-JP" dirty="0"/>
          </a:p>
          <a:p>
            <a:pPr marL="0" indent="0" algn="ctr">
              <a:lnSpc>
                <a:spcPts val="3000"/>
              </a:lnSpc>
              <a:buNone/>
              <a:defRPr/>
            </a:pPr>
            <a:r>
              <a:rPr lang="ja-JP" altLang="en-US" dirty="0"/>
              <a:t>皮膚科・性病科へ！</a:t>
            </a:r>
          </a:p>
        </p:txBody>
      </p:sp>
      <p:sp>
        <p:nvSpPr>
          <p:cNvPr id="3" name="二等辺三角形 2"/>
          <p:cNvSpPr/>
          <p:nvPr/>
        </p:nvSpPr>
        <p:spPr>
          <a:xfrm rot="10800000">
            <a:off x="5492934" y="4934259"/>
            <a:ext cx="1206134" cy="371968"/>
          </a:xfrm>
          <a:prstGeom prst="triangle">
            <a:avLst/>
          </a:prstGeom>
          <a:gradFill>
            <a:gsLst>
              <a:gs pos="72000">
                <a:srgbClr val="F67EA3"/>
              </a:gs>
              <a:gs pos="0">
                <a:srgbClr val="F67EA3"/>
              </a:gs>
              <a:gs pos="100000">
                <a:srgbClr val="F67EA3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351088" y="1122683"/>
            <a:ext cx="4212964" cy="603535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800" spc="-7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サインのない場合もあ</a:t>
            </a:r>
            <a:r>
              <a:rPr lang="ja-JP" altLang="en-US" sz="2800" spc="-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る</a:t>
            </a:r>
            <a:r>
              <a:rPr lang="ja-JP" altLang="en-US" sz="28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0469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2051866" y="5454247"/>
            <a:ext cx="8089446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もしかしたら・・・ たった１回の性行為でも、</a:t>
            </a:r>
            <a:r>
              <a:rPr lang="ja-JP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性感染症に感染する可能性があります。もちろん</a:t>
            </a:r>
            <a:r>
              <a:rPr lang="ja-JP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ＨＩＶ</a:t>
            </a:r>
            <a:r>
              <a:rPr lang="en-US" altLang="ja-JP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ヒト免疫不全ウィルス</a:t>
            </a:r>
            <a:r>
              <a:rPr lang="en-US" altLang="ja-JP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に感染する危険性もあります！</a:t>
            </a:r>
          </a:p>
        </p:txBody>
      </p:sp>
      <p:sp>
        <p:nvSpPr>
          <p:cNvPr id="74755" name="Rectangle 3" descr="格子 (大)"/>
          <p:cNvSpPr>
            <a:spLocks noChangeArrowheads="1"/>
          </p:cNvSpPr>
          <p:nvPr/>
        </p:nvSpPr>
        <p:spPr bwMode="auto">
          <a:xfrm>
            <a:off x="3052357" y="1123409"/>
            <a:ext cx="6088471" cy="432171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4400550" y="3556000"/>
            <a:ext cx="274638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5016500" y="3068641"/>
            <a:ext cx="4191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4418013" y="2730500"/>
            <a:ext cx="366712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5087941" y="3509963"/>
            <a:ext cx="414337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5133975" y="2087566"/>
            <a:ext cx="1841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5776913" y="2179638"/>
            <a:ext cx="366712" cy="3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4151313" y="1989138"/>
            <a:ext cx="615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5776913" y="1812925"/>
            <a:ext cx="366712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6327778" y="2638428"/>
            <a:ext cx="366713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6327778" y="2087563"/>
            <a:ext cx="3667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4016378" y="2052638"/>
            <a:ext cx="182563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7062788" y="2087566"/>
            <a:ext cx="10096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V="1">
            <a:off x="7062791" y="1536703"/>
            <a:ext cx="549275" cy="550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7062791" y="2087566"/>
            <a:ext cx="549275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6327778" y="2638425"/>
            <a:ext cx="92075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4951413" y="3922716"/>
            <a:ext cx="550862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776916" y="3922716"/>
            <a:ext cx="458787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V="1">
            <a:off x="5776916" y="3648075"/>
            <a:ext cx="458787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7245350" y="3648075"/>
            <a:ext cx="4587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7337425" y="4565650"/>
            <a:ext cx="4587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7980366" y="3556003"/>
            <a:ext cx="458787" cy="366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7896228" y="2852738"/>
            <a:ext cx="542925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8072441" y="4565650"/>
            <a:ext cx="458787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>
            <a:off x="6511925" y="3648075"/>
            <a:ext cx="4587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>
            <a:off x="6511925" y="4473578"/>
            <a:ext cx="458788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H="1">
            <a:off x="5868988" y="4381503"/>
            <a:ext cx="366712" cy="550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78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3" y="3668713"/>
            <a:ext cx="10398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4" name="Picture 32" descr="名称未設定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41" y="1125541"/>
            <a:ext cx="5113337" cy="4033837"/>
          </a:xfrm>
          <a:noFill/>
        </p:spPr>
      </p:pic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3644903" y="3919541"/>
            <a:ext cx="512763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12700" cap="sq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14" name="Rectangle 34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「たった１回の経験」の背後には</a:t>
            </a:r>
            <a:r>
              <a:rPr lang="en-US" altLang="ja-JP" sz="36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…</a:t>
            </a:r>
            <a:r>
              <a:rPr lang="ja-JP" altLang="en-US" sz="36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  <a:r>
              <a:rPr lang="ja-JP" alt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ja-JP" alt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</a:t>
            </a: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性的ネットワーク</a:t>
            </a:r>
            <a:r>
              <a:rPr lang="ja-JP" altLang="en-US" sz="36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があることも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308478" y="3470275"/>
            <a:ext cx="4227513" cy="1468438"/>
            <a:chOff x="2880" y="2069"/>
            <a:chExt cx="2211" cy="768"/>
          </a:xfrm>
        </p:grpSpPr>
        <p:sp>
          <p:nvSpPr>
            <p:cNvPr id="74790" name="AutoShape 36"/>
            <p:cNvSpPr>
              <a:spLocks noChangeArrowheads="1"/>
            </p:cNvSpPr>
            <p:nvPr/>
          </p:nvSpPr>
          <p:spPr bwMode="auto">
            <a:xfrm rot="-9488841">
              <a:off x="4803" y="2627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91" name="AutoShape 37"/>
            <p:cNvSpPr>
              <a:spLocks noChangeArrowheads="1"/>
            </p:cNvSpPr>
            <p:nvPr/>
          </p:nvSpPr>
          <p:spPr bwMode="auto">
            <a:xfrm rot="-9488841">
              <a:off x="4416" y="2549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92" name="AutoShape 38"/>
            <p:cNvSpPr>
              <a:spLocks noChangeArrowheads="1"/>
            </p:cNvSpPr>
            <p:nvPr/>
          </p:nvSpPr>
          <p:spPr bwMode="auto">
            <a:xfrm rot="-9488841">
              <a:off x="3984" y="2549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93" name="AutoShape 39"/>
            <p:cNvSpPr>
              <a:spLocks noChangeArrowheads="1"/>
            </p:cNvSpPr>
            <p:nvPr/>
          </p:nvSpPr>
          <p:spPr bwMode="auto">
            <a:xfrm rot="-9250491">
              <a:off x="3219" y="2117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4794" name="Group 40"/>
            <p:cNvGrpSpPr>
              <a:grpSpLocks/>
            </p:cNvGrpSpPr>
            <p:nvPr/>
          </p:nvGrpSpPr>
          <p:grpSpPr bwMode="auto">
            <a:xfrm>
              <a:off x="3696" y="2261"/>
              <a:ext cx="144" cy="576"/>
              <a:chOff x="3696" y="2544"/>
              <a:chExt cx="144" cy="576"/>
            </a:xfrm>
          </p:grpSpPr>
          <p:sp>
            <p:nvSpPr>
              <p:cNvPr id="74796" name="AutoShape 41"/>
              <p:cNvSpPr>
                <a:spLocks noChangeArrowheads="1"/>
              </p:cNvSpPr>
              <p:nvPr/>
            </p:nvSpPr>
            <p:spPr bwMode="auto">
              <a:xfrm rot="7483659">
                <a:off x="3624" y="2904"/>
                <a:ext cx="288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97" name="AutoShape 42"/>
              <p:cNvSpPr>
                <a:spLocks noChangeArrowheads="1"/>
              </p:cNvSpPr>
              <p:nvPr/>
            </p:nvSpPr>
            <p:spPr bwMode="auto">
              <a:xfrm rot="-7966176">
                <a:off x="3624" y="2616"/>
                <a:ext cx="288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4795" name="AutoShape 43"/>
            <p:cNvSpPr>
              <a:spLocks noChangeArrowheads="1"/>
            </p:cNvSpPr>
            <p:nvPr/>
          </p:nvSpPr>
          <p:spPr bwMode="auto">
            <a:xfrm rot="8798920">
              <a:off x="2880" y="2069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2524" name="Text Box 44"/>
          <p:cNvSpPr txBox="1">
            <a:spLocks noChangeArrowheads="1"/>
          </p:cNvSpPr>
          <p:nvPr/>
        </p:nvSpPr>
        <p:spPr bwMode="auto">
          <a:xfrm>
            <a:off x="3071817" y="4652966"/>
            <a:ext cx="1206320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性感染症に感染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4228859" y="4809594"/>
            <a:ext cx="1368425" cy="647700"/>
          </a:xfrm>
          <a:prstGeom prst="wedgeEllipseCallout">
            <a:avLst>
              <a:gd name="adj1" fmla="val 137084"/>
              <a:gd name="adj2" fmla="val 47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コンドームなしの</a:t>
            </a:r>
          </a:p>
        </p:txBody>
      </p:sp>
      <p:sp>
        <p:nvSpPr>
          <p:cNvPr id="46" name="Rectangle 178"/>
          <p:cNvSpPr>
            <a:spLocks noChangeArrowheads="1"/>
          </p:cNvSpPr>
          <p:nvPr/>
        </p:nvSpPr>
        <p:spPr bwMode="auto">
          <a:xfrm>
            <a:off x="2051866" y="2852738"/>
            <a:ext cx="8269770" cy="1223962"/>
          </a:xfrm>
          <a:prstGeom prst="rect">
            <a:avLst/>
          </a:prstGeom>
          <a:solidFill>
            <a:schemeClr val="tx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600">
                <a:solidFill>
                  <a:srgbClr val="FFFF00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性感染症は過去と未来につながっている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8051983" y="4870856"/>
            <a:ext cx="1206320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性感染症に感染</a:t>
            </a:r>
          </a:p>
        </p:txBody>
      </p:sp>
    </p:spTree>
    <p:extLst>
      <p:ext uri="{BB962C8B-B14F-4D97-AF65-F5344CB8AC3E}">
        <p14:creationId xmlns:p14="http://schemas.microsoft.com/office/powerpoint/2010/main" val="24538969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 autoUpdateAnimBg="0"/>
      <p:bldP spid="532514" grpId="0" autoUpdateAnimBg="0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4776" y="842921"/>
            <a:ext cx="11089342" cy="322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若者の性の問題の原因のひとつには</a:t>
            </a:r>
          </a:p>
          <a:p>
            <a:pPr eaLnBrk="1" hangingPunct="1">
              <a:buFontTx/>
              <a:buNone/>
            </a:pPr>
            <a:r>
              <a:rPr lang="ja-JP" altLang="en-US" sz="5400" b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コミュニケーションの問題</a:t>
            </a:r>
          </a:p>
          <a:p>
            <a:pPr eaLnBrk="1" hangingPunct="1">
              <a:buFontTx/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が密接に関わっています</a:t>
            </a:r>
          </a:p>
        </p:txBody>
      </p:sp>
      <p:pic>
        <p:nvPicPr>
          <p:cNvPr id="4" name="図 3" descr="クマ, ぬいぐるみ が含まれている画像&#10;&#10;自動的に生成された説明">
            <a:extLst>
              <a:ext uri="{FF2B5EF4-FFF2-40B4-BE49-F238E27FC236}">
                <a16:creationId xmlns:a16="http://schemas.microsoft.com/office/drawing/2014/main" id="{C30067C1-01DB-5101-FD16-2323BA6E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62" y="3982191"/>
            <a:ext cx="2477008" cy="2759897"/>
          </a:xfrm>
          <a:prstGeom prst="rect">
            <a:avLst/>
          </a:prstGeom>
        </p:spPr>
      </p:pic>
      <p:pic>
        <p:nvPicPr>
          <p:cNvPr id="9" name="図 8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71DA42DC-0DBC-BB46-B519-35A8FBC63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70" y="3982190"/>
            <a:ext cx="2477007" cy="27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3055" y="33734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えっ、どうして性の問題とコミュニケー　　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ションの問題がつながっているの？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3552" y="2052409"/>
            <a:ext cx="7886700" cy="4514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「今はまだＳＥＸしたくない」と言えない</a:t>
            </a:r>
            <a:r>
              <a:rPr lang="ja-JP" altLang="en-US" sz="2400" dirty="0"/>
              <a:t>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/>
              <a:t>　　　　　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/>
              <a:t>　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/>
              <a:t>　　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・望まない妊娠による人工妊娠中絶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・性感染症</a:t>
            </a:r>
          </a:p>
          <a:p>
            <a:pPr eaLnBrk="1" hangingPunct="1">
              <a:lnSpc>
                <a:spcPct val="90000"/>
              </a:lnSpc>
            </a:pPr>
            <a:endParaRPr lang="ja-JP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/>
              <a:t>　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411328" y="1408619"/>
            <a:ext cx="2615250" cy="1411460"/>
            <a:chOff x="4248" y="1013"/>
            <a:chExt cx="1361" cy="68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5249" name="AutoShape 5"/>
            <p:cNvSpPr>
              <a:spLocks noChangeArrowheads="1"/>
            </p:cNvSpPr>
            <p:nvPr/>
          </p:nvSpPr>
          <p:spPr bwMode="auto">
            <a:xfrm>
              <a:off x="4248" y="1013"/>
              <a:ext cx="1361" cy="681"/>
            </a:xfrm>
            <a:prstGeom prst="cloudCallout">
              <a:avLst>
                <a:gd name="adj1" fmla="val -91506"/>
                <a:gd name="adj2" fmla="val 4086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  <p:sp>
          <p:nvSpPr>
            <p:cNvPr id="95250" name="Text Box 6"/>
            <p:cNvSpPr txBox="1">
              <a:spLocks noChangeArrowheads="1"/>
            </p:cNvSpPr>
            <p:nvPr/>
          </p:nvSpPr>
          <p:spPr bwMode="auto">
            <a:xfrm>
              <a:off x="4410" y="1219"/>
              <a:ext cx="1088" cy="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嫌われたくない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461970" y="2819234"/>
            <a:ext cx="2999587" cy="2144240"/>
            <a:chOff x="4044" y="1814"/>
            <a:chExt cx="1497" cy="7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5247" name="AutoShape 7"/>
            <p:cNvSpPr>
              <a:spLocks noChangeArrowheads="1"/>
            </p:cNvSpPr>
            <p:nvPr/>
          </p:nvSpPr>
          <p:spPr bwMode="auto">
            <a:xfrm>
              <a:off x="4044" y="1814"/>
              <a:ext cx="1497" cy="771"/>
            </a:xfrm>
            <a:prstGeom prst="cloudCallout">
              <a:avLst>
                <a:gd name="adj1" fmla="val -92334"/>
                <a:gd name="adj2" fmla="val -39286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  <p:sp>
          <p:nvSpPr>
            <p:cNvPr id="95248" name="Text Box 8"/>
            <p:cNvSpPr txBox="1">
              <a:spLocks noChangeArrowheads="1"/>
            </p:cNvSpPr>
            <p:nvPr/>
          </p:nvSpPr>
          <p:spPr bwMode="auto">
            <a:xfrm>
              <a:off x="4178" y="2031"/>
              <a:ext cx="1196" cy="3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 dirty="0"/>
                <a:t>　</a:t>
              </a: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不安な気持ちを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伝えられない！</a:t>
              </a:r>
            </a:p>
          </p:txBody>
        </p:sp>
      </p:grp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776502" y="5412645"/>
            <a:ext cx="7143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自分の気持ちや意思を伝えられない</a:t>
            </a:r>
            <a:endParaRPr lang="en-US" altLang="ja-JP" dirty="0">
              <a:solidFill>
                <a:srgbClr val="FF0066"/>
              </a:solidFill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0066"/>
                </a:solidFill>
                <a:ea typeface="HGP創英角ﾎﾟｯﾌﾟ体" panose="040B0A00000000000000" pitchFamily="50" charset="-128"/>
              </a:rPr>
              <a:t>　　　　　　　　　　　　　　　現状があります</a:t>
            </a:r>
            <a:endParaRPr lang="ja-JP" altLang="en-US" dirty="0">
              <a:solidFill>
                <a:srgbClr val="FF7C80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69385" y="2819234"/>
            <a:ext cx="2498725" cy="974726"/>
            <a:chOff x="1460" y="1700"/>
            <a:chExt cx="1574" cy="506"/>
          </a:xfrm>
        </p:grpSpPr>
        <p:sp>
          <p:nvSpPr>
            <p:cNvPr id="95245" name="AutoShape 4"/>
            <p:cNvSpPr>
              <a:spLocks noChangeArrowheads="1"/>
            </p:cNvSpPr>
            <p:nvPr/>
          </p:nvSpPr>
          <p:spPr bwMode="auto">
            <a:xfrm>
              <a:off x="2399" y="1700"/>
              <a:ext cx="635" cy="506"/>
            </a:xfrm>
            <a:prstGeom prst="downArrow">
              <a:avLst>
                <a:gd name="adj1" fmla="val 50000"/>
                <a:gd name="adj2" fmla="val 4792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  <p:sp>
          <p:nvSpPr>
            <p:cNvPr id="95246" name="Text Box 13"/>
            <p:cNvSpPr txBox="1">
              <a:spLocks noChangeArrowheads="1"/>
            </p:cNvSpPr>
            <p:nvPr/>
          </p:nvSpPr>
          <p:spPr bwMode="auto">
            <a:xfrm>
              <a:off x="1460" y="1744"/>
              <a:ext cx="9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その結果</a:t>
              </a:r>
            </a:p>
          </p:txBody>
        </p:sp>
      </p:grp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3000381" y="4274045"/>
            <a:ext cx="5461589" cy="974726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44558" y="2570319"/>
            <a:ext cx="2340956" cy="1401630"/>
            <a:chOff x="21" y="1716"/>
            <a:chExt cx="953" cy="7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5243" name="AutoShape 21"/>
            <p:cNvSpPr>
              <a:spLocks noChangeArrowheads="1"/>
            </p:cNvSpPr>
            <p:nvPr/>
          </p:nvSpPr>
          <p:spPr bwMode="auto">
            <a:xfrm>
              <a:off x="21" y="1716"/>
              <a:ext cx="953" cy="772"/>
            </a:xfrm>
            <a:prstGeom prst="cloudCallout">
              <a:avLst>
                <a:gd name="adj1" fmla="val 89511"/>
                <a:gd name="adj2" fmla="val -2271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  <p:sp>
          <p:nvSpPr>
            <p:cNvPr id="95244" name="Text Box 22"/>
            <p:cNvSpPr txBox="1">
              <a:spLocks noChangeArrowheads="1"/>
            </p:cNvSpPr>
            <p:nvPr/>
          </p:nvSpPr>
          <p:spPr bwMode="auto">
            <a:xfrm>
              <a:off x="197" y="1966"/>
              <a:ext cx="725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断れない・・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2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C3C20CA4-7514-39BA-3E11-2CD50D10957B}"/>
              </a:ext>
            </a:extLst>
          </p:cNvPr>
          <p:cNvSpPr/>
          <p:nvPr/>
        </p:nvSpPr>
        <p:spPr>
          <a:xfrm>
            <a:off x="8253248" y="943753"/>
            <a:ext cx="3809276" cy="2364472"/>
          </a:xfrm>
          <a:prstGeom prst="cloudCallout">
            <a:avLst>
              <a:gd name="adj1" fmla="val -53067"/>
              <a:gd name="adj2" fmla="val 5918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193E90-4326-A3CE-A50B-85F4392D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90"/>
            <a:ext cx="10515600" cy="1030123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いまどき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の若者のコミュニケーション？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722F80-8095-826D-8B54-6B92B2D82F01}"/>
              </a:ext>
            </a:extLst>
          </p:cNvPr>
          <p:cNvSpPr txBox="1"/>
          <p:nvPr/>
        </p:nvSpPr>
        <p:spPr>
          <a:xfrm>
            <a:off x="654270" y="1894351"/>
            <a:ext cx="10589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・おはよう、こんにちは、ただいまの挨拶ができない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・そもそも言いたいことがない　　</a:t>
            </a:r>
            <a:r>
              <a:rPr kumimoji="1"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「別に・・・・・」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・言いたいことがまとまらない　　</a:t>
            </a:r>
            <a:r>
              <a:rPr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「ビミョー」</a:t>
            </a:r>
            <a:endParaRPr kumimoji="1" lang="ja-JP" altLang="en-US" sz="2400" b="1" dirty="0">
              <a:solidFill>
                <a:srgbClr val="FF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・相手が言っていることが理解できない　　</a:t>
            </a:r>
            <a:r>
              <a:rPr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「うぜぇ」　「わかんな～い」</a:t>
            </a:r>
            <a:endParaRPr lang="en-US" altLang="ja-JP" sz="2400" b="1" dirty="0">
              <a:solidFill>
                <a:srgbClr val="FF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・自分と相手の距離のとり方がわからない　　</a:t>
            </a:r>
            <a:r>
              <a:rPr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「ウザい」　「キモイ」</a:t>
            </a:r>
            <a:r>
              <a:rPr lang="ja-JP" altLang="en-US" sz="2400" b="1" dirty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b="1" dirty="0">
              <a:solidFill>
                <a:srgbClr val="FF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EE8DB5-4A82-715C-8B86-114C446F3189}"/>
              </a:ext>
            </a:extLst>
          </p:cNvPr>
          <p:cNvSpPr txBox="1"/>
          <p:nvPr/>
        </p:nvSpPr>
        <p:spPr>
          <a:xfrm>
            <a:off x="8743292" y="1454443"/>
            <a:ext cx="312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これで自分の気持ちが相手に伝わるかな？？？？？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C14DC6-FD12-B95B-9469-934C9B2C0D04}"/>
              </a:ext>
            </a:extLst>
          </p:cNvPr>
          <p:cNvSpPr txBox="1"/>
          <p:nvPr/>
        </p:nvSpPr>
        <p:spPr>
          <a:xfrm>
            <a:off x="8253248" y="6323598"/>
            <a:ext cx="410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出典：岩室紳也　イマドキの若者たち</a:t>
            </a:r>
          </a:p>
        </p:txBody>
      </p:sp>
    </p:spTree>
    <p:extLst>
      <p:ext uri="{BB962C8B-B14F-4D97-AF65-F5344CB8AC3E}">
        <p14:creationId xmlns:p14="http://schemas.microsoft.com/office/powerpoint/2010/main" val="21089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B7919006-8BFE-E375-4A87-C1F50134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341438"/>
            <a:ext cx="8280400" cy="40322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89365D23-3550-02E4-8656-226F5F7263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71482" y="1560514"/>
            <a:ext cx="6880506" cy="4032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sz="3600" dirty="0">
                <a:ea typeface="HGS創英角ﾎﾟｯﾌﾟ体" panose="040B0A00000000000000" pitchFamily="50" charset="-128"/>
              </a:rPr>
              <a:t>生き方</a:t>
            </a:r>
          </a:p>
          <a:p>
            <a:pPr eaLnBrk="1" hangingPunct="1"/>
            <a:r>
              <a:rPr lang="ja-JP" altLang="en-US" sz="3600" dirty="0">
                <a:ea typeface="HGS創英角ﾎﾟｯﾌﾟ体" panose="040B0A00000000000000" pitchFamily="50" charset="-128"/>
              </a:rPr>
              <a:t>性にかかわる知識</a:t>
            </a:r>
          </a:p>
          <a:p>
            <a:pPr eaLnBrk="1" hangingPunct="1">
              <a:buFontTx/>
              <a:buNone/>
            </a:pPr>
            <a:r>
              <a:rPr lang="ja-JP" altLang="en-US" sz="3600" dirty="0">
                <a:ea typeface="HGS創英角ﾎﾟｯﾌﾟ体" panose="040B0A00000000000000" pitchFamily="50" charset="-128"/>
              </a:rPr>
              <a:t>　　性に対する考えの違い</a:t>
            </a:r>
          </a:p>
          <a:p>
            <a:pPr eaLnBrk="1" hangingPunct="1">
              <a:buFontTx/>
              <a:buNone/>
            </a:pPr>
            <a:r>
              <a:rPr lang="ja-JP" altLang="en-US" sz="3600" dirty="0">
                <a:ea typeface="HGS創英角ﾎﾟｯﾌﾟ体" panose="040B0A00000000000000" pitchFamily="50" charset="-128"/>
              </a:rPr>
              <a:t>　　身体の違い</a:t>
            </a:r>
          </a:p>
          <a:p>
            <a:pPr eaLnBrk="1" hangingPunct="1"/>
            <a:r>
              <a:rPr lang="ja-JP" altLang="en-US" sz="3600" dirty="0">
                <a:ea typeface="HGS創英角ﾎﾟｯﾌﾟ体" panose="040B0A00000000000000" pitchFamily="50" charset="-128"/>
              </a:rPr>
              <a:t>人間関係</a:t>
            </a:r>
          </a:p>
          <a:p>
            <a:pPr eaLnBrk="1" hangingPunct="1"/>
            <a:r>
              <a:rPr lang="ja-JP" altLang="en-US" sz="3600" dirty="0">
                <a:ea typeface="HGS創英角ﾎﾟｯﾌﾟ体" panose="040B0A00000000000000" pitchFamily="50" charset="-128"/>
              </a:rPr>
              <a:t>よりよいコミュニケーションのとり方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63AFC693-0D51-173B-2A07-72E02368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589588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3600" dirty="0">
                <a:latin typeface="Arial" panose="020B0604020202020204" pitchFamily="34" charset="0"/>
              </a:rPr>
              <a:t>こういったことを学ばねばなりません。</a:t>
            </a:r>
          </a:p>
        </p:txBody>
      </p:sp>
      <p:sp>
        <p:nvSpPr>
          <p:cNvPr id="10245" name="スライド番号プレースホルダ 5">
            <a:extLst>
              <a:ext uri="{FF2B5EF4-FFF2-40B4-BE49-F238E27FC236}">
                <a16:creationId xmlns:a16="http://schemas.microsoft.com/office/drawing/2014/main" id="{C5692069-BF2E-E617-3656-B2C1EEE78C77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AD806EF-B0E3-4A8E-868A-3271CE80A794}" type="slidenum">
              <a:rPr lang="ja-JP" altLang="en-US" sz="1000"/>
              <a:pPr algn="r" eaLnBrk="1" hangingPunct="1"/>
              <a:t>17</a:t>
            </a:fld>
            <a:endParaRPr lang="en-US" altLang="ja-JP" sz="1800" dirty="0">
              <a:latin typeface="Arial" panose="020B0604020202020204" pitchFamily="34" charset="0"/>
            </a:endParaRP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59227979-AA85-ED8B-9BD0-B1D5D645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07975"/>
            <a:ext cx="8435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chemeClr val="tx2"/>
                </a:solidFill>
                <a:ea typeface="HG創英角ﾎﾟｯﾌﾟ体" panose="040B0A09000000000000" pitchFamily="49" charset="-128"/>
              </a:rPr>
              <a:t>相手の気持ちを理解するために</a:t>
            </a:r>
            <a:r>
              <a:rPr lang="ja-JP" altLang="en-US" sz="3200">
                <a:ea typeface="HG創英角ﾎﾟｯﾌﾟ体" panose="040B0A09000000000000" pitchFamily="49" charset="-128"/>
              </a:rPr>
              <a:t>・・</a:t>
            </a:r>
            <a:br>
              <a:rPr lang="ja-JP" altLang="en-US" sz="3200">
                <a:ea typeface="HG創英角ﾎﾟｯﾌﾟ体" panose="040B0A09000000000000" pitchFamily="49" charset="-128"/>
              </a:rPr>
            </a:br>
            <a:r>
              <a:rPr lang="ja-JP" altLang="en-US" sz="3200">
                <a:ea typeface="HG創英角ﾎﾟｯﾌﾟ体" panose="040B0A09000000000000" pitchFamily="49" charset="-128"/>
              </a:rPr>
              <a:t>自分の気持ちを伝えるために・・</a:t>
            </a:r>
            <a:r>
              <a:rPr lang="ja-JP" altLang="en-US" sz="3200">
                <a:solidFill>
                  <a:srgbClr val="FF0066"/>
                </a:solidFill>
                <a:ea typeface="HG創英角ﾎﾟｯﾌﾟ体" panose="040B0A09000000000000" pitchFamily="49" charset="-128"/>
              </a:rPr>
              <a:t/>
            </a:r>
            <a:br>
              <a:rPr lang="ja-JP" altLang="en-US" sz="3200">
                <a:solidFill>
                  <a:srgbClr val="FF0066"/>
                </a:solidFill>
                <a:ea typeface="HG創英角ﾎﾟｯﾌﾟ体" panose="040B0A09000000000000" pitchFamily="49" charset="-128"/>
              </a:rPr>
            </a:br>
            <a:endParaRPr lang="ja-JP" altLang="en-US" sz="3200">
              <a:solidFill>
                <a:srgbClr val="FF0066"/>
              </a:solidFill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D3DAC-7288-4A3C-161C-A4AC1DE3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0" y="91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こんなことはありませんか？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ECA867-9153-5D2C-8683-6C2B4725C80C}"/>
              </a:ext>
            </a:extLst>
          </p:cNvPr>
          <p:cNvSpPr txBox="1"/>
          <p:nvPr/>
        </p:nvSpPr>
        <p:spPr>
          <a:xfrm>
            <a:off x="2266924" y="1708116"/>
            <a:ext cx="2834891" cy="7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人と違う意見や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自分の意見が言えない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E22781-9ADF-C30C-BA8C-B5FEDA310303}"/>
              </a:ext>
            </a:extLst>
          </p:cNvPr>
          <p:cNvSpPr txBox="1"/>
          <p:nvPr/>
        </p:nvSpPr>
        <p:spPr>
          <a:xfrm>
            <a:off x="972655" y="3401692"/>
            <a:ext cx="265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用事があるのに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誘いを断れない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426554-81F0-46B1-3CD2-5B58BF329173}"/>
              </a:ext>
            </a:extLst>
          </p:cNvPr>
          <p:cNvSpPr txBox="1"/>
          <p:nvPr/>
        </p:nvSpPr>
        <p:spPr>
          <a:xfrm>
            <a:off x="613274" y="5221067"/>
            <a:ext cx="324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友達にお願いするのは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気が引けてしまう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FCCFBD-C624-5D23-43AB-39F9EFC67A4A}"/>
              </a:ext>
            </a:extLst>
          </p:cNvPr>
          <p:cNvSpPr txBox="1"/>
          <p:nvPr/>
        </p:nvSpPr>
        <p:spPr>
          <a:xfrm>
            <a:off x="7318301" y="1716420"/>
            <a:ext cx="38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友達とけんかして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関係が悪くなってしまった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2839DF-52AC-C69E-340B-8C0EF5402E00}"/>
              </a:ext>
            </a:extLst>
          </p:cNvPr>
          <p:cNvSpPr txBox="1"/>
          <p:nvPr/>
        </p:nvSpPr>
        <p:spPr>
          <a:xfrm>
            <a:off x="6842179" y="3748322"/>
            <a:ext cx="379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自分の意見を押通してしまい、あとで後悔した</a:t>
            </a:r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E33AFB0A-8D80-3694-F311-CC38922F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65" y="4389232"/>
            <a:ext cx="2425761" cy="22012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C65DF0B-68FB-567D-2B82-71AB25890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1" y="3527925"/>
            <a:ext cx="1732639" cy="2899001"/>
          </a:xfrm>
          <a:prstGeom prst="rect">
            <a:avLst/>
          </a:prstGeom>
        </p:spPr>
      </p:pic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DB8ADF24-9841-CBE0-EAE3-C6584BCAFCFE}"/>
              </a:ext>
            </a:extLst>
          </p:cNvPr>
          <p:cNvSpPr/>
          <p:nvPr/>
        </p:nvSpPr>
        <p:spPr>
          <a:xfrm>
            <a:off x="1633441" y="1349525"/>
            <a:ext cx="3982445" cy="1597841"/>
          </a:xfrm>
          <a:prstGeom prst="cloudCallout">
            <a:avLst>
              <a:gd name="adj1" fmla="val 17380"/>
              <a:gd name="adj2" fmla="val 82783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0D2BF80B-362C-9A43-7232-403BF1DB0DC6}"/>
              </a:ext>
            </a:extLst>
          </p:cNvPr>
          <p:cNvSpPr/>
          <p:nvPr/>
        </p:nvSpPr>
        <p:spPr>
          <a:xfrm>
            <a:off x="389067" y="3057746"/>
            <a:ext cx="3295303" cy="1491531"/>
          </a:xfrm>
          <a:prstGeom prst="cloudCallout">
            <a:avLst>
              <a:gd name="adj1" fmla="val 65530"/>
              <a:gd name="adj2" fmla="val 11449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思考の吹き出し: 雲形 13">
            <a:extLst>
              <a:ext uri="{FF2B5EF4-FFF2-40B4-BE49-F238E27FC236}">
                <a16:creationId xmlns:a16="http://schemas.microsoft.com/office/drawing/2014/main" id="{B43BA275-62EB-C04C-E4E7-3DB759274A92}"/>
              </a:ext>
            </a:extLst>
          </p:cNvPr>
          <p:cNvSpPr/>
          <p:nvPr/>
        </p:nvSpPr>
        <p:spPr>
          <a:xfrm>
            <a:off x="235535" y="4723094"/>
            <a:ext cx="3621417" cy="1703832"/>
          </a:xfrm>
          <a:prstGeom prst="cloudCallout">
            <a:avLst>
              <a:gd name="adj1" fmla="val 46987"/>
              <a:gd name="adj2" fmla="val -62374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: 12 pt 15">
            <a:extLst>
              <a:ext uri="{FF2B5EF4-FFF2-40B4-BE49-F238E27FC236}">
                <a16:creationId xmlns:a16="http://schemas.microsoft.com/office/drawing/2014/main" id="{43B6C85C-BE3E-4A2C-913F-C41CEF0A71A1}"/>
              </a:ext>
            </a:extLst>
          </p:cNvPr>
          <p:cNvSpPr/>
          <p:nvPr/>
        </p:nvSpPr>
        <p:spPr>
          <a:xfrm>
            <a:off x="6382008" y="1210491"/>
            <a:ext cx="4792783" cy="1847256"/>
          </a:xfrm>
          <a:prstGeom prst="star12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星: 12 pt 2">
            <a:extLst>
              <a:ext uri="{FF2B5EF4-FFF2-40B4-BE49-F238E27FC236}">
                <a16:creationId xmlns:a16="http://schemas.microsoft.com/office/drawing/2014/main" id="{63A1F5E8-94B8-EDC3-6BA1-0351A1EEF56C}"/>
              </a:ext>
            </a:extLst>
          </p:cNvPr>
          <p:cNvSpPr/>
          <p:nvPr/>
        </p:nvSpPr>
        <p:spPr>
          <a:xfrm>
            <a:off x="6023497" y="3157309"/>
            <a:ext cx="4959706" cy="1989474"/>
          </a:xfrm>
          <a:prstGeom prst="star12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0599" y="1840939"/>
            <a:ext cx="12030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5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自分も相手も大切にする</a:t>
            </a:r>
            <a:endParaRPr kumimoji="1" lang="en-US" altLang="ja-JP" sz="5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5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コミュニケーションスキルを学ぼう！</a:t>
            </a:r>
            <a:r>
              <a:rPr kumimoji="1" lang="en-US" altLang="ja-JP" sz="5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endParaRPr kumimoji="1" lang="ja-JP" altLang="en-US" sz="5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2C6A437-602C-45A8-6044-338C4F39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～本日の学習～</a:t>
            </a:r>
          </a:p>
        </p:txBody>
      </p:sp>
      <p:pic>
        <p:nvPicPr>
          <p:cNvPr id="2" name="Picture 2" descr="ひらめいた人のイラスト（女性）">
            <a:extLst>
              <a:ext uri="{FF2B5EF4-FFF2-40B4-BE49-F238E27FC236}">
                <a16:creationId xmlns:a16="http://schemas.microsoft.com/office/drawing/2014/main" id="{85348218-7ABD-1540-10CE-FBD5700E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50" y="3835003"/>
            <a:ext cx="2219323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0000000-0008-0000-16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2" y="478152"/>
            <a:ext cx="9949275" cy="64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9B1F00-ABD6-04FC-31FE-FD9B0B60A645}"/>
              </a:ext>
            </a:extLst>
          </p:cNvPr>
          <p:cNvSpPr txBox="1"/>
          <p:nvPr/>
        </p:nvSpPr>
        <p:spPr>
          <a:xfrm>
            <a:off x="1013868" y="293486"/>
            <a:ext cx="937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年齢階級別にみた人工妊娠中絶実施率（女子人口千対）の年次推移</a:t>
            </a:r>
            <a:r>
              <a:rPr lang="ja-JP" altLang="en-US" dirty="0"/>
              <a:t>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D201-CB58-4CCE-6CCF-CA2C4DC9D353}"/>
              </a:ext>
            </a:extLst>
          </p:cNvPr>
          <p:cNvSpPr txBox="1"/>
          <p:nvPr/>
        </p:nvSpPr>
        <p:spPr>
          <a:xfrm>
            <a:off x="8256494" y="968400"/>
            <a:ext cx="363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出典：厚生労働省　</a:t>
            </a:r>
            <a:endParaRPr lang="en-US" altLang="ja-JP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令和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年度衛生行政報告例の概況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7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12DDE9E-B563-EBD7-E5DD-7A852BB6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ja-JP" altLang="en-US" sz="4600" b="1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アサーションとは　　</a:t>
            </a:r>
            <a:r>
              <a:rPr lang="en-US" altLang="ja-JP" sz="4600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600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600" b="1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4600">
              <a:solidFill>
                <a:srgbClr val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FA632A-1292-D133-9D61-5B667AC5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49" y="3161030"/>
            <a:ext cx="6197515" cy="3115056"/>
          </a:xfrm>
        </p:spPr>
        <p:txBody>
          <a:bodyPr anchor="t">
            <a:normAutofit lnSpcReduction="10000"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自分も相手も大切にする自己表現のこと</a:t>
            </a:r>
          </a:p>
          <a:p>
            <a:pPr marL="0" indent="0" eaLnBrk="1" hangingPunct="1">
              <a:buNone/>
            </a:pPr>
            <a:r>
              <a:rPr lang="ja-JP" altLang="en-US" sz="2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2200" dirty="0">
              <a:solidFill>
                <a:srgbClr val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200" b="0" i="0" dirty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もっと具体的にいえば、「自分の考え、欲求、気持ちなどを率直に、正直に、その場の状況にあった適切な方法で述べること」ということです。</a:t>
            </a:r>
            <a:endParaRPr lang="ja-JP" altLang="en-US" sz="22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 </a:t>
            </a:r>
          </a:p>
          <a:p>
            <a:pPr marL="0" indent="0" eaLnBrk="1" hangingPunct="1">
              <a:buNone/>
            </a:pPr>
            <a:endParaRPr lang="ja-JP" altLang="en-US" sz="2200" dirty="0">
              <a:solidFill>
                <a:srgbClr val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2200" dirty="0">
              <a:solidFill>
                <a:srgbClr val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4011BF-8015-A7EF-F8F3-FC986306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1" y="211184"/>
            <a:ext cx="4330542" cy="64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楕円 10">
            <a:extLst>
              <a:ext uri="{FF2B5EF4-FFF2-40B4-BE49-F238E27FC236}">
                <a16:creationId xmlns:a16="http://schemas.microsoft.com/office/drawing/2014/main" id="{2CF7B801-AFB1-A5D4-BFAA-63398B20171C}"/>
              </a:ext>
            </a:extLst>
          </p:cNvPr>
          <p:cNvSpPr/>
          <p:nvPr/>
        </p:nvSpPr>
        <p:spPr>
          <a:xfrm>
            <a:off x="5875276" y="1103682"/>
            <a:ext cx="5202621" cy="36352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904EEAD-9D41-A4B2-C5F1-1F022FADBC04}"/>
              </a:ext>
            </a:extLst>
          </p:cNvPr>
          <p:cNvSpPr/>
          <p:nvPr/>
        </p:nvSpPr>
        <p:spPr>
          <a:xfrm>
            <a:off x="844443" y="1272957"/>
            <a:ext cx="5102771" cy="34252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73E13E-AC9A-1147-C469-FF4CCA6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92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自己表現の３つのタイプ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FA11DE-9A11-CB18-42A7-7177529A8EE8}"/>
              </a:ext>
            </a:extLst>
          </p:cNvPr>
          <p:cNvSpPr txBox="1"/>
          <p:nvPr/>
        </p:nvSpPr>
        <p:spPr>
          <a:xfrm>
            <a:off x="6367948" y="1629380"/>
            <a:ext cx="42172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攻撃的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（アグレッシブ）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自分のことばかり主張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人のせいにする</a:t>
            </a: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人を責める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自分は大切にするが、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相手を大切にしない自己表現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13782A-F248-542D-5D96-7AAB736A16ED}"/>
              </a:ext>
            </a:extLst>
          </p:cNvPr>
          <p:cNvSpPr txBox="1"/>
          <p:nvPr/>
        </p:nvSpPr>
        <p:spPr>
          <a:xfrm>
            <a:off x="886304" y="1829205"/>
            <a:ext cx="51027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非主張的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（ノン・アサーティブ）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引っ込み思案　依存的　相手まかせ　だまる　認めてほしい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相手は大切にするが、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自分を大切にしない自己表現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A44F1E-ACCC-15DA-F2C2-8731E9760804}"/>
              </a:ext>
            </a:extLst>
          </p:cNvPr>
          <p:cNvSpPr txBox="1"/>
          <p:nvPr/>
        </p:nvSpPr>
        <p:spPr>
          <a:xfrm>
            <a:off x="3525229" y="4655424"/>
            <a:ext cx="4700095" cy="1917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アサーティブ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正直　率直　歩み寄り</a:t>
            </a:r>
            <a:endParaRPr lang="en-US" altLang="ja-JP" sz="28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自分の責任で決める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自分も相手も大切にした自己表現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EDFBBD3-AC40-6E5F-4868-E24BB22F7814}"/>
              </a:ext>
            </a:extLst>
          </p:cNvPr>
          <p:cNvSpPr/>
          <p:nvPr/>
        </p:nvSpPr>
        <p:spPr>
          <a:xfrm>
            <a:off x="5498221" y="2647460"/>
            <a:ext cx="885496" cy="17376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6" descr="青年のイラスト「怒った顔」">
            <a:extLst>
              <a:ext uri="{FF2B5EF4-FFF2-40B4-BE49-F238E27FC236}">
                <a16:creationId xmlns:a16="http://schemas.microsoft.com/office/drawing/2014/main" id="{ADB9A155-BCE0-31F7-46BB-5F8F2498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51" y="4385116"/>
            <a:ext cx="1599219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辛い表情の男性のイラスト（2段階）">
            <a:extLst>
              <a:ext uri="{FF2B5EF4-FFF2-40B4-BE49-F238E27FC236}">
                <a16:creationId xmlns:a16="http://schemas.microsoft.com/office/drawing/2014/main" id="{99976D5D-BE07-8FCC-E4BF-985A938D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4457124"/>
            <a:ext cx="1261235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346881-BFBB-5668-560C-D886F54D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49" y="1153571"/>
            <a:ext cx="3561973" cy="44611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アサーティブになるための３つのステップ</a:t>
            </a:r>
          </a:p>
        </p:txBody>
      </p:sp>
      <p:sp>
        <p:nvSpPr>
          <p:cNvPr id="2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DD87AA-035E-8CAF-5E1A-86117360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36190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①まず、相手の都合だけを優先する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「非主張的な言い方」を考える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②次に、自分の言い分だけを優先する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「攻撃的な言い方」を考える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①と②を組み合わせて、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バランスの良い言い方を考える。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4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65681F-C58E-9892-6D77-D4C78197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72" y="1759579"/>
            <a:ext cx="4681486" cy="30242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場面</a:t>
            </a:r>
            <a:r>
              <a:rPr kumimoji="1" lang="ja-JP" altLang="en-US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kumimoji="1" lang="en-US" altLang="ja-JP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sz="4000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ノートを貸して！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　</a:t>
            </a:r>
            <a:endParaRPr kumimoji="1" lang="ja-JP" alt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0B95119-9238-B5E9-AA7D-54B34AE78089}"/>
              </a:ext>
            </a:extLst>
          </p:cNvPr>
          <p:cNvSpPr txBox="1">
            <a:spLocks/>
          </p:cNvSpPr>
          <p:nvPr/>
        </p:nvSpPr>
        <p:spPr>
          <a:xfrm>
            <a:off x="5434606" y="1584753"/>
            <a:ext cx="6362272" cy="3373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ja-JP" sz="3100" dirty="0">
                <a:latin typeface="+mn-ea"/>
                <a:ea typeface="+mn-ea"/>
                <a:cs typeface="+mn-cs"/>
              </a:rPr>
              <a:t>A</a:t>
            </a:r>
            <a:r>
              <a:rPr lang="ja-JP" altLang="en-US" sz="3100" dirty="0">
                <a:latin typeface="+mn-ea"/>
                <a:ea typeface="+mn-ea"/>
                <a:cs typeface="+mn-cs"/>
              </a:rPr>
              <a:t>さんは高校</a:t>
            </a:r>
            <a:r>
              <a:rPr lang="en-US" altLang="ja-JP" sz="3100" dirty="0">
                <a:latin typeface="+mn-ea"/>
                <a:ea typeface="+mn-ea"/>
                <a:cs typeface="+mn-cs"/>
              </a:rPr>
              <a:t>1</a:t>
            </a:r>
            <a:r>
              <a:rPr lang="ja-JP" altLang="en-US" sz="3100" dirty="0">
                <a:latin typeface="+mn-ea"/>
                <a:ea typeface="+mn-ea"/>
                <a:cs typeface="+mn-cs"/>
              </a:rPr>
              <a:t>年生です。</a:t>
            </a:r>
            <a:endParaRPr lang="en-US" altLang="ja-JP" sz="3100" dirty="0">
              <a:latin typeface="+mn-ea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ja-JP" altLang="en-US" sz="3100" dirty="0">
                <a:latin typeface="+mn-ea"/>
                <a:ea typeface="+mn-ea"/>
                <a:cs typeface="+mn-cs"/>
              </a:rPr>
              <a:t>学年末試験が間近に迫ったある日、同じクラスの</a:t>
            </a:r>
            <a:r>
              <a:rPr lang="en-US" altLang="ja-JP" sz="3100" dirty="0">
                <a:latin typeface="+mn-ea"/>
                <a:ea typeface="+mn-ea"/>
                <a:cs typeface="+mn-cs"/>
              </a:rPr>
              <a:t>B</a:t>
            </a:r>
            <a:r>
              <a:rPr lang="ja-JP" altLang="en-US" sz="3100" dirty="0">
                <a:latin typeface="+mn-ea"/>
                <a:ea typeface="+mn-ea"/>
                <a:cs typeface="+mn-cs"/>
              </a:rPr>
              <a:t>さんから、ノートがなくて困っているので</a:t>
            </a:r>
            <a:r>
              <a:rPr lang="en-US" altLang="ja-JP" sz="3100" dirty="0">
                <a:latin typeface="+mn-ea"/>
                <a:ea typeface="+mn-ea"/>
                <a:cs typeface="+mn-cs"/>
              </a:rPr>
              <a:t>A</a:t>
            </a:r>
            <a:r>
              <a:rPr lang="ja-JP" altLang="en-US" sz="3100" dirty="0">
                <a:latin typeface="+mn-ea"/>
                <a:ea typeface="+mn-ea"/>
                <a:cs typeface="+mn-cs"/>
              </a:rPr>
              <a:t>さんのものを貸してほしいと頼まれました。</a:t>
            </a:r>
            <a:endParaRPr lang="en-US" altLang="ja-JP" sz="3100" dirty="0">
              <a:latin typeface="+mn-ea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altLang="ja-JP" sz="3100" dirty="0">
                <a:latin typeface="+mn-ea"/>
                <a:ea typeface="+mn-ea"/>
                <a:cs typeface="+mn-cs"/>
              </a:rPr>
              <a:t>A</a:t>
            </a:r>
            <a:r>
              <a:rPr lang="ja-JP" altLang="en-US" sz="3100" dirty="0">
                <a:latin typeface="+mn-ea"/>
                <a:ea typeface="+mn-ea"/>
                <a:cs typeface="+mn-cs"/>
              </a:rPr>
              <a:t>さんは、今から帰ってその科目の勉強をしようと思っていたところでした。　</a:t>
            </a:r>
          </a:p>
        </p:txBody>
      </p:sp>
      <p:pic>
        <p:nvPicPr>
          <p:cNvPr id="5" name="図 4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A4FFA3B3-C83E-05FB-9E2F-83FFE933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39" y="4652168"/>
            <a:ext cx="1776413" cy="1905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A87F04-467F-EFA8-848A-CC238602B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39" y="4810236"/>
            <a:ext cx="1551998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3E7E5-8D54-D2B2-F534-C3A94621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585" y="166941"/>
            <a:ext cx="5164829" cy="140961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非主張的な言い方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 descr="衣類, 座る, クマ, ぬいぐるみ が含まれている画像&#10;&#10;自動的に生成された説明">
            <a:extLst>
              <a:ext uri="{FF2B5EF4-FFF2-40B4-BE49-F238E27FC236}">
                <a16:creationId xmlns:a16="http://schemas.microsoft.com/office/drawing/2014/main" id="{418F06A1-99F8-A492-30BB-57EDE1925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6" y="2777379"/>
            <a:ext cx="2534536" cy="3018226"/>
          </a:xfrm>
        </p:spPr>
      </p:pic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8C9EA233-1653-01B7-A78B-F1716050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85" y="2431351"/>
            <a:ext cx="2526217" cy="2709080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E9E965D-C242-9C0F-C8B0-BE9A9458969A}"/>
              </a:ext>
            </a:extLst>
          </p:cNvPr>
          <p:cNvSpPr/>
          <p:nvPr/>
        </p:nvSpPr>
        <p:spPr>
          <a:xfrm>
            <a:off x="9233647" y="1998246"/>
            <a:ext cx="2603155" cy="1325562"/>
          </a:xfrm>
          <a:prstGeom prst="wedgeRoundRectCallout">
            <a:avLst>
              <a:gd name="adj1" fmla="val -53163"/>
              <a:gd name="adj2" fmla="val 73743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2B1F13-5675-AAC0-AF4E-6F14CA229904}"/>
              </a:ext>
            </a:extLst>
          </p:cNvPr>
          <p:cNvSpPr txBox="1"/>
          <p:nvPr/>
        </p:nvSpPr>
        <p:spPr>
          <a:xfrm>
            <a:off x="9634291" y="2038245"/>
            <a:ext cx="220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ノートがなくて困ってるから、貸してくれる？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C1EC4A-D3B6-AD24-3F69-0CF644649922}"/>
              </a:ext>
            </a:extLst>
          </p:cNvPr>
          <p:cNvSpPr txBox="1"/>
          <p:nvPr/>
        </p:nvSpPr>
        <p:spPr>
          <a:xfrm>
            <a:off x="1333252" y="2891399"/>
            <a:ext cx="1868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字が汚くてもよければいいわよ</a:t>
            </a:r>
            <a:r>
              <a:rPr lang="en-US" altLang="ja-JP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</a:t>
            </a:r>
            <a:endParaRPr kumimoji="1" lang="ja-JP" altLang="en-US" sz="2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EA3099-0C73-8A9A-1143-86628E8E56A4}"/>
              </a:ext>
            </a:extLst>
          </p:cNvPr>
          <p:cNvSpPr txBox="1"/>
          <p:nvPr/>
        </p:nvSpPr>
        <p:spPr>
          <a:xfrm>
            <a:off x="575567" y="4911638"/>
            <a:ext cx="322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結局、しぶしぶ</a:t>
            </a:r>
            <a:endParaRPr kumimoji="1" lang="en-US" altLang="ja-JP" sz="24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引き受けてしまう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B2994-8672-C9D5-D3D4-B161E6E130E4}"/>
              </a:ext>
            </a:extLst>
          </p:cNvPr>
          <p:cNvSpPr txBox="1"/>
          <p:nvPr/>
        </p:nvSpPr>
        <p:spPr>
          <a:xfrm>
            <a:off x="1964185" y="6000523"/>
            <a:ext cx="8370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私は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ではない、あなたは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3600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EFE71DC-6CF6-BADA-B069-7341B5CD0100}"/>
              </a:ext>
            </a:extLst>
          </p:cNvPr>
          <p:cNvSpPr/>
          <p:nvPr/>
        </p:nvSpPr>
        <p:spPr>
          <a:xfrm>
            <a:off x="9474857" y="4344632"/>
            <a:ext cx="2256107" cy="795799"/>
          </a:xfrm>
          <a:prstGeom prst="wedgeRoundRectCallout">
            <a:avLst>
              <a:gd name="adj1" fmla="val -64505"/>
              <a:gd name="adj2" fmla="val -37372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32013B-9363-CA32-B3C5-94246A34C044}"/>
              </a:ext>
            </a:extLst>
          </p:cNvPr>
          <p:cNvSpPr txBox="1"/>
          <p:nvPr/>
        </p:nvSpPr>
        <p:spPr>
          <a:xfrm>
            <a:off x="9699153" y="4518034"/>
            <a:ext cx="240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それでいい！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649691-7F3D-FE6E-3D9D-9389A11C5318}"/>
              </a:ext>
            </a:extLst>
          </p:cNvPr>
          <p:cNvSpPr txBox="1"/>
          <p:nvPr/>
        </p:nvSpPr>
        <p:spPr>
          <a:xfrm>
            <a:off x="1080838" y="1006371"/>
            <a:ext cx="10650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自分の気持ちは考えず、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相手のことだけを思いやった言い方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を考えてみよう。</a:t>
            </a:r>
            <a:endParaRPr kumimoji="1" lang="ja-JP" altLang="en-US" sz="3200" dirty="0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506331-9C59-1B4C-9C47-362046EB3E14}"/>
              </a:ext>
            </a:extLst>
          </p:cNvPr>
          <p:cNvSpPr/>
          <p:nvPr/>
        </p:nvSpPr>
        <p:spPr>
          <a:xfrm>
            <a:off x="1080838" y="2737088"/>
            <a:ext cx="2373230" cy="1508952"/>
          </a:xfrm>
          <a:prstGeom prst="wedgeRoundRectCallout">
            <a:avLst>
              <a:gd name="adj1" fmla="val 75824"/>
              <a:gd name="adj2" fmla="val 2384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17B55-1BCE-58EF-74A8-999BCAA4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06" y="170448"/>
            <a:ext cx="6771288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非主張的な言い方をすると</a:t>
            </a:r>
          </a:p>
        </p:txBody>
      </p:sp>
      <p:pic>
        <p:nvPicPr>
          <p:cNvPr id="5" name="コンテンツ プレースホルダー 4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92468E72-F6E5-77C5-5546-C3436B7DD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8" y="2273093"/>
            <a:ext cx="3253890" cy="4019133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9810F1-3557-9771-BBD4-16D96C69E83E}"/>
              </a:ext>
            </a:extLst>
          </p:cNvPr>
          <p:cNvSpPr txBox="1"/>
          <p:nvPr/>
        </p:nvSpPr>
        <p:spPr>
          <a:xfrm flipH="1">
            <a:off x="8464505" y="3097924"/>
            <a:ext cx="206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FA1230-C0E1-C319-B7EB-2530F350B841}"/>
              </a:ext>
            </a:extLst>
          </p:cNvPr>
          <p:cNvSpPr txBox="1"/>
          <p:nvPr/>
        </p:nvSpPr>
        <p:spPr>
          <a:xfrm>
            <a:off x="692368" y="3922650"/>
            <a:ext cx="353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結局自分だけがまんする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しかないなんて・・・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（みじめ）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46F4F9-DAF3-45D1-1DDF-45FF663D2879}"/>
              </a:ext>
            </a:extLst>
          </p:cNvPr>
          <p:cNvSpPr txBox="1"/>
          <p:nvPr/>
        </p:nvSpPr>
        <p:spPr>
          <a:xfrm>
            <a:off x="8135007" y="2254469"/>
            <a:ext cx="361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人の都合も知らないで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ひどい！あの人のせいで、 大事な試験勉強ができないなんて！（うらみ）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7BE2C6-C8E0-F3EE-9BA3-696BD7DEBCF3}"/>
              </a:ext>
            </a:extLst>
          </p:cNvPr>
          <p:cNvSpPr txBox="1"/>
          <p:nvPr/>
        </p:nvSpPr>
        <p:spPr>
          <a:xfrm>
            <a:off x="1083880" y="5724380"/>
            <a:ext cx="383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がまんしていた気持ちがたまり、 八つ当たりしてしまう</a:t>
            </a:r>
            <a:endParaRPr kumimoji="1" lang="ja-JP" altLang="en-US" sz="20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FC974-5273-0E80-4F32-3AED40746430}"/>
              </a:ext>
            </a:extLst>
          </p:cNvPr>
          <p:cNvSpPr txBox="1"/>
          <p:nvPr/>
        </p:nvSpPr>
        <p:spPr>
          <a:xfrm>
            <a:off x="8325202" y="4899298"/>
            <a:ext cx="313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不快な気持ちを別の人にグチってしまう</a:t>
            </a:r>
            <a:endParaRPr kumimoji="1" lang="ja-JP" altLang="en-US" sz="20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ACC4440E-C61B-AEE8-E612-AC3DD1D37843}"/>
              </a:ext>
            </a:extLst>
          </p:cNvPr>
          <p:cNvSpPr/>
          <p:nvPr/>
        </p:nvSpPr>
        <p:spPr>
          <a:xfrm>
            <a:off x="97225" y="1690688"/>
            <a:ext cx="5138477" cy="1840788"/>
          </a:xfrm>
          <a:prstGeom prst="cloudCallout">
            <a:avLst>
              <a:gd name="adj1" fmla="val 36177"/>
              <a:gd name="adj2" fmla="val 56304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53CF2451-0151-D2A0-F996-9FE439FF916C}"/>
              </a:ext>
            </a:extLst>
          </p:cNvPr>
          <p:cNvSpPr/>
          <p:nvPr/>
        </p:nvSpPr>
        <p:spPr>
          <a:xfrm>
            <a:off x="7609488" y="1690688"/>
            <a:ext cx="4435366" cy="2644829"/>
          </a:xfrm>
          <a:prstGeom prst="cloudCallout">
            <a:avLst>
              <a:gd name="adj1" fmla="val -48025"/>
              <a:gd name="adj2" fmla="val 49684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441D9-FF1F-1CC1-7A0C-9712D4DFC5D2}"/>
              </a:ext>
            </a:extLst>
          </p:cNvPr>
          <p:cNvSpPr txBox="1"/>
          <p:nvPr/>
        </p:nvSpPr>
        <p:spPr>
          <a:xfrm>
            <a:off x="692368" y="2090471"/>
            <a:ext cx="4328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いつ返してくれるのかな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 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勉強できないよ 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。（モヤモヤ）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48290A26-4F3B-223E-6435-7FE47D6D3E7B}"/>
              </a:ext>
            </a:extLst>
          </p:cNvPr>
          <p:cNvSpPr/>
          <p:nvPr/>
        </p:nvSpPr>
        <p:spPr>
          <a:xfrm>
            <a:off x="86710" y="3602421"/>
            <a:ext cx="4137134" cy="1840788"/>
          </a:xfrm>
          <a:prstGeom prst="cloudCallout">
            <a:avLst>
              <a:gd name="adj1" fmla="val 58133"/>
              <a:gd name="adj2" fmla="val -36351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7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D06EE-9C6E-528C-4B86-9C4EF43A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432" y="458749"/>
            <a:ext cx="4010243" cy="706930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攻撃的な言い方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kumimoji="1"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6532E6C-98B0-1388-C9D3-97049745D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93" y="2751151"/>
            <a:ext cx="2467048" cy="2937858"/>
          </a:xfrm>
        </p:spPr>
      </p:pic>
      <p:pic>
        <p:nvPicPr>
          <p:cNvPr id="6" name="図 5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9E3F75BD-6A3A-186F-5500-23DD6F8FB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64" y="2751151"/>
            <a:ext cx="2402445" cy="2576348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022770DC-3D08-05AD-7E0D-83B4E7135812}"/>
              </a:ext>
            </a:extLst>
          </p:cNvPr>
          <p:cNvSpPr/>
          <p:nvPr/>
        </p:nvSpPr>
        <p:spPr>
          <a:xfrm flipH="1">
            <a:off x="314033" y="2599337"/>
            <a:ext cx="4225731" cy="2402969"/>
          </a:xfrm>
          <a:prstGeom prst="wedgeRoundRectCallout">
            <a:avLst>
              <a:gd name="adj1" fmla="val -58643"/>
              <a:gd name="adj2" fmla="val 3453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19F495-2D1A-AD56-A29A-8368DEDDFC91}"/>
              </a:ext>
            </a:extLst>
          </p:cNvPr>
          <p:cNvSpPr txBox="1"/>
          <p:nvPr/>
        </p:nvSpPr>
        <p:spPr>
          <a:xfrm>
            <a:off x="474855" y="2823950"/>
            <a:ext cx="3904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今頃ノートを借りようなんてちょっと常識ないんじゃない！今まで何してたのよ！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私、そういう人には貸さないことにしてるの！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7D8D8B6-1817-370D-8ED6-767C529FAD76}"/>
              </a:ext>
            </a:extLst>
          </p:cNvPr>
          <p:cNvSpPr/>
          <p:nvPr/>
        </p:nvSpPr>
        <p:spPr>
          <a:xfrm>
            <a:off x="9161929" y="2336019"/>
            <a:ext cx="2687484" cy="1304490"/>
          </a:xfrm>
          <a:prstGeom prst="wedgeRoundRectCallout">
            <a:avLst>
              <a:gd name="adj1" fmla="val -51220"/>
              <a:gd name="adj2" fmla="val 84927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74F77F-8D2C-FCEA-06B4-F2716B3AAF49}"/>
              </a:ext>
            </a:extLst>
          </p:cNvPr>
          <p:cNvSpPr txBox="1"/>
          <p:nvPr/>
        </p:nvSpPr>
        <p:spPr>
          <a:xfrm>
            <a:off x="2640723" y="5998765"/>
            <a:ext cx="714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私は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、あなたは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ではない</a:t>
            </a:r>
            <a:endParaRPr kumimoji="1"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26A858-D7E7-FEE0-FF59-6A9C3EDF1B71}"/>
              </a:ext>
            </a:extLst>
          </p:cNvPr>
          <p:cNvSpPr txBox="1"/>
          <p:nvPr/>
        </p:nvSpPr>
        <p:spPr>
          <a:xfrm>
            <a:off x="652955" y="1669866"/>
            <a:ext cx="10886090" cy="84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8F0040-C062-C0AB-EECB-3216CA302284}"/>
              </a:ext>
            </a:extLst>
          </p:cNvPr>
          <p:cNvSpPr txBox="1"/>
          <p:nvPr/>
        </p:nvSpPr>
        <p:spPr>
          <a:xfrm>
            <a:off x="425240" y="1258801"/>
            <a:ext cx="11113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相手の気持ちは考えず、 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自分のことだけを思った言い方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を考えましょう。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F43867-9CCA-6AF4-8733-2C988A27A193}"/>
              </a:ext>
            </a:extLst>
          </p:cNvPr>
          <p:cNvSpPr txBox="1"/>
          <p:nvPr/>
        </p:nvSpPr>
        <p:spPr>
          <a:xfrm>
            <a:off x="9538531" y="2382872"/>
            <a:ext cx="220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ノートがなくて困ってるから、貸してくれる？</a:t>
            </a:r>
          </a:p>
        </p:txBody>
      </p:sp>
    </p:spTree>
    <p:extLst>
      <p:ext uri="{BB962C8B-B14F-4D97-AF65-F5344CB8AC3E}">
        <p14:creationId xmlns:p14="http://schemas.microsoft.com/office/powerpoint/2010/main" val="22580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D4E89-E744-D8C9-6DF5-FFFE1C77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124" y="459191"/>
            <a:ext cx="6157751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攻撃的な言い方をすると</a:t>
            </a:r>
          </a:p>
        </p:txBody>
      </p:sp>
      <p:pic>
        <p:nvPicPr>
          <p:cNvPr id="5" name="コンテンツ プレースホルダー 4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21AECEE5-2699-3084-1922-A2C02CF6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39" y="2738028"/>
            <a:ext cx="2739821" cy="3384166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C68C49-F077-F12A-FDC7-96EA7A30CF04}"/>
              </a:ext>
            </a:extLst>
          </p:cNvPr>
          <p:cNvSpPr txBox="1"/>
          <p:nvPr/>
        </p:nvSpPr>
        <p:spPr>
          <a:xfrm>
            <a:off x="7769773" y="2563423"/>
            <a:ext cx="318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つい言いすぎちゃった。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傷つけちゃったかな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（後悔）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28D46E6E-32B0-C9C4-5706-6DDC880E8F3C}"/>
              </a:ext>
            </a:extLst>
          </p:cNvPr>
          <p:cNvSpPr/>
          <p:nvPr/>
        </p:nvSpPr>
        <p:spPr>
          <a:xfrm flipH="1">
            <a:off x="130625" y="1784754"/>
            <a:ext cx="4535963" cy="2430196"/>
          </a:xfrm>
          <a:prstGeom prst="cloudCallout">
            <a:avLst>
              <a:gd name="adj1" fmla="val -44049"/>
              <a:gd name="adj2" fmla="val 50252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44307D18-D27F-F91C-A908-0BEF8FA0CD1E}"/>
              </a:ext>
            </a:extLst>
          </p:cNvPr>
          <p:cNvSpPr/>
          <p:nvPr/>
        </p:nvSpPr>
        <p:spPr>
          <a:xfrm>
            <a:off x="7150605" y="2060518"/>
            <a:ext cx="4074443" cy="2228333"/>
          </a:xfrm>
          <a:prstGeom prst="cloudCallout">
            <a:avLst>
              <a:gd name="adj1" fmla="val -41571"/>
              <a:gd name="adj2" fmla="val 53707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4F00DF-4C73-BC5E-B98D-8BD8F5AB50F2}"/>
              </a:ext>
            </a:extLst>
          </p:cNvPr>
          <p:cNvSpPr txBox="1"/>
          <p:nvPr/>
        </p:nvSpPr>
        <p:spPr>
          <a:xfrm flipH="1">
            <a:off x="6350032" y="5972047"/>
            <a:ext cx="567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二人の関係もギスギスしたものに・・・</a:t>
            </a:r>
            <a:endParaRPr kumimoji="1" lang="ja-JP" altLang="en-US" sz="24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1E73AA-882B-FDF8-3CFE-2E06EF3467DE}"/>
              </a:ext>
            </a:extLst>
          </p:cNvPr>
          <p:cNvSpPr txBox="1"/>
          <p:nvPr/>
        </p:nvSpPr>
        <p:spPr>
          <a:xfrm>
            <a:off x="806626" y="2352222"/>
            <a:ext cx="3792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怒らせてしまったかな。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友達のままでいられるかな　　　　　（心配）</a:t>
            </a:r>
          </a:p>
        </p:txBody>
      </p:sp>
    </p:spTree>
    <p:extLst>
      <p:ext uri="{BB962C8B-B14F-4D97-AF65-F5344CB8AC3E}">
        <p14:creationId xmlns:p14="http://schemas.microsoft.com/office/powerpoint/2010/main" val="32656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AE9D2F0E-F28C-B8B4-4860-67C3FF4AC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74" y="819805"/>
            <a:ext cx="8177222" cy="62453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00AB04-8DB0-2B05-673B-70082BEB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9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自分の気持ちを上手に伝えるポイント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6C716F-AE3E-40A4-ED07-92B02D0A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714" y="2083403"/>
            <a:ext cx="6203731" cy="289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 客観的</a:t>
            </a:r>
            <a:r>
              <a:rPr lang="ja-JP" altLang="en-US" sz="36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状況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 自分が</a:t>
            </a:r>
            <a:r>
              <a:rPr lang="ja-JP" altLang="en-US" sz="36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感じたこと </a:t>
            </a:r>
            <a:endParaRPr lang="en-US" altLang="ja-JP" sz="36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 </a:t>
            </a:r>
            <a:r>
              <a:rPr lang="ja-JP" altLang="en-US" sz="36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提案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 </a:t>
            </a:r>
            <a:r>
              <a:rPr lang="ja-JP" altLang="en-US" sz="36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フォロー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（代替案の提示）</a:t>
            </a:r>
            <a:endParaRPr kumimoji="1"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52FE85-7330-B85C-117D-EA694DB864FF}"/>
              </a:ext>
            </a:extLst>
          </p:cNvPr>
          <p:cNvSpPr txBox="1"/>
          <p:nvPr/>
        </p:nvSpPr>
        <p:spPr>
          <a:xfrm>
            <a:off x="110358" y="5814701"/>
            <a:ext cx="962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＜基本的な態度＞ 自分の気持ちも相手の気持ちも大事にする</a:t>
            </a:r>
            <a:endParaRPr lang="en-US" altLang="ja-JP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　　　　　 ていねいで、友好的に、率直に伝える </a:t>
            </a:r>
            <a:endParaRPr kumimoji="1"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D06EE-9C6E-528C-4B86-9C4EF43A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960" y="254290"/>
            <a:ext cx="5168349" cy="646331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アサーティブ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な言い方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kumimoji="1"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9E3F75BD-6A3A-186F-5500-23DD6F8FB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64" y="2751151"/>
            <a:ext cx="2402445" cy="2576348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022770DC-3D08-05AD-7E0D-83B4E7135812}"/>
              </a:ext>
            </a:extLst>
          </p:cNvPr>
          <p:cNvSpPr/>
          <p:nvPr/>
        </p:nvSpPr>
        <p:spPr>
          <a:xfrm flipH="1">
            <a:off x="272885" y="1734923"/>
            <a:ext cx="4189715" cy="1495582"/>
          </a:xfrm>
          <a:prstGeom prst="wedgeRoundRectCallout">
            <a:avLst>
              <a:gd name="adj1" fmla="val -59817"/>
              <a:gd name="adj2" fmla="val 43965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7D8D8B6-1817-370D-8ED6-767C529FAD76}"/>
              </a:ext>
            </a:extLst>
          </p:cNvPr>
          <p:cNvSpPr/>
          <p:nvPr/>
        </p:nvSpPr>
        <p:spPr>
          <a:xfrm>
            <a:off x="9062458" y="2294074"/>
            <a:ext cx="2467048" cy="1304490"/>
          </a:xfrm>
          <a:prstGeom prst="wedgeRoundRectCallout">
            <a:avLst>
              <a:gd name="adj1" fmla="val -45839"/>
              <a:gd name="adj2" fmla="val 7293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74F77F-8D2C-FCEA-06B4-F2716B3AAF49}"/>
              </a:ext>
            </a:extLst>
          </p:cNvPr>
          <p:cNvSpPr txBox="1"/>
          <p:nvPr/>
        </p:nvSpPr>
        <p:spPr>
          <a:xfrm>
            <a:off x="3556842" y="5928448"/>
            <a:ext cx="714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私は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kumimoji="1"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、あなたも</a:t>
            </a:r>
            <a:r>
              <a:rPr kumimoji="1"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endParaRPr kumimoji="1" lang="ja-JP" altLang="en-US" sz="36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1FCE1E0-BA6A-3FA8-0163-DE8D0A32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89" y="2550940"/>
            <a:ext cx="2535492" cy="311219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39247E-E89E-CA2C-3AF0-202A7D01B3EB}"/>
              </a:ext>
            </a:extLst>
          </p:cNvPr>
          <p:cNvSpPr txBox="1"/>
          <p:nvPr/>
        </p:nvSpPr>
        <p:spPr>
          <a:xfrm>
            <a:off x="472800" y="1880561"/>
            <a:ext cx="382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困ったなー。今から帰ってその勉強をしようと思っているところなの。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C9AB6F82-4040-4F73-BE4B-CFCA36B313FE}"/>
              </a:ext>
            </a:extLst>
          </p:cNvPr>
          <p:cNvSpPr/>
          <p:nvPr/>
        </p:nvSpPr>
        <p:spPr>
          <a:xfrm>
            <a:off x="272886" y="4007645"/>
            <a:ext cx="3935658" cy="2127974"/>
          </a:xfrm>
          <a:prstGeom prst="wedgeRoundRectCallout">
            <a:avLst>
              <a:gd name="adj1" fmla="val 62087"/>
              <a:gd name="adj2" fmla="val -18075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5CABAC-2A59-193E-7862-EA8558DF61F7}"/>
              </a:ext>
            </a:extLst>
          </p:cNvPr>
          <p:cNvSpPr txBox="1"/>
          <p:nvPr/>
        </p:nvSpPr>
        <p:spPr>
          <a:xfrm>
            <a:off x="642673" y="4107036"/>
            <a:ext cx="3340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だから今回は貸してあげられないけど、この次からもう少し早く言ったくれたら、貸してあげることができると思うわ。ごめんね。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吹き出し: 線 23">
            <a:extLst>
              <a:ext uri="{FF2B5EF4-FFF2-40B4-BE49-F238E27FC236}">
                <a16:creationId xmlns:a16="http://schemas.microsoft.com/office/drawing/2014/main" id="{14450CD5-BD84-67A8-6ADB-296BC805ACFF}"/>
              </a:ext>
            </a:extLst>
          </p:cNvPr>
          <p:cNvSpPr/>
          <p:nvPr/>
        </p:nvSpPr>
        <p:spPr>
          <a:xfrm>
            <a:off x="570228" y="1138535"/>
            <a:ext cx="1613296" cy="462381"/>
          </a:xfrm>
          <a:prstGeom prst="borderCallout1">
            <a:avLst>
              <a:gd name="adj1" fmla="val 80123"/>
              <a:gd name="adj2" fmla="val 39551"/>
              <a:gd name="adj3" fmla="val 187678"/>
              <a:gd name="adj4" fmla="val 235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感じたこと</a:t>
            </a:r>
          </a:p>
        </p:txBody>
      </p:sp>
      <p:sp>
        <p:nvSpPr>
          <p:cNvPr id="25" name="吹き出し: 線 24">
            <a:extLst>
              <a:ext uri="{FF2B5EF4-FFF2-40B4-BE49-F238E27FC236}">
                <a16:creationId xmlns:a16="http://schemas.microsoft.com/office/drawing/2014/main" id="{73974A02-A562-E130-FCA1-DBF03480C3D3}"/>
              </a:ext>
            </a:extLst>
          </p:cNvPr>
          <p:cNvSpPr/>
          <p:nvPr/>
        </p:nvSpPr>
        <p:spPr>
          <a:xfrm>
            <a:off x="4595649" y="1880561"/>
            <a:ext cx="1891862" cy="399535"/>
          </a:xfrm>
          <a:prstGeom prst="borderCallout1">
            <a:avLst>
              <a:gd name="adj1" fmla="val 18750"/>
              <a:gd name="adj2" fmla="val -8333"/>
              <a:gd name="adj3" fmla="val 131185"/>
              <a:gd name="adj4" fmla="val -344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客観的状況</a:t>
            </a:r>
          </a:p>
        </p:txBody>
      </p:sp>
      <p:sp>
        <p:nvSpPr>
          <p:cNvPr id="26" name="吹き出し: 線 25">
            <a:extLst>
              <a:ext uri="{FF2B5EF4-FFF2-40B4-BE49-F238E27FC236}">
                <a16:creationId xmlns:a16="http://schemas.microsoft.com/office/drawing/2014/main" id="{6E2D9E02-FEBE-3EC7-F90E-F661BF75F10A}"/>
              </a:ext>
            </a:extLst>
          </p:cNvPr>
          <p:cNvSpPr/>
          <p:nvPr/>
        </p:nvSpPr>
        <p:spPr>
          <a:xfrm>
            <a:off x="1954924" y="3480977"/>
            <a:ext cx="1001967" cy="424260"/>
          </a:xfrm>
          <a:prstGeom prst="borderCallout1">
            <a:avLst>
              <a:gd name="adj1" fmla="val 16892"/>
              <a:gd name="adj2" fmla="val 20593"/>
              <a:gd name="adj3" fmla="val 270758"/>
              <a:gd name="adj4" fmla="val 516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</a:t>
            </a:r>
          </a:p>
        </p:txBody>
      </p:sp>
      <p:sp>
        <p:nvSpPr>
          <p:cNvPr id="27" name="吹き出し: 線 26">
            <a:extLst>
              <a:ext uri="{FF2B5EF4-FFF2-40B4-BE49-F238E27FC236}">
                <a16:creationId xmlns:a16="http://schemas.microsoft.com/office/drawing/2014/main" id="{7F98BD89-7AD2-96EE-4F46-2FA8048481A7}"/>
              </a:ext>
            </a:extLst>
          </p:cNvPr>
          <p:cNvSpPr/>
          <p:nvPr/>
        </p:nvSpPr>
        <p:spPr>
          <a:xfrm>
            <a:off x="2593428" y="6369408"/>
            <a:ext cx="1559460" cy="410742"/>
          </a:xfrm>
          <a:prstGeom prst="borderCallout1">
            <a:avLst>
              <a:gd name="adj1" fmla="val 14912"/>
              <a:gd name="adj2" fmla="val 14919"/>
              <a:gd name="adj3" fmla="val -186646"/>
              <a:gd name="adj4" fmla="val 77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フォロー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C1E041-E2BD-491C-6C91-2392F710CE08}"/>
              </a:ext>
            </a:extLst>
          </p:cNvPr>
          <p:cNvSpPr txBox="1"/>
          <p:nvPr/>
        </p:nvSpPr>
        <p:spPr>
          <a:xfrm>
            <a:off x="2593428" y="1016141"/>
            <a:ext cx="841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自分も相手も大切にした言い方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を考えましょう。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E3D395-F88D-481B-3DF4-D717F95B056D}"/>
              </a:ext>
            </a:extLst>
          </p:cNvPr>
          <p:cNvSpPr txBox="1"/>
          <p:nvPr/>
        </p:nvSpPr>
        <p:spPr>
          <a:xfrm>
            <a:off x="9272357" y="2321390"/>
            <a:ext cx="220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ノートがなくて困ってるから、貸してくれる？</a:t>
            </a:r>
          </a:p>
        </p:txBody>
      </p:sp>
    </p:spTree>
    <p:extLst>
      <p:ext uri="{BB962C8B-B14F-4D97-AF65-F5344CB8AC3E}">
        <p14:creationId xmlns:p14="http://schemas.microsoft.com/office/powerpoint/2010/main" val="32462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1" grpId="0"/>
      <p:bldP spid="24" grpId="0" animBg="1"/>
      <p:bldP spid="25" grpId="0" animBg="1"/>
      <p:bldP spid="26" grpId="0" animBg="1"/>
      <p:bldP spid="2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8CCF470-2E70-7FEA-8B3C-5582DF9C8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66688"/>
            <a:ext cx="7875494" cy="963613"/>
          </a:xfrm>
        </p:spPr>
        <p:txBody>
          <a:bodyPr/>
          <a:lstStyle/>
          <a:p>
            <a:pPr algn="l" eaLnBrk="1" hangingPunct="1"/>
            <a:r>
              <a:rPr lang="ja-JP" altLang="en-US" sz="3600" dirty="0"/>
              <a:t>福島県の現状はどうでしょうか？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C4FB076-6D8B-9FE3-86F4-5EDA722DB0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43113" y="1130301"/>
            <a:ext cx="8229600" cy="26654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質問：</a:t>
            </a:r>
            <a:r>
              <a:rPr lang="ja-JP" altLang="en-US" sz="3600" dirty="0">
                <a:ea typeface="HG創英角ﾎﾟｯﾌﾟ体" pitchFamily="49" charset="-128"/>
              </a:rPr>
              <a:t>福島県の１０代女性の人工妊娠中絶率は全国平均より高い？低い？</a:t>
            </a:r>
          </a:p>
          <a:p>
            <a:pPr eaLnBrk="1" hangingPunct="1">
              <a:buFontTx/>
              <a:buNone/>
              <a:defRPr/>
            </a:pPr>
            <a:endParaRPr lang="ja-JP" altLang="en-US" sz="1600" dirty="0">
              <a:ea typeface="HG創英角ﾎﾟｯﾌﾟ体" pitchFamily="49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4000" dirty="0">
                <a:solidFill>
                  <a:srgbClr val="FF0066"/>
                </a:solidFill>
                <a:latin typeface="HG創英角ﾎﾟｯﾌﾟ体" pitchFamily="49" charset="-128"/>
                <a:ea typeface="HG創英角ﾎﾟｯﾌﾟ体" pitchFamily="49" charset="-128"/>
              </a:rPr>
              <a:t>　　答え：全国平均より低い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7850F04-A013-C027-C449-88F8281B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795714"/>
            <a:ext cx="86813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chemeClr val="accent2"/>
                </a:solidFill>
              </a:rPr>
              <a:t>福島県は全国で人工妊娠中絶率は何番目？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chemeClr val="accent2"/>
                </a:solidFill>
              </a:rPr>
              <a:t>　平成１６（２００４）年度・・ワースト２位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chemeClr val="accent2"/>
                </a:solidFill>
              </a:rPr>
              <a:t>　平成１７（２００５）年度・・ワースト４位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chemeClr val="accent2"/>
                </a:solidFill>
              </a:rPr>
              <a:t>　令和３（２０２１）年度・・ワースト２８位　　　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chemeClr val="accent2"/>
                </a:solidFill>
              </a:rPr>
              <a:t>　　　　　　　</a:t>
            </a:r>
            <a:r>
              <a:rPr lang="en-US" altLang="ja-JP" b="1" dirty="0">
                <a:solidFill>
                  <a:schemeClr val="accent2"/>
                </a:solidFill>
              </a:rPr>
              <a:t>☆</a:t>
            </a:r>
            <a:r>
              <a:rPr lang="ja-JP" altLang="en-US" b="1" dirty="0">
                <a:solidFill>
                  <a:schemeClr val="accent2"/>
                </a:solidFill>
              </a:rPr>
              <a:t>順位は下がってきてるけれど、なくなってはいない。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F77480-FED9-6642-4A02-3E69007D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8" y="2652111"/>
            <a:ext cx="4216251" cy="17170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場面２</a:t>
            </a:r>
            <a: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</a:br>
            <a: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『</a:t>
            </a:r>
            <a:r>
              <a:rPr lang="ja-JP" altLang="en-US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家</a:t>
            </a:r>
            <a:r>
              <a:rPr kumimoji="1" lang="ja-JP" altLang="en-US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においでよ</a:t>
            </a:r>
            <a:r>
              <a:rPr kumimoji="1" lang="en-US" altLang="ja-JP" dirty="0">
                <a:solidFill>
                  <a:srgbClr val="FFFFFF"/>
                </a:solidFill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dirty="0">
                <a:solidFill>
                  <a:srgbClr val="FFFFFF"/>
                </a:solidFill>
              </a:rPr>
              <a:t>　</a:t>
            </a:r>
            <a:r>
              <a:rPr lang="en-US" altLang="ja-JP" dirty="0">
                <a:solidFill>
                  <a:srgbClr val="FFFFFF"/>
                </a:solidFill>
              </a:rPr>
              <a:t/>
            </a:r>
            <a:br>
              <a:rPr lang="en-US" altLang="ja-JP" dirty="0">
                <a:solidFill>
                  <a:srgbClr val="FFFFFF"/>
                </a:solidFill>
              </a:rPr>
            </a:b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7B520-A7E9-0E72-32C8-17DF968B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06" y="1691978"/>
            <a:ext cx="6162750" cy="14862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20000"/>
              </a:spcBef>
              <a:buNone/>
            </a:pPr>
            <a:r>
              <a:rPr lang="ja-JP" altLang="en-US" dirty="0">
                <a:latin typeface="+mn-ea"/>
              </a:rPr>
              <a:t>ある日、</a:t>
            </a:r>
            <a:r>
              <a:rPr lang="en-US" altLang="ja-JP" dirty="0">
                <a:latin typeface="+mn-ea"/>
              </a:rPr>
              <a:t>A</a:t>
            </a:r>
            <a:r>
              <a:rPr lang="ja-JP" altLang="en-US" dirty="0">
                <a:latin typeface="+mn-ea"/>
              </a:rPr>
              <a:t>くん（</a:t>
            </a:r>
            <a:r>
              <a:rPr lang="en-US" altLang="ja-JP" dirty="0">
                <a:latin typeface="+mn-ea"/>
              </a:rPr>
              <a:t>B</a:t>
            </a:r>
            <a:r>
              <a:rPr lang="ja-JP" altLang="en-US" dirty="0">
                <a:latin typeface="+mn-ea"/>
              </a:rPr>
              <a:t>さん）から</a:t>
            </a:r>
            <a:endParaRPr lang="en-US" altLang="ja-JP" dirty="0">
              <a:latin typeface="+mn-ea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ja-JP" altLang="en-US" dirty="0">
                <a:latin typeface="+mn-ea"/>
              </a:rPr>
              <a:t>「今週末は親が旅行でいないから、家は自分一人なんだ。家においでよ。」と言われました。</a:t>
            </a:r>
            <a:endParaRPr lang="en-US" altLang="ja-JP" dirty="0">
              <a:latin typeface="+mn-ea"/>
            </a:endParaRPr>
          </a:p>
          <a:p>
            <a:pPr eaLnBrk="1" hangingPunct="1">
              <a:buFontTx/>
              <a:buNone/>
            </a:pPr>
            <a:endParaRPr lang="ja-JP" altLang="en-US" sz="3100" dirty="0"/>
          </a:p>
          <a:p>
            <a:endParaRPr kumimoji="1" lang="ja-JP" altLang="en-US" dirty="0"/>
          </a:p>
        </p:txBody>
      </p:sp>
      <p:pic>
        <p:nvPicPr>
          <p:cNvPr id="5" name="図 4" descr="おもちゃ, 人形, レゴ, 挿絵 が含まれている画像&#10;&#10;自動的に生成された説明">
            <a:extLst>
              <a:ext uri="{FF2B5EF4-FFF2-40B4-BE49-F238E27FC236}">
                <a16:creationId xmlns:a16="http://schemas.microsoft.com/office/drawing/2014/main" id="{93A202D8-D0D5-FE90-82C7-20BCE7CC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02" y="270118"/>
            <a:ext cx="1697825" cy="1697825"/>
          </a:xfrm>
          <a:prstGeom prst="rect">
            <a:avLst/>
          </a:prstGeom>
        </p:spPr>
      </p:pic>
      <p:pic>
        <p:nvPicPr>
          <p:cNvPr id="7" name="図 6" descr="おもちゃ, 人形, 衣類 が含まれている画像&#10;&#10;自動的に生成された説明">
            <a:extLst>
              <a:ext uri="{FF2B5EF4-FFF2-40B4-BE49-F238E27FC236}">
                <a16:creationId xmlns:a16="http://schemas.microsoft.com/office/drawing/2014/main" id="{B7FC9EE5-AD7F-675D-50E0-3D30FC196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42" y="4738456"/>
            <a:ext cx="1803664" cy="18036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7ECAE4-5AEA-A1EB-1C8E-CED802BFA287}"/>
              </a:ext>
            </a:extLst>
          </p:cNvPr>
          <p:cNvSpPr txBox="1"/>
          <p:nvPr/>
        </p:nvSpPr>
        <p:spPr>
          <a:xfrm>
            <a:off x="5400080" y="3546440"/>
            <a:ext cx="6458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20000"/>
              </a:spcBef>
              <a:buNone/>
            </a:pPr>
            <a:r>
              <a:rPr lang="ja-JP" altLang="en-US" sz="2400" dirty="0">
                <a:latin typeface="+mn-ea"/>
              </a:rPr>
              <a:t>でも、</a:t>
            </a:r>
            <a:r>
              <a:rPr lang="en-US" altLang="ja-JP" sz="2400" dirty="0">
                <a:latin typeface="+mn-ea"/>
              </a:rPr>
              <a:t>B</a:t>
            </a:r>
            <a:r>
              <a:rPr lang="ja-JP" altLang="en-US" sz="2400" dirty="0">
                <a:latin typeface="+mn-ea"/>
              </a:rPr>
              <a:t>さん（</a:t>
            </a:r>
            <a:r>
              <a:rPr lang="en-US" altLang="ja-JP" sz="2400" dirty="0">
                <a:latin typeface="+mn-ea"/>
              </a:rPr>
              <a:t>A</a:t>
            </a:r>
            <a:r>
              <a:rPr lang="ja-JP" altLang="en-US" sz="2400" dirty="0">
                <a:latin typeface="+mn-ea"/>
              </a:rPr>
              <a:t>くん）の方はデートも初めてなのに誰もいないところで、二人きりになりたくない</a:t>
            </a:r>
            <a:r>
              <a:rPr lang="en-US" altLang="ja-JP" sz="2400" dirty="0">
                <a:latin typeface="+mn-ea"/>
              </a:rPr>
              <a:t>…</a:t>
            </a:r>
            <a:r>
              <a:rPr lang="ja-JP" altLang="en-US" sz="2400" dirty="0">
                <a:latin typeface="+mn-ea"/>
              </a:rPr>
              <a:t>。でも「行きたくない」って言ったら嫌われるかも</a:t>
            </a:r>
            <a:r>
              <a:rPr lang="en-US" altLang="ja-JP" sz="2400" dirty="0">
                <a:latin typeface="+mn-ea"/>
              </a:rPr>
              <a:t>…</a:t>
            </a:r>
            <a:r>
              <a:rPr lang="ja-JP" altLang="en-US" sz="2400" dirty="0">
                <a:latin typeface="+mn-ea"/>
              </a:rPr>
              <a:t>と心配です。</a:t>
            </a:r>
          </a:p>
        </p:txBody>
      </p:sp>
    </p:spTree>
    <p:extLst>
      <p:ext uri="{BB962C8B-B14F-4D97-AF65-F5344CB8AC3E}">
        <p14:creationId xmlns:p14="http://schemas.microsoft.com/office/powerpoint/2010/main" val="10442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991544" y="980728"/>
            <a:ext cx="8208912" cy="10081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91544" y="9807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気持ちを伝えたい状況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847530" y="260648"/>
            <a:ext cx="2232248" cy="576064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72000" rIns="74295" bIns="889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アサーション練習帳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991544" y="4689168"/>
            <a:ext cx="8208912" cy="1836176"/>
          </a:xfrm>
          <a:prstGeom prst="roundRect">
            <a:avLst>
              <a:gd name="adj" fmla="val 787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168010" y="2348880"/>
            <a:ext cx="4032448" cy="1980240"/>
          </a:xfrm>
          <a:prstGeom prst="roundRect">
            <a:avLst>
              <a:gd name="adj" fmla="val 1123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91546" y="2348880"/>
            <a:ext cx="3960440" cy="1980240"/>
          </a:xfrm>
          <a:prstGeom prst="roundRect">
            <a:avLst>
              <a:gd name="adj" fmla="val 761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1194" y="2417801"/>
            <a:ext cx="361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非主張的な（自分の気持ちを無視した）言い方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20302" y="2413356"/>
            <a:ext cx="378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攻撃的な（相手の気持ちを無視した）言い方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91544" y="4689172"/>
            <a:ext cx="571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アサーティブな（自分と相手の両方の気持ちを気づかった）言い方</a:t>
            </a: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3665676" y="2078808"/>
            <a:ext cx="540072" cy="1800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二等辺三角形 14"/>
          <p:cNvSpPr/>
          <p:nvPr/>
        </p:nvSpPr>
        <p:spPr>
          <a:xfrm rot="10800000">
            <a:off x="7923242" y="2078808"/>
            <a:ext cx="540072" cy="1800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二等辺三角形 15"/>
          <p:cNvSpPr/>
          <p:nvPr/>
        </p:nvSpPr>
        <p:spPr>
          <a:xfrm rot="10800000">
            <a:off x="3665673" y="4419120"/>
            <a:ext cx="540072" cy="1800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二等辺三角形 16"/>
          <p:cNvSpPr/>
          <p:nvPr/>
        </p:nvSpPr>
        <p:spPr>
          <a:xfrm rot="10800000">
            <a:off x="7923242" y="4419120"/>
            <a:ext cx="540072" cy="1800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91544" y="4996948"/>
            <a:ext cx="784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>
                    <a:lumMod val="75000"/>
                  </a:schemeClr>
                </a:solidFill>
              </a:rPr>
              <a:t>①困っている状況、②自分の気持ち、③提案、④フォロー（代案）をていねいに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21391" y="1219398"/>
            <a:ext cx="789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ct val="20000"/>
              </a:spcBef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彼氏（彼女）から「今週末、親が旅行で誰もいないから、家に遊びにおいでよ」と言われた</a:t>
            </a:r>
            <a:r>
              <a:rPr kumimoji="1"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という状況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>
            <a:extLst>
              <a:ext uri="{FF2B5EF4-FFF2-40B4-BE49-F238E27FC236}">
                <a16:creationId xmlns:a16="http://schemas.microsoft.com/office/drawing/2014/main" id="{EEE66FE8-DD42-D4BC-098E-0CDEB7A2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726" y="1976577"/>
            <a:ext cx="2571308" cy="1654125"/>
          </a:xfrm>
          <a:prstGeom prst="wedgeEllipseCallout">
            <a:avLst>
              <a:gd name="adj1" fmla="val -47372"/>
              <a:gd name="adj2" fmla="val 60104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2800" b="1">
              <a:latin typeface="Arial" panose="020B0604020202020204" pitchFamily="34" charset="0"/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405DA9C5-333B-332B-9697-BFDDCEFE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99" y="2138111"/>
            <a:ext cx="2443828" cy="1714642"/>
          </a:xfrm>
          <a:prstGeom prst="wedgeEllipseCallout">
            <a:avLst>
              <a:gd name="adj1" fmla="val 49877"/>
              <a:gd name="adj2" fmla="val 56788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b="1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51DBD41-9F0C-C8D9-7ACD-E209F52A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 sz="3200" b="1">
              <a:solidFill>
                <a:schemeClr val="folHlink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0487" name="Text Box 8">
            <a:extLst>
              <a:ext uri="{FF2B5EF4-FFF2-40B4-BE49-F238E27FC236}">
                <a16:creationId xmlns:a16="http://schemas.microsoft.com/office/drawing/2014/main" id="{372E46D1-944F-9951-5416-0ACE81B7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537" y="1328259"/>
            <a:ext cx="9631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b="1" dirty="0">
                <a:latin typeface="Arial" panose="020B0604020202020204" pitchFamily="34" charset="0"/>
              </a:rPr>
              <a:t>自分も相手も大切にしたアサーティブな言い方を考えよう！</a:t>
            </a:r>
            <a:endParaRPr lang="ja-JP" altLang="en-US" sz="2800" b="1" dirty="0"/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FBF1D338-A55F-82CC-561C-DB5ED816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331" y="5544835"/>
            <a:ext cx="9936479" cy="8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ja-JP" altLang="en-US" dirty="0">
                <a:latin typeface="Arial" panose="020B0604020202020204" pitchFamily="34" charset="0"/>
              </a:rPr>
              <a:t>①アサーティブな言い方をすると、どんな気持ちになりますか？</a:t>
            </a:r>
            <a:endParaRPr lang="en-US" altLang="ja-JP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ja-JP" altLang="en-US" dirty="0">
                <a:latin typeface="Arial" panose="020B0604020202020204" pitchFamily="34" charset="0"/>
              </a:rPr>
              <a:t>②観察していた人はどのような印象を持ちましたか？話し合ってみよう！</a:t>
            </a:r>
            <a:endParaRPr lang="en-US" altLang="ja-JP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01B5AAA-3D47-BF1D-1499-9E9BDCFD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161070"/>
            <a:ext cx="10911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800" dirty="0">
                <a:solidFill>
                  <a:srgbClr val="FF0066"/>
                </a:solidFill>
                <a:ea typeface="HGP創英角ﾎﾟｯﾌﾟ体" panose="040B0A00000000000000" pitchFamily="50" charset="-128"/>
              </a:rPr>
              <a:t>グループで話し合ってみよう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8738BA-F547-EDC4-A05F-37BDD14CF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4" y="2478801"/>
            <a:ext cx="2203978" cy="27009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15922F-A79D-21E0-27AA-EBECE2323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70" y="2400555"/>
            <a:ext cx="2134425" cy="2779199"/>
          </a:xfrm>
          <a:prstGeom prst="rect">
            <a:avLst/>
          </a:prstGeom>
        </p:spPr>
      </p:pic>
      <p:sp>
        <p:nvSpPr>
          <p:cNvPr id="2" name="Text Box 12">
            <a:extLst>
              <a:ext uri="{FF2B5EF4-FFF2-40B4-BE49-F238E27FC236}">
                <a16:creationId xmlns:a16="http://schemas.microsoft.com/office/drawing/2014/main" id="{CE79C44A-3524-88B4-68C1-37D2F74E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62" y="2749210"/>
            <a:ext cx="23613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600" b="1" dirty="0">
                <a:ea typeface="HG創英角ﾎﾟｯﾌﾟ体" panose="040B0A09000000000000" pitchFamily="49" charset="-128"/>
              </a:rPr>
              <a:t>家においでよ</a:t>
            </a:r>
            <a:endParaRPr lang="ja-JP" altLang="en-US" sz="2600" dirty="0">
              <a:ea typeface="HG創英角ﾎﾟｯﾌﾟ体" panose="040B0A09000000000000" pitchFamily="49" charset="-128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ADB2521-E84F-6B1B-F687-6F3B98F1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83" y="2540278"/>
            <a:ext cx="22088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600" b="1" dirty="0">
                <a:ea typeface="HG創英角ﾎﾟｯﾌﾟ体" panose="040B0A09000000000000" pitchFamily="49" charset="-128"/>
              </a:rPr>
              <a:t>家においでよ</a:t>
            </a:r>
            <a:endParaRPr lang="ja-JP" altLang="en-US" sz="2600" dirty="0">
              <a:ea typeface="HG創英角ﾎﾟｯﾌﾟ体" panose="040B0A09000000000000" pitchFamily="49" charset="-12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DF5D02-8D15-4219-F557-5001476B092C}"/>
              </a:ext>
            </a:extLst>
          </p:cNvPr>
          <p:cNvSpPr txBox="1"/>
          <p:nvPr/>
        </p:nvSpPr>
        <p:spPr>
          <a:xfrm>
            <a:off x="528047" y="750530"/>
            <a:ext cx="5621678" cy="300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700" kern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自分も相手も大切にした言い方ができると、すっきりするね！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30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D273E6D1-4B68-8ED6-9386-E940049E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7" y="1209578"/>
            <a:ext cx="3346115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75ECE2-CE62-6DA4-B6A8-EA59A3634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02" y="4101908"/>
            <a:ext cx="2598115" cy="25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3076585" y="1948376"/>
            <a:ext cx="6038833" cy="78483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ja-JP"/>
            </a:defPPr>
            <a:lvl1pPr lvl="0" algn="ctr">
              <a:spcBef>
                <a:spcPct val="0"/>
              </a:spcBef>
              <a:buNone/>
              <a:defRPr sz="4800" b="0" spc="-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fontAlgn="base">
              <a:lnSpc>
                <a:spcPts val="5400"/>
              </a:lnSpc>
              <a:spcAft>
                <a:spcPct val="0"/>
              </a:spcAft>
            </a:pPr>
            <a:r>
              <a:rPr lang="ja-JP" altLang="en-US" sz="5400" dirty="0">
                <a:solidFill>
                  <a:srgbClr val="9D2D60"/>
                </a:solidFill>
                <a:effectLst>
                  <a:glow rad="88900">
                    <a:srgbClr val="FFFFFF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好きな人いますか？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4075473" y="413387"/>
            <a:ext cx="4354424" cy="1535806"/>
            <a:chOff x="1038423" y="1334488"/>
            <a:chExt cx="4354424" cy="1535806"/>
          </a:xfrm>
        </p:grpSpPr>
        <p:sp>
          <p:nvSpPr>
            <p:cNvPr id="7" name="二等辺三角形 6"/>
            <p:cNvSpPr/>
            <p:nvPr/>
          </p:nvSpPr>
          <p:spPr>
            <a:xfrm rot="9791689">
              <a:off x="2755065" y="2066142"/>
              <a:ext cx="393601" cy="804152"/>
            </a:xfrm>
            <a:prstGeom prst="triangle">
              <a:avLst/>
            </a:prstGeom>
            <a:solidFill>
              <a:srgbClr val="12B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038423" y="1334488"/>
              <a:ext cx="3826884" cy="1116547"/>
            </a:xfrm>
            <a:prstGeom prst="ellipse">
              <a:avLst/>
            </a:prstGeom>
            <a:solidFill>
              <a:srgbClr val="12B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タイトル プレースホルダー 1"/>
            <p:cNvSpPr txBox="1">
              <a:spLocks/>
            </p:cNvSpPr>
            <p:nvPr/>
          </p:nvSpPr>
          <p:spPr>
            <a:xfrm>
              <a:off x="1256137" y="1661928"/>
              <a:ext cx="4136710" cy="461665"/>
            </a:xfrm>
            <a:prstGeom prst="rect">
              <a:avLst/>
            </a:prstGeom>
          </p:spPr>
          <p:txBody>
            <a:bodyPr wrap="square" tIns="0" bIns="0" anchor="ctr" anchorCtr="0">
              <a:spAutoFit/>
            </a:bodyPr>
            <a:lstStyle>
              <a:defPPr>
                <a:defRPr lang="ja-JP"/>
              </a:defPPr>
              <a:lvl1pPr algn="ctr">
                <a:lnSpc>
                  <a:spcPts val="4200"/>
                </a:lnSpc>
                <a:spcBef>
                  <a:spcPct val="0"/>
                </a:spcBef>
                <a:defRPr sz="4400" kern="900" spc="-140">
                  <a:solidFill>
                    <a:srgbClr val="9D2D6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j-cs"/>
                </a:defRPr>
              </a:lvl1pPr>
            </a:lstStyle>
            <a:p>
              <a:pPr algn="l" fontAlgn="base">
                <a:lnSpc>
                  <a:spcPts val="3600"/>
                </a:lnSpc>
                <a:spcAft>
                  <a:spcPct val="0"/>
                </a:spcAft>
              </a:pPr>
              <a:r>
                <a:rPr lang="ja-JP" altLang="en-US" sz="3200" spc="-150" dirty="0">
                  <a:solidFill>
                    <a:srgbClr val="FFFFFF"/>
                  </a:solidFill>
                </a:rPr>
                <a:t>ところで、みなさん</a:t>
              </a:r>
              <a:r>
                <a:rPr lang="en-US" altLang="ja-JP" sz="3200" spc="-150" dirty="0">
                  <a:solidFill>
                    <a:srgbClr val="FFFFFF"/>
                  </a:solidFill>
                </a:rPr>
                <a:t>…</a:t>
              </a:r>
              <a:endParaRPr lang="ja-JP" altLang="en-US" sz="3200" spc="-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68" y="2928362"/>
            <a:ext cx="6269464" cy="32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000B957-0790-975A-DF69-1EDF2E70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05" y="711185"/>
            <a:ext cx="5191790" cy="51917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36AEC-2F92-8ECD-10B6-BCB92CFA5313}"/>
              </a:ext>
            </a:extLst>
          </p:cNvPr>
          <p:cNvSpPr txBox="1"/>
          <p:nvPr/>
        </p:nvSpPr>
        <p:spPr>
          <a:xfrm>
            <a:off x="400593" y="1894171"/>
            <a:ext cx="11068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性的同意</a:t>
            </a:r>
            <a:r>
              <a:rPr kumimoji="1" lang="en-US" altLang="ja-JP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って知ってますか？</a:t>
            </a:r>
            <a:endParaRPr kumimoji="1" lang="en-US" altLang="ja-JP" sz="66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2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EEF2E3-2760-5C81-B798-D180F1C9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50" y="54428"/>
            <a:ext cx="4772306" cy="67491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AFB5F-F4CE-241F-C3A9-12F74DE2CC04}"/>
              </a:ext>
            </a:extLst>
          </p:cNvPr>
          <p:cNvSpPr txBox="1"/>
          <p:nvPr/>
        </p:nvSpPr>
        <p:spPr>
          <a:xfrm>
            <a:off x="384817" y="1735016"/>
            <a:ext cx="5650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２０２３（令和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５）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年に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不同意性交等罪・不同意わいせつ罪が改正されました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324F78-8792-8373-6B8F-5C7DB5F02E71}"/>
              </a:ext>
            </a:extLst>
          </p:cNvPr>
          <p:cNvSpPr txBox="1"/>
          <p:nvPr/>
        </p:nvSpPr>
        <p:spPr>
          <a:xfrm>
            <a:off x="95794" y="5300226"/>
            <a:ext cx="6374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同意のない性的行為は、</a:t>
            </a:r>
            <a:r>
              <a:rPr lang="ja-JP" altLang="en-US" sz="3200" dirty="0">
                <a:solidFill>
                  <a:srgbClr val="FF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犯罪に</a:t>
            </a:r>
            <a:r>
              <a:rPr lang="en-US" altLang="ja-JP" sz="3200" dirty="0">
                <a:solidFill>
                  <a:srgbClr val="FF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5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C33D370D-CA73-C7F0-A163-77A50A590AD5}"/>
              </a:ext>
            </a:extLst>
          </p:cNvPr>
          <p:cNvSpPr txBox="1">
            <a:spLocks/>
          </p:cNvSpPr>
          <p:nvPr/>
        </p:nvSpPr>
        <p:spPr>
          <a:xfrm>
            <a:off x="634316" y="381865"/>
            <a:ext cx="9636826" cy="4273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　付き合っていれば、キスしてもいい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　二人きりでデートに行くことは、性行為を前提としている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　キスをしたら、性行為をしてもいい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４　相手がイヤと言っていても、</a:t>
            </a:r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｢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イヤよ、イヤよ、も好きのうち」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なので、性行為をしていい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　相手がイヤと言ってなかったら、性行為もＯＫのサインである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　家に行くのは、性行為をしてもいいサインだ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　付き合っていれば、性行為をするのは当たり前だ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　同じ相手に、毎回、性行為の同意を取る必要はない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93AC01-7E30-B857-1D56-3CBCEECF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54" y="566371"/>
            <a:ext cx="2399510" cy="23995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C672C5-FD2F-FABA-765E-AA1078B62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93" y="3181670"/>
            <a:ext cx="1714500" cy="1714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3F31DA-1DD8-2399-1D67-C7428AA283B8}"/>
              </a:ext>
            </a:extLst>
          </p:cNvPr>
          <p:cNvSpPr txBox="1"/>
          <p:nvPr/>
        </p:nvSpPr>
        <p:spPr>
          <a:xfrm>
            <a:off x="634316" y="5238597"/>
            <a:ext cx="10863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i="0" dirty="0">
                <a:effectLst/>
                <a:latin typeface="+mn-ea"/>
              </a:rPr>
              <a:t>同意を取ることの重要性→→</a:t>
            </a:r>
            <a:r>
              <a:rPr lang="ja-JP" altLang="en-US" sz="3600" b="1" i="0" dirty="0">
                <a:solidFill>
                  <a:srgbClr val="00B05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とにかくイエス以外は「ノー」！</a:t>
            </a:r>
            <a:endParaRPr lang="en-US" altLang="ja-JP" sz="2800" b="1" i="0" dirty="0">
              <a:solidFill>
                <a:srgbClr val="00B050"/>
              </a:solidFill>
              <a:effectLst/>
              <a:latin typeface="+mn-ea"/>
            </a:endParaRPr>
          </a:p>
          <a:p>
            <a:pPr algn="ctr"/>
            <a:r>
              <a:rPr lang="ja-JP" altLang="en-US" sz="2400" b="1" i="0" dirty="0">
                <a:solidFill>
                  <a:srgbClr val="00B050"/>
                </a:solidFill>
                <a:effectLst/>
                <a:latin typeface="+mn-ea"/>
              </a:rPr>
              <a:t>明確に「いいよ」がなければだめで、黙っていたら「ノー」です。</a:t>
            </a:r>
          </a:p>
        </p:txBody>
      </p:sp>
    </p:spTree>
    <p:extLst>
      <p:ext uri="{BB962C8B-B14F-4D97-AF65-F5344CB8AC3E}">
        <p14:creationId xmlns:p14="http://schemas.microsoft.com/office/powerpoint/2010/main" val="4893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062" y="360002"/>
            <a:ext cx="6341876" cy="548719"/>
          </a:xfrm>
          <a:prstGeom prst="roundRect">
            <a:avLst/>
          </a:prstGeom>
          <a:solidFill>
            <a:srgbClr val="F67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539339" y="434120"/>
            <a:ext cx="3113353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defRPr sz="32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3000" spc="-20" dirty="0">
                <a:solidFill>
                  <a:prstClr val="white"/>
                </a:solidFill>
              </a:rPr>
              <a:t>１０代</a:t>
            </a:r>
            <a:r>
              <a:rPr lang="ja-JP" altLang="en-US" sz="3000" spc="-50" dirty="0">
                <a:solidFill>
                  <a:prstClr val="white"/>
                </a:solidFill>
              </a:rPr>
              <a:t>の妊娠・出産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699513" y="1160226"/>
            <a:ext cx="4792980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defPPr>
              <a:defRPr lang="ja-JP"/>
            </a:defPPr>
            <a:lvl1pPr>
              <a:lnSpc>
                <a:spcPts val="1800"/>
              </a:lnSpc>
              <a:defRPr sz="240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ja-JP" altLang="en-US" sz="2800" dirty="0">
                <a:solidFill>
                  <a:srgbClr val="0070C0"/>
                </a:solidFill>
              </a:rPr>
              <a:t>もしいま、あなたが妊娠したら？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603500" y="3330150"/>
            <a:ext cx="2401804" cy="117612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赤ちゃんを</a:t>
            </a:r>
            <a:endParaRPr lang="en-US" altLang="ja-JP" sz="2800" spc="-1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defRPr/>
            </a:pPr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育てる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223209" y="3330150"/>
            <a:ext cx="2401804" cy="117612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526946" y="1773238"/>
            <a:ext cx="2401804" cy="117612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学 業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263250" y="1773238"/>
            <a:ext cx="2401804" cy="117612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経済力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95098" y="4831474"/>
            <a:ext cx="2401804" cy="117612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ja-JP" altLang="en-US" sz="2800" spc="-1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生活力</a:t>
            </a:r>
          </a:p>
        </p:txBody>
      </p:sp>
    </p:spTree>
    <p:extLst>
      <p:ext uri="{BB962C8B-B14F-4D97-AF65-F5344CB8AC3E}">
        <p14:creationId xmlns:p14="http://schemas.microsoft.com/office/powerpoint/2010/main" val="37093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9815264E-C1FA-D5BA-ADF7-75B7330B8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5" y="54013"/>
            <a:ext cx="8952613" cy="68039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08529C-922D-D213-22C4-741308B83865}"/>
              </a:ext>
            </a:extLst>
          </p:cNvPr>
          <p:cNvSpPr txBox="1"/>
          <p:nvPr/>
        </p:nvSpPr>
        <p:spPr>
          <a:xfrm>
            <a:off x="2827045" y="1343158"/>
            <a:ext cx="72207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将来に向けて</a:t>
            </a:r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高校生の時期から</a:t>
            </a:r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36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自分も相手も大切にする</a:t>
            </a:r>
            <a:endParaRPr lang="en-US" altLang="ja-JP" sz="36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望ましいコミュニケーションスキルを</a:t>
            </a:r>
            <a:endParaRPr lang="en-US" altLang="ja-JP" sz="36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身につけ</a:t>
            </a:r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ておくことが大事です！</a:t>
            </a:r>
            <a:endParaRPr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1" name="図 20" descr="文字の書かれた紙&#10;&#10;低い精度で自動的に生成された説明">
            <a:extLst>
              <a:ext uri="{FF2B5EF4-FFF2-40B4-BE49-F238E27FC236}">
                <a16:creationId xmlns:a16="http://schemas.microsoft.com/office/drawing/2014/main" id="{DA987980-FAD7-59EC-FD03-A9AE85394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303">
            <a:off x="7391416" y="4517798"/>
            <a:ext cx="2339498" cy="14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F1700C-529E-5256-43C8-600FB0D50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116"/>
            <a:ext cx="12192000" cy="62828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FB881D-EA44-4FC1-369E-7DDCA87A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267" y="245189"/>
            <a:ext cx="14668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2802439-EB99-F047-95C2-033F9A631D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32463" y="162609"/>
            <a:ext cx="6527074" cy="10874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困ったことがあったら</a:t>
            </a:r>
            <a:endParaRPr lang="ja-JP" altLang="en-US" sz="5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3CFD1520-EE45-FF21-705F-442B4339BC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96678" y="1289872"/>
            <a:ext cx="7094082" cy="5211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dirty="0">
                <a:ea typeface="HG創英角ﾎﾟｯﾌﾟ体" panose="040B0A09000000000000" pitchFamily="49" charset="-128"/>
              </a:rPr>
              <a:t>身近な大人に相談しましょう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/>
              <a:t>　　　</a:t>
            </a:r>
            <a:r>
              <a:rPr lang="ja-JP" altLang="en-US" sz="2400" b="1" dirty="0">
                <a:solidFill>
                  <a:srgbClr val="0070C0"/>
                </a:solidFill>
                <a:ea typeface="HG創英角ﾎﾟｯﾌﾟ体" panose="040B0A09000000000000" pitchFamily="49" charset="-128"/>
              </a:rPr>
              <a:t>家族、担任の先生、保健室の先生、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0070C0"/>
                </a:solidFill>
              </a:rPr>
              <a:t>　　　</a:t>
            </a:r>
            <a:r>
              <a:rPr lang="ja-JP" altLang="en-US" sz="2400" b="1" dirty="0">
                <a:solidFill>
                  <a:srgbClr val="0070C0"/>
                </a:solidFill>
                <a:ea typeface="HG創英角ﾎﾟｯﾌﾟ体" panose="040B0A09000000000000" pitchFamily="49" charset="-128"/>
              </a:rPr>
              <a:t>スクールカウンセラーの先生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dirty="0">
                <a:ea typeface="HG創英角ﾎﾟｯﾌﾟ体" panose="040B0A09000000000000" pitchFamily="49" charset="-128"/>
              </a:rPr>
              <a:t>相談機関の紹介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/>
              <a:t>　　　</a:t>
            </a:r>
            <a:r>
              <a:rPr lang="ja-JP" altLang="en-US" dirty="0">
                <a:ea typeface="HG創英角ﾎﾟｯﾌﾟ体" panose="040B0A09000000000000" pitchFamily="49" charset="-128"/>
              </a:rPr>
              <a:t>性感染症について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/>
              <a:t>　　　</a:t>
            </a:r>
            <a:r>
              <a:rPr lang="ja-JP" altLang="en-US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男子 </a:t>
            </a:r>
            <a:r>
              <a:rPr lang="ja-JP" altLang="en-US" sz="20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 ・ ・ </a:t>
            </a:r>
            <a:r>
              <a:rPr lang="ja-JP" altLang="en-US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泌尿器科へ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女子 </a:t>
            </a:r>
            <a:r>
              <a:rPr lang="ja-JP" altLang="en-US" sz="20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 ・ ・ </a:t>
            </a:r>
            <a:r>
              <a:rPr lang="ja-JP" altLang="en-US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婦人科へ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/>
              <a:t>　　　</a:t>
            </a:r>
            <a:r>
              <a:rPr lang="ja-JP" altLang="en-US" dirty="0">
                <a:ea typeface="HG創英角ｺﾞｼｯｸUB" panose="020B0909000000000000" pitchFamily="49" charset="-128"/>
              </a:rPr>
              <a:t>悩み全般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スマート保健相談室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ea typeface="HG創英角ﾎﾟｯﾌﾟ体" panose="040B0A09000000000000" pitchFamily="49" charset="-128"/>
              </a:rPr>
              <a:t>　　　思春期ほっとライン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0070C0"/>
                </a:solidFill>
              </a:rPr>
              <a:t>　　　</a:t>
            </a:r>
            <a:r>
              <a:rPr lang="ja-JP" altLang="en-US" dirty="0">
                <a:solidFill>
                  <a:srgbClr val="0070C0"/>
                </a:solidFill>
                <a:ea typeface="HG創英角ﾎﾟｯﾌﾟ体" panose="040B0A09000000000000" pitchFamily="49" charset="-128"/>
              </a:rPr>
              <a:t>保健福祉事務所など</a:t>
            </a:r>
          </a:p>
          <a:p>
            <a:pPr eaLnBrk="1" hangingPunct="1">
              <a:lnSpc>
                <a:spcPct val="80000"/>
              </a:lnSpc>
            </a:pPr>
            <a:endParaRPr lang="ja-JP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dirty="0"/>
          </a:p>
        </p:txBody>
      </p:sp>
      <p:pic>
        <p:nvPicPr>
          <p:cNvPr id="3" name="図 2" descr="クマの人形&#10;&#10;自動的に生成された説明">
            <a:extLst>
              <a:ext uri="{FF2B5EF4-FFF2-40B4-BE49-F238E27FC236}">
                <a16:creationId xmlns:a16="http://schemas.microsoft.com/office/drawing/2014/main" id="{1065FD72-F6ED-A38C-FAE8-E93ADD76E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35" y="1069275"/>
            <a:ext cx="2779337" cy="2598680"/>
          </a:xfrm>
          <a:prstGeom prst="rect">
            <a:avLst/>
          </a:prstGeom>
        </p:spPr>
      </p:pic>
      <p:pic>
        <p:nvPicPr>
          <p:cNvPr id="6" name="図 5" descr="おもちゃ, 人形, 寿司, レゴ が含まれている画像&#10;&#10;自動的に生成された説明">
            <a:extLst>
              <a:ext uri="{FF2B5EF4-FFF2-40B4-BE49-F238E27FC236}">
                <a16:creationId xmlns:a16="http://schemas.microsoft.com/office/drawing/2014/main" id="{62070826-EE0B-DD38-E5D1-7B86B907C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3201653"/>
            <a:ext cx="2641698" cy="2443571"/>
          </a:xfrm>
          <a:prstGeom prst="rect">
            <a:avLst/>
          </a:prstGeom>
        </p:spPr>
      </p:pic>
      <p:pic>
        <p:nvPicPr>
          <p:cNvPr id="8" name="図 7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EE149E0-4055-EEB9-DE41-6BD91D579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61" y="4269745"/>
            <a:ext cx="2211643" cy="21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6271640" y="1289723"/>
            <a:ext cx="3771866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3200" spc="-2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人工的に胎児や胎盤を</a:t>
            </a:r>
            <a:endParaRPr lang="en-US" altLang="ja-JP" sz="3200" spc="-2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+mj-cs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3200" spc="-2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からだの外に出す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6271640" y="2768032"/>
            <a:ext cx="3746218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5pPr>
            <a:lvl6pPr>
              <a:defRPr>
                <a:latin typeface="Arial" pitchFamily="34" charset="0"/>
                <a:ea typeface="ＭＳ Ｐゴシック" pitchFamily="50" charset="-128"/>
              </a:defRPr>
            </a:lvl6pPr>
            <a:lvl7pPr>
              <a:defRPr>
                <a:latin typeface="Arial" pitchFamily="34" charset="0"/>
                <a:ea typeface="ＭＳ Ｐゴシック" pitchFamily="50" charset="-128"/>
              </a:defRPr>
            </a:lvl7pPr>
            <a:lvl8pPr>
              <a:defRPr>
                <a:latin typeface="Arial" pitchFamily="34" charset="0"/>
                <a:ea typeface="ＭＳ Ｐゴシック" pitchFamily="50" charset="-128"/>
              </a:defRPr>
            </a:lvl8pPr>
            <a:lvl9pPr>
              <a:defRPr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妊娠満２２週未満まで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6271641" y="3993293"/>
            <a:ext cx="2072683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5pPr>
            <a:lvl6pPr>
              <a:defRPr>
                <a:latin typeface="Arial" pitchFamily="34" charset="0"/>
                <a:ea typeface="ＭＳ Ｐゴシック" pitchFamily="50" charset="-128"/>
              </a:defRPr>
            </a:lvl6pPr>
            <a:lvl7pPr>
              <a:defRPr>
                <a:latin typeface="Arial" pitchFamily="34" charset="0"/>
                <a:ea typeface="ＭＳ Ｐゴシック" pitchFamily="50" charset="-128"/>
              </a:defRPr>
            </a:lvl7pPr>
            <a:lvl8pPr>
              <a:defRPr>
                <a:latin typeface="Arial" pitchFamily="34" charset="0"/>
                <a:ea typeface="ＭＳ Ｐゴシック" pitchFamily="50" charset="-128"/>
              </a:defRPr>
            </a:lvl8pPr>
            <a:lvl9pPr>
              <a:defRPr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ときには・・・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963148" y="1334592"/>
            <a:ext cx="3764428" cy="900100"/>
          </a:xfrm>
          <a:prstGeom prst="roundRect">
            <a:avLst/>
          </a:prstGeom>
          <a:solidFill>
            <a:srgbClr val="F8626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-160" dirty="0">
                <a:noFill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どんな手術？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963148" y="2541722"/>
            <a:ext cx="3764428" cy="900100"/>
          </a:xfrm>
          <a:prstGeom prst="roundRect">
            <a:avLst/>
          </a:prstGeom>
          <a:solidFill>
            <a:srgbClr val="F8626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noFill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いつまでできるの？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963148" y="3767663"/>
            <a:ext cx="3764428" cy="900100"/>
          </a:xfrm>
          <a:prstGeom prst="roundRect">
            <a:avLst/>
          </a:prstGeom>
          <a:solidFill>
            <a:srgbClr val="F8626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-160" dirty="0">
                <a:noFill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からだへの影響は？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963148" y="5007000"/>
            <a:ext cx="3764428" cy="1188132"/>
          </a:xfrm>
          <a:prstGeom prst="roundRect">
            <a:avLst/>
          </a:prstGeom>
          <a:solidFill>
            <a:srgbClr val="F8626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300" dirty="0">
                <a:noFill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将来、赤ちゃんは産めるの？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6271641" y="5382758"/>
            <a:ext cx="2072683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5pPr>
            <a:lvl6pPr>
              <a:defRPr>
                <a:latin typeface="Arial" pitchFamily="34" charset="0"/>
                <a:ea typeface="ＭＳ Ｐゴシック" pitchFamily="50" charset="-128"/>
              </a:defRPr>
            </a:lvl6pPr>
            <a:lvl7pPr>
              <a:defRPr>
                <a:latin typeface="Arial" pitchFamily="34" charset="0"/>
                <a:ea typeface="ＭＳ Ｐゴシック" pitchFamily="50" charset="-128"/>
              </a:defRPr>
            </a:lvl7pPr>
            <a:lvl8pPr>
              <a:defRPr>
                <a:latin typeface="Arial" pitchFamily="34" charset="0"/>
                <a:ea typeface="ＭＳ Ｐゴシック" pitchFamily="50" charset="-128"/>
              </a:defRPr>
            </a:lvl8pPr>
            <a:lvl9pPr>
              <a:defRPr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ときには・・・</a:t>
            </a:r>
          </a:p>
        </p:txBody>
      </p:sp>
      <p:sp>
        <p:nvSpPr>
          <p:cNvPr id="22" name="二等辺三角形 21"/>
          <p:cNvSpPr/>
          <p:nvPr/>
        </p:nvSpPr>
        <p:spPr>
          <a:xfrm rot="5400000">
            <a:off x="5679784" y="1592166"/>
            <a:ext cx="673937" cy="382866"/>
          </a:xfrm>
          <a:prstGeom prst="triangle">
            <a:avLst/>
          </a:prstGeom>
          <a:gradFill>
            <a:gsLst>
              <a:gs pos="66000">
                <a:srgbClr val="F86262"/>
              </a:gs>
              <a:gs pos="100000">
                <a:srgbClr val="F75353">
                  <a:lumMod val="99000"/>
                  <a:alpha val="0"/>
                </a:srgbClr>
              </a:gs>
              <a:gs pos="1000">
                <a:srgbClr val="F8626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二等辺三角形 28"/>
          <p:cNvSpPr/>
          <p:nvPr/>
        </p:nvSpPr>
        <p:spPr>
          <a:xfrm rot="5400000">
            <a:off x="5679784" y="2799296"/>
            <a:ext cx="673937" cy="382866"/>
          </a:xfrm>
          <a:prstGeom prst="triangle">
            <a:avLst/>
          </a:prstGeom>
          <a:gradFill>
            <a:gsLst>
              <a:gs pos="66000">
                <a:srgbClr val="F86262"/>
              </a:gs>
              <a:gs pos="100000">
                <a:srgbClr val="F75353">
                  <a:lumMod val="99000"/>
                  <a:alpha val="0"/>
                </a:srgbClr>
              </a:gs>
              <a:gs pos="1000">
                <a:srgbClr val="F8626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二等辺三角形 29"/>
          <p:cNvSpPr/>
          <p:nvPr/>
        </p:nvSpPr>
        <p:spPr>
          <a:xfrm rot="5400000">
            <a:off x="5679784" y="4025237"/>
            <a:ext cx="673937" cy="382866"/>
          </a:xfrm>
          <a:prstGeom prst="triangle">
            <a:avLst/>
          </a:prstGeom>
          <a:gradFill>
            <a:gsLst>
              <a:gs pos="66000">
                <a:srgbClr val="F86262"/>
              </a:gs>
              <a:gs pos="100000">
                <a:srgbClr val="F75353">
                  <a:lumMod val="99000"/>
                  <a:alpha val="0"/>
                </a:srgbClr>
              </a:gs>
              <a:gs pos="1000">
                <a:srgbClr val="F8626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二等辺三角形 30"/>
          <p:cNvSpPr/>
          <p:nvPr/>
        </p:nvSpPr>
        <p:spPr>
          <a:xfrm rot="5400000">
            <a:off x="5679784" y="5414702"/>
            <a:ext cx="673937" cy="382866"/>
          </a:xfrm>
          <a:prstGeom prst="triangle">
            <a:avLst/>
          </a:prstGeom>
          <a:gradFill>
            <a:gsLst>
              <a:gs pos="66000">
                <a:srgbClr val="F86262"/>
              </a:gs>
              <a:gs pos="100000">
                <a:srgbClr val="F75353">
                  <a:lumMod val="99000"/>
                  <a:alpha val="0"/>
                </a:srgbClr>
              </a:gs>
              <a:gs pos="1000">
                <a:srgbClr val="F8626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050753" y="1478175"/>
            <a:ext cx="2482713" cy="612934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-16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どんな手術？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2115548" y="2685305"/>
            <a:ext cx="3764428" cy="612934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いつまでできるの？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2115549" y="3911246"/>
            <a:ext cx="3578517" cy="612934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-16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からだへの影響は？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115548" y="5039210"/>
            <a:ext cx="3607812" cy="1123712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3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将来、赤ちゃんは</a:t>
            </a:r>
            <a:endParaRPr lang="en-US" altLang="ja-JP" sz="3200" spc="3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spc="3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産めるの？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925062" y="360002"/>
            <a:ext cx="6341876" cy="548719"/>
          </a:xfrm>
          <a:prstGeom prst="roundRect">
            <a:avLst/>
          </a:prstGeom>
          <a:solidFill>
            <a:srgbClr val="F67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163433" y="434120"/>
            <a:ext cx="3865162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defRPr sz="32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3000" spc="-50" dirty="0">
                <a:solidFill>
                  <a:schemeClr val="bg1"/>
                </a:solidFill>
              </a:rPr>
              <a:t>人工妊娠中絶って何？</a:t>
            </a:r>
          </a:p>
        </p:txBody>
      </p:sp>
    </p:spTree>
    <p:extLst>
      <p:ext uri="{BB962C8B-B14F-4D97-AF65-F5344CB8AC3E}">
        <p14:creationId xmlns:p14="http://schemas.microsoft.com/office/powerpoint/2010/main" val="23255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2303089" y="2258870"/>
            <a:ext cx="2340260" cy="2340260"/>
          </a:xfrm>
          <a:prstGeom prst="ellipse">
            <a:avLst/>
          </a:prstGeom>
          <a:solidFill>
            <a:srgbClr val="12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2925062" y="360002"/>
            <a:ext cx="6341876" cy="548719"/>
          </a:xfrm>
          <a:prstGeom prst="roundRect">
            <a:avLst/>
          </a:prstGeom>
          <a:solidFill>
            <a:srgbClr val="F67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028198" y="434120"/>
            <a:ext cx="6135654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defRPr sz="32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3000" spc="-110" dirty="0">
                <a:solidFill>
                  <a:schemeClr val="bg1"/>
                </a:solidFill>
              </a:rPr>
              <a:t>中絶という経験が女の子に与える影響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19" y="1630912"/>
            <a:ext cx="2704762" cy="4390476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7530599" y="2258870"/>
            <a:ext cx="2340260" cy="2340260"/>
          </a:xfrm>
          <a:prstGeom prst="ellipse">
            <a:avLst/>
          </a:prstGeom>
          <a:solidFill>
            <a:srgbClr val="12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429588" y="3003353"/>
            <a:ext cx="2087262" cy="851297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6000" spc="-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からだ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8289269" y="3007074"/>
            <a:ext cx="822920" cy="843855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6000" spc="-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心</a:t>
            </a:r>
          </a:p>
        </p:txBody>
      </p:sp>
    </p:spTree>
    <p:extLst>
      <p:ext uri="{BB962C8B-B14F-4D97-AF65-F5344CB8AC3E}">
        <p14:creationId xmlns:p14="http://schemas.microsoft.com/office/powerpoint/2010/main" val="7954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4163580" y="552446"/>
            <a:ext cx="3864840" cy="60593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defPPr>
              <a:defRPr lang="ja-JP"/>
            </a:defPPr>
            <a:lvl1pPr lvl="0" algn="ctr">
              <a:lnSpc>
                <a:spcPts val="5400"/>
              </a:lnSpc>
              <a:spcBef>
                <a:spcPct val="0"/>
              </a:spcBef>
              <a:buNone/>
              <a:defRPr sz="4000" b="0" spc="-100" baseline="0">
                <a:solidFill>
                  <a:srgbClr val="9D2D60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dirty="0"/>
              <a:t>性感染症って何？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863546" y="1327190"/>
            <a:ext cx="6464911" cy="110799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defPPr>
              <a:defRPr lang="ja-JP"/>
            </a:defPPr>
            <a:lvl1pPr lvl="0" algn="ctr">
              <a:spcBef>
                <a:spcPct val="0"/>
              </a:spcBef>
              <a:buNone/>
              <a:defRPr sz="3600" b="0" spc="-100" baseline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dirty="0"/>
              <a:t>性行為あるいはそれに近い行為で</a:t>
            </a:r>
            <a:endParaRPr lang="en-US" altLang="ja-JP" dirty="0"/>
          </a:p>
          <a:p>
            <a:r>
              <a:rPr lang="ja-JP" altLang="en-US" dirty="0"/>
              <a:t>うつる</a:t>
            </a:r>
            <a:r>
              <a:rPr lang="ja-JP" altLang="en-US" sz="3200" dirty="0"/>
              <a:t>（感染する）</a:t>
            </a:r>
            <a:r>
              <a:rPr lang="ja-JP" altLang="en-US" dirty="0"/>
              <a:t>病気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098934" y="4851278"/>
            <a:ext cx="1994136" cy="138499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9000" dirty="0">
                <a:solidFill>
                  <a:srgbClr val="F67EA3"/>
                </a:solidFill>
                <a:latin typeface="HGP創英角ｺﾞｼｯｸUB" pitchFamily="50" charset="-128"/>
                <a:ea typeface="HGP創英角ｺﾞｼｯｸUB" pitchFamily="50" charset="-128"/>
              </a:rPr>
              <a:t>ＳＴＩ</a:t>
            </a:r>
          </a:p>
        </p:txBody>
      </p:sp>
      <p:sp>
        <p:nvSpPr>
          <p:cNvPr id="6" name="下矢印 5"/>
          <p:cNvSpPr/>
          <p:nvPr/>
        </p:nvSpPr>
        <p:spPr>
          <a:xfrm rot="18147385">
            <a:off x="3823105" y="2355549"/>
            <a:ext cx="288652" cy="3589086"/>
          </a:xfrm>
          <a:prstGeom prst="downArrow">
            <a:avLst>
              <a:gd name="adj1" fmla="val 50000"/>
              <a:gd name="adj2" fmla="val 98180"/>
            </a:avLst>
          </a:prstGeom>
          <a:gradFill>
            <a:gsLst>
              <a:gs pos="48000">
                <a:srgbClr val="F67EA3"/>
              </a:gs>
              <a:gs pos="100000">
                <a:srgbClr val="F67EA3"/>
              </a:gs>
              <a:gs pos="9000">
                <a:srgbClr val="F67EA3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auto">
          <a:xfrm>
            <a:off x="2383445" y="2751892"/>
            <a:ext cx="7425111" cy="67710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defPPr>
              <a:defRPr lang="ja-JP"/>
            </a:defPPr>
            <a:lvl1pPr lvl="0" algn="ctr">
              <a:spcBef>
                <a:spcPct val="0"/>
              </a:spcBef>
              <a:buNone/>
              <a:defRPr sz="3600" b="0" spc="-100" baseline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en-US" altLang="ja-JP" sz="4400" dirty="0">
                <a:solidFill>
                  <a:srgbClr val="F67EA3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sz="4400" dirty="0">
                <a:latin typeface="HGP創英角ｺﾞｼｯｸUB" pitchFamily="50" charset="-128"/>
                <a:ea typeface="HGP創英角ｺﾞｼｯｸUB" pitchFamily="50" charset="-128"/>
              </a:rPr>
              <a:t>exually</a:t>
            </a:r>
            <a:r>
              <a:rPr lang="ja-JP" altLang="en-US" sz="4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4400" dirty="0">
                <a:solidFill>
                  <a:srgbClr val="F67EA3"/>
                </a:solidFill>
                <a:latin typeface="HGP創英角ｺﾞｼｯｸUB" pitchFamily="50" charset="-128"/>
                <a:ea typeface="HGP創英角ｺﾞｼｯｸUB" pitchFamily="50" charset="-128"/>
              </a:rPr>
              <a:t>T</a:t>
            </a:r>
            <a:r>
              <a:rPr lang="en-US" altLang="ja-JP" sz="4400" dirty="0">
                <a:latin typeface="HGP創英角ｺﾞｼｯｸUB" pitchFamily="50" charset="-128"/>
                <a:ea typeface="HGP創英角ｺﾞｼｯｸUB" pitchFamily="50" charset="-128"/>
              </a:rPr>
              <a:t>ransmitted </a:t>
            </a:r>
            <a:r>
              <a:rPr lang="en-US" altLang="ja-JP" sz="4400" dirty="0">
                <a:solidFill>
                  <a:srgbClr val="F67EA3"/>
                </a:solidFill>
                <a:latin typeface="HGP創英角ｺﾞｼｯｸUB" pitchFamily="50" charset="-128"/>
                <a:ea typeface="HGP創英角ｺﾞｼｯｸUB" pitchFamily="50" charset="-128"/>
              </a:rPr>
              <a:t>I</a:t>
            </a:r>
            <a:r>
              <a:rPr lang="en-US" altLang="ja-JP" sz="4400" dirty="0">
                <a:latin typeface="HGP創英角ｺﾞｼｯｸUB" pitchFamily="50" charset="-128"/>
                <a:ea typeface="HGP創英角ｺﾞｼｯｸUB" pitchFamily="50" charset="-128"/>
              </a:rPr>
              <a:t>nfections</a:t>
            </a:r>
            <a:endParaRPr lang="ja-JP" altLang="en-US" sz="4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下矢印 33"/>
          <p:cNvSpPr/>
          <p:nvPr/>
        </p:nvSpPr>
        <p:spPr>
          <a:xfrm rot="1352427" flipH="1">
            <a:off x="7153275" y="3059634"/>
            <a:ext cx="288652" cy="2106487"/>
          </a:xfrm>
          <a:prstGeom prst="downArrow">
            <a:avLst>
              <a:gd name="adj1" fmla="val 50000"/>
              <a:gd name="adj2" fmla="val 98180"/>
            </a:avLst>
          </a:prstGeom>
          <a:gradFill>
            <a:gsLst>
              <a:gs pos="48000">
                <a:srgbClr val="F67EA3"/>
              </a:gs>
              <a:gs pos="100000">
                <a:srgbClr val="F67EA3"/>
              </a:gs>
              <a:gs pos="9000">
                <a:srgbClr val="F67EA3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下矢印 34"/>
          <p:cNvSpPr/>
          <p:nvPr/>
        </p:nvSpPr>
        <p:spPr>
          <a:xfrm rot="19403779">
            <a:off x="5397716" y="3043296"/>
            <a:ext cx="288652" cy="2269530"/>
          </a:xfrm>
          <a:prstGeom prst="downArrow">
            <a:avLst>
              <a:gd name="adj1" fmla="val 50000"/>
              <a:gd name="adj2" fmla="val 98180"/>
            </a:avLst>
          </a:prstGeom>
          <a:gradFill>
            <a:gsLst>
              <a:gs pos="48000">
                <a:srgbClr val="F67EA3"/>
              </a:gs>
              <a:gs pos="100000">
                <a:srgbClr val="F67EA3"/>
              </a:gs>
              <a:gs pos="9000">
                <a:srgbClr val="F67EA3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23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603500" y="360002"/>
            <a:ext cx="6985000" cy="548719"/>
          </a:xfrm>
          <a:prstGeom prst="round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725597" y="429177"/>
            <a:ext cx="2740815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ja-JP" altLang="en-US" sz="3000" kern="900" spc="-14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性感染症の特徴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7921" y="1074799"/>
            <a:ext cx="5636158" cy="484748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457200" indent="-457200" fontAlgn="auto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 sz="2800" spc="-10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 marL="0" indent="0">
              <a:lnSpc>
                <a:spcPts val="5400"/>
              </a:lnSpc>
              <a:buNone/>
            </a:pPr>
            <a:r>
              <a:rPr lang="en-US" altLang="ja-JP" sz="3200" dirty="0">
                <a:solidFill>
                  <a:srgbClr val="00B0F0"/>
                </a:solidFill>
              </a:rPr>
              <a:t>●</a:t>
            </a:r>
            <a:r>
              <a:rPr lang="en-US" altLang="ja-JP" sz="3200" dirty="0"/>
              <a:t> </a:t>
            </a:r>
            <a:r>
              <a:rPr lang="ja-JP" altLang="en-US" sz="3200" dirty="0"/>
              <a:t>男女差別をしない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顔で選ばない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お金があるなし関係なし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学歴不問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セックスの経験に無関係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職業で選ばない</a:t>
            </a:r>
          </a:p>
          <a:p>
            <a:pPr marL="0" indent="0">
              <a:lnSpc>
                <a:spcPts val="5400"/>
              </a:lnSpc>
              <a:buNone/>
            </a:pPr>
            <a:r>
              <a:rPr lang="ja-JP" altLang="en-US" sz="3200" dirty="0">
                <a:solidFill>
                  <a:srgbClr val="00B0F0"/>
                </a:solidFill>
              </a:rPr>
              <a:t>●</a:t>
            </a:r>
            <a:r>
              <a:rPr lang="ja-JP" altLang="en-US" sz="3200" dirty="0"/>
              <a:t> 性器からだけうつるのではない</a:t>
            </a: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5678245" y="6255695"/>
            <a:ext cx="4509568" cy="222690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>
            <a:defPPr>
              <a:defRPr lang="ja-JP"/>
            </a:defPPr>
            <a:lvl1pPr algn="ctr">
              <a:lnSpc>
                <a:spcPts val="4200"/>
              </a:lnSpc>
              <a:spcBef>
                <a:spcPct val="0"/>
              </a:spcBef>
              <a:defRPr sz="4400" kern="900" spc="-140">
                <a:solidFill>
                  <a:srgbClr val="9D2D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ja-JP" altLang="en-US" sz="1400" spc="-100" dirty="0"/>
              <a:t>出典</a:t>
            </a:r>
            <a:r>
              <a:rPr lang="ja-JP" altLang="en-US" sz="1400" spc="-100" dirty="0">
                <a:sym typeface="Wingdings" panose="05000000000000000000" pitchFamily="2" charset="2"/>
              </a:rPr>
              <a:t>：「ティーンズボディブック　新装改訂版」　（中央公論新社）</a:t>
            </a:r>
            <a:endParaRPr lang="ja-JP" altLang="en-US" sz="1400" spc="-100" dirty="0"/>
          </a:p>
        </p:txBody>
      </p:sp>
    </p:spTree>
    <p:extLst>
      <p:ext uri="{BB962C8B-B14F-4D97-AF65-F5344CB8AC3E}">
        <p14:creationId xmlns:p14="http://schemas.microsoft.com/office/powerpoint/2010/main" val="42049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566988" y="1275430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梅毒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603500" y="360002"/>
            <a:ext cx="6985000" cy="548719"/>
          </a:xfrm>
          <a:prstGeom prst="round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399592" y="429177"/>
            <a:ext cx="5392822" cy="410369"/>
          </a:xfrm>
          <a:prstGeom prst="rect">
            <a:avLst/>
          </a:prstGeom>
        </p:spPr>
        <p:txBody>
          <a:bodyPr wrap="none" tIns="0" bIns="0" anchor="ctr" anchorCtr="0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ja-JP" altLang="en-US" sz="3000" kern="900" spc="-14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性感染症にはどんなものがある？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5003110" y="1275430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淋病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7441555" y="1275430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lnSpc>
                <a:spcPts val="2600"/>
              </a:lnSpc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尖圭</a:t>
            </a:r>
            <a:endParaRPr lang="en-US" altLang="ja-JP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600"/>
              </a:lnSpc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コンジローマ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66988" y="2569399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クラミジア</a:t>
            </a:r>
            <a:endParaRPr lang="en-US" altLang="ja-JP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600"/>
              </a:lnSpc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感染症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5003110" y="2569399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肝炎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7441555" y="2569399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トリコモナス症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2566988" y="3863368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毛</a:t>
            </a:r>
            <a:r>
              <a:rPr lang="ja-JP" altLang="en-US" sz="2400" dirty="0" err="1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じらみ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症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5003110" y="3863368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ＨＩＶ</a:t>
            </a:r>
            <a:r>
              <a:rPr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エイズ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7441555" y="3863368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性器</a:t>
            </a: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ヘルペス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5003110" y="5157338"/>
            <a:ext cx="2183458" cy="972000"/>
          </a:xfrm>
          <a:prstGeom prst="roundRect">
            <a:avLst>
              <a:gd name="adj" fmla="val 4094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>
              <a:defRPr/>
            </a:pPr>
            <a:r>
              <a:rPr lang="ja-JP" altLang="en-US" sz="2400" spc="-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その他</a:t>
            </a:r>
          </a:p>
        </p:txBody>
      </p:sp>
    </p:spTree>
    <p:extLst>
      <p:ext uri="{BB962C8B-B14F-4D97-AF65-F5344CB8AC3E}">
        <p14:creationId xmlns:p14="http://schemas.microsoft.com/office/powerpoint/2010/main" val="17360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B7C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26028</TotalTime>
  <Words>2467</Words>
  <Application>Microsoft Office PowerPoint</Application>
  <PresentationFormat>ワイド画面</PresentationFormat>
  <Paragraphs>374</Paragraphs>
  <Slides>40</Slides>
  <Notes>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40</vt:i4>
      </vt:variant>
    </vt:vector>
  </HeadingPairs>
  <TitlesOfParts>
    <vt:vector size="66" baseType="lpstr">
      <vt:lpstr>BIZ UDPゴシック</vt:lpstr>
      <vt:lpstr>HGPｺﾞｼｯｸE</vt:lpstr>
      <vt:lpstr>HGPｺﾞｼｯｸM</vt:lpstr>
      <vt:lpstr>HGP創英ﾌﾟﾚｾﾞﾝｽEB</vt:lpstr>
      <vt:lpstr>HGP創英角ｺﾞｼｯｸUB</vt:lpstr>
      <vt:lpstr>HGP創英角ﾎﾟｯﾌﾟ体</vt:lpstr>
      <vt:lpstr>HGS創英ﾌﾟﾚｾﾞﾝｽEB</vt:lpstr>
      <vt:lpstr>HGS創英角ｺﾞｼｯｸUB</vt:lpstr>
      <vt:lpstr>HGS創英角ﾎﾟｯﾌﾟ体</vt:lpstr>
      <vt:lpstr>HG丸ｺﾞｼｯｸM-PRO</vt:lpstr>
      <vt:lpstr>HG創英角ｺﾞｼｯｸUB</vt:lpstr>
      <vt:lpstr>HG創英角ﾎﾟｯﾌﾟ体</vt:lpstr>
      <vt:lpstr>Meiryo UI</vt:lpstr>
      <vt:lpstr>ＭＳ Ｐゴシック</vt:lpstr>
      <vt:lpstr>ＭＳ ゴシック</vt:lpstr>
      <vt:lpstr>UD デジタル 教科書体 NP-R</vt:lpstr>
      <vt:lpstr>メイリオ</vt:lpstr>
      <vt:lpstr>游ゴシック</vt:lpstr>
      <vt:lpstr>游ゴシック Light</vt:lpstr>
      <vt:lpstr>Arial</vt:lpstr>
      <vt:lpstr>Calibri</vt:lpstr>
      <vt:lpstr>Times New Roman</vt:lpstr>
      <vt:lpstr>Verdana</vt:lpstr>
      <vt:lpstr>Wingdings</vt:lpstr>
      <vt:lpstr>Office テーマ</vt:lpstr>
      <vt:lpstr>デザインの設定</vt:lpstr>
      <vt:lpstr>望ましい コミュニケーション</vt:lpstr>
      <vt:lpstr>PowerPoint プレゼンテーション</vt:lpstr>
      <vt:lpstr>福島県の現状はどうでしょうか？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「たった１回の経験」の背後には…？ 　　　　　　性的ネットワークがあることも</vt:lpstr>
      <vt:lpstr>PowerPoint プレゼンテーション</vt:lpstr>
      <vt:lpstr>えっ、どうして性の問題とコミュニケー　　 　　　ションの問題がつながっているの？</vt:lpstr>
      <vt:lpstr>いまどきの若者のコミュニケーション？</vt:lpstr>
      <vt:lpstr>PowerPoint プレゼンテーション</vt:lpstr>
      <vt:lpstr>こんなことはありませんか？</vt:lpstr>
      <vt:lpstr>～本日の学習～</vt:lpstr>
      <vt:lpstr> アサーションとは　　 　</vt:lpstr>
      <vt:lpstr>自己表現の３つのタイプ</vt:lpstr>
      <vt:lpstr>アサーティブになるための３つのステップ</vt:lpstr>
      <vt:lpstr>場面１  『ノートを貸して！』　</vt:lpstr>
      <vt:lpstr>非主張的な言い方 　</vt:lpstr>
      <vt:lpstr>非主張的な言い方をすると</vt:lpstr>
      <vt:lpstr>  攻撃的な言い方 　 　　　　</vt:lpstr>
      <vt:lpstr>攻撃的な言い方をすると</vt:lpstr>
      <vt:lpstr>自分の気持ちを上手に伝えるポイント</vt:lpstr>
      <vt:lpstr>  アサーティブな言い方 　　　　　　 　　　　</vt:lpstr>
      <vt:lpstr>場面２  　『家においでよ』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困ったことがあったら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人と人とのよりよい関係</dc:title>
  <dc:creator>s.kanako</dc:creator>
  <cp:lastModifiedBy>田母神 奈津樹</cp:lastModifiedBy>
  <cp:revision>430</cp:revision>
  <dcterms:created xsi:type="dcterms:W3CDTF">2023-09-02T07:40:40Z</dcterms:created>
  <dcterms:modified xsi:type="dcterms:W3CDTF">2024-05-14T07:37:39Z</dcterms:modified>
</cp:coreProperties>
</file>