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0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0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4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1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07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9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7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47775" y="1122363"/>
            <a:ext cx="9670317" cy="1418614"/>
          </a:xfrm>
        </p:spPr>
        <p:txBody>
          <a:bodyPr>
            <a:normAutofit/>
          </a:bodyPr>
          <a:lstStyle/>
          <a:p>
            <a:r>
              <a:rPr kumimoji="1" lang="ja-JP" altLang="en-US" sz="3200" b="1" dirty="0" smtClean="0"/>
              <a:t>令和６年度</a:t>
            </a:r>
            <a:r>
              <a:rPr kumimoji="1" lang="ja-JP" altLang="en-US" sz="3200" b="1" dirty="0" smtClean="0"/>
              <a:t>福島県風力メンテナンス実践研修事業</a:t>
            </a:r>
            <a:r>
              <a:rPr kumimoji="1" lang="en-US" altLang="ja-JP" sz="3200" b="1" dirty="0" smtClean="0"/>
              <a:t/>
            </a:r>
            <a:br>
              <a:rPr kumimoji="1" lang="en-US" altLang="ja-JP" sz="3200" b="1" dirty="0" smtClean="0"/>
            </a:br>
            <a:r>
              <a:rPr kumimoji="1" lang="ja-JP" altLang="en-US" sz="3200" b="1" dirty="0" smtClean="0"/>
              <a:t>業務委託</a:t>
            </a:r>
            <a:r>
              <a:rPr kumimoji="1" lang="ja-JP" altLang="en-US" sz="3200" b="1" dirty="0" smtClean="0"/>
              <a:t>　企画提案書</a:t>
            </a:r>
            <a:endParaRPr kumimoji="1" lang="ja-JP" altLang="en-US" sz="32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279045"/>
            <a:ext cx="9144000" cy="1655762"/>
          </a:xfrm>
        </p:spPr>
        <p:txBody>
          <a:bodyPr/>
          <a:lstStyle/>
          <a:p>
            <a:r>
              <a:rPr kumimoji="1" lang="ja-JP" altLang="en-US" dirty="0" smtClean="0"/>
              <a:t>（提出日）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（提案者）　　　　　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4260" y="0"/>
            <a:ext cx="1163515" cy="334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様式第５</a:t>
            </a:r>
            <a:r>
              <a:rPr lang="en-US" altLang="ja-JP" sz="1200" dirty="0" smtClean="0"/>
              <a:t>】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002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0957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業務実施計画</a:t>
            </a:r>
            <a:endParaRPr kumimoji="1" lang="ja-JP" altLang="en-US" sz="20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09575"/>
            <a:ext cx="10515600" cy="634365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ja-JP" altLang="en-US" sz="1400" dirty="0" smtClean="0"/>
              <a:t>（項目毎にスケジュールを記載）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69877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業務実施体制</a:t>
            </a:r>
            <a:endParaRPr kumimoji="1" lang="ja-JP" altLang="en-US" sz="2000" b="1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（体制図、担当者名、業務内容等を記載）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16537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業務実績等</a:t>
            </a:r>
            <a:endParaRPr kumimoji="1" lang="ja-JP" altLang="en-US" sz="2000" b="1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（類似業務の実績、風力発電事業との関わり・経験等）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609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381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企画内容</a:t>
            </a:r>
            <a:endParaRPr kumimoji="1" lang="ja-JP" altLang="en-US" sz="20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38151"/>
            <a:ext cx="10515600" cy="628649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（自由記載）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09011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80</Words>
  <Application>Microsoft Office PowerPoint</Application>
  <PresentationFormat>ワイド画面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令和６年度福島県風力メンテナンス実践研修事業 業務委託　企画提案書</vt:lpstr>
      <vt:lpstr>業務実施計画</vt:lpstr>
      <vt:lpstr>業務実施体制</vt:lpstr>
      <vt:lpstr>業務実績等</vt:lpstr>
      <vt:lpstr>企画内容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風力メンテナンス人材ＶＲ動画制作業務委託 企画提案書</dc:title>
  <dc:creator>大友 浩人</dc:creator>
  <cp:lastModifiedBy>渡邉 侑香莉</cp:lastModifiedBy>
  <cp:revision>10</cp:revision>
  <cp:lastPrinted>2022-12-02T02:29:23Z</cp:lastPrinted>
  <dcterms:created xsi:type="dcterms:W3CDTF">2022-12-02T02:10:18Z</dcterms:created>
  <dcterms:modified xsi:type="dcterms:W3CDTF">2024-05-09T06:04:54Z</dcterms:modified>
</cp:coreProperties>
</file>