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
  </p:handoutMasterIdLst>
  <p:sldIdLst>
    <p:sldId id="256" r:id="rId2"/>
    <p:sldId id="257" r:id="rId3"/>
  </p:sldIdLst>
  <p:sldSz cx="6858000" cy="9906000" type="A4"/>
  <p:notesSz cx="9947275" cy="6815138"/>
  <p:defaultTextStyle>
    <a:defPPr>
      <a:defRPr lang="zh-CN"/>
    </a:defPPr>
    <a:lvl1pPr algn="l" defTabSz="457200" rtl="0" eaLnBrk="0" fontAlgn="base" hangingPunct="0">
      <a:spcBef>
        <a:spcPct val="0"/>
      </a:spcBef>
      <a:spcAft>
        <a:spcPct val="0"/>
      </a:spcAft>
      <a:defRPr kern="1200">
        <a:solidFill>
          <a:schemeClr val="tx1"/>
        </a:solidFill>
        <a:latin typeface="Arial" panose="020B0604020202020204" pitchFamily="34" charset="0"/>
        <a:ea typeface="SimSun" panose="02010600030101010101" pitchFamily="2" charset="-122"/>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SimSun" panose="02010600030101010101" pitchFamily="2" charset="-122"/>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SimSun" panose="02010600030101010101" pitchFamily="2" charset="-122"/>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SimSun" panose="02010600030101010101" pitchFamily="2" charset="-122"/>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SimSun"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SimSun"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SimSun"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SimSun"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SimSun" panose="02010600030101010101" pitchFamily="2" charset="-122"/>
        <a:cs typeface="+mn-cs"/>
      </a:defRPr>
    </a:lvl9pPr>
  </p:defaultTextStyle>
  <p:extLst>
    <p:ext uri="{EFAFB233-063F-42B5-8137-9DF3F51BA10A}">
      <p15:sldGuideLst xmlns:p15="http://schemas.microsoft.com/office/powerpoint/2012/main">
        <p15:guide id="1" orient="horz" pos="3120">
          <p15:clr>
            <a:srgbClr val="A4A3A4"/>
          </p15:clr>
        </p15:guide>
        <p15:guide id="2" pos="21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FB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62" autoAdjust="0"/>
    <p:restoredTop sz="94645" autoAdjust="0"/>
  </p:normalViewPr>
  <p:slideViewPr>
    <p:cSldViewPr snapToGrid="0">
      <p:cViewPr>
        <p:scale>
          <a:sx n="66" d="100"/>
          <a:sy n="66" d="100"/>
        </p:scale>
        <p:origin x="1662" y="234"/>
      </p:cViewPr>
      <p:guideLst>
        <p:guide orient="horz" pos="3120"/>
        <p:guide pos="2194"/>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311345" cy="342017"/>
          </a:xfrm>
          <a:prstGeom prst="rect">
            <a:avLst/>
          </a:prstGeom>
        </p:spPr>
        <p:txBody>
          <a:bodyPr vert="horz" lIns="92300" tIns="46150" rIns="92300" bIns="4615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33585" y="0"/>
            <a:ext cx="4311344" cy="342017"/>
          </a:xfrm>
          <a:prstGeom prst="rect">
            <a:avLst/>
          </a:prstGeom>
        </p:spPr>
        <p:txBody>
          <a:bodyPr vert="horz" lIns="92300" tIns="46150" rIns="92300" bIns="46150" rtlCol="0"/>
          <a:lstStyle>
            <a:lvl1pPr algn="r">
              <a:defRPr sz="1200"/>
            </a:lvl1pPr>
          </a:lstStyle>
          <a:p>
            <a:fld id="{EBC30791-06D3-4527-A01B-584FD89F3B19}" type="datetimeFigureOut">
              <a:rPr kumimoji="1" lang="ja-JP" altLang="en-US" smtClean="0"/>
              <a:t>2024/3/13</a:t>
            </a:fld>
            <a:endParaRPr kumimoji="1" lang="ja-JP" altLang="en-US"/>
          </a:p>
        </p:txBody>
      </p:sp>
      <p:sp>
        <p:nvSpPr>
          <p:cNvPr id="4" name="フッター プレースホルダー 3"/>
          <p:cNvSpPr>
            <a:spLocks noGrp="1"/>
          </p:cNvSpPr>
          <p:nvPr>
            <p:ph type="ftr" sz="quarter" idx="2"/>
          </p:nvPr>
        </p:nvSpPr>
        <p:spPr>
          <a:xfrm>
            <a:off x="2" y="6473121"/>
            <a:ext cx="4311345" cy="342017"/>
          </a:xfrm>
          <a:prstGeom prst="rect">
            <a:avLst/>
          </a:prstGeom>
        </p:spPr>
        <p:txBody>
          <a:bodyPr vert="horz" lIns="92300" tIns="46150" rIns="92300" bIns="4615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33585" y="6473121"/>
            <a:ext cx="4311344" cy="342017"/>
          </a:xfrm>
          <a:prstGeom prst="rect">
            <a:avLst/>
          </a:prstGeom>
        </p:spPr>
        <p:txBody>
          <a:bodyPr vert="horz" lIns="92300" tIns="46150" rIns="92300" bIns="46150" rtlCol="0" anchor="b"/>
          <a:lstStyle>
            <a:lvl1pPr algn="r">
              <a:defRPr sz="1200"/>
            </a:lvl1pPr>
          </a:lstStyle>
          <a:p>
            <a:fld id="{EE2EF574-823E-4532-9799-839CD4690A92}" type="slidenum">
              <a:rPr kumimoji="1" lang="ja-JP" altLang="en-US" smtClean="0"/>
              <a:t>‹#›</a:t>
            </a:fld>
            <a:endParaRPr kumimoji="1" lang="ja-JP" altLang="en-US"/>
          </a:p>
        </p:txBody>
      </p:sp>
    </p:spTree>
    <p:extLst>
      <p:ext uri="{BB962C8B-B14F-4D97-AF65-F5344CB8AC3E}">
        <p14:creationId xmlns:p14="http://schemas.microsoft.com/office/powerpoint/2010/main" val="329546651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0838"/>
            <a:ext cx="5143500" cy="3449637"/>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Date Placeholder 3"/>
          <p:cNvSpPr>
            <a:spLocks noGrp="1" noChangeArrowheads="1"/>
          </p:cNvSpPr>
          <p:nvPr>
            <p:ph type="dt" sz="half" idx="10"/>
          </p:nvPr>
        </p:nvSpPr>
        <p:spPr>
          <a:ln/>
        </p:spPr>
        <p:txBody>
          <a:bodyPr/>
          <a:lstStyle>
            <a:lvl1pPr>
              <a:defRPr/>
            </a:lvl1pPr>
          </a:lstStyle>
          <a:p>
            <a:pPr>
              <a:defRPr/>
            </a:pPr>
            <a:fld id="{00AE9249-30F5-463F-8548-420788A87601}"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8938B24-7634-4CFE-A3DA-3A86B7B81E80}"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2149075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Date Placeholder 3"/>
          <p:cNvSpPr>
            <a:spLocks noGrp="1" noChangeArrowheads="1"/>
          </p:cNvSpPr>
          <p:nvPr>
            <p:ph type="dt" sz="half" idx="10"/>
          </p:nvPr>
        </p:nvSpPr>
        <p:spPr>
          <a:ln/>
        </p:spPr>
        <p:txBody>
          <a:bodyPr/>
          <a:lstStyle>
            <a:lvl1pPr>
              <a:defRPr/>
            </a:lvl1pPr>
          </a:lstStyle>
          <a:p>
            <a:pPr>
              <a:defRPr/>
            </a:pPr>
            <a:fld id="{7A4D97D6-56FA-4AC0-8328-29BAB783118D}"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A50D349-0902-48F3-B84C-E9CDF665AAF1}"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66445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8550" y="527050"/>
            <a:ext cx="1477963" cy="83947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71488" y="527050"/>
            <a:ext cx="4284662" cy="83947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Date Placeholder 3"/>
          <p:cNvSpPr>
            <a:spLocks noGrp="1" noChangeArrowheads="1"/>
          </p:cNvSpPr>
          <p:nvPr>
            <p:ph type="dt" sz="half" idx="10"/>
          </p:nvPr>
        </p:nvSpPr>
        <p:spPr>
          <a:ln/>
        </p:spPr>
        <p:txBody>
          <a:bodyPr/>
          <a:lstStyle>
            <a:lvl1pPr>
              <a:defRPr/>
            </a:lvl1pPr>
          </a:lstStyle>
          <a:p>
            <a:pPr>
              <a:defRPr/>
            </a:pPr>
            <a:fld id="{D663C25D-2F34-4AC1-8F0F-0FBCEDA5E7BA}"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7FF4E7B-5756-46C7-B0DB-D33CD66D119C}"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2887133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8" y="527050"/>
            <a:ext cx="5915025" cy="1914525"/>
          </a:xfrm>
        </p:spPr>
        <p:txBody>
          <a:bodyPr/>
          <a:lstStyle/>
          <a:p>
            <a:r>
              <a:rPr lang="ja-JP" altLang="en-US" smtClean="0"/>
              <a:t>マスター タイトルの書式設定</a:t>
            </a:r>
            <a:endParaRPr lang="ja-JP" altLang="en-US"/>
          </a:p>
        </p:txBody>
      </p:sp>
      <p:sp>
        <p:nvSpPr>
          <p:cNvPr id="3" name="Date Placeholder 3"/>
          <p:cNvSpPr>
            <a:spLocks noGrp="1" noChangeArrowheads="1"/>
          </p:cNvSpPr>
          <p:nvPr>
            <p:ph type="dt" sz="half" idx="10"/>
          </p:nvPr>
        </p:nvSpPr>
        <p:spPr>
          <a:ln/>
        </p:spPr>
        <p:txBody>
          <a:bodyPr/>
          <a:lstStyle>
            <a:lvl1pPr>
              <a:defRPr/>
            </a:lvl1pPr>
          </a:lstStyle>
          <a:p>
            <a:pPr>
              <a:defRPr/>
            </a:pPr>
            <a:fld id="{FF36D8A5-FE0B-48C7-9F5D-1800F1946F00}"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CF5285E5-075F-4CAB-BDB6-B549BDC0633A}"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108766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Date Placeholder 3"/>
          <p:cNvSpPr>
            <a:spLocks noGrp="1" noChangeArrowheads="1"/>
          </p:cNvSpPr>
          <p:nvPr>
            <p:ph type="dt" sz="half" idx="10"/>
          </p:nvPr>
        </p:nvSpPr>
        <p:spPr>
          <a:ln/>
        </p:spPr>
        <p:txBody>
          <a:bodyPr/>
          <a:lstStyle>
            <a:lvl1pPr>
              <a:defRPr/>
            </a:lvl1pPr>
          </a:lstStyle>
          <a:p>
            <a:pPr>
              <a:defRPr/>
            </a:pPr>
            <a:fld id="{686D785B-9280-41BF-B348-394687D02C67}"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D751DB2-848F-4195-9B06-1DD33E83C09E}"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55075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13" y="2470150"/>
            <a:ext cx="5915025" cy="4119563"/>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446F36C0-F61F-48A7-9EF1-42EAA2C5A95D}"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9CBC5-43A4-47CE-B65A-4D44019F42C8}"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44315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71488" y="2636838"/>
            <a:ext cx="2881312" cy="628491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3505200" y="2636838"/>
            <a:ext cx="2881313" cy="628491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Date Placeholder 3"/>
          <p:cNvSpPr>
            <a:spLocks noGrp="1" noChangeArrowheads="1"/>
          </p:cNvSpPr>
          <p:nvPr>
            <p:ph type="dt" sz="half" idx="10"/>
          </p:nvPr>
        </p:nvSpPr>
        <p:spPr>
          <a:ln/>
        </p:spPr>
        <p:txBody>
          <a:bodyPr/>
          <a:lstStyle>
            <a:lvl1pPr>
              <a:defRPr/>
            </a:lvl1pPr>
          </a:lstStyle>
          <a:p>
            <a:pPr>
              <a:defRPr/>
            </a:pPr>
            <a:fld id="{CFC14FA5-737B-4A1D-859D-6657E729F2EC}"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F77CE5A-6F42-4313-9E60-7A962F8EF23F}"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1303867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527050"/>
            <a:ext cx="5915025" cy="1914525"/>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73075" y="3617913"/>
            <a:ext cx="2900363" cy="532288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3471863" y="3617913"/>
            <a:ext cx="2916237" cy="532288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Date Placeholder 3"/>
          <p:cNvSpPr>
            <a:spLocks noGrp="1" noChangeArrowheads="1"/>
          </p:cNvSpPr>
          <p:nvPr>
            <p:ph type="dt" sz="half" idx="10"/>
          </p:nvPr>
        </p:nvSpPr>
        <p:spPr>
          <a:ln/>
        </p:spPr>
        <p:txBody>
          <a:bodyPr/>
          <a:lstStyle>
            <a:lvl1pPr>
              <a:defRPr/>
            </a:lvl1pPr>
          </a:lstStyle>
          <a:p>
            <a:pPr>
              <a:defRPr/>
            </a:pPr>
            <a:fld id="{F1BB066D-AAA7-4B0F-8C89-A7F5658ED9FB}"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6C3D9D40-E776-42BF-8D93-FE936F23A056}"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3194983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Date Placeholder 3"/>
          <p:cNvSpPr>
            <a:spLocks noGrp="1" noChangeArrowheads="1"/>
          </p:cNvSpPr>
          <p:nvPr>
            <p:ph type="dt" sz="half" idx="10"/>
          </p:nvPr>
        </p:nvSpPr>
        <p:spPr>
          <a:ln/>
        </p:spPr>
        <p:txBody>
          <a:bodyPr/>
          <a:lstStyle>
            <a:lvl1pPr>
              <a:defRPr/>
            </a:lvl1pPr>
          </a:lstStyle>
          <a:p>
            <a:pPr>
              <a:defRPr/>
            </a:pPr>
            <a:fld id="{31496F46-57E1-4929-AEC9-0537BE91B3EA}"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63CAB2F0-6AEB-4E41-9B40-9621DDDFFEE7}"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3331706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A45DE5DC-CF5C-47C7-AE8A-9939C0941317}"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1DF1D026-3577-4BD6-979F-733253B373A5}"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2437861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118116D6-9CD9-4A89-9A4E-D07B8495EC5B}"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0A45931A-0C68-40AA-B5C3-09E6B078F5D1}"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2625742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sym typeface="Calibri" panose="020F0502020204030204" pitchFamily="34" charset="0"/>
            </a:endParaRPr>
          </a:p>
        </p:txBody>
      </p:sp>
      <p:sp>
        <p:nvSpPr>
          <p:cNvPr id="4" name="テキスト プレースホルダー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3D295FE5-C7CB-49F3-B446-13E50C383B80}"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ja-JP"/>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9563DAE-62BD-479D-AD7F-56E2D233E271}" type="slidenum">
              <a:rPr lang="ja-JP" altLang="en-US"/>
              <a:pPr>
                <a:defRPr/>
              </a:pPr>
              <a:t>‹#›</a:t>
            </a:fld>
            <a:endParaRPr lang="ja-JP" altLang="en-US" sz="1800">
              <a:solidFill>
                <a:schemeClr val="tx1"/>
              </a:solidFill>
              <a:ea typeface="ＭＳ Ｐゴシック" panose="020B0600070205080204" pitchFamily="50" charset="-128"/>
            </a:endParaRPr>
          </a:p>
        </p:txBody>
      </p:sp>
    </p:spTree>
    <p:extLst>
      <p:ext uri="{BB962C8B-B14F-4D97-AF65-F5344CB8AC3E}">
        <p14:creationId xmlns:p14="http://schemas.microsoft.com/office/powerpoint/2010/main" val="1848652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idx="4294967295"/>
          </p:nvPr>
        </p:nvSpPr>
        <p:spPr bwMode="auto">
          <a:xfrm>
            <a:off x="471488" y="527050"/>
            <a:ext cx="5915025"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ja-JP" smtClean="0">
                <a:sym typeface="Calibri Light" panose="020F0302020204030204" pitchFamily="34" charset="0"/>
              </a:rPr>
              <a:t>マスター タイトルの書式設定</a:t>
            </a:r>
          </a:p>
        </p:txBody>
      </p:sp>
      <p:sp>
        <p:nvSpPr>
          <p:cNvPr id="1027" name="Text Placeholder 2"/>
          <p:cNvSpPr>
            <a:spLocks noGrp="1" noChangeArrowheads="1"/>
          </p:cNvSpPr>
          <p:nvPr>
            <p:ph type="body" idx="1"/>
          </p:nvPr>
        </p:nvSpPr>
        <p:spPr bwMode="auto">
          <a:xfrm>
            <a:off x="471488" y="2636838"/>
            <a:ext cx="5915025" cy="6284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ja-JP" smtClean="0">
                <a:sym typeface="Calibri" panose="020F0502020204030204" pitchFamily="34" charset="0"/>
              </a:rPr>
              <a:t>マスター テキストの書式設定</a:t>
            </a:r>
          </a:p>
          <a:p>
            <a:pPr lvl="1"/>
            <a:r>
              <a:rPr lang="zh-CN" altLang="ja-JP" smtClean="0">
                <a:sym typeface="Calibri" panose="020F0502020204030204" pitchFamily="34" charset="0"/>
              </a:rPr>
              <a:t>第 </a:t>
            </a:r>
            <a:r>
              <a:rPr lang="ja-JP" altLang="zh-CN" smtClean="0">
                <a:sym typeface="Calibri" panose="020F0502020204030204" pitchFamily="34" charset="0"/>
              </a:rPr>
              <a:t>2 </a:t>
            </a:r>
            <a:r>
              <a:rPr lang="zh-CN" altLang="ja-JP" smtClean="0">
                <a:sym typeface="Calibri" panose="020F0502020204030204" pitchFamily="34" charset="0"/>
              </a:rPr>
              <a:t>レベル</a:t>
            </a:r>
          </a:p>
          <a:p>
            <a:pPr lvl="2"/>
            <a:r>
              <a:rPr lang="zh-CN" altLang="ja-JP" smtClean="0">
                <a:sym typeface="Calibri" panose="020F0502020204030204" pitchFamily="34" charset="0"/>
              </a:rPr>
              <a:t>第 </a:t>
            </a:r>
            <a:r>
              <a:rPr lang="ja-JP" altLang="zh-CN" smtClean="0">
                <a:sym typeface="Calibri" panose="020F0502020204030204" pitchFamily="34" charset="0"/>
              </a:rPr>
              <a:t>3 </a:t>
            </a:r>
            <a:r>
              <a:rPr lang="zh-CN" altLang="ja-JP" smtClean="0">
                <a:sym typeface="Calibri" panose="020F0502020204030204" pitchFamily="34" charset="0"/>
              </a:rPr>
              <a:t>レベル</a:t>
            </a:r>
          </a:p>
          <a:p>
            <a:pPr lvl="3"/>
            <a:r>
              <a:rPr lang="zh-CN" altLang="ja-JP" smtClean="0">
                <a:sym typeface="Calibri" panose="020F0502020204030204" pitchFamily="34" charset="0"/>
              </a:rPr>
              <a:t>第 </a:t>
            </a:r>
            <a:r>
              <a:rPr lang="ja-JP" altLang="zh-CN" smtClean="0">
                <a:sym typeface="Calibri" panose="020F0502020204030204" pitchFamily="34" charset="0"/>
              </a:rPr>
              <a:t>4 </a:t>
            </a:r>
            <a:r>
              <a:rPr lang="zh-CN" altLang="ja-JP" smtClean="0">
                <a:sym typeface="Calibri" panose="020F0502020204030204" pitchFamily="34" charset="0"/>
              </a:rPr>
              <a:t>レベル</a:t>
            </a:r>
          </a:p>
          <a:p>
            <a:pPr lvl="4"/>
            <a:r>
              <a:rPr lang="zh-CN" altLang="ja-JP" smtClean="0">
                <a:sym typeface="Calibri" panose="020F0502020204030204" pitchFamily="34" charset="0"/>
              </a:rPr>
              <a:t>第 </a:t>
            </a:r>
            <a:r>
              <a:rPr lang="ja-JP" altLang="zh-CN" smtClean="0">
                <a:sym typeface="Calibri" panose="020F0502020204030204" pitchFamily="34" charset="0"/>
              </a:rPr>
              <a:t>5 </a:t>
            </a:r>
            <a:r>
              <a:rPr lang="zh-CN" altLang="ja-JP" smtClean="0">
                <a:sym typeface="Calibri" panose="020F0502020204030204" pitchFamily="34" charset="0"/>
              </a:rPr>
              <a:t>レベル</a:t>
            </a:r>
          </a:p>
        </p:txBody>
      </p:sp>
      <p:sp>
        <p:nvSpPr>
          <p:cNvPr id="1028" name="Date Placeholder 3"/>
          <p:cNvSpPr>
            <a:spLocks noGrp="1" noChangeArrowheads="1"/>
          </p:cNvSpPr>
          <p:nvPr>
            <p:ph type="dt" sz="half" idx="2"/>
          </p:nvPr>
        </p:nvSpPr>
        <p:spPr bwMode="auto">
          <a:xfrm>
            <a:off x="471488" y="9182100"/>
            <a:ext cx="1543050"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900">
                <a:solidFill>
                  <a:srgbClr val="898989"/>
                </a:solidFill>
              </a:defRPr>
            </a:lvl1pPr>
          </a:lstStyle>
          <a:p>
            <a:pPr>
              <a:defRPr/>
            </a:pPr>
            <a:fld id="{A65D0B29-688E-49DA-92D9-ECDC31872343}" type="datetime1">
              <a:rPr lang="ja-JP" altLang="en-US"/>
              <a:pPr>
                <a:defRPr/>
              </a:pPr>
              <a:t>2024/3/13</a:t>
            </a:fld>
            <a:endParaRPr lang="ja-JP" altLang="en-US" sz="1800">
              <a:solidFill>
                <a:schemeClr val="tx1"/>
              </a:solidFill>
              <a:ea typeface="ＭＳ Ｐゴシック" panose="020B0600070205080204" pitchFamily="50" charset="-128"/>
            </a:endParaRPr>
          </a:p>
        </p:txBody>
      </p:sp>
      <p:sp>
        <p:nvSpPr>
          <p:cNvPr id="1029" name="Footer Placeholder 4"/>
          <p:cNvSpPr>
            <a:spLocks noGrp="1" noChangeArrowheads="1"/>
          </p:cNvSpPr>
          <p:nvPr>
            <p:ph type="ftr" sz="quarter" idx="3"/>
          </p:nvPr>
        </p:nvSpPr>
        <p:spPr bwMode="auto">
          <a:xfrm>
            <a:off x="2271713" y="9182100"/>
            <a:ext cx="2314575"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900">
                <a:solidFill>
                  <a:srgbClr val="898989"/>
                </a:solidFill>
              </a:defRPr>
            </a:lvl1pPr>
          </a:lstStyle>
          <a:p>
            <a:pPr>
              <a:defRPr/>
            </a:pPr>
            <a:endParaRPr lang="ja-JP" altLang="ja-JP"/>
          </a:p>
        </p:txBody>
      </p:sp>
      <p:sp>
        <p:nvSpPr>
          <p:cNvPr id="1030" name="Slide Number Placeholder 5"/>
          <p:cNvSpPr>
            <a:spLocks noGrp="1" noChangeArrowheads="1"/>
          </p:cNvSpPr>
          <p:nvPr>
            <p:ph type="sldNum" sz="quarter" idx="4"/>
          </p:nvPr>
        </p:nvSpPr>
        <p:spPr bwMode="auto">
          <a:xfrm>
            <a:off x="4843463" y="9182100"/>
            <a:ext cx="1543050"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pPr>
              <a:defRPr/>
            </a:pPr>
            <a:fld id="{EBB7402D-283A-49C2-8D37-6A5A3D4A6A22}" type="slidenum">
              <a:rPr lang="ja-JP" altLang="en-US"/>
              <a:pPr>
                <a:defRPr/>
              </a:pPr>
              <a:t>‹#›</a:t>
            </a:fld>
            <a:endParaRPr lang="ja-JP" altLang="en-US" sz="1800">
              <a:solidFill>
                <a:schemeClr val="tx1"/>
              </a:solidFill>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p:txStyles>
    <p:titleStyle>
      <a:lvl1pPr marL="685800" indent="-685800" algn="l" rtl="0" eaLnBrk="0" fontAlgn="base" hangingPunct="0">
        <a:lnSpc>
          <a:spcPct val="90000"/>
        </a:lnSpc>
        <a:spcBef>
          <a:spcPct val="0"/>
        </a:spcBef>
        <a:spcAft>
          <a:spcPct val="0"/>
        </a:spcAft>
        <a:defRPr sz="3300" kern="1200">
          <a:solidFill>
            <a:schemeClr val="tx1"/>
          </a:solidFill>
          <a:latin typeface="+mj-lt"/>
          <a:ea typeface="+mj-ea"/>
          <a:cs typeface="+mj-cs"/>
          <a:sym typeface="Calibri Light" panose="020F0302020204030204" pitchFamily="34" charset="0"/>
        </a:defRPr>
      </a:lvl1pPr>
      <a:lvl2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等线 Light" charset="0"/>
          <a:cs typeface="等线 Light" charset="0"/>
          <a:sym typeface="Calibri Light" panose="020F0302020204030204" pitchFamily="34" charset="0"/>
        </a:defRPr>
      </a:lvl2pPr>
      <a:lvl3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等线 Light" charset="0"/>
          <a:cs typeface="等线 Light" charset="0"/>
          <a:sym typeface="Calibri Light" panose="020F0302020204030204" pitchFamily="34" charset="0"/>
        </a:defRPr>
      </a:lvl3pPr>
      <a:lvl4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等线 Light" charset="0"/>
          <a:cs typeface="等线 Light" charset="0"/>
          <a:sym typeface="Calibri Light" panose="020F0302020204030204" pitchFamily="34" charset="0"/>
        </a:defRPr>
      </a:lvl4pPr>
      <a:lvl5pPr marL="685800" indent="-685800" algn="l" rtl="0" eaLnBrk="0" fontAlgn="base" hangingPunct="0">
        <a:lnSpc>
          <a:spcPct val="90000"/>
        </a:lnSpc>
        <a:spcBef>
          <a:spcPct val="0"/>
        </a:spcBef>
        <a:spcAft>
          <a:spcPct val="0"/>
        </a:spcAft>
        <a:defRPr sz="3300">
          <a:solidFill>
            <a:schemeClr val="tx1"/>
          </a:solidFill>
          <a:latin typeface="Calibri Light" panose="020F0302020204030204" pitchFamily="34" charset="0"/>
          <a:ea typeface="等线 Light" charset="0"/>
          <a:cs typeface="等线 Light" charset="0"/>
          <a:sym typeface="Calibri Light" panose="020F0302020204030204" pitchFamily="34" charset="0"/>
        </a:defRPr>
      </a:lvl5pPr>
      <a:lvl6pPr marL="1143000" indent="-685800" algn="l" rtl="0" fontAlgn="base">
        <a:lnSpc>
          <a:spcPct val="90000"/>
        </a:lnSpc>
        <a:spcBef>
          <a:spcPct val="0"/>
        </a:spcBef>
        <a:spcAft>
          <a:spcPct val="0"/>
        </a:spcAft>
        <a:defRPr sz="3300">
          <a:solidFill>
            <a:schemeClr val="tx1"/>
          </a:solidFill>
          <a:latin typeface="Calibri Light" panose="020F0302020204030204" pitchFamily="34" charset="0"/>
          <a:ea typeface="等线 Light" charset="0"/>
          <a:cs typeface="等线 Light" charset="0"/>
          <a:sym typeface="Calibri Light" panose="020F0302020204030204" pitchFamily="34" charset="0"/>
        </a:defRPr>
      </a:lvl6pPr>
      <a:lvl7pPr marL="1600200" indent="-685800" algn="l" rtl="0" fontAlgn="base">
        <a:lnSpc>
          <a:spcPct val="90000"/>
        </a:lnSpc>
        <a:spcBef>
          <a:spcPct val="0"/>
        </a:spcBef>
        <a:spcAft>
          <a:spcPct val="0"/>
        </a:spcAft>
        <a:defRPr sz="3300">
          <a:solidFill>
            <a:schemeClr val="tx1"/>
          </a:solidFill>
          <a:latin typeface="Calibri Light" panose="020F0302020204030204" pitchFamily="34" charset="0"/>
          <a:ea typeface="等线 Light" charset="0"/>
          <a:cs typeface="等线 Light" charset="0"/>
          <a:sym typeface="Calibri Light" panose="020F0302020204030204" pitchFamily="34" charset="0"/>
        </a:defRPr>
      </a:lvl7pPr>
      <a:lvl8pPr marL="2057400" indent="-685800" algn="l" rtl="0" fontAlgn="base">
        <a:lnSpc>
          <a:spcPct val="90000"/>
        </a:lnSpc>
        <a:spcBef>
          <a:spcPct val="0"/>
        </a:spcBef>
        <a:spcAft>
          <a:spcPct val="0"/>
        </a:spcAft>
        <a:defRPr sz="3300">
          <a:solidFill>
            <a:schemeClr val="tx1"/>
          </a:solidFill>
          <a:latin typeface="Calibri Light" panose="020F0302020204030204" pitchFamily="34" charset="0"/>
          <a:ea typeface="等线 Light" charset="0"/>
          <a:cs typeface="等线 Light" charset="0"/>
          <a:sym typeface="Calibri Light" panose="020F0302020204030204" pitchFamily="34" charset="0"/>
        </a:defRPr>
      </a:lvl8pPr>
      <a:lvl9pPr marL="2514600" indent="-685800" algn="l" rtl="0" fontAlgn="base">
        <a:lnSpc>
          <a:spcPct val="90000"/>
        </a:lnSpc>
        <a:spcBef>
          <a:spcPct val="0"/>
        </a:spcBef>
        <a:spcAft>
          <a:spcPct val="0"/>
        </a:spcAft>
        <a:defRPr sz="3300">
          <a:solidFill>
            <a:schemeClr val="tx1"/>
          </a:solidFill>
          <a:latin typeface="Calibri Light" panose="020F0302020204030204" pitchFamily="34" charset="0"/>
          <a:ea typeface="等线 Light" charset="0"/>
          <a:cs typeface="等线 Light" charset="0"/>
          <a:sym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sym typeface="Calibri" panose="020F0502020204030204" pitchFamily="34" charset="0"/>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sym typeface="Calibri" panose="020F0502020204030204" pitchFamily="34" charset="0"/>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sym typeface="Calibri" panose="020F0502020204030204" pitchFamily="34" charset="0"/>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sym typeface="Calibri" panose="020F0502020204030204" pitchFamily="34" charset="0"/>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sym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hyperlink" Target="&#35500;&#26126;&#29992;&#36039;&#26009;.pp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97" name="表 20"/>
          <p:cNvGraphicFramePr>
            <a:graphicFrameLocks noGrp="1"/>
          </p:cNvGraphicFramePr>
          <p:nvPr>
            <p:extLst>
              <p:ext uri="{D42A27DB-BD31-4B8C-83A1-F6EECF244321}">
                <p14:modId xmlns:p14="http://schemas.microsoft.com/office/powerpoint/2010/main" val="4113049914"/>
              </p:ext>
            </p:extLst>
          </p:nvPr>
        </p:nvGraphicFramePr>
        <p:xfrm>
          <a:off x="152399" y="3380706"/>
          <a:ext cx="6553200" cy="1360491"/>
        </p:xfrm>
        <a:graphic>
          <a:graphicData uri="http://schemas.openxmlformats.org/drawingml/2006/table">
            <a:tbl>
              <a:tblPr/>
              <a:tblGrid>
                <a:gridCol w="482600">
                  <a:extLst>
                    <a:ext uri="{9D8B030D-6E8A-4147-A177-3AD203B41FA5}">
                      <a16:colId xmlns:a16="http://schemas.microsoft.com/office/drawing/2014/main" val="2989063501"/>
                    </a:ext>
                  </a:extLst>
                </a:gridCol>
                <a:gridCol w="1978025">
                  <a:extLst>
                    <a:ext uri="{9D8B030D-6E8A-4147-A177-3AD203B41FA5}">
                      <a16:colId xmlns:a16="http://schemas.microsoft.com/office/drawing/2014/main" val="3511249924"/>
                    </a:ext>
                  </a:extLst>
                </a:gridCol>
                <a:gridCol w="4092575">
                  <a:extLst>
                    <a:ext uri="{9D8B030D-6E8A-4147-A177-3AD203B41FA5}">
                      <a16:colId xmlns:a16="http://schemas.microsoft.com/office/drawing/2014/main" val="1116314994"/>
                    </a:ext>
                  </a:extLst>
                </a:gridCol>
              </a:tblGrid>
              <a:tr h="365757">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ja-JP" altLang="en-US"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Times New Roman" panose="02020603050405020304" pitchFamily="18" charset="0"/>
                        </a:rPr>
                        <a:t>段階</a:t>
                      </a:r>
                      <a:r>
                        <a:rPr kumimoji="0" lang="zh-CN" altLang="ja-JP"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Times New Roman" panose="02020603050405020304" pitchFamily="18" charset="0"/>
                        </a:rPr>
                        <a:t>場面</a:t>
                      </a:r>
                      <a:endParaRPr kumimoji="0" lang="zh-CN" altLang="ja-JP"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zh-CN" altLang="ja-JP"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主な学習活動</a:t>
                      </a:r>
                      <a:endParaRPr kumimoji="0" lang="zh-CN" altLang="ja-JP"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US" altLang="ja-JP"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cs typeface="Calibri" panose="020F0502020204030204" pitchFamily="34" charset="0"/>
                          <a:sym typeface="Calibri" panose="020F0502020204030204" pitchFamily="34" charset="0"/>
                        </a:rPr>
                        <a:t>ICT</a:t>
                      </a:r>
                      <a:r>
                        <a:rPr kumimoji="0" lang="ja-JP" altLang="en-US"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cs typeface="Calibri" panose="020F0502020204030204" pitchFamily="34" charset="0"/>
                          <a:sym typeface="游ゴシック" panose="020B0400000000000000" pitchFamily="50" charset="-128"/>
                        </a:rPr>
                        <a:t>機器活用のポイント</a:t>
                      </a:r>
                      <a:endParaRPr kumimoji="0" lang="ja-JP" altLang="en-US"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cs typeface="Calibri" panose="020F0502020204030204" pitchFamily="34" charset="0"/>
                        <a:sym typeface="Calibri" panose="020F0502020204030204"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40316876"/>
                  </a:ext>
                </a:extLst>
              </a:tr>
              <a:tr h="994731">
                <a:tc>
                  <a:txBody>
                    <a:bodyPr/>
                    <a:lstStyle>
                      <a:lvl1pPr marL="133350" indent="-133350"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133350" marR="0" lvl="0" indent="-133350" algn="ctr" defTabSz="685800" rtl="0" eaLnBrk="1" fontAlgn="base" latinLnBrk="0" hangingPunct="1">
                        <a:lnSpc>
                          <a:spcPts val="1600"/>
                        </a:lnSpc>
                        <a:spcBef>
                          <a:spcPct val="0"/>
                        </a:spcBef>
                        <a:spcAft>
                          <a:spcPct val="0"/>
                        </a:spcAft>
                        <a:buClrTx/>
                        <a:buSzTx/>
                        <a:buFont typeface="Arial" panose="020B0604020202020204" pitchFamily="34" charset="0"/>
                        <a:buNone/>
                        <a:tabLst/>
                      </a:pPr>
                      <a:endParaRPr kumimoji="0" lang="zh-CN" altLang="ja-JP"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33350" indent="-133350"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133350" marR="0" lvl="0" indent="-133350" algn="just" defTabSz="6858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ja-JP"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ja-JP" altLang="en-US" sz="12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27496332"/>
                  </a:ext>
                </a:extLst>
              </a:tr>
            </a:tbl>
          </a:graphicData>
        </a:graphic>
      </p:graphicFrame>
      <p:sp>
        <p:nvSpPr>
          <p:cNvPr id="2064" name="正方形/長方形 4"/>
          <p:cNvSpPr>
            <a:spLocks noChangeArrowheads="1"/>
          </p:cNvSpPr>
          <p:nvPr/>
        </p:nvSpPr>
        <p:spPr bwMode="auto">
          <a:xfrm>
            <a:off x="84138" y="84138"/>
            <a:ext cx="407987" cy="592137"/>
          </a:xfrm>
          <a:prstGeom prst="rect">
            <a:avLst/>
          </a:prstGeom>
          <a:solidFill>
            <a:srgbClr val="A7EBEF"/>
          </a:solidFill>
          <a:ln>
            <a:noFill/>
          </a:ln>
          <a:extLst>
            <a:ext uri="{91240B29-F687-4F45-9708-019B960494DF}">
              <a14:hiddenLine xmlns:a14="http://schemas.microsoft.com/office/drawing/2010/main" w="6350">
                <a:solidFill>
                  <a:schemeClr val="accent1"/>
                </a:solidFill>
                <a:miter lim="800000"/>
                <a:headEnd/>
                <a:tailEnd/>
              </a14:hiddenLine>
            </a:ext>
          </a:extLst>
        </p:spPr>
        <p:txBody>
          <a:bodyPr vert="eaVert"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sz="1100" dirty="0" smtClean="0">
                <a:latin typeface="游ゴシック" panose="020B0400000000000000" pitchFamily="50" charset="-128"/>
                <a:ea typeface="游ゴシック" panose="020B0400000000000000" pitchFamily="50" charset="-128"/>
                <a:sym typeface="游ゴシック" panose="020B0400000000000000" pitchFamily="50" charset="-128"/>
              </a:rPr>
              <a:t>　　科</a:t>
            </a:r>
            <a:endParaRPr lang="ja-JP" altLang="ja-JP" sz="1100" dirty="0">
              <a:latin typeface="游ゴシック" panose="020B0400000000000000" pitchFamily="50" charset="-128"/>
              <a:ea typeface="游ゴシック" panose="020B0400000000000000" pitchFamily="50" charset="-128"/>
              <a:sym typeface="游ゴシック" panose="020B0400000000000000" pitchFamily="50" charset="-128"/>
            </a:endParaRPr>
          </a:p>
        </p:txBody>
      </p:sp>
      <p:sp>
        <p:nvSpPr>
          <p:cNvPr id="2065" name="フローチャート: 手操作入力 5"/>
          <p:cNvSpPr>
            <a:spLocks noChangeArrowheads="1"/>
          </p:cNvSpPr>
          <p:nvPr/>
        </p:nvSpPr>
        <p:spPr bwMode="auto">
          <a:xfrm rot="5400000">
            <a:off x="753269" y="-83344"/>
            <a:ext cx="592138" cy="930275"/>
          </a:xfrm>
          <a:prstGeom prst="flowChartManualInput">
            <a:avLst/>
          </a:prstGeom>
          <a:solidFill>
            <a:srgbClr val="A7EBEF"/>
          </a:solidFill>
          <a:ln>
            <a:noFill/>
          </a:ln>
          <a:extLst>
            <a:ext uri="{91240B29-F687-4F45-9708-019B960494DF}">
              <a14:hiddenLine xmlns:a14="http://schemas.microsoft.com/office/drawing/2010/main" w="6350">
                <a:solidFill>
                  <a:schemeClr val="accent1"/>
                </a:solidFill>
                <a:miter lim="800000"/>
                <a:headEnd/>
                <a:tailEnd/>
              </a14:hiddenLine>
            </a:ext>
          </a:extLst>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ja-JP" altLang="ja-JP">
              <a:latin typeface="游ゴシック" panose="020B0400000000000000" pitchFamily="50" charset="-128"/>
              <a:ea typeface="游ゴシック" panose="020B0400000000000000" pitchFamily="50" charset="-128"/>
              <a:sym typeface="游ゴシック" panose="020B0400000000000000" pitchFamily="50" charset="-128"/>
            </a:endParaRPr>
          </a:p>
        </p:txBody>
      </p:sp>
      <p:sp>
        <p:nvSpPr>
          <p:cNvPr id="2066" name="正方形/長方形 6"/>
          <p:cNvSpPr>
            <a:spLocks noChangeArrowheads="1"/>
          </p:cNvSpPr>
          <p:nvPr/>
        </p:nvSpPr>
        <p:spPr bwMode="auto">
          <a:xfrm>
            <a:off x="584200" y="533400"/>
            <a:ext cx="6138863" cy="144463"/>
          </a:xfrm>
          <a:prstGeom prst="rect">
            <a:avLst/>
          </a:prstGeom>
          <a:solidFill>
            <a:srgbClr val="A7EBEF"/>
          </a:solidFill>
          <a:ln>
            <a:noFill/>
          </a:ln>
          <a:extLst>
            <a:ext uri="{91240B29-F687-4F45-9708-019B960494DF}">
              <a14:hiddenLine xmlns:a14="http://schemas.microsoft.com/office/drawing/2010/main" w="6350">
                <a:solidFill>
                  <a:schemeClr val="accent1"/>
                </a:solidFill>
                <a:miter lim="800000"/>
                <a:headEnd/>
                <a:tailEnd/>
              </a14:hiddenLine>
            </a:ext>
          </a:extLst>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ja-JP" altLang="ja-JP">
              <a:latin typeface="游ゴシック" panose="020B0400000000000000" pitchFamily="50" charset="-128"/>
              <a:ea typeface="游ゴシック" panose="020B0400000000000000" pitchFamily="50" charset="-128"/>
              <a:sym typeface="游ゴシック" panose="020B0400000000000000" pitchFamily="50" charset="-128"/>
            </a:endParaRPr>
          </a:p>
        </p:txBody>
      </p:sp>
      <p:sp>
        <p:nvSpPr>
          <p:cNvPr id="2067" name="テキスト ボックス 4"/>
          <p:cNvSpPr>
            <a:spLocks noChangeArrowheads="1"/>
          </p:cNvSpPr>
          <p:nvPr/>
        </p:nvSpPr>
        <p:spPr bwMode="auto">
          <a:xfrm>
            <a:off x="-2949575" y="327818"/>
            <a:ext cx="2214562"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dirty="0">
                <a:solidFill>
                  <a:srgbClr val="00CC00"/>
                </a:solidFill>
                <a:latin typeface="Calibri" panose="020F0502020204030204" pitchFamily="34" charset="0"/>
                <a:ea typeface="游ゴシック" panose="020B0400000000000000" pitchFamily="50" charset="-128"/>
                <a:sym typeface="游ゴシック" panose="020B0400000000000000" pitchFamily="50" charset="-128"/>
              </a:rPr>
              <a:t>Ａ</a:t>
            </a:r>
            <a:r>
              <a:rPr lang="ja-JP" altLang="en-US" b="1" dirty="0">
                <a:latin typeface="Calibri" panose="020F0502020204030204" pitchFamily="34" charset="0"/>
                <a:ea typeface="游ゴシック" panose="020B0400000000000000" pitchFamily="50" charset="-128"/>
                <a:sym typeface="游ゴシック" panose="020B0400000000000000" pitchFamily="50" charset="-128"/>
              </a:rPr>
              <a:t>一斉学習（Ａ１）</a:t>
            </a:r>
            <a:endParaRPr lang="ja-JP" altLang="en-US" dirty="0">
              <a:ea typeface="ＭＳ Ｐゴシック" panose="020B0600070205080204" pitchFamily="50" charset="-128"/>
            </a:endParaRPr>
          </a:p>
        </p:txBody>
      </p:sp>
      <p:sp>
        <p:nvSpPr>
          <p:cNvPr id="2068" name="テキスト ボックス 5"/>
          <p:cNvSpPr>
            <a:spLocks noChangeArrowheads="1"/>
          </p:cNvSpPr>
          <p:nvPr/>
        </p:nvSpPr>
        <p:spPr bwMode="auto">
          <a:xfrm>
            <a:off x="-2944813" y="693806"/>
            <a:ext cx="2108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dirty="0">
                <a:solidFill>
                  <a:srgbClr val="FFC000"/>
                </a:solidFill>
                <a:latin typeface="Calibri" panose="020F0502020204030204" pitchFamily="34" charset="0"/>
                <a:ea typeface="游ゴシック" panose="020B0400000000000000" pitchFamily="50" charset="-128"/>
                <a:sym typeface="游ゴシック" panose="020B0400000000000000" pitchFamily="50" charset="-128"/>
              </a:rPr>
              <a:t>Ｂ</a:t>
            </a:r>
            <a:r>
              <a:rPr lang="ja-JP" altLang="en-US" b="1" dirty="0">
                <a:latin typeface="Calibri" panose="020F0502020204030204" pitchFamily="34" charset="0"/>
                <a:ea typeface="游ゴシック" panose="020B0400000000000000" pitchFamily="50" charset="-128"/>
                <a:sym typeface="游ゴシック" panose="020B0400000000000000" pitchFamily="50" charset="-128"/>
              </a:rPr>
              <a:t>個別学習（Ｂ１）</a:t>
            </a:r>
            <a:endParaRPr lang="ja-JP" altLang="en-US" dirty="0">
              <a:ea typeface="ＭＳ Ｐゴシック" panose="020B0600070205080204" pitchFamily="50" charset="-128"/>
            </a:endParaRPr>
          </a:p>
        </p:txBody>
      </p:sp>
      <p:sp>
        <p:nvSpPr>
          <p:cNvPr id="2069" name="テキスト ボックス 6"/>
          <p:cNvSpPr>
            <a:spLocks noChangeArrowheads="1"/>
          </p:cNvSpPr>
          <p:nvPr/>
        </p:nvSpPr>
        <p:spPr bwMode="auto">
          <a:xfrm>
            <a:off x="-2949575" y="2727325"/>
            <a:ext cx="2109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a:solidFill>
                  <a:srgbClr val="FF00FF"/>
                </a:solidFill>
                <a:latin typeface="Calibri" panose="020F0502020204030204" pitchFamily="34" charset="0"/>
                <a:ea typeface="游ゴシック" panose="020B0400000000000000" pitchFamily="50" charset="-128"/>
                <a:sym typeface="游ゴシック" panose="020B0400000000000000" pitchFamily="50" charset="-128"/>
              </a:rPr>
              <a:t>Ｃ</a:t>
            </a:r>
            <a:r>
              <a:rPr lang="ja-JP" altLang="en-US" b="1">
                <a:latin typeface="Calibri" panose="020F0502020204030204" pitchFamily="34" charset="0"/>
                <a:ea typeface="游ゴシック" panose="020B0400000000000000" pitchFamily="50" charset="-128"/>
                <a:sym typeface="游ゴシック" panose="020B0400000000000000" pitchFamily="50" charset="-128"/>
              </a:rPr>
              <a:t>協働学習（Ｃ１）</a:t>
            </a:r>
            <a:endParaRPr lang="ja-JP" altLang="en-US">
              <a:ea typeface="ＭＳ Ｐゴシック" panose="020B0600070205080204" pitchFamily="50" charset="-128"/>
            </a:endParaRPr>
          </a:p>
        </p:txBody>
      </p:sp>
      <p:sp>
        <p:nvSpPr>
          <p:cNvPr id="2074" name="テキスト ボックス 9"/>
          <p:cNvSpPr>
            <a:spLocks noChangeArrowheads="1"/>
          </p:cNvSpPr>
          <p:nvPr/>
        </p:nvSpPr>
        <p:spPr bwMode="auto">
          <a:xfrm>
            <a:off x="584200" y="117475"/>
            <a:ext cx="750888"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r>
              <a:rPr lang="ja-JP" altLang="en-US" sz="1200" dirty="0" smtClean="0">
                <a:latin typeface="游ゴシック" panose="020B0400000000000000" pitchFamily="50" charset="-128"/>
                <a:ea typeface="游ゴシック" panose="020B0400000000000000" pitchFamily="50" charset="-128"/>
                <a:sym typeface="游ゴシック" panose="020B0400000000000000" pitchFamily="50" charset="-128"/>
              </a:rPr>
              <a:t>　学校</a:t>
            </a:r>
            <a:endParaRPr lang="ja-JP" altLang="en-US" dirty="0">
              <a:ea typeface="ＭＳ Ｐゴシック" panose="020B0600070205080204" pitchFamily="50" charset="-128"/>
            </a:endParaRPr>
          </a:p>
        </p:txBody>
      </p:sp>
      <p:sp>
        <p:nvSpPr>
          <p:cNvPr id="2075" name="テキスト ボックス 10"/>
          <p:cNvSpPr>
            <a:spLocks noChangeArrowheads="1"/>
          </p:cNvSpPr>
          <p:nvPr/>
        </p:nvSpPr>
        <p:spPr bwMode="auto">
          <a:xfrm>
            <a:off x="674688" y="304800"/>
            <a:ext cx="601662" cy="330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r>
              <a:rPr lang="ja-JP" altLang="en-US" sz="1200" dirty="0" smtClean="0">
                <a:latin typeface="游ゴシック" panose="020B0400000000000000" pitchFamily="50" charset="-128"/>
                <a:ea typeface="游ゴシック" panose="020B0400000000000000" pitchFamily="50" charset="-128"/>
                <a:sym typeface="游ゴシック" panose="020B0400000000000000" pitchFamily="50" charset="-128"/>
              </a:rPr>
              <a:t>　年</a:t>
            </a:r>
            <a:endParaRPr lang="ja-JP" altLang="en-US" dirty="0">
              <a:ea typeface="ＭＳ Ｐゴシック" panose="020B0600070205080204" pitchFamily="50" charset="-128"/>
            </a:endParaRPr>
          </a:p>
        </p:txBody>
      </p:sp>
      <p:sp>
        <p:nvSpPr>
          <p:cNvPr id="2076" name="テキスト ボックス 11"/>
          <p:cNvSpPr>
            <a:spLocks noChangeArrowheads="1"/>
          </p:cNvSpPr>
          <p:nvPr/>
        </p:nvSpPr>
        <p:spPr bwMode="auto">
          <a:xfrm>
            <a:off x="1606550" y="112713"/>
            <a:ext cx="33623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sz="1400" dirty="0">
                <a:latin typeface="游ゴシック" panose="020B0400000000000000" pitchFamily="50" charset="-128"/>
                <a:ea typeface="游ゴシック" panose="020B0400000000000000" pitchFamily="50" charset="-128"/>
                <a:sym typeface="游ゴシック" panose="020B0400000000000000" pitchFamily="50" charset="-128"/>
              </a:rPr>
              <a:t>　</a:t>
            </a:r>
            <a:r>
              <a:rPr lang="ja-JP" altLang="en-US" sz="1200" dirty="0" smtClean="0">
                <a:latin typeface="游ゴシック" panose="020B0400000000000000" pitchFamily="50" charset="-128"/>
                <a:ea typeface="游ゴシック" panose="020B0400000000000000" pitchFamily="50" charset="-128"/>
                <a:sym typeface="游ゴシック" panose="020B0400000000000000" pitchFamily="50" charset="-128"/>
              </a:rPr>
              <a:t>　　科</a:t>
            </a:r>
            <a:r>
              <a:rPr lang="ja-JP" altLang="en-US" sz="1200" dirty="0">
                <a:latin typeface="游ゴシック" panose="020B0400000000000000" pitchFamily="50" charset="-128"/>
                <a:ea typeface="游ゴシック" panose="020B0400000000000000" pitchFamily="50" charset="-128"/>
                <a:sym typeface="游ゴシック" panose="020B0400000000000000" pitchFamily="50" charset="-128"/>
              </a:rPr>
              <a:t>　「　</a:t>
            </a:r>
            <a:r>
              <a:rPr lang="ja-JP" altLang="en-US" sz="1200" dirty="0" smtClean="0">
                <a:latin typeface="游ゴシック" panose="020B0400000000000000" pitchFamily="50" charset="-128"/>
                <a:ea typeface="游ゴシック" panose="020B0400000000000000" pitchFamily="50" charset="-128"/>
                <a:sym typeface="游ゴシック" panose="020B0400000000000000" pitchFamily="50" charset="-128"/>
              </a:rPr>
              <a:t>　　　　</a:t>
            </a:r>
            <a:r>
              <a:rPr lang="ja-JP" altLang="en-US" sz="1200" dirty="0">
                <a:latin typeface="游ゴシック" panose="020B0400000000000000" pitchFamily="50" charset="-128"/>
                <a:ea typeface="游ゴシック" panose="020B0400000000000000" pitchFamily="50" charset="-128"/>
                <a:sym typeface="游ゴシック" panose="020B0400000000000000" pitchFamily="50" charset="-128"/>
              </a:rPr>
              <a:t>　」</a:t>
            </a:r>
            <a:endParaRPr lang="ja-JP" altLang="en-US" sz="1200" dirty="0">
              <a:ea typeface="ＭＳ Ｐゴシック" panose="020B0600070205080204" pitchFamily="50" charset="-128"/>
            </a:endParaRPr>
          </a:p>
        </p:txBody>
      </p:sp>
      <p:sp>
        <p:nvSpPr>
          <p:cNvPr id="2077" name="テキスト ボックス 12"/>
          <p:cNvSpPr>
            <a:spLocks noChangeArrowheads="1"/>
          </p:cNvSpPr>
          <p:nvPr/>
        </p:nvSpPr>
        <p:spPr bwMode="auto">
          <a:xfrm>
            <a:off x="5187950" y="135731"/>
            <a:ext cx="1535113"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eaLnBrk="1" hangingPunct="1"/>
            <a:r>
              <a:rPr lang="ja-JP" altLang="en-US" sz="1100" dirty="0">
                <a:latin typeface="游ゴシック" panose="020B0400000000000000" pitchFamily="50" charset="-128"/>
                <a:ea typeface="游ゴシック" panose="020B0400000000000000" pitchFamily="50" charset="-128"/>
                <a:sym typeface="游ゴシック" panose="020B0400000000000000" pitchFamily="50" charset="-128"/>
              </a:rPr>
              <a:t>○○市立</a:t>
            </a:r>
            <a:r>
              <a:rPr lang="ja-JP" altLang="en-US" sz="1100" dirty="0" smtClean="0">
                <a:latin typeface="游ゴシック" panose="020B0400000000000000" pitchFamily="50" charset="-128"/>
                <a:ea typeface="游ゴシック" panose="020B0400000000000000" pitchFamily="50" charset="-128"/>
                <a:sym typeface="游ゴシック" panose="020B0400000000000000" pitchFamily="50" charset="-128"/>
              </a:rPr>
              <a:t>○○学校</a:t>
            </a:r>
            <a:r>
              <a:rPr lang="ja-JP" altLang="en-US" sz="1100" dirty="0">
                <a:latin typeface="游ゴシック" panose="020B0400000000000000" pitchFamily="50" charset="-128"/>
                <a:ea typeface="游ゴシック" panose="020B0400000000000000" pitchFamily="50" charset="-128"/>
                <a:sym typeface="游ゴシック" panose="020B0400000000000000" pitchFamily="50" charset="-128"/>
              </a:rPr>
              <a:t>　</a:t>
            </a:r>
            <a:endParaRPr lang="ja-JP" altLang="en-US" dirty="0">
              <a:ea typeface="ＭＳ Ｐゴシック" panose="020B0600070205080204" pitchFamily="50" charset="-128"/>
            </a:endParaRPr>
          </a:p>
        </p:txBody>
      </p:sp>
      <p:sp>
        <p:nvSpPr>
          <p:cNvPr id="2086" name="フローチャート: 代替処理 19"/>
          <p:cNvSpPr>
            <a:spLocks noChangeArrowheads="1"/>
          </p:cNvSpPr>
          <p:nvPr/>
        </p:nvSpPr>
        <p:spPr bwMode="auto">
          <a:xfrm>
            <a:off x="-2830512" y="4481517"/>
            <a:ext cx="1601787" cy="334963"/>
          </a:xfrm>
          <a:prstGeom prst="flowChartAlternateProcess">
            <a:avLst/>
          </a:prstGeom>
          <a:solidFill>
            <a:schemeClr val="accent1"/>
          </a:solidFill>
          <a:ln w="12700">
            <a:solidFill>
              <a:srgbClr val="147EA6"/>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endParaRPr lang="ja-JP" altLang="en-US" b="1" dirty="0">
              <a:solidFill>
                <a:schemeClr val="bg1"/>
              </a:solidFill>
              <a:latin typeface="游ゴシック" panose="020B0400000000000000" pitchFamily="50" charset="-128"/>
              <a:ea typeface="游ゴシック" panose="020B0400000000000000" pitchFamily="50" charset="-128"/>
            </a:endParaRPr>
          </a:p>
        </p:txBody>
      </p:sp>
      <p:sp>
        <p:nvSpPr>
          <p:cNvPr id="2091" name="正方形/長方形 29"/>
          <p:cNvSpPr>
            <a:spLocks noChangeArrowheads="1"/>
          </p:cNvSpPr>
          <p:nvPr/>
        </p:nvSpPr>
        <p:spPr bwMode="auto">
          <a:xfrm>
            <a:off x="-2592387" y="5953815"/>
            <a:ext cx="1162050" cy="720725"/>
          </a:xfrm>
          <a:prstGeom prst="rect">
            <a:avLst/>
          </a:prstGeom>
          <a:solidFill>
            <a:schemeClr val="bg1"/>
          </a:solidFill>
          <a:ln w="12700">
            <a:solidFill>
              <a:srgbClr val="1D9AA1"/>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endParaRPr lang="en-US" altLang="ja-JP" dirty="0" smtClean="0">
              <a:latin typeface="游ゴシック" panose="020B0400000000000000" pitchFamily="50" charset="-128"/>
              <a:ea typeface="游ゴシック" panose="020B0400000000000000" pitchFamily="50" charset="-128"/>
            </a:endParaRPr>
          </a:p>
        </p:txBody>
      </p:sp>
      <p:sp>
        <p:nvSpPr>
          <p:cNvPr id="2092" name="正方形/長方形 30"/>
          <p:cNvSpPr>
            <a:spLocks noChangeArrowheads="1"/>
          </p:cNvSpPr>
          <p:nvPr/>
        </p:nvSpPr>
        <p:spPr bwMode="auto">
          <a:xfrm>
            <a:off x="-2590903" y="7205464"/>
            <a:ext cx="1163638" cy="720725"/>
          </a:xfrm>
          <a:prstGeom prst="rect">
            <a:avLst/>
          </a:prstGeom>
          <a:solidFill>
            <a:schemeClr val="bg1"/>
          </a:solidFill>
          <a:ln w="12700">
            <a:solidFill>
              <a:srgbClr val="1D9AA1"/>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endParaRPr lang="ja-JP" altLang="en-US" dirty="0">
              <a:latin typeface="游ゴシック" panose="020B0400000000000000" pitchFamily="50" charset="-128"/>
              <a:ea typeface="游ゴシック" panose="020B0400000000000000" pitchFamily="50" charset="-128"/>
            </a:endParaRPr>
          </a:p>
        </p:txBody>
      </p:sp>
      <p:sp>
        <p:nvSpPr>
          <p:cNvPr id="2093" name="テキスト ボックス 31"/>
          <p:cNvSpPr>
            <a:spLocks noChangeArrowheads="1"/>
          </p:cNvSpPr>
          <p:nvPr/>
        </p:nvSpPr>
        <p:spPr bwMode="auto">
          <a:xfrm>
            <a:off x="-2282825" y="6681589"/>
            <a:ext cx="542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sz="2800" dirty="0">
                <a:latin typeface="Calibri" panose="020F0502020204030204" pitchFamily="34" charset="0"/>
                <a:ea typeface="游ゴシック" panose="020B0400000000000000" pitchFamily="50" charset="-128"/>
                <a:sym typeface="游ゴシック" panose="020B0400000000000000" pitchFamily="50" charset="-128"/>
              </a:rPr>
              <a:t>＋</a:t>
            </a:r>
            <a:endParaRPr lang="ja-JP" altLang="en-US" dirty="0">
              <a:ea typeface="ＭＳ Ｐゴシック" panose="020B0600070205080204" pitchFamily="50" charset="-128"/>
            </a:endParaRPr>
          </a:p>
        </p:txBody>
      </p:sp>
      <p:sp>
        <p:nvSpPr>
          <p:cNvPr id="2094" name="角丸四角形吹き出し 33"/>
          <p:cNvSpPr>
            <a:spLocks noChangeArrowheads="1"/>
          </p:cNvSpPr>
          <p:nvPr/>
        </p:nvSpPr>
        <p:spPr bwMode="auto">
          <a:xfrm>
            <a:off x="-2830512" y="9092808"/>
            <a:ext cx="1752600" cy="692150"/>
          </a:xfrm>
          <a:prstGeom prst="wedgeRoundRectCallout">
            <a:avLst>
              <a:gd name="adj1" fmla="val -66662"/>
              <a:gd name="adj2" fmla="val -54926"/>
              <a:gd name="adj3" fmla="val 16667"/>
            </a:avLst>
          </a:prstGeom>
          <a:solidFill>
            <a:srgbClr val="FFFFFF"/>
          </a:solidFill>
          <a:ln w="12700">
            <a:solidFill>
              <a:srgbClr val="000000"/>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endParaRPr lang="ja-JP" altLang="en-US" dirty="0">
              <a:ea typeface="ＭＳ Ｐゴシック" panose="020B0600070205080204" pitchFamily="50" charset="-128"/>
            </a:endParaRPr>
          </a:p>
        </p:txBody>
      </p:sp>
      <p:sp>
        <p:nvSpPr>
          <p:cNvPr id="2095" name="角丸四角形吹き出し 34"/>
          <p:cNvSpPr>
            <a:spLocks noChangeArrowheads="1"/>
          </p:cNvSpPr>
          <p:nvPr/>
        </p:nvSpPr>
        <p:spPr bwMode="auto">
          <a:xfrm>
            <a:off x="-2830512" y="8234993"/>
            <a:ext cx="1743075" cy="644525"/>
          </a:xfrm>
          <a:prstGeom prst="wedgeRoundRectCallout">
            <a:avLst>
              <a:gd name="adj1" fmla="val 68106"/>
              <a:gd name="adj2" fmla="val -57667"/>
              <a:gd name="adj3" fmla="val 16667"/>
            </a:avLst>
          </a:prstGeom>
          <a:solidFill>
            <a:srgbClr val="FFFFFF"/>
          </a:solidFill>
          <a:ln w="12700">
            <a:solidFill>
              <a:srgbClr val="000000"/>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endParaRPr lang="ja-JP" altLang="en-US" dirty="0">
              <a:ea typeface="ＭＳ Ｐゴシック" panose="020B0600070205080204" pitchFamily="50" charset="-128"/>
            </a:endParaRPr>
          </a:p>
        </p:txBody>
      </p:sp>
      <p:sp>
        <p:nvSpPr>
          <p:cNvPr id="2105" name="正方形/長方形 41"/>
          <p:cNvSpPr>
            <a:spLocks noChangeArrowheads="1"/>
          </p:cNvSpPr>
          <p:nvPr/>
        </p:nvSpPr>
        <p:spPr bwMode="auto">
          <a:xfrm>
            <a:off x="152399" y="7241884"/>
            <a:ext cx="6478588"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sz="1100" dirty="0">
                <a:latin typeface="Calibri" panose="020F0502020204030204" pitchFamily="34" charset="0"/>
                <a:ea typeface="游ゴシック" panose="020B0400000000000000" pitchFamily="50" charset="-128"/>
                <a:sym typeface="游ゴシック" panose="020B0400000000000000" pitchFamily="50" charset="-128"/>
              </a:rPr>
              <a:t>　</a:t>
            </a:r>
            <a:endParaRPr lang="en-US" altLang="ja-JP" sz="1100" dirty="0">
              <a:latin typeface="Calibri" panose="020F0502020204030204" pitchFamily="34" charset="0"/>
              <a:ea typeface="游ゴシック" panose="020B0400000000000000" pitchFamily="50" charset="-128"/>
              <a:sym typeface="游ゴシック" panose="020B0400000000000000" pitchFamily="50" charset="-128"/>
            </a:endParaRPr>
          </a:p>
        </p:txBody>
      </p:sp>
      <p:sp>
        <p:nvSpPr>
          <p:cNvPr id="2106" name="正方形/長方形 42"/>
          <p:cNvSpPr>
            <a:spLocks noChangeArrowheads="1"/>
          </p:cNvSpPr>
          <p:nvPr/>
        </p:nvSpPr>
        <p:spPr bwMode="auto">
          <a:xfrm>
            <a:off x="166687" y="8836709"/>
            <a:ext cx="6464300"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sz="1100" dirty="0">
                <a:latin typeface="Calibri" panose="020F0502020204030204" pitchFamily="34" charset="0"/>
                <a:ea typeface="游ゴシック" panose="020B0400000000000000" pitchFamily="50" charset="-128"/>
                <a:sym typeface="游ゴシック" panose="020B0400000000000000" pitchFamily="50" charset="-128"/>
              </a:rPr>
              <a:t>　</a:t>
            </a:r>
            <a:endParaRPr lang="ja-JP" altLang="en-US" dirty="0">
              <a:ea typeface="ＭＳ Ｐゴシック" panose="020B0600070205080204" pitchFamily="50" charset="-128"/>
            </a:endParaRPr>
          </a:p>
        </p:txBody>
      </p:sp>
      <p:sp>
        <p:nvSpPr>
          <p:cNvPr id="2107" name="テキスト ボックス 32"/>
          <p:cNvSpPr>
            <a:spLocks noChangeArrowheads="1"/>
          </p:cNvSpPr>
          <p:nvPr/>
        </p:nvSpPr>
        <p:spPr bwMode="auto">
          <a:xfrm>
            <a:off x="-2944813" y="1085850"/>
            <a:ext cx="2108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a:solidFill>
                  <a:srgbClr val="FFC000"/>
                </a:solidFill>
                <a:latin typeface="Calibri" panose="020F0502020204030204" pitchFamily="34" charset="0"/>
                <a:ea typeface="游ゴシック" panose="020B0400000000000000" pitchFamily="50" charset="-128"/>
                <a:sym typeface="游ゴシック" panose="020B0400000000000000" pitchFamily="50" charset="-128"/>
              </a:rPr>
              <a:t>Ｂ</a:t>
            </a:r>
            <a:r>
              <a:rPr lang="ja-JP" altLang="en-US" b="1">
                <a:latin typeface="Calibri" panose="020F0502020204030204" pitchFamily="34" charset="0"/>
                <a:ea typeface="游ゴシック" panose="020B0400000000000000" pitchFamily="50" charset="-128"/>
                <a:sym typeface="游ゴシック" panose="020B0400000000000000" pitchFamily="50" charset="-128"/>
              </a:rPr>
              <a:t>個別学習（Ｂ２）</a:t>
            </a:r>
            <a:endParaRPr lang="ja-JP" altLang="en-US">
              <a:ea typeface="ＭＳ Ｐゴシック" panose="020B0600070205080204" pitchFamily="50" charset="-128"/>
            </a:endParaRPr>
          </a:p>
        </p:txBody>
      </p:sp>
      <p:sp>
        <p:nvSpPr>
          <p:cNvPr id="2108" name="テキスト ボックス 38"/>
          <p:cNvSpPr>
            <a:spLocks noChangeArrowheads="1"/>
          </p:cNvSpPr>
          <p:nvPr/>
        </p:nvSpPr>
        <p:spPr bwMode="auto">
          <a:xfrm>
            <a:off x="-2949575" y="1508125"/>
            <a:ext cx="210978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a:solidFill>
                  <a:srgbClr val="FFC000"/>
                </a:solidFill>
                <a:latin typeface="Calibri" panose="020F0502020204030204" pitchFamily="34" charset="0"/>
                <a:ea typeface="游ゴシック" panose="020B0400000000000000" pitchFamily="50" charset="-128"/>
                <a:sym typeface="游ゴシック" panose="020B0400000000000000" pitchFamily="50" charset="-128"/>
              </a:rPr>
              <a:t>Ｂ</a:t>
            </a:r>
            <a:r>
              <a:rPr lang="ja-JP" altLang="en-US" b="1">
                <a:latin typeface="Calibri" panose="020F0502020204030204" pitchFamily="34" charset="0"/>
                <a:ea typeface="游ゴシック" panose="020B0400000000000000" pitchFamily="50" charset="-128"/>
                <a:sym typeface="游ゴシック" panose="020B0400000000000000" pitchFamily="50" charset="-128"/>
              </a:rPr>
              <a:t>個別学習（Ｂ３）</a:t>
            </a:r>
            <a:endParaRPr lang="ja-JP" altLang="en-US">
              <a:ea typeface="ＭＳ Ｐゴシック" panose="020B0600070205080204" pitchFamily="50" charset="-128"/>
            </a:endParaRPr>
          </a:p>
        </p:txBody>
      </p:sp>
      <p:sp>
        <p:nvSpPr>
          <p:cNvPr id="2109" name="テキスト ボックス 43"/>
          <p:cNvSpPr>
            <a:spLocks noChangeArrowheads="1"/>
          </p:cNvSpPr>
          <p:nvPr/>
        </p:nvSpPr>
        <p:spPr bwMode="auto">
          <a:xfrm>
            <a:off x="-2949575" y="1909763"/>
            <a:ext cx="2109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a:solidFill>
                  <a:srgbClr val="FFC000"/>
                </a:solidFill>
                <a:latin typeface="Calibri" panose="020F0502020204030204" pitchFamily="34" charset="0"/>
                <a:ea typeface="游ゴシック" panose="020B0400000000000000" pitchFamily="50" charset="-128"/>
                <a:sym typeface="游ゴシック" panose="020B0400000000000000" pitchFamily="50" charset="-128"/>
              </a:rPr>
              <a:t>Ｂ</a:t>
            </a:r>
            <a:r>
              <a:rPr lang="ja-JP" altLang="en-US" b="1">
                <a:latin typeface="Calibri" panose="020F0502020204030204" pitchFamily="34" charset="0"/>
                <a:ea typeface="游ゴシック" panose="020B0400000000000000" pitchFamily="50" charset="-128"/>
                <a:sym typeface="游ゴシック" panose="020B0400000000000000" pitchFamily="50" charset="-128"/>
              </a:rPr>
              <a:t>個別学習（Ｂ４）</a:t>
            </a:r>
            <a:endParaRPr lang="ja-JP" altLang="en-US">
              <a:ea typeface="ＭＳ Ｐゴシック" panose="020B0600070205080204" pitchFamily="50" charset="-128"/>
            </a:endParaRPr>
          </a:p>
        </p:txBody>
      </p:sp>
      <p:sp>
        <p:nvSpPr>
          <p:cNvPr id="2110" name="テキスト ボックス 44"/>
          <p:cNvSpPr>
            <a:spLocks noChangeArrowheads="1"/>
          </p:cNvSpPr>
          <p:nvPr/>
        </p:nvSpPr>
        <p:spPr bwMode="auto">
          <a:xfrm>
            <a:off x="-2944813" y="2308225"/>
            <a:ext cx="2108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a:solidFill>
                  <a:srgbClr val="FFC000"/>
                </a:solidFill>
                <a:latin typeface="Calibri" panose="020F0502020204030204" pitchFamily="34" charset="0"/>
                <a:ea typeface="游ゴシック" panose="020B0400000000000000" pitchFamily="50" charset="-128"/>
                <a:sym typeface="游ゴシック" panose="020B0400000000000000" pitchFamily="50" charset="-128"/>
              </a:rPr>
              <a:t>Ｂ</a:t>
            </a:r>
            <a:r>
              <a:rPr lang="ja-JP" altLang="en-US" b="1">
                <a:latin typeface="Calibri" panose="020F0502020204030204" pitchFamily="34" charset="0"/>
                <a:ea typeface="游ゴシック" panose="020B0400000000000000" pitchFamily="50" charset="-128"/>
                <a:sym typeface="游ゴシック" panose="020B0400000000000000" pitchFamily="50" charset="-128"/>
              </a:rPr>
              <a:t>個別学習（Ｂ５）</a:t>
            </a:r>
            <a:endParaRPr lang="ja-JP" altLang="en-US">
              <a:ea typeface="ＭＳ Ｐゴシック" panose="020B0600070205080204" pitchFamily="50" charset="-128"/>
            </a:endParaRPr>
          </a:p>
        </p:txBody>
      </p:sp>
      <p:sp>
        <p:nvSpPr>
          <p:cNvPr id="2111" name="テキスト ボックス 45"/>
          <p:cNvSpPr>
            <a:spLocks noChangeArrowheads="1"/>
          </p:cNvSpPr>
          <p:nvPr/>
        </p:nvSpPr>
        <p:spPr bwMode="auto">
          <a:xfrm>
            <a:off x="-2949575" y="3125788"/>
            <a:ext cx="2109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a:solidFill>
                  <a:srgbClr val="FF00FF"/>
                </a:solidFill>
                <a:latin typeface="Calibri" panose="020F0502020204030204" pitchFamily="34" charset="0"/>
                <a:ea typeface="游ゴシック" panose="020B0400000000000000" pitchFamily="50" charset="-128"/>
                <a:sym typeface="游ゴシック" panose="020B0400000000000000" pitchFamily="50" charset="-128"/>
              </a:rPr>
              <a:t>Ｃ</a:t>
            </a:r>
            <a:r>
              <a:rPr lang="ja-JP" altLang="en-US" b="1">
                <a:latin typeface="Calibri" panose="020F0502020204030204" pitchFamily="34" charset="0"/>
                <a:ea typeface="游ゴシック" panose="020B0400000000000000" pitchFamily="50" charset="-128"/>
                <a:sym typeface="游ゴシック" panose="020B0400000000000000" pitchFamily="50" charset="-128"/>
              </a:rPr>
              <a:t>協働学習（Ｃ２）</a:t>
            </a:r>
            <a:endParaRPr lang="ja-JP" altLang="en-US">
              <a:ea typeface="ＭＳ Ｐゴシック" panose="020B0600070205080204" pitchFamily="50" charset="-128"/>
            </a:endParaRPr>
          </a:p>
        </p:txBody>
      </p:sp>
      <p:sp>
        <p:nvSpPr>
          <p:cNvPr id="2112" name="テキスト ボックス 46"/>
          <p:cNvSpPr>
            <a:spLocks noChangeArrowheads="1"/>
          </p:cNvSpPr>
          <p:nvPr/>
        </p:nvSpPr>
        <p:spPr bwMode="auto">
          <a:xfrm>
            <a:off x="-2949575" y="3544888"/>
            <a:ext cx="2109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a:solidFill>
                  <a:srgbClr val="FF00FF"/>
                </a:solidFill>
                <a:latin typeface="Calibri" panose="020F0502020204030204" pitchFamily="34" charset="0"/>
                <a:ea typeface="游ゴシック" panose="020B0400000000000000" pitchFamily="50" charset="-128"/>
                <a:sym typeface="游ゴシック" panose="020B0400000000000000" pitchFamily="50" charset="-128"/>
              </a:rPr>
              <a:t>Ｃ</a:t>
            </a:r>
            <a:r>
              <a:rPr lang="ja-JP" altLang="en-US" b="1">
                <a:latin typeface="Calibri" panose="020F0502020204030204" pitchFamily="34" charset="0"/>
                <a:ea typeface="游ゴシック" panose="020B0400000000000000" pitchFamily="50" charset="-128"/>
                <a:sym typeface="游ゴシック" panose="020B0400000000000000" pitchFamily="50" charset="-128"/>
              </a:rPr>
              <a:t>協働学習（Ｃ３）</a:t>
            </a:r>
            <a:endParaRPr lang="ja-JP" altLang="en-US">
              <a:ea typeface="ＭＳ Ｐゴシック" panose="020B0600070205080204" pitchFamily="50" charset="-128"/>
            </a:endParaRPr>
          </a:p>
        </p:txBody>
      </p:sp>
      <p:sp>
        <p:nvSpPr>
          <p:cNvPr id="2113" name="テキスト ボックス 47"/>
          <p:cNvSpPr>
            <a:spLocks noChangeArrowheads="1"/>
          </p:cNvSpPr>
          <p:nvPr/>
        </p:nvSpPr>
        <p:spPr bwMode="auto">
          <a:xfrm>
            <a:off x="-2949575" y="3962400"/>
            <a:ext cx="210978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b="1">
                <a:solidFill>
                  <a:srgbClr val="FF00FF"/>
                </a:solidFill>
                <a:latin typeface="Calibri" panose="020F0502020204030204" pitchFamily="34" charset="0"/>
                <a:ea typeface="游ゴシック" panose="020B0400000000000000" pitchFamily="50" charset="-128"/>
                <a:sym typeface="游ゴシック" panose="020B0400000000000000" pitchFamily="50" charset="-128"/>
              </a:rPr>
              <a:t>Ｃ</a:t>
            </a:r>
            <a:r>
              <a:rPr lang="ja-JP" altLang="en-US" b="1">
                <a:latin typeface="Calibri" panose="020F0502020204030204" pitchFamily="34" charset="0"/>
                <a:ea typeface="游ゴシック" panose="020B0400000000000000" pitchFamily="50" charset="-128"/>
                <a:sym typeface="游ゴシック" panose="020B0400000000000000" pitchFamily="50" charset="-128"/>
              </a:rPr>
              <a:t>協働学習（Ｃ４）</a:t>
            </a:r>
            <a:endParaRPr lang="ja-JP" altLang="en-US">
              <a:ea typeface="ＭＳ Ｐゴシック" panose="020B0600070205080204" pitchFamily="50" charset="-128"/>
            </a:endParaRPr>
          </a:p>
        </p:txBody>
      </p:sp>
      <p:graphicFrame>
        <p:nvGraphicFramePr>
          <p:cNvPr id="44" name="表 43"/>
          <p:cNvGraphicFramePr>
            <a:graphicFrameLocks noGrp="1"/>
          </p:cNvGraphicFramePr>
          <p:nvPr>
            <p:extLst>
              <p:ext uri="{D42A27DB-BD31-4B8C-83A1-F6EECF244321}">
                <p14:modId xmlns:p14="http://schemas.microsoft.com/office/powerpoint/2010/main" val="3931758111"/>
              </p:ext>
            </p:extLst>
          </p:nvPr>
        </p:nvGraphicFramePr>
        <p:xfrm>
          <a:off x="152399" y="1265211"/>
          <a:ext cx="1372925" cy="251460"/>
        </p:xfrm>
        <a:graphic>
          <a:graphicData uri="http://schemas.openxmlformats.org/drawingml/2006/table">
            <a:tbl>
              <a:tblPr firstRow="1" bandRow="1"/>
              <a:tblGrid>
                <a:gridCol w="201375">
                  <a:extLst>
                    <a:ext uri="{9D8B030D-6E8A-4147-A177-3AD203B41FA5}">
                      <a16:colId xmlns:a16="http://schemas.microsoft.com/office/drawing/2014/main" val="4141073492"/>
                    </a:ext>
                  </a:extLst>
                </a:gridCol>
                <a:gridCol w="1171550">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l"/>
                      <a:r>
                        <a:rPr kumimoji="1" lang="ja-JP" altLang="en-US" sz="1050" dirty="0" smtClean="0"/>
                        <a:t>１</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游ゴシック" panose="020B0400000000000000" pitchFamily="50" charset="-128"/>
                          <a:ea typeface="游ゴシック" panose="020B0400000000000000" pitchFamily="50" charset="-128"/>
                        </a:rPr>
                        <a:t>本時のねらい</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graphicFrame>
        <p:nvGraphicFramePr>
          <p:cNvPr id="45" name="表 44"/>
          <p:cNvGraphicFramePr>
            <a:graphicFrameLocks noGrp="1"/>
          </p:cNvGraphicFramePr>
          <p:nvPr>
            <p:extLst>
              <p:ext uri="{D42A27DB-BD31-4B8C-83A1-F6EECF244321}">
                <p14:modId xmlns:p14="http://schemas.microsoft.com/office/powerpoint/2010/main" val="3507692319"/>
              </p:ext>
            </p:extLst>
          </p:nvPr>
        </p:nvGraphicFramePr>
        <p:xfrm>
          <a:off x="166688" y="2015337"/>
          <a:ext cx="3027866" cy="251460"/>
        </p:xfrm>
        <a:graphic>
          <a:graphicData uri="http://schemas.openxmlformats.org/drawingml/2006/table">
            <a:tbl>
              <a:tblPr firstRow="1" bandRow="1"/>
              <a:tblGrid>
                <a:gridCol w="204922">
                  <a:extLst>
                    <a:ext uri="{9D8B030D-6E8A-4147-A177-3AD203B41FA5}">
                      <a16:colId xmlns:a16="http://schemas.microsoft.com/office/drawing/2014/main" val="4141073492"/>
                    </a:ext>
                  </a:extLst>
                </a:gridCol>
                <a:gridCol w="2822944">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ctr"/>
                      <a:r>
                        <a:rPr kumimoji="1" lang="ja-JP" altLang="en-US" sz="1050" dirty="0" smtClean="0"/>
                        <a:t>２</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dk1"/>
                          </a:solidFill>
                          <a:latin typeface="游ゴシック" panose="020B0400000000000000" pitchFamily="50" charset="-128"/>
                          <a:ea typeface="游ゴシック" panose="020B0400000000000000" pitchFamily="50" charset="-128"/>
                        </a:rPr>
                        <a:t>主に活用したＩＣＴ機器・コンテンツ等</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graphicFrame>
        <p:nvGraphicFramePr>
          <p:cNvPr id="46" name="表 45"/>
          <p:cNvGraphicFramePr>
            <a:graphicFrameLocks noGrp="1"/>
          </p:cNvGraphicFramePr>
          <p:nvPr>
            <p:extLst>
              <p:ext uri="{D42A27DB-BD31-4B8C-83A1-F6EECF244321}">
                <p14:modId xmlns:p14="http://schemas.microsoft.com/office/powerpoint/2010/main" val="3196397965"/>
              </p:ext>
            </p:extLst>
          </p:nvPr>
        </p:nvGraphicFramePr>
        <p:xfrm>
          <a:off x="166688" y="2936604"/>
          <a:ext cx="3027866" cy="251460"/>
        </p:xfrm>
        <a:graphic>
          <a:graphicData uri="http://schemas.openxmlformats.org/drawingml/2006/table">
            <a:tbl>
              <a:tblPr firstRow="1" bandRow="1"/>
              <a:tblGrid>
                <a:gridCol w="204922">
                  <a:extLst>
                    <a:ext uri="{9D8B030D-6E8A-4147-A177-3AD203B41FA5}">
                      <a16:colId xmlns:a16="http://schemas.microsoft.com/office/drawing/2014/main" val="4141073492"/>
                    </a:ext>
                  </a:extLst>
                </a:gridCol>
                <a:gridCol w="2822944">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ctr"/>
                      <a:r>
                        <a:rPr kumimoji="1" lang="ja-JP" altLang="en-US" sz="1050" dirty="0" smtClean="0"/>
                        <a:t>３</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dk1"/>
                          </a:solidFill>
                          <a:latin typeface="游ゴシック" panose="020B0400000000000000" pitchFamily="50" charset="-128"/>
                          <a:ea typeface="游ゴシック" panose="020B0400000000000000" pitchFamily="50" charset="-128"/>
                        </a:rPr>
                        <a:t>参考にしてほしいポイント</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graphicFrame>
        <p:nvGraphicFramePr>
          <p:cNvPr id="47" name="表 46"/>
          <p:cNvGraphicFramePr>
            <a:graphicFrameLocks noGrp="1"/>
          </p:cNvGraphicFramePr>
          <p:nvPr>
            <p:extLst>
              <p:ext uri="{D42A27DB-BD31-4B8C-83A1-F6EECF244321}">
                <p14:modId xmlns:p14="http://schemas.microsoft.com/office/powerpoint/2010/main" val="4092786825"/>
              </p:ext>
            </p:extLst>
          </p:nvPr>
        </p:nvGraphicFramePr>
        <p:xfrm>
          <a:off x="190500" y="6842013"/>
          <a:ext cx="3027866" cy="251460"/>
        </p:xfrm>
        <a:graphic>
          <a:graphicData uri="http://schemas.openxmlformats.org/drawingml/2006/table">
            <a:tbl>
              <a:tblPr firstRow="1" bandRow="1"/>
              <a:tblGrid>
                <a:gridCol w="204922">
                  <a:extLst>
                    <a:ext uri="{9D8B030D-6E8A-4147-A177-3AD203B41FA5}">
                      <a16:colId xmlns:a16="http://schemas.microsoft.com/office/drawing/2014/main" val="4141073492"/>
                    </a:ext>
                  </a:extLst>
                </a:gridCol>
                <a:gridCol w="2822944">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ctr"/>
                      <a:r>
                        <a:rPr kumimoji="1" lang="ja-JP" altLang="en-US" sz="1050" dirty="0" smtClean="0"/>
                        <a:t>４</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dk1"/>
                          </a:solidFill>
                          <a:latin typeface="游ゴシック" panose="020B0400000000000000" pitchFamily="50" charset="-128"/>
                          <a:ea typeface="游ゴシック" panose="020B0400000000000000" pitchFamily="50" charset="-128"/>
                        </a:rPr>
                        <a:t>活用効果</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sp>
        <p:nvSpPr>
          <p:cNvPr id="37" name="正方形/長方形 41"/>
          <p:cNvSpPr>
            <a:spLocks noChangeArrowheads="1"/>
          </p:cNvSpPr>
          <p:nvPr/>
        </p:nvSpPr>
        <p:spPr bwMode="auto">
          <a:xfrm>
            <a:off x="166688" y="3082925"/>
            <a:ext cx="640397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sz="1100" dirty="0">
                <a:latin typeface="Calibri" panose="020F0502020204030204" pitchFamily="34" charset="0"/>
                <a:ea typeface="游ゴシック" panose="020B0400000000000000" pitchFamily="50" charset="-128"/>
                <a:sym typeface="游ゴシック" panose="020B0400000000000000" pitchFamily="50" charset="-128"/>
              </a:rPr>
              <a:t>　</a:t>
            </a:r>
            <a:endParaRPr lang="en-US" altLang="ja-JP" sz="1100" dirty="0">
              <a:latin typeface="Calibri" panose="020F0502020204030204" pitchFamily="34" charset="0"/>
              <a:ea typeface="游ゴシック" panose="020B0400000000000000" pitchFamily="50" charset="-128"/>
              <a:sym typeface="游ゴシック" panose="020B0400000000000000" pitchFamily="50" charset="-128"/>
            </a:endParaRPr>
          </a:p>
        </p:txBody>
      </p:sp>
      <p:sp>
        <p:nvSpPr>
          <p:cNvPr id="39" name="正方形/長方形 41"/>
          <p:cNvSpPr>
            <a:spLocks noChangeArrowheads="1"/>
          </p:cNvSpPr>
          <p:nvPr/>
        </p:nvSpPr>
        <p:spPr bwMode="auto">
          <a:xfrm>
            <a:off x="166687" y="1623733"/>
            <a:ext cx="6538912"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sz="1100" dirty="0">
                <a:latin typeface="Calibri" panose="020F0502020204030204" pitchFamily="34" charset="0"/>
                <a:ea typeface="游ゴシック" panose="020B0400000000000000" pitchFamily="50" charset="-128"/>
                <a:sym typeface="游ゴシック" panose="020B0400000000000000" pitchFamily="50" charset="-128"/>
              </a:rPr>
              <a:t>　</a:t>
            </a:r>
            <a:endParaRPr lang="en-US" altLang="ja-JP" sz="1100" dirty="0">
              <a:latin typeface="Calibri" panose="020F0502020204030204" pitchFamily="34" charset="0"/>
              <a:ea typeface="游ゴシック" panose="020B0400000000000000" pitchFamily="50" charset="-128"/>
              <a:sym typeface="游ゴシック" panose="020B0400000000000000" pitchFamily="50" charset="-128"/>
            </a:endParaRPr>
          </a:p>
        </p:txBody>
      </p:sp>
      <p:sp>
        <p:nvSpPr>
          <p:cNvPr id="40" name="フローチャート: 代替処理 19"/>
          <p:cNvSpPr>
            <a:spLocks noChangeArrowheads="1"/>
          </p:cNvSpPr>
          <p:nvPr/>
        </p:nvSpPr>
        <p:spPr bwMode="auto">
          <a:xfrm>
            <a:off x="-2830513" y="4956470"/>
            <a:ext cx="1601787" cy="334963"/>
          </a:xfrm>
          <a:prstGeom prst="flowChartAlternateProcess">
            <a:avLst/>
          </a:prstGeom>
          <a:solidFill>
            <a:schemeClr val="accent1"/>
          </a:solidFill>
          <a:ln w="12700">
            <a:solidFill>
              <a:srgbClr val="147EA6"/>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endParaRPr lang="ja-JP" altLang="en-US" b="1" dirty="0">
              <a:solidFill>
                <a:schemeClr val="bg1"/>
              </a:solidFill>
              <a:latin typeface="游ゴシック" panose="020B0400000000000000" pitchFamily="50" charset="-128"/>
              <a:ea typeface="游ゴシック" panose="020B0400000000000000" pitchFamily="50" charset="-128"/>
            </a:endParaRPr>
          </a:p>
        </p:txBody>
      </p:sp>
      <p:sp>
        <p:nvSpPr>
          <p:cNvPr id="41" name="フローチャート: 代替処理 19"/>
          <p:cNvSpPr>
            <a:spLocks noChangeArrowheads="1"/>
          </p:cNvSpPr>
          <p:nvPr/>
        </p:nvSpPr>
        <p:spPr bwMode="auto">
          <a:xfrm>
            <a:off x="-2830513" y="5458868"/>
            <a:ext cx="1601787" cy="334963"/>
          </a:xfrm>
          <a:prstGeom prst="flowChartAlternateProcess">
            <a:avLst/>
          </a:prstGeom>
          <a:solidFill>
            <a:schemeClr val="accent1"/>
          </a:solidFill>
          <a:ln w="12700">
            <a:solidFill>
              <a:srgbClr val="147EA6"/>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endParaRPr lang="ja-JP" altLang="en-US" b="1" dirty="0">
              <a:solidFill>
                <a:schemeClr val="bg1"/>
              </a:solidFill>
              <a:latin typeface="游ゴシック" panose="020B0400000000000000" pitchFamily="50" charset="-128"/>
              <a:ea typeface="游ゴシック" panose="020B0400000000000000" pitchFamily="50" charset="-128"/>
            </a:endParaRPr>
          </a:p>
        </p:txBody>
      </p:sp>
      <p:sp>
        <p:nvSpPr>
          <p:cNvPr id="42" name="正方形/長方形 41"/>
          <p:cNvSpPr>
            <a:spLocks noChangeArrowheads="1"/>
          </p:cNvSpPr>
          <p:nvPr/>
        </p:nvSpPr>
        <p:spPr bwMode="auto">
          <a:xfrm>
            <a:off x="152399" y="2398906"/>
            <a:ext cx="6553200"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r>
              <a:rPr lang="ja-JP" altLang="en-US" sz="1100" dirty="0">
                <a:latin typeface="Calibri" panose="020F0502020204030204" pitchFamily="34" charset="0"/>
                <a:ea typeface="游ゴシック" panose="020B0400000000000000" pitchFamily="50" charset="-128"/>
                <a:sym typeface="游ゴシック" panose="020B0400000000000000" pitchFamily="50" charset="-128"/>
              </a:rPr>
              <a:t>　</a:t>
            </a:r>
            <a:endParaRPr lang="en-US" altLang="ja-JP" sz="1100" dirty="0">
              <a:latin typeface="Calibri" panose="020F0502020204030204" pitchFamily="34" charset="0"/>
              <a:ea typeface="游ゴシック" panose="020B0400000000000000" pitchFamily="50" charset="-128"/>
              <a:sym typeface="游ゴシック" panose="020B0400000000000000" pitchFamily="50" charset="-128"/>
            </a:endParaRPr>
          </a:p>
        </p:txBody>
      </p:sp>
      <p:graphicFrame>
        <p:nvGraphicFramePr>
          <p:cNvPr id="43" name="表 42"/>
          <p:cNvGraphicFramePr>
            <a:graphicFrameLocks noGrp="1"/>
          </p:cNvGraphicFramePr>
          <p:nvPr>
            <p:extLst>
              <p:ext uri="{D42A27DB-BD31-4B8C-83A1-F6EECF244321}">
                <p14:modId xmlns:p14="http://schemas.microsoft.com/office/powerpoint/2010/main" val="593365158"/>
              </p:ext>
            </p:extLst>
          </p:nvPr>
        </p:nvGraphicFramePr>
        <p:xfrm>
          <a:off x="184439" y="8331921"/>
          <a:ext cx="3027866" cy="251460"/>
        </p:xfrm>
        <a:graphic>
          <a:graphicData uri="http://schemas.openxmlformats.org/drawingml/2006/table">
            <a:tbl>
              <a:tblPr firstRow="1" bandRow="1"/>
              <a:tblGrid>
                <a:gridCol w="204922">
                  <a:extLst>
                    <a:ext uri="{9D8B030D-6E8A-4147-A177-3AD203B41FA5}">
                      <a16:colId xmlns:a16="http://schemas.microsoft.com/office/drawing/2014/main" val="4141073492"/>
                    </a:ext>
                  </a:extLst>
                </a:gridCol>
                <a:gridCol w="2822944">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ctr"/>
                      <a:r>
                        <a:rPr kumimoji="1" lang="ja-JP" altLang="en-US" sz="1050" dirty="0" smtClean="0"/>
                        <a:t>５</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latin typeface="游ゴシック" panose="020B0400000000000000" pitchFamily="50" charset="-128"/>
                          <a:ea typeface="游ゴシック" panose="020B0400000000000000" pitchFamily="50" charset="-128"/>
                        </a:rPr>
                        <a:t>参観者より</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97" name="表 20"/>
          <p:cNvGraphicFramePr>
            <a:graphicFrameLocks noGrp="1"/>
          </p:cNvGraphicFramePr>
          <p:nvPr>
            <p:extLst>
              <p:ext uri="{D42A27DB-BD31-4B8C-83A1-F6EECF244321}">
                <p14:modId xmlns:p14="http://schemas.microsoft.com/office/powerpoint/2010/main" val="2686273586"/>
              </p:ext>
            </p:extLst>
          </p:nvPr>
        </p:nvGraphicFramePr>
        <p:xfrm>
          <a:off x="152400" y="3496983"/>
          <a:ext cx="6553200" cy="1401766"/>
        </p:xfrm>
        <a:graphic>
          <a:graphicData uri="http://schemas.openxmlformats.org/drawingml/2006/table">
            <a:tbl>
              <a:tblPr/>
              <a:tblGrid>
                <a:gridCol w="482600">
                  <a:extLst>
                    <a:ext uri="{9D8B030D-6E8A-4147-A177-3AD203B41FA5}">
                      <a16:colId xmlns:a16="http://schemas.microsoft.com/office/drawing/2014/main" val="2989063501"/>
                    </a:ext>
                  </a:extLst>
                </a:gridCol>
                <a:gridCol w="1978025">
                  <a:extLst>
                    <a:ext uri="{9D8B030D-6E8A-4147-A177-3AD203B41FA5}">
                      <a16:colId xmlns:a16="http://schemas.microsoft.com/office/drawing/2014/main" val="3511249924"/>
                    </a:ext>
                  </a:extLst>
                </a:gridCol>
                <a:gridCol w="4092575">
                  <a:extLst>
                    <a:ext uri="{9D8B030D-6E8A-4147-A177-3AD203B41FA5}">
                      <a16:colId xmlns:a16="http://schemas.microsoft.com/office/drawing/2014/main" val="1116314994"/>
                    </a:ext>
                  </a:extLst>
                </a:gridCol>
              </a:tblGrid>
              <a:tr h="376857">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Times New Roman" panose="02020603050405020304" pitchFamily="18" charset="0"/>
                        </a:rPr>
                        <a:t>段階</a:t>
                      </a:r>
                      <a:r>
                        <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Times New Roman" panose="02020603050405020304" pitchFamily="18" charset="0"/>
                        </a:rPr>
                        <a:t>場面</a:t>
                      </a:r>
                      <a:endPar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主な学習活動</a:t>
                      </a:r>
                      <a:endPar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US"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cs typeface="Calibri" panose="020F0502020204030204" pitchFamily="34" charset="0"/>
                          <a:sym typeface="Calibri" panose="020F0502020204030204" pitchFamily="34" charset="0"/>
                        </a:rPr>
                        <a:t>ICT</a:t>
                      </a: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cs typeface="Calibri" panose="020F0502020204030204" pitchFamily="34" charset="0"/>
                          <a:sym typeface="游ゴシック" panose="020B0400000000000000" pitchFamily="50" charset="-128"/>
                        </a:rPr>
                        <a:t>機器活用のポイント</a:t>
                      </a:r>
                      <a:endPar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cs typeface="Calibri" panose="020F0502020204030204" pitchFamily="34" charset="0"/>
                        <a:sym typeface="Calibri" panose="020F0502020204030204"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40316876"/>
                  </a:ext>
                </a:extLst>
              </a:tr>
              <a:tr h="1024909">
                <a:tc>
                  <a:txBody>
                    <a:bodyPr/>
                    <a:lstStyle>
                      <a:lvl1pPr marL="133350" indent="-133350"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133350" marR="0" lvl="0" indent="-133350" algn="ctr" defTabSz="685800" rtl="0" eaLnBrk="1" fontAlgn="base" latinLnBrk="0" hangingPunct="1">
                        <a:lnSpc>
                          <a:spcPts val="1600"/>
                        </a:lnSpc>
                        <a:spcBef>
                          <a:spcPct val="0"/>
                        </a:spcBef>
                        <a:spcAft>
                          <a:spcPct val="0"/>
                        </a:spcAft>
                        <a:buClrTx/>
                        <a:buSzTx/>
                        <a:buFont typeface="Arial" panose="020B0604020202020204" pitchFamily="34" charset="0"/>
                        <a:buNone/>
                        <a:tabLst/>
                      </a:pP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導入</a:t>
                      </a:r>
                      <a:endParaRPr kumimoji="0" lang="en-US" altLang="zh-CN"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endParaRPr>
                    </a:p>
                    <a:p>
                      <a:pPr marL="133350" marR="0" lvl="0" indent="-133350" algn="ctr" defTabSz="685800" rtl="0" eaLnBrk="1" fontAlgn="base" latinLnBrk="0" hangingPunct="1">
                        <a:lnSpc>
                          <a:spcPts val="1600"/>
                        </a:lnSpc>
                        <a:spcBef>
                          <a:spcPct val="0"/>
                        </a:spcBef>
                        <a:spcAft>
                          <a:spcPct val="0"/>
                        </a:spcAft>
                        <a:buClrTx/>
                        <a:buSzTx/>
                        <a:buFont typeface="Arial" panose="020B0604020202020204" pitchFamily="34" charset="0"/>
                        <a:buNone/>
                        <a:tabLst/>
                      </a:pPr>
                      <a:r>
                        <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展開</a:t>
                      </a:r>
                      <a:endPar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33350" indent="-133350"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133350" marR="0" lvl="0" indent="-133350" algn="just"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　</a:t>
                      </a:r>
                      <a:r>
                        <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「くじらぐも」に乗った</a:t>
                      </a:r>
                      <a:endParaRPr kumimoji="0" lang="en-US" altLang="zh-CN"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endParaRPr>
                    </a:p>
                    <a:p>
                      <a:pPr marL="133350" marR="0" lvl="0" indent="-133350" algn="just"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子どもになって、</a:t>
                      </a: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様子</a:t>
                      </a:r>
                      <a:r>
                        <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と会</a:t>
                      </a:r>
                      <a:endParaRPr kumimoji="0" lang="en-US" altLang="zh-CN"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endParaRPr>
                    </a:p>
                    <a:p>
                      <a:pPr marL="133350" marR="0" lvl="0" indent="-133350" algn="just"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話を想像し</a:t>
                      </a:r>
                      <a:r>
                        <a:rPr kumimoji="0" lang="ja-JP" altLang="en-US" sz="1100" b="0" i="0" u="none" strike="noStrike" cap="none" normalizeH="0" baseline="0" dirty="0" err="1"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a:t>
                      </a: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想像したこと</a:t>
                      </a:r>
                      <a:endParaRPr kumimoji="0" lang="en-US"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endParaRPr>
                    </a:p>
                    <a:p>
                      <a:pPr marL="133350" marR="0" lvl="0" indent="-133350" algn="just"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を伝え合う。</a:t>
                      </a:r>
                      <a:endParaRPr kumimoji="0" lang="zh-CN"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ea typeface="等线" charset="0"/>
                          <a:cs typeface="等线" charset="0"/>
                          <a:sym typeface="Calibri" panose="020F0502020204030204" pitchFamily="34" charset="0"/>
                        </a:defRPr>
                      </a:lvl1pPr>
                      <a:lvl2pPr indent="-11430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ea typeface="等线" charset="0"/>
                          <a:cs typeface="等线" charset="0"/>
                          <a:sym typeface="Calibri" panose="020F0502020204030204" pitchFamily="34" charset="0"/>
                        </a:defRPr>
                      </a:lvl2pPr>
                      <a:lvl3pPr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ea typeface="等线" charset="0"/>
                          <a:cs typeface="等线" charset="0"/>
                          <a:sym typeface="Calibri" panose="020F0502020204030204" pitchFamily="34" charset="0"/>
                        </a:defRPr>
                      </a:lvl3pPr>
                      <a:lvl4pPr indent="-3429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4pPr>
                      <a:lvl5pPr indent="-4572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5pPr>
                      <a:lvl6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6pPr>
                      <a:lvl7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7pPr>
                      <a:lvl8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8pPr>
                      <a:lvl9pPr indent="-4572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ea typeface="等线" charset="0"/>
                          <a:cs typeface="等线" charset="0"/>
                          <a:sym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（電子黒板）挿絵を拡大提示し、様子と会話を想像しやすくする。</a:t>
                      </a:r>
                    </a:p>
                    <a:p>
                      <a:pPr marL="0" marR="0" lvl="0" indent="0" algn="l" defTabSz="685800" rtl="0" eaLnBrk="1" fontAlgn="base" latinLnBrk="0" hangingPunct="1">
                        <a:lnSpc>
                          <a:spcPct val="100000"/>
                        </a:lnSpc>
                        <a:spcBef>
                          <a:spcPct val="0"/>
                        </a:spcBef>
                        <a:spcAft>
                          <a:spcPct val="0"/>
                        </a:spcAft>
                        <a:buClrTx/>
                        <a:buSzTx/>
                        <a:buFont typeface="Arial" panose="020B0604020202020204" pitchFamily="34" charset="0"/>
                        <a:buNone/>
                        <a:tabLst/>
                      </a:pP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（プロジェクタ）</a:t>
                      </a:r>
                      <a:r>
                        <a:rPr kumimoji="0" lang="en-US" altLang="ja-JP"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cs typeface="Calibri" panose="020F0502020204030204" pitchFamily="34" charset="0"/>
                          <a:sym typeface="Calibri" panose="020F0502020204030204" pitchFamily="34" charset="0"/>
                        </a:rPr>
                        <a:t>Google Earth</a:t>
                      </a:r>
                      <a:r>
                        <a:rPr kumimoji="0" lang="ja-JP" altLang="en-US" sz="1100" b="0" i="0" u="none" strike="noStrike" cap="none" normalizeH="0" baseline="0" dirty="0" err="1"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の航</a:t>
                      </a:r>
                      <a:r>
                        <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游ゴシック" panose="020B0400000000000000" pitchFamily="50" charset="-128"/>
                        </a:rPr>
                        <a:t>空地図を拡大提示し、空を飛んでいる様子を疑似体験させることで様子と会話を想像しやすくする。</a:t>
                      </a:r>
                      <a:endParaRPr kumimoji="0" lang="ja-JP" altLang="en-US" sz="1100" b="0" i="0" u="none" strike="noStrike" cap="none" normalizeH="0" baseline="0" dirty="0" smtClean="0">
                        <a:ln>
                          <a:noFill/>
                        </a:ln>
                        <a:solidFill>
                          <a:schemeClr val="tx1"/>
                        </a:solidFill>
                        <a:effectLst/>
                        <a:latin typeface="游ゴシック" panose="020B0400000000000000" pitchFamily="50" charset="-128"/>
                        <a:ea typeface="游ゴシック" panose="020B0400000000000000" pitchFamily="50" charset="-128"/>
                        <a:sym typeface="Calibri" panose="020F0502020204030204" pitchFamily="34" charset="0"/>
                      </a:endParaRP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27496332"/>
                  </a:ext>
                </a:extLst>
              </a:tr>
            </a:tbl>
          </a:graphicData>
        </a:graphic>
      </p:graphicFrame>
      <p:sp>
        <p:nvSpPr>
          <p:cNvPr id="2064" name="正方形/長方形 4"/>
          <p:cNvSpPr>
            <a:spLocks noChangeArrowheads="1"/>
          </p:cNvSpPr>
          <p:nvPr/>
        </p:nvSpPr>
        <p:spPr bwMode="auto">
          <a:xfrm>
            <a:off x="84138" y="84138"/>
            <a:ext cx="407987" cy="592137"/>
          </a:xfrm>
          <a:prstGeom prst="rect">
            <a:avLst/>
          </a:prstGeom>
          <a:solidFill>
            <a:srgbClr val="A7EBEF"/>
          </a:solidFill>
          <a:ln>
            <a:noFill/>
          </a:ln>
          <a:extLst>
            <a:ext uri="{91240B29-F687-4F45-9708-019B960494DF}">
              <a14:hiddenLine xmlns:a14="http://schemas.microsoft.com/office/drawing/2010/main" w="6350">
                <a:solidFill>
                  <a:schemeClr val="accent1"/>
                </a:solidFill>
                <a:miter lim="800000"/>
                <a:headEnd/>
                <a:tailEnd/>
              </a14:hiddenLine>
            </a:ext>
          </a:extLst>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endParaRPr>
          </a:p>
        </p:txBody>
      </p:sp>
      <p:sp>
        <p:nvSpPr>
          <p:cNvPr id="2065" name="フローチャート: 手操作入力 5"/>
          <p:cNvSpPr>
            <a:spLocks noChangeArrowheads="1"/>
          </p:cNvSpPr>
          <p:nvPr/>
        </p:nvSpPr>
        <p:spPr bwMode="auto">
          <a:xfrm rot="5400000">
            <a:off x="753269" y="-83344"/>
            <a:ext cx="592138" cy="930275"/>
          </a:xfrm>
          <a:prstGeom prst="flowChartManualInput">
            <a:avLst/>
          </a:prstGeom>
          <a:solidFill>
            <a:srgbClr val="A7EBEF"/>
          </a:solidFill>
          <a:ln>
            <a:noFill/>
          </a:ln>
          <a:extLst>
            <a:ext uri="{91240B29-F687-4F45-9708-019B960494DF}">
              <a14:hiddenLine xmlns:a14="http://schemas.microsoft.com/office/drawing/2010/main" w="6350">
                <a:solidFill>
                  <a:schemeClr val="accent1"/>
                </a:solidFill>
                <a:miter lim="800000"/>
                <a:headEnd/>
                <a:tailEnd/>
              </a14:hiddenLine>
            </a:ext>
          </a:extLst>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endParaRPr>
          </a:p>
        </p:txBody>
      </p:sp>
      <p:sp>
        <p:nvSpPr>
          <p:cNvPr id="2066" name="正方形/長方形 6"/>
          <p:cNvSpPr>
            <a:spLocks noChangeArrowheads="1"/>
          </p:cNvSpPr>
          <p:nvPr/>
        </p:nvSpPr>
        <p:spPr bwMode="auto">
          <a:xfrm>
            <a:off x="584200" y="533400"/>
            <a:ext cx="6138863" cy="144463"/>
          </a:xfrm>
          <a:prstGeom prst="rect">
            <a:avLst/>
          </a:prstGeom>
          <a:solidFill>
            <a:srgbClr val="A7EBEF"/>
          </a:solidFill>
          <a:ln>
            <a:noFill/>
          </a:ln>
          <a:extLst>
            <a:ext uri="{91240B29-F687-4F45-9708-019B960494DF}">
              <a14:hiddenLine xmlns:a14="http://schemas.microsoft.com/office/drawing/2010/main" w="6350">
                <a:solidFill>
                  <a:schemeClr val="accent1"/>
                </a:solidFill>
                <a:miter lim="800000"/>
                <a:headEnd/>
                <a:tailEnd/>
              </a14:hiddenLine>
            </a:ext>
          </a:extLst>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endParaRPr>
          </a:p>
        </p:txBody>
      </p:sp>
      <p:sp>
        <p:nvSpPr>
          <p:cNvPr id="2067" name="テキスト ボックス 4"/>
          <p:cNvSpPr>
            <a:spLocks noChangeArrowheads="1"/>
          </p:cNvSpPr>
          <p:nvPr/>
        </p:nvSpPr>
        <p:spPr bwMode="auto">
          <a:xfrm>
            <a:off x="84138" y="825500"/>
            <a:ext cx="2214562"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00CC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Ａ</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一斉学習（Ａ１）</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68" name="テキスト ボックス 5"/>
          <p:cNvSpPr>
            <a:spLocks noChangeArrowheads="1"/>
          </p:cNvSpPr>
          <p:nvPr/>
        </p:nvSpPr>
        <p:spPr bwMode="auto">
          <a:xfrm>
            <a:off x="-2944813" y="654050"/>
            <a:ext cx="2108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FFC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Ｂ</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個別学習（Ｂ１）</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69" name="テキスト ボックス 6"/>
          <p:cNvSpPr>
            <a:spLocks noChangeArrowheads="1"/>
          </p:cNvSpPr>
          <p:nvPr/>
        </p:nvSpPr>
        <p:spPr bwMode="auto">
          <a:xfrm>
            <a:off x="-2949575" y="2727325"/>
            <a:ext cx="2109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FF00FF"/>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Ｃ</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協働学習（Ｃ１）</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73" name="テキスト ボックス 8"/>
          <p:cNvSpPr>
            <a:spLocks noChangeArrowheads="1"/>
          </p:cNvSpPr>
          <p:nvPr/>
        </p:nvSpPr>
        <p:spPr bwMode="auto">
          <a:xfrm>
            <a:off x="117475" y="57150"/>
            <a:ext cx="3413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国</a:t>
            </a:r>
            <a:endParaRPr kumimoji="0" lang="en-US"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endParaRP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語</a:t>
            </a:r>
            <a:endParaRPr kumimoji="0" lang="en-US"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endParaRP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科</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74" name="テキスト ボックス 9"/>
          <p:cNvSpPr>
            <a:spLocks noChangeArrowheads="1"/>
          </p:cNvSpPr>
          <p:nvPr/>
        </p:nvSpPr>
        <p:spPr bwMode="auto">
          <a:xfrm>
            <a:off x="584200" y="117475"/>
            <a:ext cx="750888"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小学校</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75" name="テキスト ボックス 10"/>
          <p:cNvSpPr>
            <a:spLocks noChangeArrowheads="1"/>
          </p:cNvSpPr>
          <p:nvPr/>
        </p:nvSpPr>
        <p:spPr bwMode="auto">
          <a:xfrm>
            <a:off x="674688" y="304800"/>
            <a:ext cx="601662" cy="330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１年</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76" name="テキスト ボックス 11"/>
          <p:cNvSpPr>
            <a:spLocks noChangeArrowheads="1"/>
          </p:cNvSpPr>
          <p:nvPr/>
        </p:nvSpPr>
        <p:spPr bwMode="auto">
          <a:xfrm>
            <a:off x="1449893" y="141291"/>
            <a:ext cx="3584574"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　国語科</a:t>
            </a: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　</a:t>
            </a:r>
            <a:r>
              <a:rPr kumimoji="0" lang="ja-JP" altLang="en-US" sz="12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「こえにだしてよもう」</a:t>
            </a:r>
            <a:endParaRPr kumimoji="0" lang="en-US" altLang="ja-JP" sz="12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endParaRP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　　　　　</a:t>
            </a:r>
            <a:r>
              <a:rPr kumimoji="0" lang="en-US" altLang="ja-JP" sz="12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a:t>
            </a:r>
            <a:r>
              <a:rPr kumimoji="0" lang="ja-JP" altLang="en-US" sz="12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くじら</a:t>
            </a:r>
            <a:r>
              <a:rPr kumimoji="0" lang="ja-JP" altLang="en-US" sz="1200" b="0" i="0" u="none" strike="noStrike" kern="1200" cap="none" spc="0" normalizeH="0" baseline="0" noProof="0" dirty="0" err="1"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ぐも</a:t>
            </a:r>
            <a:r>
              <a:rPr kumimoji="0" lang="en-US" altLang="ja-JP" sz="12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a:t>
            </a:r>
            <a:r>
              <a:rPr kumimoji="0" lang="ja-JP" altLang="en-US" sz="12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（光村図書）</a:t>
            </a:r>
            <a:endParaRPr kumimoji="0" lang="ja-JP" altLang="en-US" sz="1200" b="0" i="0" u="none" strike="noStrike" kern="1200" cap="none" spc="0" normalizeH="0" baseline="0" noProof="0" dirty="0">
              <a:ln>
                <a:noFill/>
              </a:ln>
              <a:solidFill>
                <a:srgbClr val="000000"/>
              </a:solidFill>
              <a:effectLst/>
              <a:uLnTx/>
              <a:uFillTx/>
              <a:ea typeface="ＭＳ Ｐゴシック" panose="020B0600070205080204" pitchFamily="50" charset="-128"/>
            </a:endParaRPr>
          </a:p>
        </p:txBody>
      </p:sp>
      <p:sp>
        <p:nvSpPr>
          <p:cNvPr id="2077" name="テキスト ボックス 12"/>
          <p:cNvSpPr>
            <a:spLocks noChangeArrowheads="1"/>
          </p:cNvSpPr>
          <p:nvPr/>
        </p:nvSpPr>
        <p:spPr bwMode="auto">
          <a:xfrm>
            <a:off x="4510304" y="141291"/>
            <a:ext cx="1395412"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○○市</a:t>
            </a:r>
            <a:r>
              <a:rPr kumimoji="0" lang="ja-JP" altLang="en-US" sz="11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立□□小学校</a:t>
            </a:r>
            <a:r>
              <a:rPr kumimoji="0" lang="ja-JP" altLang="en-US" sz="11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　</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81" name="テキスト ボックス 14"/>
          <p:cNvSpPr>
            <a:spLocks noChangeArrowheads="1"/>
          </p:cNvSpPr>
          <p:nvPr/>
        </p:nvSpPr>
        <p:spPr bwMode="auto">
          <a:xfrm>
            <a:off x="182563" y="1562100"/>
            <a:ext cx="6504781" cy="16927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smtClean="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　　「</a:t>
            </a:r>
            <a:r>
              <a:rPr kumimoji="0" lang="ja-JP" altLang="en-US" sz="1100" b="0" i="0" u="none" strike="noStrike" kern="1200" cap="none" spc="0" normalizeH="0" baseline="0" noProof="0" dirty="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くじらぐも」に乗った様子を想像し、その様子が表れるように声に出して読むことができる。</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85" name="フローチャート: 代替処理 18"/>
          <p:cNvSpPr>
            <a:spLocks noChangeArrowheads="1"/>
          </p:cNvSpPr>
          <p:nvPr/>
        </p:nvSpPr>
        <p:spPr bwMode="auto">
          <a:xfrm>
            <a:off x="166688" y="2244726"/>
            <a:ext cx="1600200" cy="333375"/>
          </a:xfrm>
          <a:prstGeom prst="flowChartAlternateProcess">
            <a:avLst/>
          </a:prstGeom>
          <a:solidFill>
            <a:schemeClr val="accent1"/>
          </a:solidFill>
          <a:ln w="12700">
            <a:solidFill>
              <a:srgbClr val="147EA6"/>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プロジェクタ</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86" name="フローチャート: 代替処理 19"/>
          <p:cNvSpPr>
            <a:spLocks noChangeArrowheads="1"/>
          </p:cNvSpPr>
          <p:nvPr/>
        </p:nvSpPr>
        <p:spPr bwMode="auto">
          <a:xfrm>
            <a:off x="1885155" y="2244726"/>
            <a:ext cx="1601787" cy="334963"/>
          </a:xfrm>
          <a:prstGeom prst="flowChartAlternateProcess">
            <a:avLst/>
          </a:prstGeom>
          <a:solidFill>
            <a:schemeClr val="accent1"/>
          </a:solidFill>
          <a:ln w="12700">
            <a:solidFill>
              <a:srgbClr val="147EA6"/>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ja-JP" sz="1800" b="1" i="0" u="none" strike="noStrike" kern="1200" cap="none" spc="0" normalizeH="0" baseline="0" noProof="0" dirty="0">
                <a:ln>
                  <a:noFill/>
                </a:ln>
                <a:solidFill>
                  <a:srgbClr val="FFFFFF"/>
                </a:solidFill>
                <a:effectLst/>
                <a:uLnTx/>
                <a:uFillTx/>
                <a:latin typeface="Calibri" panose="020F0502020204030204" pitchFamily="34" charset="0"/>
                <a:ea typeface="SimSun" panose="02010600030101010101" pitchFamily="2" charset="-122"/>
                <a:cs typeface="Calibri" panose="020F0502020204030204" pitchFamily="34" charset="0"/>
                <a:sym typeface="Calibri" panose="020F0502020204030204" pitchFamily="34" charset="0"/>
              </a:rPr>
              <a:t>Google Earth</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90" name="正方形/長方形 22"/>
          <p:cNvSpPr>
            <a:spLocks noChangeArrowheads="1"/>
          </p:cNvSpPr>
          <p:nvPr/>
        </p:nvSpPr>
        <p:spPr bwMode="auto">
          <a:xfrm>
            <a:off x="166689" y="3010647"/>
            <a:ext cx="6538912" cy="431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smtClean="0">
                <a:ln>
                  <a:noFill/>
                </a:ln>
                <a:solidFill>
                  <a:srgbClr val="000000"/>
                </a:solidFill>
                <a:effectLst/>
                <a:uLnTx/>
                <a:uFillTx/>
                <a:latin typeface="Calibri" panose="020F0502020204030204" pitchFamily="34" charset="0"/>
                <a:ea typeface="SimSun" panose="02010600030101010101" pitchFamily="2" charset="-122"/>
                <a:cs typeface="Calibri" panose="020F0502020204030204" pitchFamily="34" charset="0"/>
                <a:sym typeface="Calibri" panose="020F0502020204030204" pitchFamily="34" charset="0"/>
              </a:rPr>
              <a:t>　</a:t>
            </a:r>
            <a:r>
              <a:rPr kumimoji="0" lang="en-US" altLang="ja-JP" sz="11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cs typeface="Calibri" panose="020F0502020204030204" pitchFamily="34" charset="0"/>
                <a:sym typeface="Calibri" panose="020F0502020204030204" pitchFamily="34" charset="0"/>
              </a:rPr>
              <a:t>Google </a:t>
            </a:r>
            <a:r>
              <a:rPr kumimoji="0" lang="en-US" altLang="ja-JP" sz="11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cs typeface="Calibri" panose="020F0502020204030204" pitchFamily="34" charset="0"/>
                <a:sym typeface="Calibri" panose="020F0502020204030204" pitchFamily="34" charset="0"/>
              </a:rPr>
              <a:t>Earth</a:t>
            </a:r>
            <a:r>
              <a:rPr kumimoji="0" lang="ja-JP" altLang="en-US" sz="11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を使って航空地図を提示することにより、児童が空を飛びまわっているイメージをもちやすくなり、「くじらぐも」に乗った様子を想像することができる。</a:t>
            </a:r>
            <a:endParaRPr kumimoji="0" lang="ja-JP" altLang="en-US" sz="18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endParaRPr>
          </a:p>
        </p:txBody>
      </p:sp>
      <p:sp>
        <p:nvSpPr>
          <p:cNvPr id="2091" name="正方形/長方形 29"/>
          <p:cNvSpPr>
            <a:spLocks noChangeArrowheads="1"/>
          </p:cNvSpPr>
          <p:nvPr/>
        </p:nvSpPr>
        <p:spPr bwMode="auto">
          <a:xfrm>
            <a:off x="109538" y="4968703"/>
            <a:ext cx="1162049" cy="526582"/>
          </a:xfrm>
          <a:prstGeom prst="rect">
            <a:avLst/>
          </a:prstGeom>
          <a:solidFill>
            <a:schemeClr val="bg1"/>
          </a:solidFill>
          <a:ln w="12700">
            <a:solidFill>
              <a:srgbClr val="1D9AA1"/>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262626"/>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タブレット</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92" name="正方形/長方形 30"/>
          <p:cNvSpPr>
            <a:spLocks noChangeArrowheads="1"/>
          </p:cNvSpPr>
          <p:nvPr/>
        </p:nvSpPr>
        <p:spPr bwMode="auto">
          <a:xfrm>
            <a:off x="117475" y="5808428"/>
            <a:ext cx="1162050" cy="669772"/>
          </a:xfrm>
          <a:prstGeom prst="rect">
            <a:avLst/>
          </a:prstGeom>
          <a:solidFill>
            <a:schemeClr val="bg1"/>
          </a:solidFill>
          <a:ln w="12700">
            <a:solidFill>
              <a:srgbClr val="1D9AA1"/>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262626"/>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短焦点</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262626"/>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プロジェクタ</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93" name="テキスト ボックス 31"/>
          <p:cNvSpPr>
            <a:spLocks noChangeArrowheads="1"/>
          </p:cNvSpPr>
          <p:nvPr/>
        </p:nvSpPr>
        <p:spPr bwMode="auto">
          <a:xfrm>
            <a:off x="438150" y="5424244"/>
            <a:ext cx="542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2800" b="0" i="0" u="none" strike="noStrike" kern="1200" cap="none" spc="0" normalizeH="0" baseline="0" noProof="0" dirty="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94" name="角丸四角形吹き出し 33"/>
          <p:cNvSpPr>
            <a:spLocks noChangeArrowheads="1"/>
          </p:cNvSpPr>
          <p:nvPr/>
        </p:nvSpPr>
        <p:spPr bwMode="auto">
          <a:xfrm>
            <a:off x="4884738" y="6710356"/>
            <a:ext cx="1752600" cy="364326"/>
          </a:xfrm>
          <a:prstGeom prst="wedgeRoundRectCallout">
            <a:avLst>
              <a:gd name="adj1" fmla="val 1816"/>
              <a:gd name="adj2" fmla="val -90703"/>
              <a:gd name="adj3" fmla="val 16667"/>
            </a:avLst>
          </a:prstGeom>
          <a:solidFill>
            <a:srgbClr val="FFFFFF"/>
          </a:solidFill>
          <a:ln w="12700">
            <a:solidFill>
              <a:srgbClr val="000000"/>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わぁ、たかーい！</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095" name="角丸四角形吹き出し 34"/>
          <p:cNvSpPr>
            <a:spLocks noChangeArrowheads="1"/>
          </p:cNvSpPr>
          <p:nvPr/>
        </p:nvSpPr>
        <p:spPr bwMode="auto">
          <a:xfrm>
            <a:off x="1885155" y="6702664"/>
            <a:ext cx="1743075" cy="379709"/>
          </a:xfrm>
          <a:prstGeom prst="wedgeRoundRectCallout">
            <a:avLst>
              <a:gd name="adj1" fmla="val 40784"/>
              <a:gd name="adj2" fmla="val -91930"/>
              <a:gd name="adj3" fmla="val 16667"/>
            </a:avLst>
          </a:prstGeom>
          <a:solidFill>
            <a:srgbClr val="FFFFFF"/>
          </a:solidFill>
          <a:ln w="12700">
            <a:solidFill>
              <a:srgbClr val="000000"/>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sym typeface="游ゴシック" panose="020B0400000000000000" pitchFamily="50" charset="-128"/>
              </a:rPr>
              <a:t>ビルがいっぱい！</a:t>
            </a:r>
            <a:endParaRPr kumimoji="0"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p:txBody>
      </p:sp>
      <p:pic>
        <p:nvPicPr>
          <p:cNvPr id="2099" name="図 36"/>
          <p:cNvPicPr>
            <a:picLocks noChangeAspect="1" noChangeArrowheads="1"/>
          </p:cNvPicPr>
          <p:nvPr/>
        </p:nvPicPr>
        <p:blipFill>
          <a:blip r:embed="rId2">
            <a:extLst>
              <a:ext uri="{28A0092B-C50C-407E-A947-70E740481C1C}">
                <a14:useLocalDpi xmlns:a14="http://schemas.microsoft.com/office/drawing/2010/main" val="0"/>
              </a:ext>
            </a:extLst>
          </a:blip>
          <a:srcRect l="10680"/>
          <a:stretch>
            <a:fillRect/>
          </a:stretch>
        </p:blipFill>
        <p:spPr bwMode="auto">
          <a:xfrm>
            <a:off x="4241800" y="5010149"/>
            <a:ext cx="2395538"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00" name="図 37"/>
          <p:cNvPicPr>
            <a:picLocks noChangeAspect="1" noChangeArrowheads="1"/>
          </p:cNvPicPr>
          <p:nvPr/>
        </p:nvPicPr>
        <p:blipFill>
          <a:blip r:embed="rId3" cstate="print">
            <a:extLst>
              <a:ext uri="{28A0092B-C50C-407E-A947-70E740481C1C}">
                <a14:useLocalDpi xmlns:a14="http://schemas.microsoft.com/office/drawing/2010/main" val="0"/>
              </a:ext>
            </a:extLst>
          </a:blip>
          <a:srcRect r="6215" b="9015"/>
          <a:stretch>
            <a:fillRect/>
          </a:stretch>
        </p:blipFill>
        <p:spPr bwMode="auto">
          <a:xfrm>
            <a:off x="1406525" y="5010150"/>
            <a:ext cx="2700337"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01" name="ストライプ矢印 39"/>
          <p:cNvSpPr>
            <a:spLocks noChangeArrowheads="1"/>
          </p:cNvSpPr>
          <p:nvPr/>
        </p:nvSpPr>
        <p:spPr bwMode="auto">
          <a:xfrm>
            <a:off x="4108450" y="5680075"/>
            <a:ext cx="152400" cy="352425"/>
          </a:xfrm>
          <a:custGeom>
            <a:avLst/>
            <a:gdLst>
              <a:gd name="T0" fmla="*/ 2147483646 w 21600"/>
              <a:gd name="T1" fmla="*/ 0 h 21600"/>
              <a:gd name="T2" fmla="*/ 0 w 21600"/>
              <a:gd name="T3" fmla="*/ 2147483646 h 21600"/>
              <a:gd name="T4" fmla="*/ 2147483646 w 21600"/>
              <a:gd name="T5" fmla="*/ 2147483646 h 21600"/>
              <a:gd name="T6" fmla="*/ 2147483646 w 21600"/>
              <a:gd name="T7" fmla="*/ 2147483646 h 21600"/>
              <a:gd name="T8" fmla="*/ 17694720 60000 65536"/>
              <a:gd name="T9" fmla="*/ 11796480 60000 65536"/>
              <a:gd name="T10" fmla="*/ 5898240 60000 65536"/>
              <a:gd name="T11" fmla="*/ 0 60000 65536"/>
              <a:gd name="T12" fmla="*/ 3375 w 21600"/>
              <a:gd name="T13" fmla="*/ 5400 h 21600"/>
              <a:gd name="T14" fmla="*/ 16200 w 21600"/>
              <a:gd name="T15" fmla="*/ 16200 h 21600"/>
            </a:gdLst>
            <a:ahLst/>
            <a:cxnLst>
              <a:cxn ang="T8">
                <a:pos x="T0" y="T1"/>
              </a:cxn>
              <a:cxn ang="T9">
                <a:pos x="T2" y="T3"/>
              </a:cxn>
              <a:cxn ang="T10">
                <a:pos x="T4" y="T5"/>
              </a:cxn>
              <a:cxn ang="T11">
                <a:pos x="T6" y="T7"/>
              </a:cxn>
            </a:cxnLst>
            <a:rect l="T12" t="T13" r="T14" b="T15"/>
            <a:pathLst>
              <a:path w="21600" h="21600">
                <a:moveTo>
                  <a:pt x="10800" y="0"/>
                </a:moveTo>
                <a:lnTo>
                  <a:pt x="10800" y="5400"/>
                </a:lnTo>
                <a:lnTo>
                  <a:pt x="3375" y="5400"/>
                </a:lnTo>
                <a:lnTo>
                  <a:pt x="3375" y="16200"/>
                </a:lnTo>
                <a:lnTo>
                  <a:pt x="10800" y="16200"/>
                </a:lnTo>
                <a:lnTo>
                  <a:pt x="10800" y="21600"/>
                </a:lnTo>
                <a:lnTo>
                  <a:pt x="21600" y="10800"/>
                </a:lnTo>
                <a:lnTo>
                  <a:pt x="108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SimSun" panose="02010600030101010101" pitchFamily="2" charset="-122"/>
            </a:endParaRPr>
          </a:p>
        </p:txBody>
      </p:sp>
      <p:sp>
        <p:nvSpPr>
          <p:cNvPr id="2105" name="正方形/長方形 41"/>
          <p:cNvSpPr>
            <a:spLocks noChangeArrowheads="1"/>
          </p:cNvSpPr>
          <p:nvPr/>
        </p:nvSpPr>
        <p:spPr bwMode="auto">
          <a:xfrm>
            <a:off x="142875" y="7469838"/>
            <a:ext cx="6544469" cy="7699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　子どもたちは、投影された航空地図を見ることによって、空から見た地上の見え方を疑似体験することができ、空を飛ぶ楽しいイメージをもつことができた。ＩＣＴ活用による疑似体験が「くじらぐも」に乗っている登場人物の</a:t>
            </a:r>
            <a:r>
              <a:rPr kumimoji="0" lang="ja-JP" altLang="en-US" sz="1100" b="0" i="0" u="none" strike="noStrike" kern="1200" cap="none" spc="0" normalizeH="0" baseline="0" noProof="0" dirty="0" smtClean="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様子と会話を</a:t>
            </a:r>
            <a:r>
              <a:rPr kumimoji="0" lang="ja-JP" altLang="en-US" sz="1100" b="0" i="0" u="none" strike="noStrike" kern="1200" cap="none" spc="0" normalizeH="0" baseline="0" noProof="0" dirty="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想像することにつながり、想像した様子が十分に表れるように音読することができた。</a:t>
            </a:r>
            <a:endParaRPr kumimoji="0" lang="en-US" altLang="ja-JP" sz="1100" b="0" i="0" u="none" strike="noStrike" kern="1200" cap="none" spc="0" normalizeH="0" baseline="0" noProof="0" dirty="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endParaRPr>
          </a:p>
        </p:txBody>
      </p:sp>
      <p:sp>
        <p:nvSpPr>
          <p:cNvPr id="2106" name="正方形/長方形 42"/>
          <p:cNvSpPr>
            <a:spLocks noChangeArrowheads="1"/>
          </p:cNvSpPr>
          <p:nvPr/>
        </p:nvSpPr>
        <p:spPr bwMode="auto">
          <a:xfrm>
            <a:off x="152400" y="8681570"/>
            <a:ext cx="6403975" cy="107721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　</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空からの様子が映し出された時、</a:t>
            </a:r>
            <a:r>
              <a:rPr kumimoji="0" lang="en-US" altLang="ja-JP"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A</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さんが「これは高い！」と叫び、Ｂさんが「みんな高く跳ばなくちゃね！」と言いました。その後、２人はくじら</a:t>
            </a:r>
            <a:r>
              <a:rPr kumimoji="0" lang="ja-JP" altLang="en-US" sz="1050" b="0" i="0" u="none" strike="noStrike" kern="1200" cap="none" spc="0" normalizeH="0" baseline="0" noProof="0" dirty="0" err="1" smtClean="0">
                <a:ln>
                  <a:noFill/>
                </a:ln>
                <a:solidFill>
                  <a:srgbClr val="000000"/>
                </a:solidFill>
                <a:effectLst/>
                <a:uLnTx/>
                <a:uFillTx/>
                <a:latin typeface="游ゴシック" panose="020B0400000000000000" pitchFamily="50" charset="-128"/>
                <a:ea typeface="游ゴシック" panose="020B0400000000000000" pitchFamily="50" charset="-128"/>
              </a:rPr>
              <a:t>ぐ</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もの「もっと高く」を「もおっとたかあく」</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と力強く読んで</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いました。空からの視点を想像していることが分かりました。　</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１年２組担任　福島桃子）</a:t>
            </a:r>
            <a:endParaRPr kumimoji="0" lang="en-US" altLang="ja-JP"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　ＣさんとＤさんは「こんなに</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高いところにいたら、</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楽しくなって歌いたくなるよね」と話していました。その姿から、くじら</a:t>
            </a:r>
            <a:r>
              <a:rPr kumimoji="0" lang="ja-JP" altLang="en-US" sz="1050" b="0" i="0" u="none" strike="noStrike" kern="1200" cap="none" spc="0" normalizeH="0" baseline="0" noProof="0" dirty="0" err="1" smtClean="0">
                <a:ln>
                  <a:noFill/>
                </a:ln>
                <a:solidFill>
                  <a:srgbClr val="000000"/>
                </a:solidFill>
                <a:effectLst/>
                <a:uLnTx/>
                <a:uFillTx/>
                <a:latin typeface="游ゴシック" panose="020B0400000000000000" pitchFamily="50" charset="-128"/>
                <a:ea typeface="游ゴシック" panose="020B0400000000000000" pitchFamily="50" charset="-128"/>
              </a:rPr>
              <a:t>ぐもに</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乗ったみんなが歌を歌った理由を想像していることが分かりました。子どもたち</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に空を飛ぶ楽しいイメージ</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をもたせる</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のにとても効果的でした。（</a:t>
            </a:r>
            <a:r>
              <a:rPr kumimoji="0" lang="ja-JP" altLang="en-US" sz="105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２年１組担任　福島林檎）</a:t>
            </a:r>
            <a:r>
              <a:rPr kumimoji="0" lang="ja-JP" altLang="en-US" sz="1100" b="0" i="0" u="none" strike="noStrike" kern="1200" cap="none" spc="0" normalizeH="0" baseline="0" noProof="0" dirty="0" smtClean="0">
                <a:ln>
                  <a:noFill/>
                </a:ln>
                <a:solidFill>
                  <a:srgbClr val="000000"/>
                </a:solidFill>
                <a:effectLst/>
                <a:uLnTx/>
                <a:uFillTx/>
                <a:latin typeface="游ゴシック" panose="020B0400000000000000" pitchFamily="50" charset="-128"/>
                <a:ea typeface="游ゴシック" panose="020B0400000000000000" pitchFamily="50" charset="-128"/>
              </a:rPr>
              <a:t>　</a:t>
            </a:r>
            <a:endParaRPr kumimoji="0" lang="ja-JP" altLang="en-US" sz="1100" b="0" i="0" u="none" strike="noStrike" kern="120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endParaRPr>
          </a:p>
        </p:txBody>
      </p:sp>
      <p:sp>
        <p:nvSpPr>
          <p:cNvPr id="2107" name="テキスト ボックス 32"/>
          <p:cNvSpPr>
            <a:spLocks noChangeArrowheads="1"/>
          </p:cNvSpPr>
          <p:nvPr/>
        </p:nvSpPr>
        <p:spPr bwMode="auto">
          <a:xfrm>
            <a:off x="-2944813" y="1085850"/>
            <a:ext cx="2108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FFC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Ｂ</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個別学習（Ｂ２）</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108" name="テキスト ボックス 38"/>
          <p:cNvSpPr>
            <a:spLocks noChangeArrowheads="1"/>
          </p:cNvSpPr>
          <p:nvPr/>
        </p:nvSpPr>
        <p:spPr bwMode="auto">
          <a:xfrm>
            <a:off x="-2949575" y="1508125"/>
            <a:ext cx="210978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FFC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Ｂ</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個別学習（Ｂ３）</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109" name="テキスト ボックス 43"/>
          <p:cNvSpPr>
            <a:spLocks noChangeArrowheads="1"/>
          </p:cNvSpPr>
          <p:nvPr/>
        </p:nvSpPr>
        <p:spPr bwMode="auto">
          <a:xfrm>
            <a:off x="-2949575" y="1909763"/>
            <a:ext cx="2109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FFC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Ｂ</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個別学習（Ｂ４）</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110" name="テキスト ボックス 44"/>
          <p:cNvSpPr>
            <a:spLocks noChangeArrowheads="1"/>
          </p:cNvSpPr>
          <p:nvPr/>
        </p:nvSpPr>
        <p:spPr bwMode="auto">
          <a:xfrm>
            <a:off x="-2944813" y="2308225"/>
            <a:ext cx="2108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FFC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Ｂ</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個別学習（Ｂ５）</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111" name="テキスト ボックス 45"/>
          <p:cNvSpPr>
            <a:spLocks noChangeArrowheads="1"/>
          </p:cNvSpPr>
          <p:nvPr/>
        </p:nvSpPr>
        <p:spPr bwMode="auto">
          <a:xfrm>
            <a:off x="-2949575" y="3125788"/>
            <a:ext cx="2109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FF00FF"/>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Ｃ</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協働学習（Ｃ２）</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112" name="テキスト ボックス 46"/>
          <p:cNvSpPr>
            <a:spLocks noChangeArrowheads="1"/>
          </p:cNvSpPr>
          <p:nvPr/>
        </p:nvSpPr>
        <p:spPr bwMode="auto">
          <a:xfrm>
            <a:off x="-2949575" y="3544888"/>
            <a:ext cx="21097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FF00FF"/>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Ｃ</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協働学習（Ｃ３）</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2113" name="テキスト ボックス 47"/>
          <p:cNvSpPr>
            <a:spLocks noChangeArrowheads="1"/>
          </p:cNvSpPr>
          <p:nvPr/>
        </p:nvSpPr>
        <p:spPr bwMode="auto">
          <a:xfrm>
            <a:off x="-2949575" y="3962400"/>
            <a:ext cx="210978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FF00FF"/>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Ｃ</a:t>
            </a:r>
            <a:r>
              <a:rPr kumimoji="0" lang="ja-JP" altLang="en-US" sz="1800" b="1" i="0" u="none" strike="noStrike" kern="1200" cap="none" spc="0" normalizeH="0" baseline="0" noProof="0">
                <a:ln>
                  <a:noFill/>
                </a:ln>
                <a:solidFill>
                  <a:srgbClr val="000000"/>
                </a:solidFill>
                <a:effectLst/>
                <a:uLnTx/>
                <a:uFillTx/>
                <a:latin typeface="Calibri" panose="020F0502020204030204" pitchFamily="34" charset="0"/>
                <a:ea typeface="游ゴシック" panose="020B0400000000000000" pitchFamily="50" charset="-128"/>
                <a:sym typeface="游ゴシック" panose="020B0400000000000000" pitchFamily="50" charset="-128"/>
              </a:rPr>
              <a:t>協働学習（Ｃ４）</a:t>
            </a:r>
            <a:endParaRPr kumimoji="0"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graphicFrame>
        <p:nvGraphicFramePr>
          <p:cNvPr id="44" name="表 43"/>
          <p:cNvGraphicFramePr>
            <a:graphicFrameLocks noGrp="1"/>
          </p:cNvGraphicFramePr>
          <p:nvPr>
            <p:extLst>
              <p:ext uri="{D42A27DB-BD31-4B8C-83A1-F6EECF244321}">
                <p14:modId xmlns:p14="http://schemas.microsoft.com/office/powerpoint/2010/main" val="1212740360"/>
              </p:ext>
            </p:extLst>
          </p:nvPr>
        </p:nvGraphicFramePr>
        <p:xfrm>
          <a:off x="182563" y="1242378"/>
          <a:ext cx="1372925" cy="251460"/>
        </p:xfrm>
        <a:graphic>
          <a:graphicData uri="http://schemas.openxmlformats.org/drawingml/2006/table">
            <a:tbl>
              <a:tblPr firstRow="1" bandRow="1"/>
              <a:tblGrid>
                <a:gridCol w="201375">
                  <a:extLst>
                    <a:ext uri="{9D8B030D-6E8A-4147-A177-3AD203B41FA5}">
                      <a16:colId xmlns:a16="http://schemas.microsoft.com/office/drawing/2014/main" val="4141073492"/>
                    </a:ext>
                  </a:extLst>
                </a:gridCol>
                <a:gridCol w="1171550">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l"/>
                      <a:r>
                        <a:rPr kumimoji="1" lang="ja-JP" altLang="en-US" sz="1050" dirty="0" smtClean="0"/>
                        <a:t>１</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游ゴシック" panose="020B0400000000000000" pitchFamily="50" charset="-128"/>
                          <a:ea typeface="游ゴシック" panose="020B0400000000000000" pitchFamily="50" charset="-128"/>
                        </a:rPr>
                        <a:t>本時のねらい</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graphicFrame>
        <p:nvGraphicFramePr>
          <p:cNvPr id="45" name="表 44"/>
          <p:cNvGraphicFramePr>
            <a:graphicFrameLocks noGrp="1"/>
          </p:cNvGraphicFramePr>
          <p:nvPr>
            <p:extLst>
              <p:ext uri="{D42A27DB-BD31-4B8C-83A1-F6EECF244321}">
                <p14:modId xmlns:p14="http://schemas.microsoft.com/office/powerpoint/2010/main" val="1560000415"/>
              </p:ext>
            </p:extLst>
          </p:nvPr>
        </p:nvGraphicFramePr>
        <p:xfrm>
          <a:off x="166688" y="1880867"/>
          <a:ext cx="3027866" cy="251460"/>
        </p:xfrm>
        <a:graphic>
          <a:graphicData uri="http://schemas.openxmlformats.org/drawingml/2006/table">
            <a:tbl>
              <a:tblPr firstRow="1" bandRow="1"/>
              <a:tblGrid>
                <a:gridCol w="204922">
                  <a:extLst>
                    <a:ext uri="{9D8B030D-6E8A-4147-A177-3AD203B41FA5}">
                      <a16:colId xmlns:a16="http://schemas.microsoft.com/office/drawing/2014/main" val="4141073492"/>
                    </a:ext>
                  </a:extLst>
                </a:gridCol>
                <a:gridCol w="2822944">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ctr"/>
                      <a:r>
                        <a:rPr kumimoji="1" lang="ja-JP" altLang="en-US" sz="1050" dirty="0" smtClean="0"/>
                        <a:t>２</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dk1"/>
                          </a:solidFill>
                          <a:latin typeface="游ゴシック" panose="020B0400000000000000" pitchFamily="50" charset="-128"/>
                          <a:ea typeface="游ゴシック" panose="020B0400000000000000" pitchFamily="50" charset="-128"/>
                        </a:rPr>
                        <a:t>主に活用したＩＣＴ機器・コンテンツ等</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graphicFrame>
        <p:nvGraphicFramePr>
          <p:cNvPr id="46" name="表 45"/>
          <p:cNvGraphicFramePr>
            <a:graphicFrameLocks noGrp="1"/>
          </p:cNvGraphicFramePr>
          <p:nvPr>
            <p:extLst>
              <p:ext uri="{D42A27DB-BD31-4B8C-83A1-F6EECF244321}">
                <p14:modId xmlns:p14="http://schemas.microsoft.com/office/powerpoint/2010/main" val="1512135515"/>
              </p:ext>
            </p:extLst>
          </p:nvPr>
        </p:nvGraphicFramePr>
        <p:xfrm>
          <a:off x="166688" y="2721452"/>
          <a:ext cx="3027866" cy="251460"/>
        </p:xfrm>
        <a:graphic>
          <a:graphicData uri="http://schemas.openxmlformats.org/drawingml/2006/table">
            <a:tbl>
              <a:tblPr firstRow="1" bandRow="1"/>
              <a:tblGrid>
                <a:gridCol w="204922">
                  <a:extLst>
                    <a:ext uri="{9D8B030D-6E8A-4147-A177-3AD203B41FA5}">
                      <a16:colId xmlns:a16="http://schemas.microsoft.com/office/drawing/2014/main" val="4141073492"/>
                    </a:ext>
                  </a:extLst>
                </a:gridCol>
                <a:gridCol w="2822944">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ctr"/>
                      <a:r>
                        <a:rPr kumimoji="1" lang="ja-JP" altLang="en-US" sz="1050" dirty="0" smtClean="0"/>
                        <a:t>３</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dk1"/>
                          </a:solidFill>
                          <a:latin typeface="游ゴシック" panose="020B0400000000000000" pitchFamily="50" charset="-128"/>
                          <a:ea typeface="游ゴシック" panose="020B0400000000000000" pitchFamily="50" charset="-128"/>
                        </a:rPr>
                        <a:t>参考にしてほしいポイント</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graphicFrame>
        <p:nvGraphicFramePr>
          <p:cNvPr id="47" name="表 46"/>
          <p:cNvGraphicFramePr>
            <a:graphicFrameLocks noGrp="1"/>
          </p:cNvGraphicFramePr>
          <p:nvPr>
            <p:extLst>
              <p:ext uri="{D42A27DB-BD31-4B8C-83A1-F6EECF244321}">
                <p14:modId xmlns:p14="http://schemas.microsoft.com/office/powerpoint/2010/main" val="727540869"/>
              </p:ext>
            </p:extLst>
          </p:nvPr>
        </p:nvGraphicFramePr>
        <p:xfrm>
          <a:off x="142875" y="7132736"/>
          <a:ext cx="3027866" cy="251460"/>
        </p:xfrm>
        <a:graphic>
          <a:graphicData uri="http://schemas.openxmlformats.org/drawingml/2006/table">
            <a:tbl>
              <a:tblPr firstRow="1" bandRow="1"/>
              <a:tblGrid>
                <a:gridCol w="204922">
                  <a:extLst>
                    <a:ext uri="{9D8B030D-6E8A-4147-A177-3AD203B41FA5}">
                      <a16:colId xmlns:a16="http://schemas.microsoft.com/office/drawing/2014/main" val="4141073492"/>
                    </a:ext>
                  </a:extLst>
                </a:gridCol>
                <a:gridCol w="2822944">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ctr"/>
                      <a:r>
                        <a:rPr kumimoji="1" lang="ja-JP" altLang="en-US" sz="1050" dirty="0" smtClean="0"/>
                        <a:t>４</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dk1"/>
                          </a:solidFill>
                          <a:latin typeface="游ゴシック" panose="020B0400000000000000" pitchFamily="50" charset="-128"/>
                          <a:ea typeface="游ゴシック" panose="020B0400000000000000" pitchFamily="50" charset="-128"/>
                        </a:rPr>
                        <a:t>活用効果</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graphicFrame>
        <p:nvGraphicFramePr>
          <p:cNvPr id="48" name="表 47"/>
          <p:cNvGraphicFramePr>
            <a:graphicFrameLocks noGrp="1"/>
          </p:cNvGraphicFramePr>
          <p:nvPr>
            <p:extLst>
              <p:ext uri="{D42A27DB-BD31-4B8C-83A1-F6EECF244321}">
                <p14:modId xmlns:p14="http://schemas.microsoft.com/office/powerpoint/2010/main" val="2585852831"/>
              </p:ext>
            </p:extLst>
          </p:nvPr>
        </p:nvGraphicFramePr>
        <p:xfrm>
          <a:off x="152400" y="8334811"/>
          <a:ext cx="3027866" cy="251460"/>
        </p:xfrm>
        <a:graphic>
          <a:graphicData uri="http://schemas.openxmlformats.org/drawingml/2006/table">
            <a:tbl>
              <a:tblPr firstRow="1" bandRow="1"/>
              <a:tblGrid>
                <a:gridCol w="204922">
                  <a:extLst>
                    <a:ext uri="{9D8B030D-6E8A-4147-A177-3AD203B41FA5}">
                      <a16:colId xmlns:a16="http://schemas.microsoft.com/office/drawing/2014/main" val="4141073492"/>
                    </a:ext>
                  </a:extLst>
                </a:gridCol>
                <a:gridCol w="2822944">
                  <a:extLst>
                    <a:ext uri="{9D8B030D-6E8A-4147-A177-3AD203B41FA5}">
                      <a16:colId xmlns:a16="http://schemas.microsoft.com/office/drawing/2014/main" val="2781983324"/>
                    </a:ext>
                  </a:extLst>
                </a:gridCol>
              </a:tblGrid>
              <a:tr h="168667">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algn="ctr"/>
                      <a:r>
                        <a:rPr kumimoji="1" lang="ja-JP" altLang="en-US" sz="1050" dirty="0" smtClean="0"/>
                        <a:t>５</a:t>
                      </a:r>
                      <a:endParaRPr kumimoji="1" lang="ja-JP" altLang="en-US" sz="1050" dirty="0"/>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27CED7">
                        <a:lumMod val="40000"/>
                        <a:lumOff val="60000"/>
                      </a:srgbClr>
                    </a:solidFill>
                  </a:tcPr>
                </a:tc>
                <a:tc>
                  <a:txBody>
                    <a:bodyPr/>
                    <a:lstStyle>
                      <a:lvl1pPr marL="0" algn="l" defTabSz="914400" rtl="0" eaLnBrk="1" latinLnBrk="0" hangingPunct="1">
                        <a:defRPr kumimoji="1" sz="1800" b="1" kern="1200">
                          <a:solidFill>
                            <a:schemeClr val="dk1"/>
                          </a:solidFill>
                          <a:latin typeface="Calibri" panose="020F0502020204030204"/>
                        </a:defRPr>
                      </a:lvl1pPr>
                      <a:lvl2pPr marL="457200" algn="l" defTabSz="914400" rtl="0" eaLnBrk="1" latinLnBrk="0" hangingPunct="1">
                        <a:defRPr kumimoji="1" sz="1800" b="1" kern="1200">
                          <a:solidFill>
                            <a:schemeClr val="dk1"/>
                          </a:solidFill>
                          <a:latin typeface="Calibri" panose="020F0502020204030204"/>
                        </a:defRPr>
                      </a:lvl2pPr>
                      <a:lvl3pPr marL="914400" algn="l" defTabSz="914400" rtl="0" eaLnBrk="1" latinLnBrk="0" hangingPunct="1">
                        <a:defRPr kumimoji="1" sz="1800" b="1" kern="1200">
                          <a:solidFill>
                            <a:schemeClr val="dk1"/>
                          </a:solidFill>
                          <a:latin typeface="Calibri" panose="020F0502020204030204"/>
                        </a:defRPr>
                      </a:lvl3pPr>
                      <a:lvl4pPr marL="1371600" algn="l" defTabSz="914400" rtl="0" eaLnBrk="1" latinLnBrk="0" hangingPunct="1">
                        <a:defRPr kumimoji="1" sz="1800" b="1" kern="1200">
                          <a:solidFill>
                            <a:schemeClr val="dk1"/>
                          </a:solidFill>
                          <a:latin typeface="Calibri" panose="020F0502020204030204"/>
                        </a:defRPr>
                      </a:lvl4pPr>
                      <a:lvl5pPr marL="1828800" algn="l" defTabSz="914400" rtl="0" eaLnBrk="1" latinLnBrk="0" hangingPunct="1">
                        <a:defRPr kumimoji="1" sz="1800" b="1" kern="1200">
                          <a:solidFill>
                            <a:schemeClr val="dk1"/>
                          </a:solidFill>
                          <a:latin typeface="Calibri" panose="020F0502020204030204"/>
                        </a:defRPr>
                      </a:lvl5pPr>
                      <a:lvl6pPr marL="2286000" algn="l" defTabSz="914400" rtl="0" eaLnBrk="1" latinLnBrk="0" hangingPunct="1">
                        <a:defRPr kumimoji="1" sz="1800" b="1" kern="1200">
                          <a:solidFill>
                            <a:schemeClr val="dk1"/>
                          </a:solidFill>
                          <a:latin typeface="Calibri" panose="020F0502020204030204"/>
                        </a:defRPr>
                      </a:lvl6pPr>
                      <a:lvl7pPr marL="2743200" algn="l" defTabSz="914400" rtl="0" eaLnBrk="1" latinLnBrk="0" hangingPunct="1">
                        <a:defRPr kumimoji="1" sz="1800" b="1" kern="1200">
                          <a:solidFill>
                            <a:schemeClr val="dk1"/>
                          </a:solidFill>
                          <a:latin typeface="Calibri" panose="020F0502020204030204"/>
                        </a:defRPr>
                      </a:lvl7pPr>
                      <a:lvl8pPr marL="3200400" algn="l" defTabSz="914400" rtl="0" eaLnBrk="1" latinLnBrk="0" hangingPunct="1">
                        <a:defRPr kumimoji="1" sz="1800" b="1" kern="1200">
                          <a:solidFill>
                            <a:schemeClr val="dk1"/>
                          </a:solidFill>
                          <a:latin typeface="Calibri" panose="020F0502020204030204"/>
                        </a:defRPr>
                      </a:lvl8pPr>
                      <a:lvl9pPr marL="3657600" algn="l" defTabSz="914400" rtl="0" eaLnBrk="1" latinLnBrk="0" hangingPunct="1">
                        <a:defRPr kumimoji="1" sz="1800" b="1"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latin typeface="游ゴシック" panose="020B0400000000000000" pitchFamily="50" charset="-128"/>
                          <a:ea typeface="游ゴシック" panose="020B0400000000000000" pitchFamily="50" charset="-128"/>
                        </a:rPr>
                        <a:t>参観者から</a:t>
                      </a:r>
                      <a:endParaRPr kumimoji="1" lang="ja-JP" altLang="en-US" sz="1050" dirty="0">
                        <a:solidFill>
                          <a:schemeClr val="tx1"/>
                        </a:solidFill>
                        <a:latin typeface="游ゴシック" panose="020B0400000000000000" pitchFamily="50" charset="-128"/>
                        <a:ea typeface="游ゴシック" panose="020B0400000000000000" pitchFamily="50" charset="-128"/>
                      </a:endParaRPr>
                    </a:p>
                  </a:txBody>
                  <a:tcPr marL="45720" marR="45720" anchor="ctr">
                    <a:lnL w="12700" cmpd="sng">
                      <a:solidFill>
                        <a:srgbClr val="1CADE4"/>
                      </a:solidFill>
                    </a:lnL>
                    <a:lnR w="12700" cmpd="sng">
                      <a:solidFill>
                        <a:srgbClr val="1CADE4"/>
                      </a:solidFill>
                    </a:lnR>
                    <a:lnT w="12700" cmpd="sng">
                      <a:solidFill>
                        <a:srgbClr val="1CADE4"/>
                      </a:solidFill>
                    </a:lnT>
                    <a:lnB w="12700" cmpd="sng">
                      <a:solidFill>
                        <a:srgbClr val="1CADE4"/>
                      </a:solidFill>
                    </a:lnB>
                    <a:lnTlToBr w="12700" cmpd="sng">
                      <a:noFill/>
                      <a:prstDash val="solid"/>
                    </a:lnTlToBr>
                    <a:lnBlToTr w="12700" cmpd="sng">
                      <a:noFill/>
                      <a:prstDash val="solid"/>
                    </a:lnBlToTr>
                    <a:solidFill>
                      <a:srgbClr val="1CADE4">
                        <a:tint val="20000"/>
                      </a:srgbClr>
                    </a:solidFill>
                  </a:tcPr>
                </a:tc>
                <a:extLst>
                  <a:ext uri="{0D108BD9-81ED-4DB2-BD59-A6C34878D82A}">
                    <a16:rowId xmlns:a16="http://schemas.microsoft.com/office/drawing/2014/main" val="4009358007"/>
                  </a:ext>
                </a:extLst>
              </a:tr>
            </a:tbl>
          </a:graphicData>
        </a:graphic>
      </p:graphicFrame>
      <p:sp>
        <p:nvSpPr>
          <p:cNvPr id="42" name="正方形/長方形 1">
            <a:hlinkClick r:id="rId4" action="ppaction://hlinkpres?slideindex=1&amp;slidetitle="/>
          </p:cNvPr>
          <p:cNvSpPr>
            <a:spLocks noChangeArrowheads="1"/>
          </p:cNvSpPr>
          <p:nvPr/>
        </p:nvSpPr>
        <p:spPr bwMode="auto">
          <a:xfrm>
            <a:off x="5988050" y="99375"/>
            <a:ext cx="717550" cy="373856"/>
          </a:xfrm>
          <a:prstGeom prst="rect">
            <a:avLst/>
          </a:prstGeom>
          <a:solidFill>
            <a:srgbClr val="FF0000"/>
          </a:solidFill>
          <a:ln w="12700">
            <a:solidFill>
              <a:srgbClr val="FF0000"/>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r>
              <a:rPr lang="ja-JP" altLang="en-US" sz="1400" dirty="0" smtClean="0">
                <a:solidFill>
                  <a:srgbClr val="FFFFFF"/>
                </a:solidFill>
                <a:latin typeface="ＤＨＰ特太ゴシック体" panose="020B0500000000000000" pitchFamily="50" charset="-128"/>
                <a:ea typeface="ＤＨＰ特太ゴシック体" panose="020B0500000000000000" pitchFamily="50" charset="-128"/>
                <a:sym typeface="ＤＨＰ特太ゴシック体" panose="020B0500000000000000" pitchFamily="50" charset="-128"/>
              </a:rPr>
              <a:t>例</a:t>
            </a:r>
            <a:endParaRPr lang="ja-JP" altLang="en-US" sz="1400" dirty="0">
              <a:ea typeface="ＭＳ Ｐゴシック" panose="020B0600070205080204" pitchFamily="50" charset="-128"/>
            </a:endParaRPr>
          </a:p>
        </p:txBody>
      </p:sp>
      <p:sp>
        <p:nvSpPr>
          <p:cNvPr id="43" name="フローチャート: 代替処理 18"/>
          <p:cNvSpPr>
            <a:spLocks noChangeArrowheads="1"/>
          </p:cNvSpPr>
          <p:nvPr/>
        </p:nvSpPr>
        <p:spPr bwMode="auto">
          <a:xfrm>
            <a:off x="-2743994" y="4381500"/>
            <a:ext cx="1600200" cy="333375"/>
          </a:xfrm>
          <a:prstGeom prst="flowChartAlternateProcess">
            <a:avLst/>
          </a:prstGeom>
          <a:solidFill>
            <a:schemeClr val="accent1"/>
          </a:solidFill>
          <a:ln w="12700">
            <a:solidFill>
              <a:srgbClr val="147EA6"/>
            </a:solidFill>
            <a:miter lim="800000"/>
            <a:headEnd/>
            <a:tailEnd/>
          </a:ln>
        </p:spPr>
        <p:txBody>
          <a:bodyPr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hangingPunct="1"/>
            <a:endParaRPr lang="ja-JP" altLang="en-US" dirty="0">
              <a:ea typeface="ＭＳ Ｐゴシック" panose="020B0600070205080204" pitchFamily="50" charset="-128"/>
            </a:endParaRPr>
          </a:p>
        </p:txBody>
      </p:sp>
      <p:cxnSp>
        <p:nvCxnSpPr>
          <p:cNvPr id="3" name="直線コネクタ 2"/>
          <p:cNvCxnSpPr/>
          <p:nvPr/>
        </p:nvCxnSpPr>
        <p:spPr bwMode="auto">
          <a:xfrm flipV="1">
            <a:off x="-510988" y="4950603"/>
            <a:ext cx="7879976" cy="1136"/>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正方形/長方形 6"/>
          <p:cNvSpPr/>
          <p:nvPr/>
        </p:nvSpPr>
        <p:spPr bwMode="auto">
          <a:xfrm>
            <a:off x="6959646" y="4155573"/>
            <a:ext cx="2359165" cy="517009"/>
          </a:xfrm>
          <a:prstGeom prst="rect">
            <a:avLst/>
          </a:prstGeom>
          <a:solidFill>
            <a:srgbClr val="FF0000"/>
          </a:solidFill>
          <a:ln w="952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50000"/>
              </a:lnSpc>
              <a:spcBef>
                <a:spcPct val="0"/>
              </a:spcBef>
              <a:spcAft>
                <a:spcPct val="0"/>
              </a:spcAft>
              <a:buClrTx/>
              <a:buSzTx/>
              <a:buFontTx/>
              <a:buNone/>
              <a:tabLst/>
            </a:pPr>
            <a:r>
              <a:rPr kumimoji="0" lang="ja-JP" altLang="en-US" sz="1800" b="1" i="0" u="none" strike="noStrike" cap="none" normalizeH="0" baseline="0" dirty="0" smtClean="0">
                <a:ln>
                  <a:noFill/>
                </a:ln>
                <a:solidFill>
                  <a:schemeClr val="bg1"/>
                </a:solidFill>
                <a:effectLst/>
                <a:latin typeface="游ゴシック" panose="020B0400000000000000" pitchFamily="50" charset="-128"/>
                <a:ea typeface="游ゴシック" panose="020B0400000000000000" pitchFamily="50" charset="-128"/>
              </a:rPr>
              <a:t>３まで授業前に作成</a:t>
            </a:r>
          </a:p>
        </p:txBody>
      </p:sp>
      <p:sp>
        <p:nvSpPr>
          <p:cNvPr id="50" name="正方形/長方形 49"/>
          <p:cNvSpPr/>
          <p:nvPr/>
        </p:nvSpPr>
        <p:spPr bwMode="auto">
          <a:xfrm>
            <a:off x="6959645" y="5236780"/>
            <a:ext cx="2359165" cy="517009"/>
          </a:xfrm>
          <a:prstGeom prst="rect">
            <a:avLst/>
          </a:prstGeom>
          <a:solidFill>
            <a:srgbClr val="FF0000"/>
          </a:solidFill>
          <a:ln w="952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50000"/>
              </a:lnSpc>
              <a:spcBef>
                <a:spcPct val="0"/>
              </a:spcBef>
              <a:spcAft>
                <a:spcPct val="0"/>
              </a:spcAft>
              <a:buClrTx/>
              <a:buSzTx/>
              <a:buFontTx/>
              <a:buNone/>
              <a:tabLst/>
            </a:pPr>
            <a:r>
              <a:rPr kumimoji="0" lang="ja-JP" altLang="en-US" sz="1800" b="1" i="0" u="none" strike="noStrike" cap="none" normalizeH="0" baseline="0" dirty="0" smtClean="0">
                <a:ln>
                  <a:noFill/>
                </a:ln>
                <a:solidFill>
                  <a:schemeClr val="bg1"/>
                </a:solidFill>
                <a:effectLst/>
                <a:latin typeface="游ゴシック" panose="020B0400000000000000" pitchFamily="50" charset="-128"/>
                <a:ea typeface="游ゴシック" panose="020B0400000000000000" pitchFamily="50" charset="-128"/>
              </a:rPr>
              <a:t>４から授業後に作成</a:t>
            </a:r>
          </a:p>
        </p:txBody>
      </p:sp>
    </p:spTree>
    <p:extLst>
      <p:ext uri="{BB962C8B-B14F-4D97-AF65-F5344CB8AC3E}">
        <p14:creationId xmlns:p14="http://schemas.microsoft.com/office/powerpoint/2010/main" val="2136846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
      <a:dk1>
        <a:srgbClr val="000000"/>
      </a:dk1>
      <a:lt1>
        <a:srgbClr val="FFFFFF"/>
      </a:lt1>
      <a:dk2>
        <a:srgbClr val="335B74"/>
      </a:dk2>
      <a:lt2>
        <a:srgbClr val="DFE3E5"/>
      </a:lt2>
      <a:accent1>
        <a:srgbClr val="1CADE4"/>
      </a:accent1>
      <a:accent2>
        <a:srgbClr val="2683C6"/>
      </a:accent2>
      <a:accent3>
        <a:srgbClr val="FFFFFF"/>
      </a:accent3>
      <a:accent4>
        <a:srgbClr val="000000"/>
      </a:accent4>
      <a:accent5>
        <a:srgbClr val="ABD3EF"/>
      </a:accent5>
      <a:accent6>
        <a:srgbClr val="2176B3"/>
      </a:accent6>
      <a:hlink>
        <a:srgbClr val="6EAC1C"/>
      </a:hlink>
      <a:folHlink>
        <a:srgbClr val="B26B02"/>
      </a:folHlink>
    </a:clrScheme>
    <a:fontScheme name="Office テーマ">
      <a:majorFont>
        <a:latin typeface="Calibri Light"/>
        <a:ea typeface="等线 Light"/>
        <a:cs typeface="等线 Light"/>
      </a:majorFont>
      <a:minorFont>
        <a:latin typeface="Calibri"/>
        <a:ea typeface="等线"/>
        <a:cs typeface="等线"/>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Tx/>
          <a:buSzTx/>
          <a:buFontTx/>
          <a:buNone/>
          <a:tabLst/>
          <a:defRPr kumimoji="0" lang="zh-CN" altLang="ja-JP"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Tx/>
          <a:buSzTx/>
          <a:buFontTx/>
          <a:buNone/>
          <a:tabLst/>
          <a:defRPr kumimoji="0" lang="zh-CN" altLang="ja-JP"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157255590</TotalTime>
  <Pages>0</Pages>
  <Words>661</Words>
  <Characters>0</Characters>
  <Application>Microsoft Office PowerPoint</Application>
  <DocSecurity>0</DocSecurity>
  <PresentationFormat>A4 210 x 297 mm</PresentationFormat>
  <Lines>0</Lines>
  <Paragraphs>89</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等线</vt:lpstr>
      <vt:lpstr>等线 Light</vt:lpstr>
      <vt:lpstr>ＤＨＰ特太ゴシック体</vt:lpstr>
      <vt:lpstr>ＭＳ Ｐゴシック</vt:lpstr>
      <vt:lpstr>SimSun</vt:lpstr>
      <vt:lpstr>游ゴシック</vt:lpstr>
      <vt:lpstr>Arial</vt:lpstr>
      <vt:lpstr>Calibri</vt:lpstr>
      <vt:lpstr>Calibri Light</vt:lpstr>
      <vt:lpstr>Times New Roman</vt:lpstr>
      <vt:lpstr>Office テーマ</vt:lpstr>
      <vt:lpstr>PowerPoint プレゼンテーション</vt:lpstr>
      <vt:lpstr>PowerPoint プレゼンテーション</vt:lpstr>
    </vt:vector>
  </TitlesOfParts>
  <Manager/>
  <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加藤政記</dc:creator>
  <cp:keywords/>
  <dc:description/>
  <cp:lastModifiedBy>鶴宮 裕一郎</cp:lastModifiedBy>
  <cp:revision>66</cp:revision>
  <cp:lastPrinted>2024-03-13T03:41:57Z</cp:lastPrinted>
  <dcterms:created xsi:type="dcterms:W3CDTF">2021-06-22T09:38:00Z</dcterms:created>
  <dcterms:modified xsi:type="dcterms:W3CDTF">2024-03-13T05:28:11Z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1041-6.6.0.2724</vt:lpwstr>
  </property>
</Properties>
</file>