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56" r:id="rId3"/>
    <p:sldId id="268" r:id="rId4"/>
    <p:sldId id="264" r:id="rId5"/>
    <p:sldId id="265" r:id="rId6"/>
    <p:sldId id="270" r:id="rId7"/>
    <p:sldId id="271" r:id="rId8"/>
    <p:sldId id="272" r:id="rId9"/>
  </p:sldIdLst>
  <p:sldSz cx="6858000" cy="51435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0" autoAdjust="0"/>
    <p:restoredTop sz="94660"/>
  </p:normalViewPr>
  <p:slideViewPr>
    <p:cSldViewPr snapToGrid="0">
      <p:cViewPr>
        <p:scale>
          <a:sx n="100" d="100"/>
          <a:sy n="100" d="100"/>
        </p:scale>
        <p:origin x="10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75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25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84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10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91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52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14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57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30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84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CBBE-47B1-416C-8D9C-6F74E22EE2D0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71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52700" y="39571"/>
            <a:ext cx="1556338" cy="293573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業務実績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-1" y="640515"/>
            <a:ext cx="4242391" cy="293573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太陽光発電の調査や政策立案等、本業務と同様又は類似の業務実績：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29195"/>
            <a:ext cx="162587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様式第１号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21960" y="29195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 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F9EEA88-529E-F13B-82C2-AECE7FAFE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661093"/>
              </p:ext>
            </p:extLst>
          </p:nvPr>
        </p:nvGraphicFramePr>
        <p:xfrm>
          <a:off x="117000" y="920220"/>
          <a:ext cx="6624000" cy="3114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2550">
                  <a:extLst>
                    <a:ext uri="{9D8B030D-6E8A-4147-A177-3AD203B41FA5}">
                      <a16:colId xmlns:a16="http://schemas.microsoft.com/office/drawing/2014/main" val="812574952"/>
                    </a:ext>
                  </a:extLst>
                </a:gridCol>
                <a:gridCol w="1127331">
                  <a:extLst>
                    <a:ext uri="{9D8B030D-6E8A-4147-A177-3AD203B41FA5}">
                      <a16:colId xmlns:a16="http://schemas.microsoft.com/office/drawing/2014/main" val="4158365877"/>
                    </a:ext>
                  </a:extLst>
                </a:gridCol>
                <a:gridCol w="875848">
                  <a:extLst>
                    <a:ext uri="{9D8B030D-6E8A-4147-A177-3AD203B41FA5}">
                      <a16:colId xmlns:a16="http://schemas.microsoft.com/office/drawing/2014/main" val="3876654953"/>
                    </a:ext>
                  </a:extLst>
                </a:gridCol>
                <a:gridCol w="1125952">
                  <a:extLst>
                    <a:ext uri="{9D8B030D-6E8A-4147-A177-3AD203B41FA5}">
                      <a16:colId xmlns:a16="http://schemas.microsoft.com/office/drawing/2014/main" val="2273963174"/>
                    </a:ext>
                  </a:extLst>
                </a:gridCol>
                <a:gridCol w="1802319">
                  <a:extLst>
                    <a:ext uri="{9D8B030D-6E8A-4147-A177-3AD203B41FA5}">
                      <a16:colId xmlns:a16="http://schemas.microsoft.com/office/drawing/2014/main" val="3677346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業務名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発注者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調査箇所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期間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業務概要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76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744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762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50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308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387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664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33448" y="29194"/>
            <a:ext cx="2030818" cy="303949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実施体制（１）担当者実績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83890" y="640515"/>
            <a:ext cx="2407640" cy="293573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業務担当予定者の類似業務経験：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-2704"/>
            <a:ext cx="1625877" cy="293573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様式第２号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05377" y="29195"/>
            <a:ext cx="1052623" cy="303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 (1)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F9EEA88-529E-F13B-82C2-AECE7FAFE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247826"/>
              </p:ext>
            </p:extLst>
          </p:nvPr>
        </p:nvGraphicFramePr>
        <p:xfrm>
          <a:off x="125389" y="920220"/>
          <a:ext cx="6624000" cy="3540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9156">
                  <a:extLst>
                    <a:ext uri="{9D8B030D-6E8A-4147-A177-3AD203B41FA5}">
                      <a16:colId xmlns:a16="http://schemas.microsoft.com/office/drawing/2014/main" val="812574952"/>
                    </a:ext>
                  </a:extLst>
                </a:gridCol>
                <a:gridCol w="1358214">
                  <a:extLst>
                    <a:ext uri="{9D8B030D-6E8A-4147-A177-3AD203B41FA5}">
                      <a16:colId xmlns:a16="http://schemas.microsoft.com/office/drawing/2014/main" val="4158365877"/>
                    </a:ext>
                  </a:extLst>
                </a:gridCol>
                <a:gridCol w="1055218">
                  <a:extLst>
                    <a:ext uri="{9D8B030D-6E8A-4147-A177-3AD203B41FA5}">
                      <a16:colId xmlns:a16="http://schemas.microsoft.com/office/drawing/2014/main" val="3876654953"/>
                    </a:ext>
                  </a:extLst>
                </a:gridCol>
                <a:gridCol w="2171412">
                  <a:extLst>
                    <a:ext uri="{9D8B030D-6E8A-4147-A177-3AD203B41FA5}">
                      <a16:colId xmlns:a16="http://schemas.microsoft.com/office/drawing/2014/main" val="3677346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担当する業務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（所属・氏名）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主な資格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実績（類似業務経験）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76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744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762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1146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723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68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50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308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340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08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78267" y="16863"/>
            <a:ext cx="2470428" cy="293573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実施体制（２）スケジュール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94580" y="571593"/>
            <a:ext cx="6658887" cy="160958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●実施体制・スケジュール設定の考え方：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29195"/>
            <a:ext cx="162587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様式第３号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正方形/長方形 15"/>
          <p:cNvSpPr/>
          <p:nvPr/>
        </p:nvSpPr>
        <p:spPr>
          <a:xfrm>
            <a:off x="72112" y="552566"/>
            <a:ext cx="6724927" cy="162860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774292"/>
              </p:ext>
            </p:extLst>
          </p:nvPr>
        </p:nvGraphicFramePr>
        <p:xfrm>
          <a:off x="184023" y="2566389"/>
          <a:ext cx="6588000" cy="1706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2697">
                  <a:extLst>
                    <a:ext uri="{9D8B030D-6E8A-4147-A177-3AD203B41FA5}">
                      <a16:colId xmlns:a16="http://schemas.microsoft.com/office/drawing/2014/main" val="2169913604"/>
                    </a:ext>
                  </a:extLst>
                </a:gridCol>
                <a:gridCol w="558297">
                  <a:extLst>
                    <a:ext uri="{9D8B030D-6E8A-4147-A177-3AD203B41FA5}">
                      <a16:colId xmlns:a16="http://schemas.microsoft.com/office/drawing/2014/main" val="3961600358"/>
                    </a:ext>
                  </a:extLst>
                </a:gridCol>
                <a:gridCol w="2022768">
                  <a:extLst>
                    <a:ext uri="{9D8B030D-6E8A-4147-A177-3AD203B41FA5}">
                      <a16:colId xmlns:a16="http://schemas.microsoft.com/office/drawing/2014/main" val="3236160602"/>
                    </a:ext>
                  </a:extLst>
                </a:gridCol>
                <a:gridCol w="534425">
                  <a:extLst>
                    <a:ext uri="{9D8B030D-6E8A-4147-A177-3AD203B41FA5}">
                      <a16:colId xmlns:a16="http://schemas.microsoft.com/office/drawing/2014/main" val="2356242227"/>
                    </a:ext>
                  </a:extLst>
                </a:gridCol>
                <a:gridCol w="513271">
                  <a:extLst>
                    <a:ext uri="{9D8B030D-6E8A-4147-A177-3AD203B41FA5}">
                      <a16:colId xmlns:a16="http://schemas.microsoft.com/office/drawing/2014/main" val="299128392"/>
                    </a:ext>
                  </a:extLst>
                </a:gridCol>
                <a:gridCol w="513271">
                  <a:extLst>
                    <a:ext uri="{9D8B030D-6E8A-4147-A177-3AD203B41FA5}">
                      <a16:colId xmlns:a16="http://schemas.microsoft.com/office/drawing/2014/main" val="1446396830"/>
                    </a:ext>
                  </a:extLst>
                </a:gridCol>
                <a:gridCol w="513271">
                  <a:extLst>
                    <a:ext uri="{9D8B030D-6E8A-4147-A177-3AD203B41FA5}">
                      <a16:colId xmlns:a16="http://schemas.microsoft.com/office/drawing/2014/main" val="3167863535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調査項目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配置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人数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配置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予定者名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スケジュール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99031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105634"/>
                  </a:ext>
                </a:extLst>
              </a:tr>
              <a:tr h="221468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58405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71703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3487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21957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73278"/>
                  </a:ext>
                </a:extLst>
              </a:tr>
            </a:tbl>
          </a:graphicData>
        </a:graphic>
      </p:graphicFrame>
      <p:sp>
        <p:nvSpPr>
          <p:cNvPr id="19" name="正方形/長方形 18"/>
          <p:cNvSpPr/>
          <p:nvPr/>
        </p:nvSpPr>
        <p:spPr>
          <a:xfrm>
            <a:off x="82272" y="2240010"/>
            <a:ext cx="6724927" cy="224478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サブタイトル 2"/>
          <p:cNvSpPr txBox="1">
            <a:spLocks/>
          </p:cNvSpPr>
          <p:nvPr/>
        </p:nvSpPr>
        <p:spPr>
          <a:xfrm>
            <a:off x="94580" y="2305029"/>
            <a:ext cx="1260495" cy="223595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●スケジュール：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10000"/>
              </a:lnSpc>
            </a:pPr>
            <a:endParaRPr lang="en-US" altLang="ja-JP" sz="13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05182" y="29195"/>
            <a:ext cx="1052818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 (2)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6333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2"/>
          <p:cNvSpPr txBox="1">
            <a:spLocks/>
          </p:cNvSpPr>
          <p:nvPr/>
        </p:nvSpPr>
        <p:spPr>
          <a:xfrm>
            <a:off x="175749" y="928962"/>
            <a:ext cx="6506501" cy="2953204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様式第４号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5"/>
            <a:ext cx="6724927" cy="41413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D853438-DB3B-F852-134D-73964BD96465}"/>
              </a:ext>
            </a:extLst>
          </p:cNvPr>
          <p:cNvGrpSpPr/>
          <p:nvPr/>
        </p:nvGrpSpPr>
        <p:grpSpPr>
          <a:xfrm>
            <a:off x="82273" y="381901"/>
            <a:ext cx="2623185" cy="293573"/>
            <a:chOff x="585216" y="610771"/>
            <a:chExt cx="4663440" cy="521906"/>
          </a:xfrm>
        </p:grpSpPr>
        <p:sp>
          <p:nvSpPr>
            <p:cNvPr id="6" name="サブタイトル 2">
              <a:extLst>
                <a:ext uri="{FF2B5EF4-FFF2-40B4-BE49-F238E27FC236}">
                  <a16:creationId xmlns:a16="http://schemas.microsoft.com/office/drawing/2014/main" id="{67A84AD5-E9C0-7049-CDC4-DBD49E82C22B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285133B-47DF-7E21-2DB1-35A1F7154F80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52E410C3-9495-BECD-753C-FBEBB7A3DA4A}"/>
              </a:ext>
            </a:extLst>
          </p:cNvPr>
          <p:cNvSpPr txBox="1">
            <a:spLocks/>
          </p:cNvSpPr>
          <p:nvPr/>
        </p:nvSpPr>
        <p:spPr>
          <a:xfrm>
            <a:off x="2510754" y="44289"/>
            <a:ext cx="2489083" cy="2935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調査方針（全体像）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サブタイトル 2">
            <a:extLst>
              <a:ext uri="{FF2B5EF4-FFF2-40B4-BE49-F238E27FC236}">
                <a16:creationId xmlns:a16="http://schemas.microsoft.com/office/drawing/2014/main" id="{ACD7E7E1-DD11-CF5D-1AA2-5D04F9858A53}"/>
              </a:ext>
            </a:extLst>
          </p:cNvPr>
          <p:cNvSpPr txBox="1">
            <a:spLocks/>
          </p:cNvSpPr>
          <p:nvPr/>
        </p:nvSpPr>
        <p:spPr>
          <a:xfrm>
            <a:off x="5750233" y="52487"/>
            <a:ext cx="1062046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 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180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54101" y="60865"/>
            <a:ext cx="2923953" cy="370607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提案内容（１）太陽光発電に関する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情報収集・整理・分析</a:t>
            </a: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5"/>
            <a:ext cx="6724927" cy="426720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様式第５号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(1)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0490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96628" y="-4835"/>
            <a:ext cx="3104707" cy="587962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）県内のおける太陽光発電の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導入ポテンシャル調査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様式第６号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(2)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5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39860" y="29195"/>
            <a:ext cx="3212984" cy="493168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）県内のおける太陽光発電の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動向予測と導入拡大に向けた検討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様式第７号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(3)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0164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47582" y="14034"/>
            <a:ext cx="3212983" cy="493168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）県内における太陽光発電の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導入ポテンシャルと施策の提案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様式第８号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(4)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1348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383</TotalTime>
  <Words>321</Words>
  <Application>Microsoft Office PowerPoint</Application>
  <PresentationFormat>ユーザー設定</PresentationFormat>
  <Paragraphs>79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Meiryo UI</vt:lpstr>
      <vt:lpstr>ＭＳ Ｐ明朝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清松 美穂</dc:creator>
  <cp:lastModifiedBy>清松 美穂</cp:lastModifiedBy>
  <cp:revision>54</cp:revision>
  <cp:lastPrinted>2022-06-07T09:20:22Z</cp:lastPrinted>
  <dcterms:created xsi:type="dcterms:W3CDTF">2022-06-02T07:46:58Z</dcterms:created>
  <dcterms:modified xsi:type="dcterms:W3CDTF">2024-02-27T01:10:17Z</dcterms:modified>
</cp:coreProperties>
</file>