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65" r:id="rId3"/>
    <p:sldId id="266" r:id="rId4"/>
    <p:sldId id="267" r:id="rId5"/>
    <p:sldId id="256" r:id="rId6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事業概要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34873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事業概要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12676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様式第８号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</a:t>
              </a:r>
              <a:r>
                <a:rPr lang="ja-JP" altLang="en-US" sz="70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・欄外への記載は不可とする。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・様式第８号は２枚以内で作成すること。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・記載する文字の大きさは、次の許容最小文字の大きさの見本以上の大きさとする。（字体は指定しない。）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文字サイズ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10.5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ポイント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b="1" u="sng" spc="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河川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における調査等方法、作業工程、費用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122297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　調査等方法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95189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様式第９号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・欄外への記載は不可とする。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・様式第９号は５枚以内で作成すること。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・記載する文字の大きさは、次の許容最小文字の大きさの見本以上の大きさとする。（字体は指定しない。）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文字サイズ１０．５ポイント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 fontScale="92500"/>
          </a:bodyPr>
          <a:lstStyle/>
          <a:p>
            <a:r>
              <a:rPr lang="ja-JP" altLang="en-US" sz="1050" b="1" u="sng" spc="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農業水利施設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における調査等方法、作業工程、費用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122297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　調査等方法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95189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様式第１０号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・欄外への記載は不可とする。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・様式第１０号は５枚以内で作成すること。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・記載する文字の大きさは、次の許容最小文字の大きさの見本以上の大きさとする。（字体は指定しない。）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文字サイズ１０．５ポイント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58294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b="1" u="sng" spc="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上下水道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における調査等方法、作業工程、費用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07673" y="749416"/>
            <a:ext cx="6658887" cy="122297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１　調査等方法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295189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様式第１１号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/>
          <p:cNvSpPr txBox="1">
            <a:spLocks/>
          </p:cNvSpPr>
          <p:nvPr/>
        </p:nvSpPr>
        <p:spPr>
          <a:xfrm>
            <a:off x="107672" y="2028248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２　作業工程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5" name="サブタイトル 2"/>
          <p:cNvSpPr txBox="1">
            <a:spLocks/>
          </p:cNvSpPr>
          <p:nvPr/>
        </p:nvSpPr>
        <p:spPr>
          <a:xfrm>
            <a:off x="115291" y="3171110"/>
            <a:ext cx="6658887" cy="101989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３　費用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6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360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・欄外への記載は不可とする。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・様式第１１号は５枚以内で作成すること。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・記載する文字の大きさは、次の許容最小文字の大きさの見本以上の大きさとする。（字体は指定しない。）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6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文字サイズ１０．５ポイント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</p:spTree>
    <p:extLst>
      <p:ext uri="{BB962C8B-B14F-4D97-AF65-F5344CB8AC3E}">
        <p14:creationId xmlns:p14="http://schemas.microsoft.com/office/powerpoint/2010/main" val="182180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17039" y="193040"/>
            <a:ext cx="3331799" cy="293573"/>
          </a:xfrm>
        </p:spPr>
        <p:txBody>
          <a:bodyPr anchor="ctr">
            <a:normAutofit/>
          </a:bodyPr>
          <a:lstStyle/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全体工程表の妥当性（工程表含む）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2272" y="792285"/>
            <a:ext cx="6658887" cy="136163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全体工程表の妥当性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87352" y="4282440"/>
            <a:ext cx="6724927" cy="939800"/>
          </a:xfrm>
          <a:prstGeom prst="rect">
            <a:avLst/>
          </a:prstGeom>
          <a:ln>
            <a:noFill/>
          </a:ln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【 注意事項 】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・欄外への記載は不可とする。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・様式第１２号は２枚以内で作成すること。</a:t>
            </a:r>
            <a:endParaRPr lang="ja-JP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ja-JP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・記載する文字の大きさは、次の許容最小文字の大きさの見本以上の大きさとする。（字体は指定しない。）</a:t>
            </a:r>
            <a:endParaRPr lang="en-US" altLang="ja-JP" sz="7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許容最小文字の大きさの見本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きょようさいしょうもじのオオキサノミホン１２３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123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ＡＢＣ</a:t>
            </a:r>
            <a:r>
              <a:rPr lang="en-US" altLang="ja-JP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ABC</a:t>
            </a: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文字サイズ１０．５ポイント</a:t>
            </a:r>
          </a:p>
          <a:p>
            <a:pPr algn="l">
              <a:lnSpc>
                <a:spcPts val="400"/>
              </a:lnSpc>
              <a:spcBef>
                <a:spcPts val="600"/>
              </a:spcBef>
            </a:pPr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・　上記の事項が守られていない場合、当該様式による評価は行わないので注意すること。（当該様式に関係する項目の評価が０点になる。）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086128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7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募集要領　様式第１２号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107673" y="450625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50" dirty="0"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会　社　名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749416"/>
            <a:ext cx="6724927" cy="14805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201364"/>
              </p:ext>
            </p:extLst>
          </p:nvPr>
        </p:nvGraphicFramePr>
        <p:xfrm>
          <a:off x="266575" y="2507762"/>
          <a:ext cx="6372000" cy="1724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6000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08798481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03777831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76421543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13667955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4095354973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項　目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全　体　工　程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７月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８月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９月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１０月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１１月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１２月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１月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２月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３月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221719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72113" y="2272801"/>
            <a:ext cx="6724927" cy="207567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107673" y="2289544"/>
            <a:ext cx="1060728" cy="22860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工程計画</a:t>
            </a: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686</Words>
  <Application>Microsoft Office PowerPoint</Application>
  <PresentationFormat>ユーザー設定</PresentationFormat>
  <Paragraphs>68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清松 美穂</cp:lastModifiedBy>
  <cp:revision>35</cp:revision>
  <cp:lastPrinted>2022-06-07T09:20:22Z</cp:lastPrinted>
  <dcterms:created xsi:type="dcterms:W3CDTF">2022-06-02T07:46:58Z</dcterms:created>
  <dcterms:modified xsi:type="dcterms:W3CDTF">2023-05-26T01:25:14Z</dcterms:modified>
</cp:coreProperties>
</file>