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4" r:id="rId2"/>
    <p:sldId id="256" r:id="rId3"/>
    <p:sldId id="265" r:id="rId4"/>
    <p:sldId id="258" r:id="rId5"/>
    <p:sldId id="259" r:id="rId6"/>
    <p:sldId id="260" r:id="rId7"/>
    <p:sldId id="261" r:id="rId8"/>
    <p:sldId id="257" r:id="rId9"/>
    <p:sldId id="262" r:id="rId10"/>
  </p:sldIdLst>
  <p:sldSz cx="6858000" cy="51435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8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1772"/>
            <a:ext cx="58293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2022/6/7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756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2022/6/7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259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273844"/>
            <a:ext cx="1478756" cy="4358879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73844"/>
            <a:ext cx="4350544" cy="435887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2022/6/7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841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2022/6/7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10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282305"/>
            <a:ext cx="5915025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442099"/>
            <a:ext cx="5915025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2022/6/7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915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2022/6/7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52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73845"/>
            <a:ext cx="5915025" cy="99417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260872"/>
            <a:ext cx="2901255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878806"/>
            <a:ext cx="2901255" cy="276344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260872"/>
            <a:ext cx="2915543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878806"/>
            <a:ext cx="2915543" cy="276344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2022/6/7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151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2022/6/7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0143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2022/6/7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578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0"/>
            <a:ext cx="347186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2022/6/7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30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740570"/>
            <a:ext cx="3471863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2022/6/7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84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5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9"/>
            <a:ext cx="5915025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4CBBE-47B1-416C-8D9C-6F74E22EE2D0}" type="datetimeFigureOut">
              <a:rPr kumimoji="1" lang="ja-JP" altLang="en-US" smtClean="0"/>
              <a:t>2022/6/7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710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17039" y="193040"/>
            <a:ext cx="3331799" cy="293573"/>
          </a:xfrm>
        </p:spPr>
        <p:txBody>
          <a:bodyPr anchor="ctr">
            <a:normAutofit/>
          </a:bodyPr>
          <a:lstStyle/>
          <a:p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事業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概要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07673" y="749416"/>
            <a:ext cx="6658887" cy="3487304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事業概要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1126767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募集要領　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様式第６号</a:t>
            </a:r>
            <a:endParaRPr lang="ja-JP" altLang="en-US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107673" y="450625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50" dirty="0" smtClean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会　社　名</a:t>
              </a:r>
              <a:r>
                <a:rPr lang="ja-JP" altLang="en-US" sz="700" dirty="0" smtClean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　</a:t>
              </a:r>
              <a:r>
                <a:rPr lang="ja-JP" altLang="en-US" sz="700" dirty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正方形/長方形 15"/>
          <p:cNvSpPr/>
          <p:nvPr/>
        </p:nvSpPr>
        <p:spPr>
          <a:xfrm>
            <a:off x="72112" y="749416"/>
            <a:ext cx="6724927" cy="360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サブタイトル 2"/>
          <p:cNvSpPr txBox="1">
            <a:spLocks/>
          </p:cNvSpPr>
          <p:nvPr/>
        </p:nvSpPr>
        <p:spPr>
          <a:xfrm>
            <a:off x="87352" y="4282440"/>
            <a:ext cx="6724927" cy="939800"/>
          </a:xfrm>
          <a:prstGeom prst="rect">
            <a:avLst/>
          </a:prstGeom>
          <a:ln>
            <a:noFill/>
          </a:ln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【 注意事項 】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・欄外への記載は不可とする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。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・様式第</a:t>
            </a: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６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号</a:t>
            </a: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は２枚以内で作成すること。</a:t>
            </a:r>
            <a:endParaRPr lang="ja-JP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</a:t>
            </a: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記載する文字の大きさは、次の許容最小文字の大きさの見本以上の大きさとする。（字体は指定しない。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）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6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許容最小文字の大きさの見本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きょようさいしょうもじのオオキサノミホン１２３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123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ＡＢＣ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ABC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文字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サイズ</a:t>
            </a:r>
            <a:r>
              <a:rPr lang="en-US" altLang="ja-JP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10.5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ポイント</a:t>
            </a:r>
            <a:endParaRPr lang="ja-JP" altLang="en-US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　上記の事項が守られていない場合、当該様式による評価は行わないので注意すること。（当該様式に関係する項目の評価が０点になる。）</a:t>
            </a:r>
          </a:p>
        </p:txBody>
      </p:sp>
    </p:spTree>
    <p:extLst>
      <p:ext uri="{BB962C8B-B14F-4D97-AF65-F5344CB8AC3E}">
        <p14:creationId xmlns:p14="http://schemas.microsoft.com/office/powerpoint/2010/main" val="3562180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17039" y="193040"/>
            <a:ext cx="3331799" cy="293573"/>
          </a:xfrm>
        </p:spPr>
        <p:txBody>
          <a:bodyPr anchor="ctr">
            <a:normAutofit/>
          </a:bodyPr>
          <a:lstStyle/>
          <a:p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全体工程表の妥当性（工程表含む）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82272" y="792285"/>
            <a:ext cx="6658887" cy="1361635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全体工程表の妥当性</a:t>
            </a:r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ct val="110000"/>
              </a:lnSpc>
            </a:pP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87352" y="4282440"/>
            <a:ext cx="6724927" cy="939800"/>
          </a:xfrm>
          <a:prstGeom prst="rect">
            <a:avLst/>
          </a:prstGeom>
          <a:ln>
            <a:noFill/>
          </a:ln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【 注意事項 】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・欄外への記載は不可とする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。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・様式第</a:t>
            </a: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８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号は２枚以内で作成すること。</a:t>
            </a:r>
            <a:endParaRPr lang="ja-JP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・記載する文字の大きさは、次の許容最小文字の大きさの見本以上の大きさとする。（字体は指定しない。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）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許容最小文字の大きさの見本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きょようさいしょうもじのオオキサノミホン１２３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123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ＡＢＣ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ABC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文字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サイズ１０．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５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ポイント</a:t>
            </a:r>
            <a:endParaRPr lang="ja-JP" altLang="en-US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　上記の事項が守られていない場合、当該様式による評価は行わないので注意すること。（当該様式に関係する項目の評価が０点になる。）</a:t>
            </a: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964207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募集要領　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様式第８号</a:t>
            </a:r>
            <a:endParaRPr lang="ja-JP" altLang="en-US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107673" y="450625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50" dirty="0" smtClean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会　社　名　</a:t>
              </a:r>
              <a:r>
                <a:rPr lang="ja-JP" altLang="en-US" sz="1050" dirty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正方形/長方形 15"/>
          <p:cNvSpPr/>
          <p:nvPr/>
        </p:nvSpPr>
        <p:spPr>
          <a:xfrm>
            <a:off x="72112" y="749416"/>
            <a:ext cx="6724927" cy="14805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201364"/>
              </p:ext>
            </p:extLst>
          </p:nvPr>
        </p:nvGraphicFramePr>
        <p:xfrm>
          <a:off x="266575" y="2507762"/>
          <a:ext cx="6372000" cy="1724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36000">
                  <a:extLst>
                    <a:ext uri="{9D8B030D-6E8A-4147-A177-3AD203B41FA5}">
                      <a16:colId xmlns:a16="http://schemas.microsoft.com/office/drawing/2014/main" val="2169913604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35624222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9912839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44639683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16786353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087984819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03777831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76421543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3667955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095354973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項　目</a:t>
                      </a:r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kumimoji="1" lang="ja-JP" altLang="en-US" sz="700" dirty="0" smtClean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全　体　工　程</a:t>
                      </a:r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899031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７月</a:t>
                      </a:r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８月</a:t>
                      </a:r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９月</a:t>
                      </a:r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１０月</a:t>
                      </a:r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１１月</a:t>
                      </a:r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１２月</a:t>
                      </a:r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１月</a:t>
                      </a:r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２月</a:t>
                      </a:r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３月</a:t>
                      </a:r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01056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658405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71703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3487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21957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221719"/>
                  </a:ext>
                </a:extLst>
              </a:tr>
            </a:tbl>
          </a:graphicData>
        </a:graphic>
      </p:graphicFrame>
      <p:sp>
        <p:nvSpPr>
          <p:cNvPr id="19" name="正方形/長方形 18"/>
          <p:cNvSpPr/>
          <p:nvPr/>
        </p:nvSpPr>
        <p:spPr>
          <a:xfrm>
            <a:off x="72113" y="2272801"/>
            <a:ext cx="6724927" cy="207567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サブタイトル 2"/>
          <p:cNvSpPr txBox="1">
            <a:spLocks/>
          </p:cNvSpPr>
          <p:nvPr/>
        </p:nvSpPr>
        <p:spPr>
          <a:xfrm>
            <a:off x="107673" y="2289544"/>
            <a:ext cx="1060728" cy="22860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工程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計画</a:t>
            </a:r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ct val="110000"/>
              </a:lnSpc>
            </a:pP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5085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17039" y="193040"/>
            <a:ext cx="3331799" cy="293573"/>
          </a:xfrm>
        </p:spPr>
        <p:txBody>
          <a:bodyPr anchor="ctr">
            <a:normAutofit/>
          </a:bodyPr>
          <a:lstStyle/>
          <a:p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特定地点毎における調査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方法、作業工程、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費用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07673" y="749416"/>
            <a:ext cx="6658887" cy="110611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桑折町（産ヶ沢川）　</a:t>
            </a:r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１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調査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方法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1295189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募集要領　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様式第１０号（１）</a:t>
            </a:r>
            <a:endParaRPr lang="ja-JP" altLang="en-US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107673" y="450625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50" dirty="0" smtClean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会　社　名　</a:t>
              </a:r>
              <a:r>
                <a:rPr lang="ja-JP" altLang="en-US" sz="1050" dirty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サブタイトル 2"/>
          <p:cNvSpPr txBox="1">
            <a:spLocks/>
          </p:cNvSpPr>
          <p:nvPr/>
        </p:nvSpPr>
        <p:spPr>
          <a:xfrm>
            <a:off x="107672" y="2028248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２　作業工程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5" name="サブタイトル 2"/>
          <p:cNvSpPr txBox="1">
            <a:spLocks/>
          </p:cNvSpPr>
          <p:nvPr/>
        </p:nvSpPr>
        <p:spPr>
          <a:xfrm>
            <a:off x="115291" y="3171110"/>
            <a:ext cx="6658887" cy="101989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３　費用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360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サブタイトル 2"/>
          <p:cNvSpPr txBox="1">
            <a:spLocks/>
          </p:cNvSpPr>
          <p:nvPr/>
        </p:nvSpPr>
        <p:spPr>
          <a:xfrm>
            <a:off x="87352" y="4282440"/>
            <a:ext cx="6724927" cy="939800"/>
          </a:xfrm>
          <a:prstGeom prst="rect">
            <a:avLst/>
          </a:prstGeom>
          <a:ln>
            <a:noFill/>
          </a:ln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【 注意事項 】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・欄外への記載は不可とする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。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・様式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第１０号は９枚</a:t>
            </a: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以内で作成すること。</a:t>
            </a:r>
            <a:endParaRPr lang="ja-JP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</a:t>
            </a: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記載する文字の大きさは、次の許容最小文字の大きさの見本以上の大きさとする。（字体は指定しない。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）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6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許容最小文字の大きさの見本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きょようさいしょうもじのオオキサノミホン１２３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123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ＡＢＣ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ABC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文字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サイズ１０．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５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ポイント</a:t>
            </a:r>
            <a:endParaRPr lang="ja-JP" altLang="en-US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　上記の事項が守られていない場合、当該様式による評価は行わないので注意すること。（当該様式に関係する項目の評価が０点になる。）</a:t>
            </a:r>
          </a:p>
        </p:txBody>
      </p:sp>
    </p:spTree>
    <p:extLst>
      <p:ext uri="{BB962C8B-B14F-4D97-AF65-F5344CB8AC3E}">
        <p14:creationId xmlns:p14="http://schemas.microsoft.com/office/powerpoint/2010/main" val="740490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17039" y="193040"/>
            <a:ext cx="3331799" cy="293573"/>
          </a:xfrm>
        </p:spPr>
        <p:txBody>
          <a:bodyPr anchor="ctr">
            <a:normAutofit/>
          </a:bodyPr>
          <a:lstStyle/>
          <a:p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特定地点毎における調査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方法、作業工程、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費用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07673" y="749416"/>
            <a:ext cx="6658887" cy="87376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只見町（叶津川、塩ノ岐沢、楢戸沢）　</a:t>
            </a:r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１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調査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方法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1295189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募集要領　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様式第１０号（２）</a:t>
            </a:r>
            <a:endParaRPr lang="ja-JP" altLang="en-US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107673" y="450625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50" dirty="0" smtClean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会　社　名　</a:t>
              </a:r>
              <a:r>
                <a:rPr lang="ja-JP" altLang="en-US" sz="1050" dirty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サブタイトル 2"/>
          <p:cNvSpPr txBox="1">
            <a:spLocks/>
          </p:cNvSpPr>
          <p:nvPr/>
        </p:nvSpPr>
        <p:spPr>
          <a:xfrm>
            <a:off x="107672" y="2028248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２　作業工程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5" name="サブタイトル 2"/>
          <p:cNvSpPr txBox="1">
            <a:spLocks/>
          </p:cNvSpPr>
          <p:nvPr/>
        </p:nvSpPr>
        <p:spPr>
          <a:xfrm>
            <a:off x="115291" y="3171110"/>
            <a:ext cx="6658887" cy="101989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３　費用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360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87352" y="4282440"/>
            <a:ext cx="6724927" cy="939800"/>
          </a:xfrm>
          <a:prstGeom prst="rect">
            <a:avLst/>
          </a:prstGeom>
          <a:ln>
            <a:noFill/>
          </a:ln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【 注意事項 】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・欄外への記載は不可とする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。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・様式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第１０号は９枚</a:t>
            </a: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以内で作成すること。</a:t>
            </a:r>
            <a:endParaRPr lang="ja-JP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</a:t>
            </a: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記載する文字の大きさは、次の許容最小文字の大きさの見本以上の大きさとする。（字体は指定しない。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）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6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許容最小文字の大きさの見本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きょようさいしょうもじのオオキサノミホン１２３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123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ＡＢＣ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ABC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文字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サイズ１０．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５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ポイント</a:t>
            </a:r>
            <a:endParaRPr lang="ja-JP" altLang="en-US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　上記の事項が守られていない場合、当該様式による評価は行わないので注意すること。（当該様式に関係する項目の評価が０点になる。）</a:t>
            </a:r>
          </a:p>
        </p:txBody>
      </p:sp>
    </p:spTree>
    <p:extLst>
      <p:ext uri="{BB962C8B-B14F-4D97-AF65-F5344CB8AC3E}">
        <p14:creationId xmlns:p14="http://schemas.microsoft.com/office/powerpoint/2010/main" val="4195151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17039" y="193040"/>
            <a:ext cx="3331799" cy="293573"/>
          </a:xfrm>
        </p:spPr>
        <p:txBody>
          <a:bodyPr anchor="ctr">
            <a:normAutofit/>
          </a:bodyPr>
          <a:lstStyle/>
          <a:p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特定地点毎における調査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方法、作業工程、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費用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07673" y="749416"/>
            <a:ext cx="6658887" cy="87376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西会津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町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（奥川、長谷川、走沢川）　</a:t>
            </a:r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１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調査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方法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1289327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募集要領　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様式第１０号（</a:t>
            </a: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３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）</a:t>
            </a:r>
            <a:endParaRPr lang="ja-JP" altLang="en-US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107673" y="450625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50" dirty="0" smtClean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会　社　名　</a:t>
              </a:r>
              <a:r>
                <a:rPr lang="ja-JP" altLang="en-US" sz="1050" dirty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サブタイトル 2"/>
          <p:cNvSpPr txBox="1">
            <a:spLocks/>
          </p:cNvSpPr>
          <p:nvPr/>
        </p:nvSpPr>
        <p:spPr>
          <a:xfrm>
            <a:off x="107672" y="2028248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２　作業工程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5" name="サブタイトル 2"/>
          <p:cNvSpPr txBox="1">
            <a:spLocks/>
          </p:cNvSpPr>
          <p:nvPr/>
        </p:nvSpPr>
        <p:spPr>
          <a:xfrm>
            <a:off x="115291" y="3171110"/>
            <a:ext cx="6658887" cy="101989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３　費用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360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87352" y="4282440"/>
            <a:ext cx="6724927" cy="939800"/>
          </a:xfrm>
          <a:prstGeom prst="rect">
            <a:avLst/>
          </a:prstGeom>
          <a:ln>
            <a:noFill/>
          </a:ln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【 注意事項 】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・欄外への記載は不可とする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。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・様式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第１０号は９枚</a:t>
            </a: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以内で作成すること。</a:t>
            </a:r>
            <a:endParaRPr lang="ja-JP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</a:t>
            </a: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記載する文字の大きさは、次の許容最小文字の大きさの見本以上の大きさとする。（字体は指定しない。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）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6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許容最小文字の大きさの見本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きょようさいしょうもじのオオキサノミホン１２３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123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ＡＢＣ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ABC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文字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サイズ１０．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５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ポイント</a:t>
            </a:r>
            <a:endParaRPr lang="ja-JP" altLang="en-US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　上記の事項が守られていない場合、当該様式による評価は行わないので注意すること。（当該様式に関係する項目の評価が０点になる。）</a:t>
            </a:r>
          </a:p>
        </p:txBody>
      </p:sp>
    </p:spTree>
    <p:extLst>
      <p:ext uri="{BB962C8B-B14F-4D97-AF65-F5344CB8AC3E}">
        <p14:creationId xmlns:p14="http://schemas.microsoft.com/office/powerpoint/2010/main" val="965234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17039" y="193040"/>
            <a:ext cx="3331799" cy="293573"/>
          </a:xfrm>
        </p:spPr>
        <p:txBody>
          <a:bodyPr anchor="ctr">
            <a:normAutofit/>
          </a:bodyPr>
          <a:lstStyle/>
          <a:p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特定地点毎における調査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方法、作業工程、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費用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07673" y="749416"/>
            <a:ext cx="6658887" cy="87376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三島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町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（赤谷川、入山川）　</a:t>
            </a:r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１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調査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方法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1277604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募集要領　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様式第１０号（４）</a:t>
            </a:r>
            <a:endParaRPr lang="ja-JP" altLang="en-US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107673" y="450625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50" dirty="0" smtClean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会　社　名　</a:t>
              </a:r>
              <a:r>
                <a:rPr lang="ja-JP" altLang="en-US" sz="1050" dirty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サブタイトル 2"/>
          <p:cNvSpPr txBox="1">
            <a:spLocks/>
          </p:cNvSpPr>
          <p:nvPr/>
        </p:nvSpPr>
        <p:spPr>
          <a:xfrm>
            <a:off x="107672" y="2028248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２　作業工程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5" name="サブタイトル 2"/>
          <p:cNvSpPr txBox="1">
            <a:spLocks/>
          </p:cNvSpPr>
          <p:nvPr/>
        </p:nvSpPr>
        <p:spPr>
          <a:xfrm>
            <a:off x="115291" y="3171110"/>
            <a:ext cx="6658887" cy="101989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３　費用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360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サブタイトル 2"/>
          <p:cNvSpPr txBox="1">
            <a:spLocks/>
          </p:cNvSpPr>
          <p:nvPr/>
        </p:nvSpPr>
        <p:spPr>
          <a:xfrm>
            <a:off x="87352" y="4282440"/>
            <a:ext cx="6724927" cy="939800"/>
          </a:xfrm>
          <a:prstGeom prst="rect">
            <a:avLst/>
          </a:prstGeom>
          <a:ln>
            <a:noFill/>
          </a:ln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【 注意事項 】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・欄外への記載は不可とする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。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・様式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第１０号は９枚</a:t>
            </a: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以内で作成すること。</a:t>
            </a:r>
            <a:endParaRPr lang="ja-JP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</a:t>
            </a: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記載する文字の大きさは、次の許容最小文字の大きさの見本以上の大きさとする。（字体は指定しない。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）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6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許容最小文字の大きさの見本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きょようさいしょうもじのオオキサノミホン１２３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123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ＡＢＣ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ABC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文字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サイズ１０．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５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ポイント</a:t>
            </a:r>
            <a:endParaRPr lang="ja-JP" altLang="en-US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　上記の事項が守られていない場合、当該様式による評価は行わないので注意すること。（当該様式に関係する項目の評価が０点になる。）</a:t>
            </a:r>
          </a:p>
        </p:txBody>
      </p:sp>
    </p:spTree>
    <p:extLst>
      <p:ext uri="{BB962C8B-B14F-4D97-AF65-F5344CB8AC3E}">
        <p14:creationId xmlns:p14="http://schemas.microsoft.com/office/powerpoint/2010/main" val="4164910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17039" y="193040"/>
            <a:ext cx="3331799" cy="293573"/>
          </a:xfrm>
        </p:spPr>
        <p:txBody>
          <a:bodyPr anchor="ctr">
            <a:normAutofit/>
          </a:bodyPr>
          <a:lstStyle/>
          <a:p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特定地点毎における調査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方法、作業工程、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費用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07673" y="749416"/>
            <a:ext cx="6658887" cy="87376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西郷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村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（堀川ダム）　</a:t>
            </a:r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１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調査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方法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1277604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募集要領　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様式第１０号（５）</a:t>
            </a:r>
            <a:endParaRPr lang="ja-JP" altLang="en-US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107673" y="450625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50" dirty="0" smtClean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会　社　名　</a:t>
              </a:r>
              <a:r>
                <a:rPr lang="ja-JP" altLang="en-US" sz="1050" dirty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サブタイトル 2"/>
          <p:cNvSpPr txBox="1">
            <a:spLocks/>
          </p:cNvSpPr>
          <p:nvPr/>
        </p:nvSpPr>
        <p:spPr>
          <a:xfrm>
            <a:off x="107672" y="2028248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２　作業工程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5" name="サブタイトル 2"/>
          <p:cNvSpPr txBox="1">
            <a:spLocks/>
          </p:cNvSpPr>
          <p:nvPr/>
        </p:nvSpPr>
        <p:spPr>
          <a:xfrm>
            <a:off x="115291" y="3171110"/>
            <a:ext cx="6658887" cy="101989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３　費用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360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87352" y="4282440"/>
            <a:ext cx="6724927" cy="939800"/>
          </a:xfrm>
          <a:prstGeom prst="rect">
            <a:avLst/>
          </a:prstGeom>
          <a:ln>
            <a:noFill/>
          </a:ln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【 注意事項 】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・欄外への記載は不可とする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。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・様式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第１０号は９枚</a:t>
            </a: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以内で作成すること。</a:t>
            </a:r>
            <a:endParaRPr lang="ja-JP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</a:t>
            </a: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記載する文字の大きさは、次の許容最小文字の大きさの見本以上の大きさとする。（字体は指定しない。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）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6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許容最小文字の大きさの見本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きょようさいしょうもじのオオキサノミホン１２３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123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ＡＢＣ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ABC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文字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サイズ１０．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５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ポイント</a:t>
            </a:r>
            <a:endParaRPr lang="ja-JP" altLang="en-US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　上記の事項が守られていない場合、当該様式による評価は行わないので注意すること。（当該様式に関係する項目の評価が０点になる。）</a:t>
            </a:r>
          </a:p>
        </p:txBody>
      </p:sp>
    </p:spTree>
    <p:extLst>
      <p:ext uri="{BB962C8B-B14F-4D97-AF65-F5344CB8AC3E}">
        <p14:creationId xmlns:p14="http://schemas.microsoft.com/office/powerpoint/2010/main" val="1849949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17039" y="193040"/>
            <a:ext cx="3331799" cy="293573"/>
          </a:xfrm>
        </p:spPr>
        <p:txBody>
          <a:bodyPr anchor="ctr">
            <a:normAutofit/>
          </a:bodyPr>
          <a:lstStyle/>
          <a:p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有望地点選定のための調査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方法、作業工程、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費用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07673" y="749416"/>
            <a:ext cx="6658887" cy="87376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県内有望地点の特定</a:t>
            </a:r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１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調査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方法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1126767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募集要領　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様式第１１号</a:t>
            </a:r>
            <a:endParaRPr lang="ja-JP" altLang="en-US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107673" y="450625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50" dirty="0" smtClean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会　社　名　</a:t>
              </a:r>
              <a:r>
                <a:rPr lang="ja-JP" altLang="en-US" sz="1050" dirty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サブタイトル 2"/>
          <p:cNvSpPr txBox="1">
            <a:spLocks/>
          </p:cNvSpPr>
          <p:nvPr/>
        </p:nvSpPr>
        <p:spPr>
          <a:xfrm>
            <a:off x="107672" y="2028248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２　作業工程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5" name="サブタイトル 2"/>
          <p:cNvSpPr txBox="1">
            <a:spLocks/>
          </p:cNvSpPr>
          <p:nvPr/>
        </p:nvSpPr>
        <p:spPr>
          <a:xfrm>
            <a:off x="115291" y="3171110"/>
            <a:ext cx="6658887" cy="101989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３　費用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360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87352" y="4282440"/>
            <a:ext cx="6724927" cy="939800"/>
          </a:xfrm>
          <a:prstGeom prst="rect">
            <a:avLst/>
          </a:prstGeom>
          <a:ln>
            <a:noFill/>
          </a:ln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【 注意事項 】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・欄外への記載は不可とする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。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・様式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第１１号は２枚</a:t>
            </a: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以内で作成すること。</a:t>
            </a:r>
            <a:endParaRPr lang="ja-JP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</a:t>
            </a: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記載する文字の大きさは、次の許容最小文字の大きさの見本以上の大きさとする。（字体は指定しない。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）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6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許容最小文字の大きさの見本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きょようさいしょうもじのオオキサノミホン１２３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123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ＡＢＣ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ABC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文字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サイズ１０．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５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ポイント</a:t>
            </a:r>
            <a:endParaRPr lang="ja-JP" altLang="en-US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　上記の事項が守られていない場合、当該様式による評価は行わないので注意すること。（当該様式に関係する項目の評価が０点になる。）</a:t>
            </a:r>
          </a:p>
        </p:txBody>
      </p:sp>
    </p:spTree>
    <p:extLst>
      <p:ext uri="{BB962C8B-B14F-4D97-AF65-F5344CB8AC3E}">
        <p14:creationId xmlns:p14="http://schemas.microsoft.com/office/powerpoint/2010/main" val="1980560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17039" y="193040"/>
            <a:ext cx="3331799" cy="293573"/>
          </a:xfrm>
        </p:spPr>
        <p:txBody>
          <a:bodyPr anchor="ctr">
            <a:normAutofit/>
          </a:bodyPr>
          <a:lstStyle/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自由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提案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07673" y="759575"/>
            <a:ext cx="623847" cy="3486965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項目</a:t>
            </a:r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1101367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募集要領　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様式第１２号</a:t>
            </a:r>
            <a:endParaRPr lang="ja-JP" altLang="en-US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107673" y="450625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50" dirty="0" smtClean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会　社　名　</a:t>
              </a:r>
              <a:r>
                <a:rPr lang="ja-JP" altLang="en-US" sz="1050" dirty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グループ化 8"/>
          <p:cNvGrpSpPr/>
          <p:nvPr/>
        </p:nvGrpSpPr>
        <p:grpSpPr>
          <a:xfrm>
            <a:off x="72112" y="749415"/>
            <a:ext cx="6724927" cy="3600000"/>
            <a:chOff x="72112" y="749416"/>
            <a:chExt cx="6724927" cy="3472064"/>
          </a:xfrm>
        </p:grpSpPr>
        <p:sp>
          <p:nvSpPr>
            <p:cNvPr id="16" name="正方形/長方形 15"/>
            <p:cNvSpPr/>
            <p:nvPr/>
          </p:nvSpPr>
          <p:spPr>
            <a:xfrm>
              <a:off x="72112" y="749416"/>
              <a:ext cx="6724927" cy="3472064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8" name="直線コネクタ 7"/>
            <p:cNvCxnSpPr/>
            <p:nvPr/>
          </p:nvCxnSpPr>
          <p:spPr>
            <a:xfrm>
              <a:off x="741680" y="759640"/>
              <a:ext cx="0" cy="34560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サブタイトル 2"/>
          <p:cNvSpPr txBox="1">
            <a:spLocks/>
          </p:cNvSpPr>
          <p:nvPr/>
        </p:nvSpPr>
        <p:spPr>
          <a:xfrm>
            <a:off x="767080" y="774177"/>
            <a:ext cx="5989319" cy="3462203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提案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仕様</a:t>
            </a:r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87352" y="4282440"/>
            <a:ext cx="6724927" cy="939800"/>
          </a:xfrm>
          <a:prstGeom prst="rect">
            <a:avLst/>
          </a:prstGeom>
          <a:ln>
            <a:noFill/>
          </a:ln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【 注意事項 】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・欄外への記載は不可とする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。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・様式</a:t>
            </a:r>
            <a:r>
              <a:rPr lang="ja-JP" altLang="en-US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第１２号は２枚</a:t>
            </a: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以内で作成すること。</a:t>
            </a:r>
            <a:endParaRPr lang="ja-JP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</a:t>
            </a: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記載する文字の大きさは、次の許容最小文字の大きさの見本以上の大きさとする。（字体は指定しない。</a:t>
            </a:r>
            <a:r>
              <a:rPr lang="ja-JP" altLang="ja-JP" sz="7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）</a:t>
            </a:r>
            <a:endParaRPr lang="en-US" altLang="ja-JP" sz="7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6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許容最小文字の大きさの見本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きょようさいしょうもじのオオキサノミホン１２３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123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ＡＢＣ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ABC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文字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サイズ１０．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５</a:t>
            </a: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ポイント</a:t>
            </a:r>
            <a:endParaRPr lang="ja-JP" altLang="en-US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　上記の事項が守られていない場合、当該様式による評価は行わないので注意すること。（当該様式に関係する項目の評価が０点になる。）</a:t>
            </a:r>
          </a:p>
        </p:txBody>
      </p:sp>
    </p:spTree>
    <p:extLst>
      <p:ext uri="{BB962C8B-B14F-4D97-AF65-F5344CB8AC3E}">
        <p14:creationId xmlns:p14="http://schemas.microsoft.com/office/powerpoint/2010/main" val="747483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</TotalTime>
  <Words>1369</Words>
  <Application>Microsoft Office PowerPoint</Application>
  <PresentationFormat>ユーザー設定</PresentationFormat>
  <Paragraphs>121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7" baseType="lpstr">
      <vt:lpstr>ＭＳ Ｐ明朝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清松 美穂</dc:creator>
  <cp:lastModifiedBy>清松 美穂</cp:lastModifiedBy>
  <cp:revision>31</cp:revision>
  <cp:lastPrinted>2022-06-07T09:20:22Z</cp:lastPrinted>
  <dcterms:created xsi:type="dcterms:W3CDTF">2022-06-02T07:46:58Z</dcterms:created>
  <dcterms:modified xsi:type="dcterms:W3CDTF">2022-06-07T09:20:37Z</dcterms:modified>
</cp:coreProperties>
</file>