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9" r:id="rId1"/>
  </p:sldMasterIdLst>
  <p:notesMasterIdLst>
    <p:notesMasterId r:id="rId3"/>
  </p:notesMasterIdLst>
  <p:sldIdLst>
    <p:sldId id="256" r:id="rId2"/>
  </p:sldIdLst>
  <p:sldSz cx="6858000" cy="12192000"/>
  <p:notesSz cx="6807200" cy="9939338"/>
  <p:embeddedFontLst>
    <p:embeddedFont>
      <p:font typeface="UD デジタル 教科書体 NK-B" panose="02020700000000000000" pitchFamily="18" charset="-128"/>
      <p:bold r:id="rId4"/>
    </p:embeddedFont>
    <p:embeddedFont>
      <p:font typeface="HGP創英角ｺﾞｼｯｸUB" panose="020B0900000000000000" pitchFamily="50" charset="-128"/>
      <p:regular r:id="rId5"/>
    </p:embeddedFont>
    <p:embeddedFont>
      <p:font typeface="游ゴシック" panose="020B0400000000000000" pitchFamily="50" charset="-128"/>
      <p:regular r:id="rId6"/>
      <p:bold r:id="rId7"/>
    </p:embeddedFont>
    <p:embeddedFont>
      <p:font typeface="游ゴシック Light" panose="020B0300000000000000" pitchFamily="50" charset="-128"/>
      <p:regular r:id="rId8"/>
    </p:embeddedFont>
    <p:embeddedFont>
      <p:font typeface="メイリオ" panose="020B0604030504040204" pitchFamily="50" charset="-128"/>
      <p:regular r:id="rId9"/>
      <p:bold r:id="rId10"/>
      <p:italic r:id="rId11"/>
      <p:boldItalic r:id="rId12"/>
    </p:embeddedFont>
    <p:embeddedFont>
      <p:font typeface="UD デジタル 教科書体 N-B" panose="02020700000000000000" pitchFamily="17" charset="-128"/>
      <p:bold r:id="rId1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64"/>
    <a:srgbClr val="FF3300"/>
    <a:srgbClr val="FF465A"/>
    <a:srgbClr val="FF1400"/>
    <a:srgbClr val="FF4678"/>
    <a:srgbClr val="FF4682"/>
    <a:srgbClr val="FF5A6E"/>
    <a:srgbClr val="FF5000"/>
    <a:srgbClr val="FF4600"/>
    <a:srgbClr val="FF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7ABFC-4DF9-4F78-9BC5-4090997F78F0}" v="6" dt="2020-12-24T17:00:3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1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28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microsoft.com/office/2016/11/relationships/changesInfo" Target="changesInfos/changesInfo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司 佐藤" userId="bb2508557d08b14e" providerId="LiveId" clId="{A9E7ABFC-4DF9-4F78-9BC5-4090997F78F0}"/>
    <pc:docChg chg="undo custSel modSld">
      <pc:chgData name="司 佐藤" userId="bb2508557d08b14e" providerId="LiveId" clId="{A9E7ABFC-4DF9-4F78-9BC5-4090997F78F0}" dt="2020-12-24T17:18:18.493" v="458" actId="207"/>
      <pc:docMkLst>
        <pc:docMk/>
      </pc:docMkLst>
      <pc:sldChg chg="modSp mod">
        <pc:chgData name="司 佐藤" userId="bb2508557d08b14e" providerId="LiveId" clId="{A9E7ABFC-4DF9-4F78-9BC5-4090997F78F0}" dt="2020-12-24T17:18:18.493" v="458" actId="207"/>
        <pc:sldMkLst>
          <pc:docMk/>
          <pc:sldMk cId="573256744" sldId="256"/>
        </pc:sldMkLst>
        <pc:spChg chg="mod ord">
          <ac:chgData name="司 佐藤" userId="bb2508557d08b14e" providerId="LiveId" clId="{A9E7ABFC-4DF9-4F78-9BC5-4090997F78F0}" dt="2020-12-24T17:18:18.493" v="458" actId="207"/>
          <ac:spMkLst>
            <pc:docMk/>
            <pc:sldMk cId="573256744" sldId="256"/>
            <ac:spMk id="2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3:21.390" v="375" actId="207"/>
          <ac:spMkLst>
            <pc:docMk/>
            <pc:sldMk cId="573256744" sldId="256"/>
            <ac:spMk id="3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08.229" v="445" actId="207"/>
          <ac:spMkLst>
            <pc:docMk/>
            <pc:sldMk cId="573256744" sldId="256"/>
            <ac:spMk id="4" creationId="{00000000-0000-0000-0000-000000000000}"/>
          </ac:spMkLst>
        </pc:spChg>
        <pc:spChg chg="mod">
          <ac:chgData name="司 佐藤" userId="bb2508557d08b14e" providerId="LiveId" clId="{A9E7ABFC-4DF9-4F78-9BC5-4090997F78F0}" dt="2020-12-24T16:52:32.027" v="163" actId="123"/>
          <ac:spMkLst>
            <pc:docMk/>
            <pc:sldMk cId="573256744" sldId="256"/>
            <ac:spMk id="5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05:00.791" v="384" actId="14100"/>
          <ac:spMkLst>
            <pc:docMk/>
            <pc:sldMk cId="573256744" sldId="256"/>
            <ac:spMk id="9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3:21.390" v="375" actId="207"/>
          <ac:spMkLst>
            <pc:docMk/>
            <pc:sldMk cId="573256744" sldId="256"/>
            <ac:spMk id="16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7:43.913" v="393" actId="1076"/>
          <ac:spMkLst>
            <pc:docMk/>
            <pc:sldMk cId="573256744" sldId="256"/>
            <ac:spMk id="17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18:18.493" v="458" actId="207"/>
          <ac:spMkLst>
            <pc:docMk/>
            <pc:sldMk cId="573256744" sldId="256"/>
            <ac:spMk id="19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0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1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02.678" v="379" actId="115"/>
          <ac:spMkLst>
            <pc:docMk/>
            <pc:sldMk cId="573256744" sldId="256"/>
            <ac:spMk id="22" creationId="{00000000-0000-0000-0000-000000000000}"/>
          </ac:spMkLst>
        </pc:spChg>
        <pc:spChg chg="mod ord">
          <ac:chgData name="司 佐藤" userId="bb2508557d08b14e" providerId="LiveId" clId="{A9E7ABFC-4DF9-4F78-9BC5-4090997F78F0}" dt="2020-12-24T17:05:35.368" v="387" actId="207"/>
          <ac:spMkLst>
            <pc:docMk/>
            <pc:sldMk cId="573256744" sldId="256"/>
            <ac:spMk id="23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4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7:52.368" v="447" actId="207"/>
          <ac:spMkLst>
            <pc:docMk/>
            <pc:sldMk cId="573256744" sldId="256"/>
            <ac:spMk id="25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8:03.306" v="448" actId="207"/>
          <ac:spMkLst>
            <pc:docMk/>
            <pc:sldMk cId="573256744" sldId="256"/>
            <ac:spMk id="26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11.631" v="380" actId="115"/>
          <ac:spMkLst>
            <pc:docMk/>
            <pc:sldMk cId="573256744" sldId="256"/>
            <ac:spMk id="27" creationId="{00000000-0000-0000-0000-000000000000}"/>
          </ac:spMkLst>
        </pc:spChg>
        <pc:spChg chg="mod">
          <ac:chgData name="司 佐藤" userId="bb2508557d08b14e" providerId="LiveId" clId="{A9E7ABFC-4DF9-4F78-9BC5-4090997F78F0}" dt="2020-12-24T17:14:23.976" v="424" actId="6549"/>
          <ac:spMkLst>
            <pc:docMk/>
            <pc:sldMk cId="573256744" sldId="256"/>
            <ac:spMk id="28" creationId="{00000000-0000-0000-0000-000000000000}"/>
          </ac:spMkLst>
        </pc:spChg>
        <pc:spChg chg="mod">
          <ac:chgData name="司 佐藤" userId="bb2508557d08b14e" providerId="LiveId" clId="{A9E7ABFC-4DF9-4F78-9BC5-4090997F78F0}" dt="2020-12-24T17:04:29.443" v="383" actId="115"/>
          <ac:spMkLst>
            <pc:docMk/>
            <pc:sldMk cId="573256744" sldId="256"/>
            <ac:spMk id="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2F5C-C660-4FA4-9CEF-E8D8C10F816B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60625" y="1243013"/>
            <a:ext cx="18859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CE0E-158E-4A3F-A2D8-17F8B6029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9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46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13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78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0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4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6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00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8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4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38FE-F74E-4634-A5EC-A2EA98F83018}" type="datetimeFigureOut">
              <a:rPr kumimoji="1" lang="ja-JP" altLang="en-US" smtClean="0"/>
              <a:t>2021/8/5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B6DD-B60B-4911-81F8-A8905D21E8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0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0744" y="874643"/>
            <a:ext cx="6847256" cy="2637185"/>
          </a:xfrm>
          <a:prstGeom prst="roundRect">
            <a:avLst/>
          </a:prstGeom>
          <a:solidFill>
            <a:srgbClr val="FF1400"/>
          </a:solidFill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1250" bIns="162000" rtlCol="0" anchor="ctr"/>
          <a:lstStyle/>
          <a:p>
            <a:pPr algn="ctr"/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コロナウイルス</a:t>
            </a:r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感染症</a:t>
            </a:r>
            <a:endParaRPr lang="en-US" altLang="ja-JP" sz="4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対策実施中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r>
              <a:rPr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lang="en-US" altLang="ja-JP" sz="4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～いま、ここで食いとめる。医療を支える～</a:t>
            </a:r>
            <a:endParaRPr lang="en-US" altLang="ja-JP" sz="24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786002" y="4815799"/>
            <a:ext cx="3044113" cy="22196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令和２年</a:t>
            </a:r>
            <a:r>
              <a:rPr lang="en-US" altLang="ja-JP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788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日福島県新型コロナウイルス感染症対策本部</a:t>
            </a:r>
            <a:endParaRPr lang="en-US" altLang="ja-JP" sz="788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-20265" y="3684103"/>
            <a:ext cx="6847256" cy="394158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1250" bIns="162000" rtlCol="0" anchor="ctr"/>
          <a:lstStyle/>
          <a:p>
            <a:pPr algn="ctr"/>
            <a:endParaRPr lang="en-US" altLang="ja-JP" sz="3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3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県からの要請に基づき、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営業時間を</a:t>
            </a:r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3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　　　　　　　　　　</a:t>
            </a:r>
            <a:endParaRPr lang="en-US" altLang="ja-JP" sz="3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4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とさせていただきます。</a:t>
            </a:r>
            <a:endParaRPr lang="en-US" altLang="ja-JP" sz="4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38824" y="8940122"/>
            <a:ext cx="6847256" cy="225796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会話時は、</a:t>
            </a:r>
            <a:endParaRPr lang="en-US" altLang="ja-JP" sz="4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必ずマスクを</a:t>
            </a:r>
            <a:endParaRPr lang="en-US" altLang="ja-JP" sz="4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4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着用しましょう！</a:t>
            </a:r>
            <a:endParaRPr lang="en-US" altLang="ja-JP" sz="4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1864085" y="7737633"/>
            <a:ext cx="4914900" cy="10592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695171" y="4518416"/>
            <a:ext cx="3131820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lang="ja-JP" altLang="en-US" sz="4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7927" y="4492664"/>
            <a:ext cx="3113456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0744" y="6061142"/>
            <a:ext cx="3113456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　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3647165" y="6044348"/>
            <a:ext cx="3131820" cy="8610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　　</a:t>
            </a:r>
            <a:r>
              <a:rPr kumimoji="1" lang="ja-JP" altLang="en-US" sz="48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ja-JP" altLang="en-US" sz="48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661034"/>
            <a:ext cx="697992" cy="553212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91" y="6094735"/>
            <a:ext cx="697992" cy="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104</Words>
  <Application>Microsoft Office PowerPoint</Application>
  <PresentationFormat>ワイド画面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HGP創英角ｺﾞｼｯｸUB</vt:lpstr>
      <vt:lpstr>游ゴシック</vt:lpstr>
      <vt:lpstr>游ゴシック Light</vt:lpstr>
      <vt:lpstr>メイリオ</vt:lpstr>
      <vt:lpstr>Arial</vt:lpstr>
      <vt:lpstr>UD デジタル 教科書体 N-B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川俣 顕太郎</dc:creator>
  <cp:lastModifiedBy>吉田 周平</cp:lastModifiedBy>
  <cp:revision>38</cp:revision>
  <cp:lastPrinted>2020-12-28T09:38:18Z</cp:lastPrinted>
  <dcterms:modified xsi:type="dcterms:W3CDTF">2021-08-05T11:46:07Z</dcterms:modified>
</cp:coreProperties>
</file>