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2" r:id="rId3"/>
  </p:sldIdLst>
  <p:sldSz cx="6858000" cy="9906000" type="A4"/>
  <p:notesSz cx="6807200" cy="9939338"/>
  <p:defaultTextStyle>
    <a:defPPr>
      <a:defRPr lang="ja-JP"/>
    </a:defPPr>
    <a:lvl1pPr marL="0" algn="l" defTabSz="957838" rtl="0" eaLnBrk="1" latinLnBrk="0" hangingPunct="1">
      <a:defRPr kumimoji="1" sz="1928" kern="1200">
        <a:solidFill>
          <a:schemeClr val="tx1"/>
        </a:solidFill>
        <a:latin typeface="+mn-lt"/>
        <a:ea typeface="+mn-ea"/>
        <a:cs typeface="+mn-cs"/>
      </a:defRPr>
    </a:lvl1pPr>
    <a:lvl2pPr marL="478919" algn="l" defTabSz="957838" rtl="0" eaLnBrk="1" latinLnBrk="0" hangingPunct="1">
      <a:defRPr kumimoji="1" sz="1928" kern="1200">
        <a:solidFill>
          <a:schemeClr val="tx1"/>
        </a:solidFill>
        <a:latin typeface="+mn-lt"/>
        <a:ea typeface="+mn-ea"/>
        <a:cs typeface="+mn-cs"/>
      </a:defRPr>
    </a:lvl2pPr>
    <a:lvl3pPr marL="957838" algn="l" defTabSz="957838" rtl="0" eaLnBrk="1" latinLnBrk="0" hangingPunct="1">
      <a:defRPr kumimoji="1" sz="1928" kern="1200">
        <a:solidFill>
          <a:schemeClr val="tx1"/>
        </a:solidFill>
        <a:latin typeface="+mn-lt"/>
        <a:ea typeface="+mn-ea"/>
        <a:cs typeface="+mn-cs"/>
      </a:defRPr>
    </a:lvl3pPr>
    <a:lvl4pPr marL="1436757" algn="l" defTabSz="957838" rtl="0" eaLnBrk="1" latinLnBrk="0" hangingPunct="1">
      <a:defRPr kumimoji="1" sz="1928" kern="1200">
        <a:solidFill>
          <a:schemeClr val="tx1"/>
        </a:solidFill>
        <a:latin typeface="+mn-lt"/>
        <a:ea typeface="+mn-ea"/>
        <a:cs typeface="+mn-cs"/>
      </a:defRPr>
    </a:lvl4pPr>
    <a:lvl5pPr marL="1915677" algn="l" defTabSz="957838" rtl="0" eaLnBrk="1" latinLnBrk="0" hangingPunct="1">
      <a:defRPr kumimoji="1" sz="1928" kern="1200">
        <a:solidFill>
          <a:schemeClr val="tx1"/>
        </a:solidFill>
        <a:latin typeface="+mn-lt"/>
        <a:ea typeface="+mn-ea"/>
        <a:cs typeface="+mn-cs"/>
      </a:defRPr>
    </a:lvl5pPr>
    <a:lvl6pPr marL="2394596" algn="l" defTabSz="957838" rtl="0" eaLnBrk="1" latinLnBrk="0" hangingPunct="1">
      <a:defRPr kumimoji="1" sz="1928" kern="1200">
        <a:solidFill>
          <a:schemeClr val="tx1"/>
        </a:solidFill>
        <a:latin typeface="+mn-lt"/>
        <a:ea typeface="+mn-ea"/>
        <a:cs typeface="+mn-cs"/>
      </a:defRPr>
    </a:lvl6pPr>
    <a:lvl7pPr marL="2873515" algn="l" defTabSz="957838" rtl="0" eaLnBrk="1" latinLnBrk="0" hangingPunct="1">
      <a:defRPr kumimoji="1" sz="1928" kern="1200">
        <a:solidFill>
          <a:schemeClr val="tx1"/>
        </a:solidFill>
        <a:latin typeface="+mn-lt"/>
        <a:ea typeface="+mn-ea"/>
        <a:cs typeface="+mn-cs"/>
      </a:defRPr>
    </a:lvl7pPr>
    <a:lvl8pPr marL="3352434" algn="l" defTabSz="957838" rtl="0" eaLnBrk="1" latinLnBrk="0" hangingPunct="1">
      <a:defRPr kumimoji="1" sz="1928" kern="1200">
        <a:solidFill>
          <a:schemeClr val="tx1"/>
        </a:solidFill>
        <a:latin typeface="+mn-lt"/>
        <a:ea typeface="+mn-ea"/>
        <a:cs typeface="+mn-cs"/>
      </a:defRPr>
    </a:lvl8pPr>
    <a:lvl9pPr marL="3831353" algn="l" defTabSz="957838" rtl="0" eaLnBrk="1" latinLnBrk="0" hangingPunct="1">
      <a:defRPr kumimoji="1" sz="19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8F7"/>
    <a:srgbClr val="404040"/>
    <a:srgbClr val="7C08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8" autoAdjust="0"/>
    <p:restoredTop sz="95434" autoAdjust="0"/>
  </p:normalViewPr>
  <p:slideViewPr>
    <p:cSldViewPr showGuides="1">
      <p:cViewPr varScale="1">
        <p:scale>
          <a:sx n="63" d="100"/>
          <a:sy n="63" d="100"/>
        </p:scale>
        <p:origin x="2598" y="90"/>
      </p:cViewPr>
      <p:guideLst>
        <p:guide orient="horz" pos="312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ableStyles" Target="tableStyles.xml" />
  <Relationship Id="rId3" Type="http://schemas.openxmlformats.org/officeDocument/2006/relationships/slide" Target="slides/slide2.xml" />
  <Relationship Id="rId7" Type="http://schemas.openxmlformats.org/officeDocument/2006/relationships/theme" Target="theme/theme1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viewProps" Target="viewProps.xml" />
  <Relationship Id="rId5" Type="http://schemas.openxmlformats.org/officeDocument/2006/relationships/presProps" Target="presProps.xml" />
  <Relationship Id="rId4" Type="http://schemas.openxmlformats.org/officeDocument/2006/relationships/notesMaster" Target="notesMasters/notesMaster1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6967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4769184B-6749-4CDC-9B81-D9119088A95F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4538"/>
            <a:ext cx="25812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9BB7B25C-F257-48E5-A4BA-0DDE636D2F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86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94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847" algn="l" defTabSz="839694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694" algn="l" defTabSz="839694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540" algn="l" defTabSz="839694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387" algn="l" defTabSz="839694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234" algn="l" defTabSz="839694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1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3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6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9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2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5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8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11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4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51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2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815013" y="437974"/>
            <a:ext cx="1803797" cy="931897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01242" y="437974"/>
            <a:ext cx="5299471" cy="931897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45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37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172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86">
                <a:solidFill>
                  <a:schemeClr val="tx1">
                    <a:tint val="75000"/>
                  </a:schemeClr>
                </a:solidFill>
              </a:defRPr>
            </a:lvl1pPr>
            <a:lvl2pPr marL="473026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2pPr>
            <a:lvl3pPr marL="946052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3pPr>
            <a:lvl4pPr marL="1419078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4pPr>
            <a:lvl5pPr marL="1892104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5pPr>
            <a:lvl6pPr marL="2365129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6pPr>
            <a:lvl7pPr marL="2838155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7pPr>
            <a:lvl8pPr marL="3311181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8pPr>
            <a:lvl9pPr marL="3784207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37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01242" y="2547586"/>
            <a:ext cx="3551634" cy="7209367"/>
          </a:xfrm>
        </p:spPr>
        <p:txBody>
          <a:bodyPr/>
          <a:lstStyle>
            <a:lvl1pPr>
              <a:defRPr sz="2902"/>
            </a:lvl1pPr>
            <a:lvl2pPr>
              <a:defRPr sz="2449"/>
            </a:lvl2pPr>
            <a:lvl3pPr>
              <a:defRPr sz="208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067176" y="2547586"/>
            <a:ext cx="3551635" cy="7209367"/>
          </a:xfrm>
        </p:spPr>
        <p:txBody>
          <a:bodyPr/>
          <a:lstStyle>
            <a:lvl1pPr>
              <a:defRPr sz="2902"/>
            </a:lvl1pPr>
            <a:lvl2pPr>
              <a:defRPr sz="2449"/>
            </a:lvl2pPr>
            <a:lvl3pPr>
              <a:defRPr sz="208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52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1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0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73026" indent="0">
              <a:buNone/>
              <a:defRPr sz="2086" b="1"/>
            </a:lvl2pPr>
            <a:lvl3pPr marL="946052" indent="0">
              <a:buNone/>
              <a:defRPr sz="1905" b="1"/>
            </a:lvl3pPr>
            <a:lvl4pPr marL="1419078" indent="0">
              <a:buNone/>
              <a:defRPr sz="1633" b="1"/>
            </a:lvl4pPr>
            <a:lvl5pPr marL="1892104" indent="0">
              <a:buNone/>
              <a:defRPr sz="1633" b="1"/>
            </a:lvl5pPr>
            <a:lvl6pPr marL="2365129" indent="0">
              <a:buNone/>
              <a:defRPr sz="1633" b="1"/>
            </a:lvl6pPr>
            <a:lvl7pPr marL="2838155" indent="0">
              <a:buNone/>
              <a:defRPr sz="1633" b="1"/>
            </a:lvl7pPr>
            <a:lvl8pPr marL="3311181" indent="0">
              <a:buNone/>
              <a:defRPr sz="1633" b="1"/>
            </a:lvl8pPr>
            <a:lvl9pPr marL="3784207" indent="0">
              <a:buNone/>
              <a:defRPr sz="16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7"/>
            <a:ext cx="3030141" cy="5707416"/>
          </a:xfrm>
        </p:spPr>
        <p:txBody>
          <a:bodyPr/>
          <a:lstStyle>
            <a:lvl1pPr>
              <a:defRPr sz="2449"/>
            </a:lvl1pPr>
            <a:lvl2pPr>
              <a:defRPr sz="2086"/>
            </a:lvl2pPr>
            <a:lvl3pPr>
              <a:defRPr sz="1905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0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73026" indent="0">
              <a:buNone/>
              <a:defRPr sz="2086" b="1"/>
            </a:lvl2pPr>
            <a:lvl3pPr marL="946052" indent="0">
              <a:buNone/>
              <a:defRPr sz="1905" b="1"/>
            </a:lvl3pPr>
            <a:lvl4pPr marL="1419078" indent="0">
              <a:buNone/>
              <a:defRPr sz="1633" b="1"/>
            </a:lvl4pPr>
            <a:lvl5pPr marL="1892104" indent="0">
              <a:buNone/>
              <a:defRPr sz="1633" b="1"/>
            </a:lvl5pPr>
            <a:lvl6pPr marL="2365129" indent="0">
              <a:buNone/>
              <a:defRPr sz="1633" b="1"/>
            </a:lvl6pPr>
            <a:lvl7pPr marL="2838155" indent="0">
              <a:buNone/>
              <a:defRPr sz="1633" b="1"/>
            </a:lvl7pPr>
            <a:lvl8pPr marL="3311181" indent="0">
              <a:buNone/>
              <a:defRPr sz="1633" b="1"/>
            </a:lvl8pPr>
            <a:lvl9pPr marL="3784207" indent="0">
              <a:buNone/>
              <a:defRPr sz="16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7"/>
            <a:ext cx="3031331" cy="5707416"/>
          </a:xfrm>
        </p:spPr>
        <p:txBody>
          <a:bodyPr/>
          <a:lstStyle>
            <a:lvl1pPr>
              <a:defRPr sz="2449"/>
            </a:lvl1pPr>
            <a:lvl2pPr>
              <a:defRPr sz="2086"/>
            </a:lvl2pPr>
            <a:lvl3pPr>
              <a:defRPr sz="1905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78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781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71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4" cy="1678516"/>
          </a:xfrm>
        </p:spPr>
        <p:txBody>
          <a:bodyPr anchor="b"/>
          <a:lstStyle>
            <a:lvl1pPr algn="l">
              <a:defRPr sz="208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2" cy="8454496"/>
          </a:xfrm>
        </p:spPr>
        <p:txBody>
          <a:bodyPr/>
          <a:lstStyle>
            <a:lvl1pPr>
              <a:defRPr sz="3356"/>
            </a:lvl1pPr>
            <a:lvl2pPr>
              <a:defRPr sz="2902"/>
            </a:lvl2pPr>
            <a:lvl3pPr>
              <a:defRPr sz="2449"/>
            </a:lvl3pPr>
            <a:lvl4pPr>
              <a:defRPr sz="2086"/>
            </a:lvl4pPr>
            <a:lvl5pPr>
              <a:defRPr sz="2086"/>
            </a:lvl5pPr>
            <a:lvl6pPr>
              <a:defRPr sz="2086"/>
            </a:lvl6pPr>
            <a:lvl7pPr>
              <a:defRPr sz="2086"/>
            </a:lvl7pPr>
            <a:lvl8pPr>
              <a:defRPr sz="2086"/>
            </a:lvl8pPr>
            <a:lvl9pPr>
              <a:defRPr sz="208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4" cy="6775980"/>
          </a:xfrm>
        </p:spPr>
        <p:txBody>
          <a:bodyPr/>
          <a:lstStyle>
            <a:lvl1pPr marL="0" indent="0">
              <a:buNone/>
              <a:defRPr sz="1451"/>
            </a:lvl1pPr>
            <a:lvl2pPr marL="473026" indent="0">
              <a:buNone/>
              <a:defRPr sz="1270"/>
            </a:lvl2pPr>
            <a:lvl3pPr marL="946052" indent="0">
              <a:buNone/>
              <a:defRPr sz="998"/>
            </a:lvl3pPr>
            <a:lvl4pPr marL="1419078" indent="0">
              <a:buNone/>
              <a:defRPr sz="907"/>
            </a:lvl4pPr>
            <a:lvl5pPr marL="1892104" indent="0">
              <a:buNone/>
              <a:defRPr sz="907"/>
            </a:lvl5pPr>
            <a:lvl6pPr marL="2365129" indent="0">
              <a:buNone/>
              <a:defRPr sz="907"/>
            </a:lvl6pPr>
            <a:lvl7pPr marL="2838155" indent="0">
              <a:buNone/>
              <a:defRPr sz="907"/>
            </a:lvl7pPr>
            <a:lvl8pPr marL="3311181" indent="0">
              <a:buNone/>
              <a:defRPr sz="907"/>
            </a:lvl8pPr>
            <a:lvl9pPr marL="3784207" indent="0">
              <a:buNone/>
              <a:defRPr sz="90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97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8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356"/>
            </a:lvl1pPr>
            <a:lvl2pPr marL="473026" indent="0">
              <a:buNone/>
              <a:defRPr sz="2902"/>
            </a:lvl2pPr>
            <a:lvl3pPr marL="946052" indent="0">
              <a:buNone/>
              <a:defRPr sz="2449"/>
            </a:lvl3pPr>
            <a:lvl4pPr marL="1419078" indent="0">
              <a:buNone/>
              <a:defRPr sz="2086"/>
            </a:lvl4pPr>
            <a:lvl5pPr marL="1892104" indent="0">
              <a:buNone/>
              <a:defRPr sz="2086"/>
            </a:lvl5pPr>
            <a:lvl6pPr marL="2365129" indent="0">
              <a:buNone/>
              <a:defRPr sz="2086"/>
            </a:lvl6pPr>
            <a:lvl7pPr marL="2838155" indent="0">
              <a:buNone/>
              <a:defRPr sz="2086"/>
            </a:lvl7pPr>
            <a:lvl8pPr marL="3311181" indent="0">
              <a:buNone/>
              <a:defRPr sz="2086"/>
            </a:lvl8pPr>
            <a:lvl9pPr marL="3784207" indent="0">
              <a:buNone/>
              <a:defRPr sz="2086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9"/>
          </a:xfrm>
        </p:spPr>
        <p:txBody>
          <a:bodyPr/>
          <a:lstStyle>
            <a:lvl1pPr marL="0" indent="0">
              <a:buNone/>
              <a:defRPr sz="1451"/>
            </a:lvl1pPr>
            <a:lvl2pPr marL="473026" indent="0">
              <a:buNone/>
              <a:defRPr sz="1270"/>
            </a:lvl2pPr>
            <a:lvl3pPr marL="946052" indent="0">
              <a:buNone/>
              <a:defRPr sz="998"/>
            </a:lvl3pPr>
            <a:lvl4pPr marL="1419078" indent="0">
              <a:buNone/>
              <a:defRPr sz="907"/>
            </a:lvl4pPr>
            <a:lvl5pPr marL="1892104" indent="0">
              <a:buNone/>
              <a:defRPr sz="907"/>
            </a:lvl5pPr>
            <a:lvl6pPr marL="2365129" indent="0">
              <a:buNone/>
              <a:defRPr sz="907"/>
            </a:lvl6pPr>
            <a:lvl7pPr marL="2838155" indent="0">
              <a:buNone/>
              <a:defRPr sz="907"/>
            </a:lvl7pPr>
            <a:lvl8pPr marL="3311181" indent="0">
              <a:buNone/>
              <a:defRPr sz="907"/>
            </a:lvl8pPr>
            <a:lvl9pPr marL="3784207" indent="0">
              <a:buNone/>
              <a:defRPr sz="90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837388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6172200" cy="6537502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92211-4E42-49E3-B075-3ECF1222EB6E}" type="datetimeFigureOut">
              <a:rPr kumimoji="1" lang="ja-JP" altLang="en-US" smtClean="0"/>
              <a:t>2021/5/19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02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6052" rtl="0" eaLnBrk="1" latinLnBrk="0" hangingPunct="1">
        <a:spcBef>
          <a:spcPct val="0"/>
        </a:spcBef>
        <a:buNone/>
        <a:defRPr kumimoji="1" sz="45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769" indent="-354769" algn="l" defTabSz="946052" rtl="0" eaLnBrk="1" latinLnBrk="0" hangingPunct="1">
        <a:spcBef>
          <a:spcPct val="20000"/>
        </a:spcBef>
        <a:buFont typeface="Arial" pitchFamily="34" charset="0"/>
        <a:buChar char="•"/>
        <a:defRPr kumimoji="1" sz="3356" kern="1200">
          <a:solidFill>
            <a:schemeClr val="tx1"/>
          </a:solidFill>
          <a:latin typeface="+mn-lt"/>
          <a:ea typeface="+mn-ea"/>
          <a:cs typeface="+mn-cs"/>
        </a:defRPr>
      </a:lvl1pPr>
      <a:lvl2pPr marL="768667" indent="-295641" algn="l" defTabSz="946052" rtl="0" eaLnBrk="1" latinLnBrk="0" hangingPunct="1">
        <a:spcBef>
          <a:spcPct val="20000"/>
        </a:spcBef>
        <a:buFont typeface="Arial" pitchFamily="34" charset="0"/>
        <a:buChar char="–"/>
        <a:defRPr kumimoji="1" sz="2902" kern="1200">
          <a:solidFill>
            <a:schemeClr val="tx1"/>
          </a:solidFill>
          <a:latin typeface="+mn-lt"/>
          <a:ea typeface="+mn-ea"/>
          <a:cs typeface="+mn-cs"/>
        </a:defRPr>
      </a:lvl2pPr>
      <a:lvl3pPr marL="1182565" indent="-236513" algn="l" defTabSz="946052" rtl="0" eaLnBrk="1" latinLnBrk="0" hangingPunct="1">
        <a:spcBef>
          <a:spcPct val="20000"/>
        </a:spcBef>
        <a:buFont typeface="Arial" pitchFamily="34" charset="0"/>
        <a:buChar char="•"/>
        <a:defRPr kumimoji="1" sz="2449" kern="1200">
          <a:solidFill>
            <a:schemeClr val="tx1"/>
          </a:solidFill>
          <a:latin typeface="+mn-lt"/>
          <a:ea typeface="+mn-ea"/>
          <a:cs typeface="+mn-cs"/>
        </a:defRPr>
      </a:lvl3pPr>
      <a:lvl4pPr marL="1655591" indent="-236513" algn="l" defTabSz="946052" rtl="0" eaLnBrk="1" latinLnBrk="0" hangingPunct="1">
        <a:spcBef>
          <a:spcPct val="20000"/>
        </a:spcBef>
        <a:buFont typeface="Arial" pitchFamily="34" charset="0"/>
        <a:buChar char="–"/>
        <a:defRPr kumimoji="1" sz="2086" kern="1200">
          <a:solidFill>
            <a:schemeClr val="tx1"/>
          </a:solidFill>
          <a:latin typeface="+mn-lt"/>
          <a:ea typeface="+mn-ea"/>
          <a:cs typeface="+mn-cs"/>
        </a:defRPr>
      </a:lvl4pPr>
      <a:lvl5pPr marL="2128617" indent="-236513" algn="l" defTabSz="946052" rtl="0" eaLnBrk="1" latinLnBrk="0" hangingPunct="1">
        <a:spcBef>
          <a:spcPct val="20000"/>
        </a:spcBef>
        <a:buFont typeface="Arial" pitchFamily="34" charset="0"/>
        <a:buChar char="»"/>
        <a:defRPr kumimoji="1" sz="2086" kern="1200">
          <a:solidFill>
            <a:schemeClr val="tx1"/>
          </a:solidFill>
          <a:latin typeface="+mn-lt"/>
          <a:ea typeface="+mn-ea"/>
          <a:cs typeface="+mn-cs"/>
        </a:defRPr>
      </a:lvl5pPr>
      <a:lvl6pPr marL="2601642" indent="-236513" algn="l" defTabSz="946052" rtl="0" eaLnBrk="1" latinLnBrk="0" hangingPunct="1">
        <a:spcBef>
          <a:spcPct val="20000"/>
        </a:spcBef>
        <a:buFont typeface="Arial" pitchFamily="34" charset="0"/>
        <a:buChar char="•"/>
        <a:defRPr kumimoji="1" sz="2086" kern="1200">
          <a:solidFill>
            <a:schemeClr val="tx1"/>
          </a:solidFill>
          <a:latin typeface="+mn-lt"/>
          <a:ea typeface="+mn-ea"/>
          <a:cs typeface="+mn-cs"/>
        </a:defRPr>
      </a:lvl6pPr>
      <a:lvl7pPr marL="3074668" indent="-236513" algn="l" defTabSz="946052" rtl="0" eaLnBrk="1" latinLnBrk="0" hangingPunct="1">
        <a:spcBef>
          <a:spcPct val="20000"/>
        </a:spcBef>
        <a:buFont typeface="Arial" pitchFamily="34" charset="0"/>
        <a:buChar char="•"/>
        <a:defRPr kumimoji="1" sz="2086" kern="1200">
          <a:solidFill>
            <a:schemeClr val="tx1"/>
          </a:solidFill>
          <a:latin typeface="+mn-lt"/>
          <a:ea typeface="+mn-ea"/>
          <a:cs typeface="+mn-cs"/>
        </a:defRPr>
      </a:lvl7pPr>
      <a:lvl8pPr marL="3547694" indent="-236513" algn="l" defTabSz="946052" rtl="0" eaLnBrk="1" latinLnBrk="0" hangingPunct="1">
        <a:spcBef>
          <a:spcPct val="20000"/>
        </a:spcBef>
        <a:buFont typeface="Arial" pitchFamily="34" charset="0"/>
        <a:buChar char="•"/>
        <a:defRPr kumimoji="1" sz="2086" kern="1200">
          <a:solidFill>
            <a:schemeClr val="tx1"/>
          </a:solidFill>
          <a:latin typeface="+mn-lt"/>
          <a:ea typeface="+mn-ea"/>
          <a:cs typeface="+mn-cs"/>
        </a:defRPr>
      </a:lvl8pPr>
      <a:lvl9pPr marL="4020720" indent="-236513" algn="l" defTabSz="946052" rtl="0" eaLnBrk="1" latinLnBrk="0" hangingPunct="1">
        <a:spcBef>
          <a:spcPct val="20000"/>
        </a:spcBef>
        <a:buFont typeface="Arial" pitchFamily="34" charset="0"/>
        <a:buChar char="•"/>
        <a:defRPr kumimoji="1" sz="20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6052" rtl="0" eaLnBrk="1" latinLnBrk="0" hangingPunct="1">
        <a:defRPr kumimoji="1"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73026" algn="l" defTabSz="946052" rtl="0" eaLnBrk="1" latinLnBrk="0" hangingPunct="1">
        <a:defRPr kumimoji="1"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46052" algn="l" defTabSz="946052" rtl="0" eaLnBrk="1" latinLnBrk="0" hangingPunct="1">
        <a:defRPr kumimoji="1"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19078" algn="l" defTabSz="946052" rtl="0" eaLnBrk="1" latinLnBrk="0" hangingPunct="1">
        <a:defRPr kumimoji="1"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892104" algn="l" defTabSz="946052" rtl="0" eaLnBrk="1" latinLnBrk="0" hangingPunct="1">
        <a:defRPr kumimoji="1"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65129" algn="l" defTabSz="946052" rtl="0" eaLnBrk="1" latinLnBrk="0" hangingPunct="1">
        <a:defRPr kumimoji="1"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838155" algn="l" defTabSz="946052" rtl="0" eaLnBrk="1" latinLnBrk="0" hangingPunct="1">
        <a:defRPr kumimoji="1"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11181" algn="l" defTabSz="946052" rtl="0" eaLnBrk="1" latinLnBrk="0" hangingPunct="1">
        <a:defRPr kumimoji="1"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784207" algn="l" defTabSz="946052" rtl="0" eaLnBrk="1" latinLnBrk="0" hangingPunct="1">
        <a:defRPr kumimoji="1"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6DE25700-3E8D-4C63-A515-B642F574C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871700"/>
              </p:ext>
            </p:extLst>
          </p:nvPr>
        </p:nvGraphicFramePr>
        <p:xfrm>
          <a:off x="98158" y="850841"/>
          <a:ext cx="6596376" cy="2012220"/>
        </p:xfrm>
        <a:graphic>
          <a:graphicData uri="http://schemas.openxmlformats.org/drawingml/2006/table">
            <a:tbl>
              <a:tblPr firstRow="1" firstCol="1" bandRow="1"/>
              <a:tblGrid>
                <a:gridCol w="783728">
                  <a:extLst>
                    <a:ext uri="{9D8B030D-6E8A-4147-A177-3AD203B41FA5}">
                      <a16:colId xmlns:a16="http://schemas.microsoft.com/office/drawing/2014/main" val="1647646644"/>
                    </a:ext>
                  </a:extLst>
                </a:gridCol>
                <a:gridCol w="718417">
                  <a:extLst>
                    <a:ext uri="{9D8B030D-6E8A-4147-A177-3AD203B41FA5}">
                      <a16:colId xmlns:a16="http://schemas.microsoft.com/office/drawing/2014/main" val="1005463540"/>
                    </a:ext>
                  </a:extLst>
                </a:gridCol>
                <a:gridCol w="391864">
                  <a:extLst>
                    <a:ext uri="{9D8B030D-6E8A-4147-A177-3AD203B41FA5}">
                      <a16:colId xmlns:a16="http://schemas.microsoft.com/office/drawing/2014/main" val="1003452045"/>
                    </a:ext>
                  </a:extLst>
                </a:gridCol>
                <a:gridCol w="1502145">
                  <a:extLst>
                    <a:ext uri="{9D8B030D-6E8A-4147-A177-3AD203B41FA5}">
                      <a16:colId xmlns:a16="http://schemas.microsoft.com/office/drawing/2014/main" val="3831755276"/>
                    </a:ext>
                  </a:extLst>
                </a:gridCol>
                <a:gridCol w="587796">
                  <a:extLst>
                    <a:ext uri="{9D8B030D-6E8A-4147-A177-3AD203B41FA5}">
                      <a16:colId xmlns:a16="http://schemas.microsoft.com/office/drawing/2014/main" val="3311561063"/>
                    </a:ext>
                  </a:extLst>
                </a:gridCol>
                <a:gridCol w="2612426">
                  <a:extLst>
                    <a:ext uri="{9D8B030D-6E8A-4147-A177-3AD203B41FA5}">
                      <a16:colId xmlns:a16="http://schemas.microsoft.com/office/drawing/2014/main" val="519083869"/>
                    </a:ext>
                  </a:extLst>
                </a:gridCol>
              </a:tblGrid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団体</a:t>
                      </a: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名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100900"/>
                  </a:ext>
                </a:extLst>
              </a:tr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住所：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576305"/>
                  </a:ext>
                </a:extLst>
              </a:tr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担当部署：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743890"/>
                  </a:ext>
                </a:extLst>
              </a:tr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担当者名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848388"/>
                  </a:ext>
                </a:extLst>
              </a:tr>
              <a:tr h="33537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連絡先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電話番号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FAX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番号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07383"/>
                  </a:ext>
                </a:extLst>
              </a:tr>
              <a:tr h="3353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メールアドレス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356704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10AAC264-D0C9-4731-B352-2C1EB8774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469" y="593634"/>
            <a:ext cx="864797" cy="251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2935" tIns="41468" rIns="82935" bIns="41468" numCol="1" anchor="ctr" anchorCtr="0" compatLnSpc="1">
            <a:prstTxWarp prst="textNoShape">
              <a:avLst/>
            </a:prstTxWarp>
            <a:spAutoFit/>
          </a:bodyPr>
          <a:lstStyle/>
          <a:p>
            <a:pPr defTabSz="82936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088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■</a:t>
            </a:r>
            <a:r>
              <a:rPr kumimoji="0" lang="ja-JP" altLang="en-US" sz="1088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団体</a:t>
            </a:r>
            <a:r>
              <a:rPr kumimoji="0" lang="ja-JP" altLang="ja-JP" sz="1088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情報</a:t>
            </a:r>
            <a:endParaRPr kumimoji="0" lang="ja-JP" altLang="ja-JP" sz="254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6910" y="3061624"/>
            <a:ext cx="6767621" cy="952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270" kern="0" dirty="0">
                <a:solidFill>
                  <a:srgbClr val="23181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KoburinaGoStd-W3"/>
              </a:rPr>
              <a:t>県内の水産加工業者を核とした３社以上のグループの場合は、</a:t>
            </a:r>
            <a:endParaRPr lang="en-US" altLang="ja-JP" sz="1270" kern="0" dirty="0">
              <a:solidFill>
                <a:srgbClr val="231815"/>
              </a:solidFill>
              <a:latin typeface="Meiryo UI" panose="020B0604030504040204" pitchFamily="50" charset="-128"/>
              <a:ea typeface="Meiryo UI" panose="020B0604030504040204" pitchFamily="50" charset="-128"/>
              <a:cs typeface="KoburinaGoStd-W3"/>
            </a:endParaRPr>
          </a:p>
          <a:p>
            <a:pPr algn="just">
              <a:lnSpc>
                <a:spcPct val="110000"/>
              </a:lnSpc>
            </a:pPr>
            <a:r>
              <a:rPr lang="ja-JP" altLang="en-US" sz="1270" kern="0" dirty="0">
                <a:solidFill>
                  <a:srgbClr val="23181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KoburinaGoStd-W3"/>
              </a:rPr>
              <a:t>新商品開発プロジェクト団体名と、参画団体・担当者名を下記の欄に記入ください。</a:t>
            </a:r>
            <a:endParaRPr lang="en-US" altLang="ja-JP" sz="1270" kern="0" dirty="0">
              <a:solidFill>
                <a:srgbClr val="231815"/>
              </a:solidFill>
              <a:latin typeface="Meiryo UI" panose="020B0604030504040204" pitchFamily="50" charset="-128"/>
              <a:ea typeface="Meiryo UI" panose="020B0604030504040204" pitchFamily="50" charset="-128"/>
              <a:cs typeface="KoburinaGoStd-W3"/>
            </a:endParaRPr>
          </a:p>
          <a:p>
            <a:pPr algn="just">
              <a:lnSpc>
                <a:spcPct val="110000"/>
              </a:lnSpc>
            </a:pPr>
            <a:r>
              <a:rPr lang="en-US" altLang="ja-JP" sz="1270" kern="0" dirty="0">
                <a:solidFill>
                  <a:srgbClr val="23181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KoburinaGoStd-W3"/>
              </a:rPr>
              <a:t>※ </a:t>
            </a:r>
            <a:r>
              <a:rPr lang="ja-JP" altLang="en-US" sz="1270" kern="0" dirty="0">
                <a:solidFill>
                  <a:srgbClr val="23181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KoburinaGoStd-W3"/>
              </a:rPr>
              <a:t>記入欄が足りない場合は、シートをコピーしてご記入ください。</a:t>
            </a:r>
            <a:endParaRPr lang="en-US" altLang="ja-JP" sz="1270" kern="0" dirty="0">
              <a:solidFill>
                <a:srgbClr val="231815"/>
              </a:solidFill>
              <a:latin typeface="Meiryo UI" panose="020B0604030504040204" pitchFamily="50" charset="-128"/>
              <a:ea typeface="Meiryo UI" panose="020B0604030504040204" pitchFamily="50" charset="-128"/>
              <a:cs typeface="KoburinaGoStd-W3"/>
            </a:endParaRPr>
          </a:p>
          <a:p>
            <a:pPr algn="just">
              <a:lnSpc>
                <a:spcPct val="110000"/>
              </a:lnSpc>
            </a:pPr>
            <a:r>
              <a:rPr lang="en-US" altLang="ja-JP" sz="1270" kern="0" dirty="0">
                <a:solidFill>
                  <a:srgbClr val="23181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KoburinaGoStd-W3"/>
              </a:rPr>
              <a:t>※ </a:t>
            </a:r>
            <a:r>
              <a:rPr lang="ja-JP" altLang="en-US" sz="1270" kern="0" dirty="0">
                <a:solidFill>
                  <a:srgbClr val="23181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KoburinaGoStd-W3"/>
              </a:rPr>
              <a:t>水産加工業協同組合・漁業協同組合等の団体の場合は、以下の記入は不要です。</a:t>
            </a:r>
            <a:endParaRPr lang="en-US" altLang="ja-JP" sz="1270" kern="0" dirty="0">
              <a:solidFill>
                <a:srgbClr val="231815"/>
              </a:solidFill>
              <a:latin typeface="Meiryo UI" panose="020B0604030504040204" pitchFamily="50" charset="-128"/>
              <a:ea typeface="Meiryo UI" panose="020B0604030504040204" pitchFamily="50" charset="-128"/>
              <a:cs typeface="KoburinaGoStd-W3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6DE25700-3E8D-4C63-A515-B642F574C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46178"/>
              </p:ext>
            </p:extLst>
          </p:nvPr>
        </p:nvGraphicFramePr>
        <p:xfrm>
          <a:off x="127343" y="4910613"/>
          <a:ext cx="6596376" cy="2012220"/>
        </p:xfrm>
        <a:graphic>
          <a:graphicData uri="http://schemas.openxmlformats.org/drawingml/2006/table">
            <a:tbl>
              <a:tblPr firstRow="1" firstCol="1" bandRow="1"/>
              <a:tblGrid>
                <a:gridCol w="783728">
                  <a:extLst>
                    <a:ext uri="{9D8B030D-6E8A-4147-A177-3AD203B41FA5}">
                      <a16:colId xmlns:a16="http://schemas.microsoft.com/office/drawing/2014/main" val="1647646644"/>
                    </a:ext>
                  </a:extLst>
                </a:gridCol>
                <a:gridCol w="718417">
                  <a:extLst>
                    <a:ext uri="{9D8B030D-6E8A-4147-A177-3AD203B41FA5}">
                      <a16:colId xmlns:a16="http://schemas.microsoft.com/office/drawing/2014/main" val="1005463540"/>
                    </a:ext>
                  </a:extLst>
                </a:gridCol>
                <a:gridCol w="391864">
                  <a:extLst>
                    <a:ext uri="{9D8B030D-6E8A-4147-A177-3AD203B41FA5}">
                      <a16:colId xmlns:a16="http://schemas.microsoft.com/office/drawing/2014/main" val="1003452045"/>
                    </a:ext>
                  </a:extLst>
                </a:gridCol>
                <a:gridCol w="1502145">
                  <a:extLst>
                    <a:ext uri="{9D8B030D-6E8A-4147-A177-3AD203B41FA5}">
                      <a16:colId xmlns:a16="http://schemas.microsoft.com/office/drawing/2014/main" val="3831755276"/>
                    </a:ext>
                  </a:extLst>
                </a:gridCol>
                <a:gridCol w="587796">
                  <a:extLst>
                    <a:ext uri="{9D8B030D-6E8A-4147-A177-3AD203B41FA5}">
                      <a16:colId xmlns:a16="http://schemas.microsoft.com/office/drawing/2014/main" val="3311561063"/>
                    </a:ext>
                  </a:extLst>
                </a:gridCol>
                <a:gridCol w="2612426">
                  <a:extLst>
                    <a:ext uri="{9D8B030D-6E8A-4147-A177-3AD203B41FA5}">
                      <a16:colId xmlns:a16="http://schemas.microsoft.com/office/drawing/2014/main" val="519083869"/>
                    </a:ext>
                  </a:extLst>
                </a:gridCol>
              </a:tblGrid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団体</a:t>
                      </a: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名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100900"/>
                  </a:ext>
                </a:extLst>
              </a:tr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住所：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576305"/>
                  </a:ext>
                </a:extLst>
              </a:tr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担当部署：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743890"/>
                  </a:ext>
                </a:extLst>
              </a:tr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担当者名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848388"/>
                  </a:ext>
                </a:extLst>
              </a:tr>
              <a:tr h="33537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連絡先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電話番号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FAX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番号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07383"/>
                  </a:ext>
                </a:extLst>
              </a:tr>
              <a:tr h="3353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メールアドレス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356704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6DE25700-3E8D-4C63-A515-B642F574C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922869"/>
              </p:ext>
            </p:extLst>
          </p:nvPr>
        </p:nvGraphicFramePr>
        <p:xfrm>
          <a:off x="129543" y="4205462"/>
          <a:ext cx="6596375" cy="488014"/>
        </p:xfrm>
        <a:graphic>
          <a:graphicData uri="http://schemas.openxmlformats.org/drawingml/2006/table">
            <a:tbl>
              <a:tblPr firstRow="1" firstCol="1" bandRow="1"/>
              <a:tblGrid>
                <a:gridCol w="1862624">
                  <a:extLst>
                    <a:ext uri="{9D8B030D-6E8A-4147-A177-3AD203B41FA5}">
                      <a16:colId xmlns:a16="http://schemas.microsoft.com/office/drawing/2014/main" val="1647646644"/>
                    </a:ext>
                  </a:extLst>
                </a:gridCol>
                <a:gridCol w="4733751">
                  <a:extLst>
                    <a:ext uri="{9D8B030D-6E8A-4147-A177-3AD203B41FA5}">
                      <a16:colId xmlns:a16="http://schemas.microsoft.com/office/drawing/2014/main" val="1005463540"/>
                    </a:ext>
                  </a:extLst>
                </a:gridCol>
              </a:tblGrid>
              <a:tr h="4880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新商品開発プロジェクト団体</a:t>
                      </a: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名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100900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6DE25700-3E8D-4C63-A515-B642F574C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506729"/>
              </p:ext>
            </p:extLst>
          </p:nvPr>
        </p:nvGraphicFramePr>
        <p:xfrm>
          <a:off x="127343" y="7120661"/>
          <a:ext cx="6596376" cy="2012220"/>
        </p:xfrm>
        <a:graphic>
          <a:graphicData uri="http://schemas.openxmlformats.org/drawingml/2006/table">
            <a:tbl>
              <a:tblPr firstRow="1" firstCol="1" bandRow="1"/>
              <a:tblGrid>
                <a:gridCol w="783728">
                  <a:extLst>
                    <a:ext uri="{9D8B030D-6E8A-4147-A177-3AD203B41FA5}">
                      <a16:colId xmlns:a16="http://schemas.microsoft.com/office/drawing/2014/main" val="1647646644"/>
                    </a:ext>
                  </a:extLst>
                </a:gridCol>
                <a:gridCol w="718417">
                  <a:extLst>
                    <a:ext uri="{9D8B030D-6E8A-4147-A177-3AD203B41FA5}">
                      <a16:colId xmlns:a16="http://schemas.microsoft.com/office/drawing/2014/main" val="1005463540"/>
                    </a:ext>
                  </a:extLst>
                </a:gridCol>
                <a:gridCol w="391864">
                  <a:extLst>
                    <a:ext uri="{9D8B030D-6E8A-4147-A177-3AD203B41FA5}">
                      <a16:colId xmlns:a16="http://schemas.microsoft.com/office/drawing/2014/main" val="1003452045"/>
                    </a:ext>
                  </a:extLst>
                </a:gridCol>
                <a:gridCol w="1502145">
                  <a:extLst>
                    <a:ext uri="{9D8B030D-6E8A-4147-A177-3AD203B41FA5}">
                      <a16:colId xmlns:a16="http://schemas.microsoft.com/office/drawing/2014/main" val="3831755276"/>
                    </a:ext>
                  </a:extLst>
                </a:gridCol>
                <a:gridCol w="587796">
                  <a:extLst>
                    <a:ext uri="{9D8B030D-6E8A-4147-A177-3AD203B41FA5}">
                      <a16:colId xmlns:a16="http://schemas.microsoft.com/office/drawing/2014/main" val="3311561063"/>
                    </a:ext>
                  </a:extLst>
                </a:gridCol>
                <a:gridCol w="2612426">
                  <a:extLst>
                    <a:ext uri="{9D8B030D-6E8A-4147-A177-3AD203B41FA5}">
                      <a16:colId xmlns:a16="http://schemas.microsoft.com/office/drawing/2014/main" val="519083869"/>
                    </a:ext>
                  </a:extLst>
                </a:gridCol>
              </a:tblGrid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団体</a:t>
                      </a: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名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100900"/>
                  </a:ext>
                </a:extLst>
              </a:tr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住所：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576305"/>
                  </a:ext>
                </a:extLst>
              </a:tr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担当部署：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743890"/>
                  </a:ext>
                </a:extLst>
              </a:tr>
              <a:tr h="335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担当者名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848388"/>
                  </a:ext>
                </a:extLst>
              </a:tr>
              <a:tr h="33537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連絡先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電話番号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FAX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番号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07383"/>
                  </a:ext>
                </a:extLst>
              </a:tr>
              <a:tr h="3353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メールアドレス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8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356704"/>
                  </a:ext>
                </a:extLst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2677928" y="9560043"/>
            <a:ext cx="1502145" cy="3615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749" dirty="0">
                <a:latin typeface="Meiryo UI" panose="020B0604030504040204" pitchFamily="50" charset="-128"/>
                <a:ea typeface="Meiryo UI" panose="020B0604030504040204" pitchFamily="50" charset="-128"/>
              </a:rPr>
              <a:t>1/2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94A7B73-B098-488B-BC88-97314486AF0D}"/>
              </a:ext>
            </a:extLst>
          </p:cNvPr>
          <p:cNvSpPr txBox="1"/>
          <p:nvPr/>
        </p:nvSpPr>
        <p:spPr>
          <a:xfrm>
            <a:off x="-3468" y="84592"/>
            <a:ext cx="6858000" cy="432000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応募書（エントリーシート）　　　</a:t>
            </a:r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 </a:t>
            </a:r>
            <a:r>
              <a:rPr lang="en-US" altLang="ja-JP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03-5276-5457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589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2D32C0D5-EA03-4720-9BDB-E98A7CBD0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684871"/>
              </p:ext>
            </p:extLst>
          </p:nvPr>
        </p:nvGraphicFramePr>
        <p:xfrm>
          <a:off x="142160" y="871623"/>
          <a:ext cx="6573679" cy="8598210"/>
        </p:xfrm>
        <a:graphic>
          <a:graphicData uri="http://schemas.openxmlformats.org/drawingml/2006/table">
            <a:tbl>
              <a:tblPr firstRow="1" firstCol="1" bandRow="1"/>
              <a:tblGrid>
                <a:gridCol w="1643042">
                  <a:extLst>
                    <a:ext uri="{9D8B030D-6E8A-4147-A177-3AD203B41FA5}">
                      <a16:colId xmlns:a16="http://schemas.microsoft.com/office/drawing/2014/main" val="3825405356"/>
                    </a:ext>
                  </a:extLst>
                </a:gridCol>
                <a:gridCol w="4930637">
                  <a:extLst>
                    <a:ext uri="{9D8B030D-6E8A-4147-A177-3AD203B41FA5}">
                      <a16:colId xmlns:a16="http://schemas.microsoft.com/office/drawing/2014/main" val="176835807"/>
                    </a:ext>
                  </a:extLst>
                </a:gridCol>
              </a:tblGrid>
              <a:tr h="795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使用原材料</a:t>
                      </a:r>
                      <a:endParaRPr lang="en-US" altLang="ja-JP" sz="11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（魚種・産地）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744933"/>
                  </a:ext>
                </a:extLst>
              </a:tr>
              <a:tr h="795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具体的に</a:t>
                      </a:r>
                      <a:endParaRPr lang="en-US" altLang="ja-JP" sz="11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どのような</a:t>
                      </a:r>
                      <a:r>
                        <a:rPr lang="ja-JP" alt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商品</a:t>
                      </a: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を作りたいか</a:t>
                      </a:r>
                      <a:endParaRPr lang="en-US" altLang="ja-JP" sz="11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（例）○○の缶詰 等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136361"/>
                  </a:ext>
                </a:extLst>
              </a:tr>
              <a:tr h="795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消費者ターゲット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883273"/>
                  </a:ext>
                </a:extLst>
              </a:tr>
              <a:tr h="795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利用</a:t>
                      </a:r>
                      <a:r>
                        <a:rPr 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シーン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210072"/>
                  </a:ext>
                </a:extLst>
              </a:tr>
              <a:tr h="795634">
                <a:tc>
                  <a:txBody>
                    <a:bodyPr/>
                    <a:lstStyle/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希望販路</a:t>
                      </a: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000197"/>
                  </a:ext>
                </a:extLst>
              </a:tr>
              <a:tr h="2252386">
                <a:tc>
                  <a:txBody>
                    <a:bodyPr/>
                    <a:lstStyle/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新商品開発事業に</a:t>
                      </a:r>
                      <a:endParaRPr kumimoji="0"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応募した経緯</a:t>
                      </a:r>
                      <a:endParaRPr kumimoji="0" lang="ja-JP" altLang="ja-JP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7405805"/>
                  </a:ext>
                </a:extLst>
              </a:tr>
              <a:tr h="2367654">
                <a:tc>
                  <a:txBody>
                    <a:bodyPr/>
                    <a:lstStyle/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開発した商品をどのように</a:t>
                      </a: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育て上げていきたいか</a:t>
                      </a:r>
                      <a:endParaRPr kumimoji="0" lang="ja-JP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201" marR="622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053616"/>
                  </a:ext>
                </a:extLst>
              </a:tr>
            </a:tbl>
          </a:graphicData>
        </a:graphic>
      </p:graphicFrame>
      <p:sp>
        <p:nvSpPr>
          <p:cNvPr id="10" name="Rectangle 4">
            <a:extLst>
              <a:ext uri="{FF2B5EF4-FFF2-40B4-BE49-F238E27FC236}">
                <a16:creationId xmlns:a16="http://schemas.microsoft.com/office/drawing/2014/main" id="{0BFE9C35-C163-4D17-A94A-38889A85C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09" y="622842"/>
            <a:ext cx="864797" cy="251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2935" tIns="41468" rIns="82935" bIns="41468" numCol="1" anchor="ctr" anchorCtr="0" compatLnSpc="1">
            <a:prstTxWarp prst="textNoShape">
              <a:avLst/>
            </a:prstTxWarp>
            <a:spAutoFit/>
          </a:bodyPr>
          <a:lstStyle/>
          <a:p>
            <a:pPr defTabSz="82936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088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■商品情報</a:t>
            </a:r>
            <a:endParaRPr kumimoji="0" lang="ja-JP" altLang="ja-JP" sz="254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677928" y="9560043"/>
            <a:ext cx="1502145" cy="3615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749" dirty="0">
                <a:latin typeface="Meiryo UI" panose="020B0604030504040204" pitchFamily="50" charset="-128"/>
                <a:ea typeface="Meiryo UI" panose="020B0604030504040204" pitchFamily="50" charset="-128"/>
              </a:rPr>
              <a:t>2/2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31166" y="597291"/>
            <a:ext cx="3983949" cy="48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70" dirty="0">
                <a:latin typeface="Meiryo UI" panose="020B0604030504040204" pitchFamily="50" charset="-128"/>
                <a:ea typeface="Meiryo UI" panose="020B0604030504040204" pitchFamily="50" charset="-128"/>
              </a:rPr>
              <a:t>記入欄が足りない場合は、シートをコピーしてご記入ください。</a:t>
            </a:r>
            <a:endParaRPr lang="en-US" altLang="ja-JP" sz="127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7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94A7B73-B098-488B-BC88-97314486AF0D}"/>
              </a:ext>
            </a:extLst>
          </p:cNvPr>
          <p:cNvSpPr txBox="1"/>
          <p:nvPr/>
        </p:nvSpPr>
        <p:spPr>
          <a:xfrm>
            <a:off x="-3468" y="84592"/>
            <a:ext cx="6858000" cy="432000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応募書（エントリーシート）　　　</a:t>
            </a:r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 </a:t>
            </a:r>
            <a:r>
              <a:rPr lang="en-US" altLang="ja-JP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03-5276-5457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1680390"/>
      </p:ext>
    </p:extLst>
  </p:cSld>
  <p:clrMapOvr>
    <a:masterClrMapping/>
  </p:clrMapOvr>
</p:sld>
</file>

<file path=ppt/theme/theme1.xml><?xml version="1.0" encoding="utf-8"?>
<a:theme xmlns:a="http://schemas.openxmlformats.org/drawingml/2006/main" name="21048_hobby_fly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