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Lst>
  <p:notesMasterIdLst>
    <p:notesMasterId r:id="rId22"/>
  </p:notesMasterIdLst>
  <p:handoutMasterIdLst>
    <p:handoutMasterId r:id="rId23"/>
  </p:handoutMasterIdLst>
  <p:sldIdLst>
    <p:sldId id="256" r:id="rId2"/>
    <p:sldId id="365" r:id="rId3"/>
    <p:sldId id="366" r:id="rId4"/>
    <p:sldId id="368" r:id="rId5"/>
    <p:sldId id="367" r:id="rId6"/>
    <p:sldId id="369" r:id="rId7"/>
    <p:sldId id="371" r:id="rId8"/>
    <p:sldId id="378" r:id="rId9"/>
    <p:sldId id="372" r:id="rId10"/>
    <p:sldId id="295" r:id="rId11"/>
    <p:sldId id="271" r:id="rId12"/>
    <p:sldId id="373" r:id="rId13"/>
    <p:sldId id="379" r:id="rId14"/>
    <p:sldId id="381" r:id="rId15"/>
    <p:sldId id="380" r:id="rId16"/>
    <p:sldId id="374" r:id="rId17"/>
    <p:sldId id="346" r:id="rId18"/>
    <p:sldId id="375" r:id="rId19"/>
    <p:sldId id="376" r:id="rId20"/>
    <p:sldId id="317" r:id="rId21"/>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97" userDrawn="1">
          <p15:clr>
            <a:srgbClr val="A4A3A4"/>
          </p15:clr>
        </p15:guide>
        <p15:guide id="2" pos="2195" userDrawn="1">
          <p15:clr>
            <a:srgbClr val="A4A3A4"/>
          </p15:clr>
        </p15:guide>
        <p15:guide id="3" orient="horz" pos="3224" userDrawn="1">
          <p15:clr>
            <a:srgbClr val="A4A3A4"/>
          </p15:clr>
        </p15:guide>
        <p15:guide id="4"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6600"/>
    <a:srgbClr val="FF0000"/>
    <a:srgbClr val="FFE389"/>
    <a:srgbClr val="FFF3CD"/>
    <a:srgbClr val="FF3300"/>
    <a:srgbClr val="FFFF00"/>
    <a:srgbClr val="ABF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0802" autoAdjust="0"/>
  </p:normalViewPr>
  <p:slideViewPr>
    <p:cSldViewPr>
      <p:cViewPr varScale="1">
        <p:scale>
          <a:sx n="74" d="100"/>
          <a:sy n="74" d="100"/>
        </p:scale>
        <p:origin x="1027"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334" y="72"/>
      </p:cViewPr>
      <p:guideLst>
        <p:guide orient="horz" pos="3197"/>
        <p:guide pos="2195"/>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3"/>
            <a:ext cx="3076363" cy="511730"/>
          </a:xfrm>
          <a:prstGeom prst="rect">
            <a:avLst/>
          </a:prstGeom>
        </p:spPr>
        <p:txBody>
          <a:bodyPr vert="horz" lIns="95416" tIns="47708" rIns="95416" bIns="47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4021299" y="3"/>
            <a:ext cx="3076363" cy="511730"/>
          </a:xfrm>
          <a:prstGeom prst="rect">
            <a:avLst/>
          </a:prstGeom>
        </p:spPr>
        <p:txBody>
          <a:bodyPr vert="horz" lIns="95416" tIns="47708" rIns="95416" bIns="47708" rtlCol="0"/>
          <a:lstStyle>
            <a:lvl1pPr algn="r" fontAlgn="auto">
              <a:spcBef>
                <a:spcPts val="0"/>
              </a:spcBef>
              <a:spcAft>
                <a:spcPts val="0"/>
              </a:spcAft>
              <a:defRPr sz="1200">
                <a:latin typeface="+mn-lt"/>
                <a:ea typeface="+mn-ea"/>
              </a:defRPr>
            </a:lvl1pPr>
          </a:lstStyle>
          <a:p>
            <a:pPr>
              <a:defRPr/>
            </a:pPr>
            <a:fld id="{387D0009-F700-4B01-B601-DEF0F2643892}" type="datetimeFigureOut">
              <a:rPr lang="ja-JP" altLang="en-US"/>
              <a:pPr>
                <a:defRPr/>
              </a:pPr>
              <a:t>2021/3/3</a:t>
            </a:fld>
            <a:endParaRPr lang="ja-JP" altLang="en-US" dirty="0"/>
          </a:p>
        </p:txBody>
      </p:sp>
      <p:sp>
        <p:nvSpPr>
          <p:cNvPr id="4" name="フッター プレースホルダ 3"/>
          <p:cNvSpPr>
            <a:spLocks noGrp="1"/>
          </p:cNvSpPr>
          <p:nvPr>
            <p:ph type="ftr" sz="quarter" idx="2"/>
          </p:nvPr>
        </p:nvSpPr>
        <p:spPr>
          <a:xfrm>
            <a:off x="5" y="9721111"/>
            <a:ext cx="3076363" cy="511730"/>
          </a:xfrm>
          <a:prstGeom prst="rect">
            <a:avLst/>
          </a:prstGeom>
        </p:spPr>
        <p:txBody>
          <a:bodyPr vert="horz" lIns="95416" tIns="47708" rIns="95416" bIns="47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4021299" y="9721111"/>
            <a:ext cx="3076363" cy="511730"/>
          </a:xfrm>
          <a:prstGeom prst="rect">
            <a:avLst/>
          </a:prstGeom>
        </p:spPr>
        <p:txBody>
          <a:bodyPr vert="horz" lIns="95416" tIns="47708" rIns="95416" bIns="47708" rtlCol="0" anchor="b"/>
          <a:lstStyle>
            <a:lvl1pPr algn="r" fontAlgn="auto">
              <a:spcBef>
                <a:spcPts val="0"/>
              </a:spcBef>
              <a:spcAft>
                <a:spcPts val="0"/>
              </a:spcAft>
              <a:defRPr sz="1200">
                <a:latin typeface="+mn-lt"/>
                <a:ea typeface="+mn-ea"/>
              </a:defRPr>
            </a:lvl1pPr>
          </a:lstStyle>
          <a:p>
            <a:pPr>
              <a:defRPr/>
            </a:pPr>
            <a:fld id="{3E69DEE5-D737-4C59-88E4-18AC57E2F500}" type="slidenum">
              <a:rPr lang="ja-JP" altLang="en-US"/>
              <a:pPr>
                <a:defRPr/>
              </a:pPr>
              <a:t>‹#›</a:t>
            </a:fld>
            <a:endParaRPr lang="ja-JP" altLang="en-US" dirty="0"/>
          </a:p>
        </p:txBody>
      </p:sp>
    </p:spTree>
    <p:extLst>
      <p:ext uri="{BB962C8B-B14F-4D97-AF65-F5344CB8AC3E}">
        <p14:creationId xmlns:p14="http://schemas.microsoft.com/office/powerpoint/2010/main" val="7562121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3"/>
            <a:ext cx="3076363" cy="511730"/>
          </a:xfrm>
          <a:prstGeom prst="rect">
            <a:avLst/>
          </a:prstGeom>
        </p:spPr>
        <p:txBody>
          <a:bodyPr vert="horz" lIns="95416" tIns="47708" rIns="95416" bIns="47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4021299" y="3"/>
            <a:ext cx="3076363" cy="511730"/>
          </a:xfrm>
          <a:prstGeom prst="rect">
            <a:avLst/>
          </a:prstGeom>
        </p:spPr>
        <p:txBody>
          <a:bodyPr vert="horz" lIns="95416" tIns="47708" rIns="95416" bIns="47708" rtlCol="0"/>
          <a:lstStyle>
            <a:lvl1pPr algn="r" fontAlgn="auto">
              <a:spcBef>
                <a:spcPts val="0"/>
              </a:spcBef>
              <a:spcAft>
                <a:spcPts val="0"/>
              </a:spcAft>
              <a:defRPr sz="1200">
                <a:latin typeface="+mn-lt"/>
                <a:ea typeface="+mn-ea"/>
              </a:defRPr>
            </a:lvl1pPr>
          </a:lstStyle>
          <a:p>
            <a:pPr>
              <a:defRPr/>
            </a:pPr>
            <a:fld id="{63498098-3C18-4256-B276-326FA0885AFD}" type="datetimeFigureOut">
              <a:rPr lang="ja-JP" altLang="en-US"/>
              <a:pPr>
                <a:defRPr/>
              </a:pPr>
              <a:t>2021/3/3</a:t>
            </a:fld>
            <a:endParaRPr lang="ja-JP" altLang="en-US" dirty="0"/>
          </a:p>
        </p:txBody>
      </p:sp>
      <p:sp>
        <p:nvSpPr>
          <p:cNvPr id="4" name="スライド イメージ プレースホルダ 3"/>
          <p:cNvSpPr>
            <a:spLocks noGrp="1" noRot="1" noChangeAspect="1"/>
          </p:cNvSpPr>
          <p:nvPr>
            <p:ph type="sldImg" idx="2"/>
          </p:nvPr>
        </p:nvSpPr>
        <p:spPr>
          <a:xfrm>
            <a:off x="987425" y="763588"/>
            <a:ext cx="5124450" cy="3843337"/>
          </a:xfrm>
          <a:prstGeom prst="rect">
            <a:avLst/>
          </a:prstGeom>
          <a:noFill/>
          <a:ln w="12700">
            <a:solidFill>
              <a:prstClr val="black"/>
            </a:solidFill>
          </a:ln>
        </p:spPr>
        <p:txBody>
          <a:bodyPr vert="horz" lIns="95416" tIns="47708" rIns="95416" bIns="47708" rtlCol="0" anchor="ctr"/>
          <a:lstStyle/>
          <a:p>
            <a:pPr lvl="0"/>
            <a:endParaRPr lang="ja-JP" altLang="en-US" noProof="0" dirty="0"/>
          </a:p>
        </p:txBody>
      </p:sp>
      <p:sp>
        <p:nvSpPr>
          <p:cNvPr id="5" name="ノート プレースホルダ 4"/>
          <p:cNvSpPr>
            <a:spLocks noGrp="1"/>
          </p:cNvSpPr>
          <p:nvPr>
            <p:ph type="body" sz="quarter" idx="3"/>
          </p:nvPr>
        </p:nvSpPr>
        <p:spPr>
          <a:xfrm>
            <a:off x="709930" y="4861446"/>
            <a:ext cx="5679440" cy="4605575"/>
          </a:xfrm>
          <a:prstGeom prst="rect">
            <a:avLst/>
          </a:prstGeom>
        </p:spPr>
        <p:txBody>
          <a:bodyPr vert="horz" lIns="95416" tIns="47708" rIns="95416" bIns="4770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5" y="9721111"/>
            <a:ext cx="3076363" cy="511730"/>
          </a:xfrm>
          <a:prstGeom prst="rect">
            <a:avLst/>
          </a:prstGeom>
        </p:spPr>
        <p:txBody>
          <a:bodyPr vert="horz" lIns="95416" tIns="47708" rIns="95416" bIns="47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4021299" y="9721111"/>
            <a:ext cx="3076363" cy="511730"/>
          </a:xfrm>
          <a:prstGeom prst="rect">
            <a:avLst/>
          </a:prstGeom>
        </p:spPr>
        <p:txBody>
          <a:bodyPr vert="horz" lIns="95416" tIns="47708" rIns="95416" bIns="47708" rtlCol="0" anchor="b"/>
          <a:lstStyle>
            <a:lvl1pPr algn="r" fontAlgn="auto">
              <a:spcBef>
                <a:spcPts val="0"/>
              </a:spcBef>
              <a:spcAft>
                <a:spcPts val="0"/>
              </a:spcAft>
              <a:defRPr sz="1200">
                <a:latin typeface="+mn-lt"/>
                <a:ea typeface="+mn-ea"/>
              </a:defRPr>
            </a:lvl1pPr>
          </a:lstStyle>
          <a:p>
            <a:pPr>
              <a:defRPr/>
            </a:pPr>
            <a:fld id="{684AEB33-D43F-4794-899E-C95E705A25A5}" type="slidenum">
              <a:rPr lang="ja-JP" altLang="en-US"/>
              <a:pPr>
                <a:defRPr/>
              </a:pPr>
              <a:t>‹#›</a:t>
            </a:fld>
            <a:endParaRPr lang="ja-JP" altLang="en-US" dirty="0"/>
          </a:p>
        </p:txBody>
      </p:sp>
    </p:spTree>
    <p:extLst>
      <p:ext uri="{BB962C8B-B14F-4D97-AF65-F5344CB8AC3E}">
        <p14:creationId xmlns:p14="http://schemas.microsoft.com/office/powerpoint/2010/main" val="37422440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皆さんこんにちは。</a:t>
            </a:r>
            <a:r>
              <a:rPr lang="ja-JP" altLang="en-US" dirty="0" smtClean="0"/>
              <a:t>○○○選挙管理委員会の○</a:t>
            </a:r>
            <a:r>
              <a:rPr lang="ja-JP" altLang="ja-JP" dirty="0" smtClean="0"/>
              <a:t>〇です。</a:t>
            </a:r>
          </a:p>
          <a:p>
            <a:r>
              <a:rPr kumimoji="1" lang="ja-JP" altLang="en-US" dirty="0" smtClean="0"/>
              <a:t>本日は皆様に選挙についての講座と模擬選挙を行いたいと思います。</a:t>
            </a:r>
            <a:endParaRPr kumimoji="1" lang="en-US" altLang="ja-JP" dirty="0" smtClean="0"/>
          </a:p>
          <a:p>
            <a:r>
              <a:rPr lang="ja-JP" altLang="en-US" dirty="0" smtClean="0"/>
              <a:t>よろしくお願いいたします。</a:t>
            </a:r>
            <a:endParaRPr lang="en-US" altLang="ja-JP" dirty="0" smtClean="0"/>
          </a:p>
        </p:txBody>
      </p:sp>
    </p:spTree>
    <p:extLst>
      <p:ext uri="{BB962C8B-B14F-4D97-AF65-F5344CB8AC3E}">
        <p14:creationId xmlns:p14="http://schemas.microsoft.com/office/powerpoint/2010/main" val="2832863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ではここでクイズです。</a:t>
            </a:r>
            <a:endParaRPr kumimoji="1" lang="en-US" altLang="ja-JP" dirty="0" smtClean="0"/>
          </a:p>
          <a:p>
            <a:r>
              <a:rPr lang="ja-JP" altLang="en-US" dirty="0" smtClean="0"/>
              <a:t>実際に、若い人たちはどのくらい投票に行っているのかみてみましょう。</a:t>
            </a:r>
            <a:endParaRPr lang="en-US" altLang="ja-JP" dirty="0" smtClean="0"/>
          </a:p>
          <a:p>
            <a:r>
              <a:rPr kumimoji="1" lang="ja-JP" altLang="en-US" dirty="0" smtClean="0"/>
              <a:t>クイズ、</a:t>
            </a:r>
            <a:r>
              <a:rPr lang="en-US" altLang="ja-JP" dirty="0" smtClean="0"/>
              <a:t> </a:t>
            </a:r>
            <a:r>
              <a:rPr lang="ja-JP" altLang="en-US" dirty="0" smtClean="0"/>
              <a:t>２０１９年７月２１日</a:t>
            </a:r>
            <a:r>
              <a:rPr lang="ja-JP" altLang="ja-JP" dirty="0" smtClean="0"/>
              <a:t>に行われた</a:t>
            </a:r>
            <a:r>
              <a:rPr lang="ja-JP" altLang="en-US" dirty="0" smtClean="0"/>
              <a:t>国の代表を決める選挙、「参議院議員選挙」</a:t>
            </a:r>
            <a:r>
              <a:rPr lang="ja-JP" altLang="ja-JP" dirty="0" smtClean="0"/>
              <a:t>の</a:t>
            </a:r>
            <a:r>
              <a:rPr lang="en-US" altLang="ja-JP" dirty="0" smtClean="0"/>
              <a:t>18</a:t>
            </a:r>
            <a:r>
              <a:rPr lang="ja-JP" altLang="en-US" dirty="0" smtClean="0"/>
              <a:t>歳</a:t>
            </a:r>
            <a:r>
              <a:rPr lang="ja-JP" altLang="ja-JP" dirty="0" smtClean="0"/>
              <a:t>から</a:t>
            </a:r>
            <a:r>
              <a:rPr lang="en-US" altLang="ja-JP" dirty="0" smtClean="0"/>
              <a:t>24</a:t>
            </a:r>
            <a:r>
              <a:rPr lang="ja-JP" altLang="ja-JP" dirty="0" smtClean="0"/>
              <a:t>歳の投票率は何％でしょうか？</a:t>
            </a:r>
            <a:endParaRPr lang="en-US" altLang="ja-JP" dirty="0" smtClean="0"/>
          </a:p>
          <a:p>
            <a:r>
              <a:rPr lang="ja-JP" altLang="en-US" dirty="0" smtClean="0"/>
              <a:t>①およそ２８</a:t>
            </a:r>
            <a:r>
              <a:rPr lang="ja-JP" altLang="ja-JP" dirty="0" smtClean="0"/>
              <a:t>％</a:t>
            </a:r>
            <a:endParaRPr lang="en-US" altLang="ja-JP" dirty="0" smtClean="0"/>
          </a:p>
          <a:p>
            <a:pPr lvl="0"/>
            <a:r>
              <a:rPr lang="ja-JP" altLang="en-US" dirty="0" smtClean="0"/>
              <a:t>②およそ５８</a:t>
            </a:r>
            <a:r>
              <a:rPr lang="ja-JP" altLang="ja-JP" dirty="0" smtClean="0"/>
              <a:t>％</a:t>
            </a:r>
          </a:p>
          <a:p>
            <a:pPr lvl="0"/>
            <a:r>
              <a:rPr lang="ja-JP" altLang="en-US" dirty="0" smtClean="0"/>
              <a:t>③およそ８８</a:t>
            </a:r>
            <a:r>
              <a:rPr lang="ja-JP" altLang="ja-JP" dirty="0" smtClean="0"/>
              <a:t>％</a:t>
            </a:r>
          </a:p>
          <a:p>
            <a:r>
              <a:rPr lang="ja-JP" altLang="en-US" dirty="0" smtClean="0"/>
              <a:t>（順番に手を挙げてもらう</a:t>
            </a:r>
            <a:r>
              <a:rPr lang="en-US" altLang="ja-JP" dirty="0" smtClean="0"/>
              <a:t>or</a:t>
            </a:r>
            <a:r>
              <a:rPr lang="ja-JP" altLang="en-US" dirty="0" smtClean="0"/>
              <a:t>挙手制で答えを聞く）</a:t>
            </a:r>
            <a:endParaRPr lang="en-US" altLang="ja-JP" dirty="0" smtClean="0"/>
          </a:p>
          <a:p>
            <a:r>
              <a:rPr lang="ja-JP" altLang="ja-JP" dirty="0" smtClean="0"/>
              <a:t>それでは答えを発表します。</a:t>
            </a:r>
          </a:p>
        </p:txBody>
      </p:sp>
    </p:spTree>
    <p:extLst>
      <p:ext uri="{BB962C8B-B14F-4D97-AF65-F5344CB8AC3E}">
        <p14:creationId xmlns:p14="http://schemas.microsoft.com/office/powerpoint/2010/main" val="318973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正解は①およそ２８％。</a:t>
            </a:r>
            <a:endParaRPr kumimoji="1" lang="en-US" altLang="ja-JP" dirty="0" smtClean="0"/>
          </a:p>
          <a:p>
            <a:r>
              <a:rPr lang="ja-JP" altLang="en-US" dirty="0" smtClean="0"/>
              <a:t>福島</a:t>
            </a:r>
            <a:r>
              <a:rPr lang="ja-JP" altLang="ja-JP" dirty="0" smtClean="0"/>
              <a:t>県に住む若者のうち、まさに</a:t>
            </a:r>
            <a:r>
              <a:rPr lang="en-US" altLang="ja-JP" dirty="0" smtClean="0"/>
              <a:t>3</a:t>
            </a:r>
            <a:r>
              <a:rPr lang="ja-JP" altLang="ja-JP" dirty="0" smtClean="0"/>
              <a:t>人に１人</a:t>
            </a:r>
            <a:r>
              <a:rPr lang="ja-JP" altLang="en-US" dirty="0" smtClean="0"/>
              <a:t>も投票に行っていない</a:t>
            </a:r>
            <a:r>
              <a:rPr lang="ja-JP" altLang="ja-JP" dirty="0" smtClean="0"/>
              <a:t>というのが現実です。</a:t>
            </a:r>
            <a:endParaRPr lang="en-US" altLang="ja-JP" dirty="0" smtClean="0"/>
          </a:p>
        </p:txBody>
      </p:sp>
    </p:spTree>
    <p:extLst>
      <p:ext uri="{BB962C8B-B14F-4D97-AF65-F5344CB8AC3E}">
        <p14:creationId xmlns:p14="http://schemas.microsoft.com/office/powerpoint/2010/main" val="273953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選挙に行かないとどうなるのかについてお話しします。</a:t>
            </a:r>
            <a:endParaRPr kumimoji="1" lang="en-US" altLang="ja-JP" dirty="0" smtClean="0"/>
          </a:p>
          <a:p>
            <a:endParaRPr kumimoji="1" lang="en-US" altLang="ja-JP" dirty="0" smtClean="0"/>
          </a:p>
          <a:p>
            <a:r>
              <a:rPr kumimoji="1" lang="ja-JP" altLang="en-US" dirty="0" smtClean="0"/>
              <a:t>クラスでグラウンドの使用方法を投票で決めることになりました。サッカーをしたいと思っている人が</a:t>
            </a:r>
            <a:r>
              <a:rPr kumimoji="1" lang="en-US" altLang="ja-JP" dirty="0" smtClean="0"/>
              <a:t>10</a:t>
            </a:r>
            <a:r>
              <a:rPr kumimoji="1" lang="ja-JP" altLang="en-US" dirty="0" smtClean="0"/>
              <a:t>人。</a:t>
            </a:r>
            <a:endParaRPr kumimoji="1" lang="en-US" altLang="ja-JP" dirty="0" smtClean="0"/>
          </a:p>
          <a:p>
            <a:r>
              <a:rPr kumimoji="1" lang="ja-JP" altLang="en-US" dirty="0" smtClean="0"/>
              <a:t>野球をしたいと思っている人が</a:t>
            </a:r>
            <a:r>
              <a:rPr kumimoji="1" lang="en-US" altLang="ja-JP" dirty="0" smtClean="0"/>
              <a:t>6</a:t>
            </a:r>
            <a:r>
              <a:rPr kumimoji="1" lang="ja-JP" altLang="en-US" dirty="0" smtClean="0"/>
              <a:t>人います。</a:t>
            </a:r>
            <a:endParaRPr kumimoji="1" lang="en-US" altLang="ja-JP" dirty="0" smtClean="0"/>
          </a:p>
          <a:p>
            <a:r>
              <a:rPr kumimoji="1" lang="ja-JP" altLang="en-US" dirty="0" smtClean="0"/>
              <a:t>このうち、野球をしたいと思っている人は</a:t>
            </a:r>
            <a:r>
              <a:rPr kumimoji="1" lang="en-US" altLang="ja-JP" dirty="0" smtClean="0"/>
              <a:t>6</a:t>
            </a:r>
            <a:r>
              <a:rPr kumimoji="1" lang="ja-JP" altLang="en-US" dirty="0" smtClean="0"/>
              <a:t>人中全員が投票したのに対し、サッカーしたいと思っている</a:t>
            </a:r>
            <a:r>
              <a:rPr kumimoji="1" lang="en-US" altLang="ja-JP" dirty="0" smtClean="0"/>
              <a:t>10</a:t>
            </a:r>
            <a:r>
              <a:rPr kumimoji="1" lang="ja-JP" altLang="en-US" dirty="0" smtClean="0"/>
              <a:t>人中</a:t>
            </a:r>
            <a:r>
              <a:rPr kumimoji="1" lang="en-US" altLang="ja-JP" dirty="0" smtClean="0"/>
              <a:t>5</a:t>
            </a:r>
            <a:r>
              <a:rPr kumimoji="1" lang="ja-JP" altLang="en-US" dirty="0" smtClean="0"/>
              <a:t>人は投票しませんでした。</a:t>
            </a:r>
            <a:endParaRPr kumimoji="1" lang="en-US" altLang="ja-JP" dirty="0" smtClean="0"/>
          </a:p>
          <a:p>
            <a:endParaRPr kumimoji="1" lang="en-US" altLang="ja-JP" dirty="0" smtClean="0"/>
          </a:p>
          <a:p>
            <a:r>
              <a:rPr kumimoji="1" lang="ja-JP" altLang="en-US" dirty="0" smtClean="0"/>
              <a:t>そうすると実際はサッカーをしたい人のほうが多いのに、投票の結果野球に決まってしまいます。投票に行かないとこのようなことになってしまいます。</a:t>
            </a:r>
            <a:endParaRPr kumimoji="1" lang="en-US" altLang="ja-JP" dirty="0" smtClean="0"/>
          </a:p>
        </p:txBody>
      </p:sp>
    </p:spTree>
    <p:extLst>
      <p:ext uri="{BB962C8B-B14F-4D97-AF65-F5344CB8AC3E}">
        <p14:creationId xmlns:p14="http://schemas.microsoft.com/office/powerpoint/2010/main" val="161489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投票しないということは、自分の意見を言わないということです。</a:t>
            </a:r>
            <a:endParaRPr kumimoji="1" lang="en-US" altLang="ja-JP" dirty="0" smtClean="0"/>
          </a:p>
          <a:p>
            <a:endParaRPr kumimoji="1" lang="ja-JP" altLang="en-US" dirty="0"/>
          </a:p>
        </p:txBody>
      </p:sp>
    </p:spTree>
    <p:extLst>
      <p:ext uri="{BB962C8B-B14F-4D97-AF65-F5344CB8AC3E}">
        <p14:creationId xmlns:p14="http://schemas.microsoft.com/office/powerpoint/2010/main" val="161489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みんなが選挙に行かないと、自分たちの国やまちの運営について意見を言わない人が増えます。</a:t>
            </a:r>
            <a:endParaRPr kumimoji="1" lang="en-US" altLang="ja-JP" dirty="0" smtClean="0"/>
          </a:p>
          <a:p>
            <a:endParaRPr kumimoji="1" lang="ja-JP" altLang="en-US" dirty="0"/>
          </a:p>
        </p:txBody>
      </p:sp>
    </p:spTree>
    <p:extLst>
      <p:ext uri="{BB962C8B-B14F-4D97-AF65-F5344CB8AC3E}">
        <p14:creationId xmlns:p14="http://schemas.microsoft.com/office/powerpoint/2010/main" val="161489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そうすると、政治に幅広い意見が反映されず、一部の人の意見に偏った政治になってしまいます。</a:t>
            </a:r>
            <a:endParaRPr kumimoji="1" lang="en-US" altLang="ja-JP" dirty="0" smtClean="0"/>
          </a:p>
          <a:p>
            <a:endParaRPr kumimoji="1" lang="ja-JP" altLang="en-US" dirty="0"/>
          </a:p>
        </p:txBody>
      </p:sp>
    </p:spTree>
    <p:extLst>
      <p:ext uri="{BB962C8B-B14F-4D97-AF65-F5344CB8AC3E}">
        <p14:creationId xmlns:p14="http://schemas.microsoft.com/office/powerpoint/2010/main" val="161489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なぜ投票に行かないのでしょう。</a:t>
            </a:r>
            <a:endParaRPr kumimoji="1" lang="en-US" altLang="ja-JP" dirty="0" smtClean="0"/>
          </a:p>
          <a:p>
            <a:r>
              <a:rPr kumimoji="1" lang="ja-JP" altLang="en-US" dirty="0" smtClean="0"/>
              <a:t>忙しいから？だれに投票してよいのか分からないから？投票は難しそうだし、面倒だから？</a:t>
            </a:r>
            <a:endParaRPr kumimoji="1" lang="ja-JP" altLang="en-US" dirty="0"/>
          </a:p>
        </p:txBody>
      </p:sp>
    </p:spTree>
    <p:extLst>
      <p:ext uri="{BB962C8B-B14F-4D97-AF65-F5344CB8AC3E}">
        <p14:creationId xmlns:p14="http://schemas.microsoft.com/office/powerpoint/2010/main" val="292909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忙しくて行けない人には</a:t>
            </a:r>
            <a:r>
              <a:rPr lang="ja-JP" altLang="ja-JP" dirty="0" smtClean="0"/>
              <a:t>「期日前投票制度」</a:t>
            </a:r>
            <a:r>
              <a:rPr lang="ja-JP" altLang="en-US" dirty="0" smtClean="0"/>
              <a:t>があります。</a:t>
            </a:r>
            <a:endParaRPr lang="en-US" altLang="ja-JP" dirty="0" smtClean="0"/>
          </a:p>
          <a:p>
            <a:r>
              <a:rPr lang="ja-JP" altLang="ja-JP" dirty="0" smtClean="0"/>
              <a:t>「期日前投票制度」とは、投票日に</a:t>
            </a:r>
            <a:r>
              <a:rPr lang="ja-JP" altLang="en-US" dirty="0" smtClean="0"/>
              <a:t>アルバイト</a:t>
            </a:r>
            <a:r>
              <a:rPr lang="ja-JP" altLang="ja-JP" dirty="0" smtClean="0"/>
              <a:t>や</a:t>
            </a:r>
            <a:r>
              <a:rPr lang="ja-JP" altLang="en-US" dirty="0" smtClean="0"/>
              <a:t>学校の行事、</a:t>
            </a:r>
            <a:r>
              <a:rPr lang="ja-JP" altLang="ja-JP" dirty="0" smtClean="0"/>
              <a:t>旅行など</a:t>
            </a:r>
            <a:r>
              <a:rPr lang="ja-JP" altLang="en-US" dirty="0" smtClean="0"/>
              <a:t>で投票にいけない人は、投票日の前でも投票できる</a:t>
            </a:r>
            <a:endParaRPr lang="en-US" altLang="ja-JP" dirty="0" smtClean="0"/>
          </a:p>
          <a:p>
            <a:r>
              <a:rPr lang="ja-JP" altLang="en-US" dirty="0" smtClean="0"/>
              <a:t>期日前投票を利用できます。</a:t>
            </a:r>
            <a:endParaRPr lang="en-US" altLang="ja-JP" dirty="0" smtClean="0"/>
          </a:p>
        </p:txBody>
      </p:sp>
    </p:spTree>
    <p:extLst>
      <p:ext uri="{BB962C8B-B14F-4D97-AF65-F5344CB8AC3E}">
        <p14:creationId xmlns:p14="http://schemas.microsoft.com/office/powerpoint/2010/main" val="334688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次に誰に投票してよいか分からないという人のために候補者や政党の情報の集め方を紹介します。</a:t>
            </a:r>
            <a:endParaRPr kumimoji="1" lang="en-US" altLang="ja-JP" dirty="0" smtClean="0"/>
          </a:p>
        </p:txBody>
      </p:sp>
    </p:spTree>
    <p:extLst>
      <p:ext uri="{BB962C8B-B14F-4D97-AF65-F5344CB8AC3E}">
        <p14:creationId xmlns:p14="http://schemas.microsoft.com/office/powerpoint/2010/main" val="3108046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また、投票って難しそうだし、面倒だという人に。</a:t>
            </a:r>
            <a:endParaRPr kumimoji="1" lang="en-US" altLang="ja-JP" dirty="0" smtClean="0"/>
          </a:p>
          <a:p>
            <a:r>
              <a:rPr kumimoji="1" lang="ja-JP" altLang="en-US" dirty="0" smtClean="0"/>
              <a:t>時間がかかりそう・・・いえいえ、投票用紙をもらって記入して投票箱に入れるだけ。時間はそんなにかかりません。</a:t>
            </a:r>
            <a:endParaRPr kumimoji="1" lang="en-US" altLang="ja-JP" dirty="0" smtClean="0"/>
          </a:p>
          <a:p>
            <a:endParaRPr kumimoji="1" lang="en-US" altLang="ja-JP" dirty="0" smtClean="0"/>
          </a:p>
          <a:p>
            <a:r>
              <a:rPr kumimoji="1" lang="ja-JP" altLang="en-US" dirty="0" smtClean="0"/>
              <a:t>もっていかないといけないものが色々あるんじゃないの？いえいえ、家に送られてくる投票所入場券を持っていくだけ。またなくても投票は出来ます。</a:t>
            </a:r>
            <a:endParaRPr kumimoji="1" lang="en-US" altLang="ja-JP" dirty="0" smtClean="0"/>
          </a:p>
          <a:p>
            <a:r>
              <a:rPr kumimoji="1" lang="ja-JP" altLang="en-US" dirty="0" smtClean="0"/>
              <a:t>筆記用具も投票所にあります。</a:t>
            </a:r>
            <a:endParaRPr kumimoji="1" lang="en-US" altLang="ja-JP" dirty="0" smtClean="0"/>
          </a:p>
          <a:p>
            <a:r>
              <a:rPr kumimoji="1" lang="ja-JP" altLang="en-US" dirty="0" smtClean="0"/>
              <a:t>投票って意外と簡単なんです！ホント？信じられない？では実際に投票を体験してみましょう！</a:t>
            </a:r>
            <a:endParaRPr kumimoji="1" lang="en-US" altLang="ja-JP" dirty="0" smtClean="0"/>
          </a:p>
          <a:p>
            <a:endParaRPr kumimoji="1" lang="ja-JP" altLang="en-US" dirty="0"/>
          </a:p>
        </p:txBody>
      </p:sp>
    </p:spTree>
    <p:extLst>
      <p:ext uri="{BB962C8B-B14F-4D97-AF65-F5344CB8AC3E}">
        <p14:creationId xmlns:p14="http://schemas.microsoft.com/office/powerpoint/2010/main" val="88455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本日はこのような流れで進めていきます。</a:t>
            </a:r>
            <a:endParaRPr kumimoji="1" lang="ja-JP" altLang="en-US" dirty="0"/>
          </a:p>
        </p:txBody>
      </p:sp>
    </p:spTree>
    <p:extLst>
      <p:ext uri="{BB962C8B-B14F-4D97-AF65-F5344CB8AC3E}">
        <p14:creationId xmlns:p14="http://schemas.microsoft.com/office/powerpoint/2010/main" val="1324605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それでは、実際に投票を体験してみましょう！</a:t>
            </a:r>
            <a:endParaRPr kumimoji="1" lang="ja-JP" altLang="en-US" dirty="0"/>
          </a:p>
        </p:txBody>
      </p:sp>
    </p:spTree>
    <p:extLst>
      <p:ext uri="{BB962C8B-B14F-4D97-AF65-F5344CB8AC3E}">
        <p14:creationId xmlns:p14="http://schemas.microsoft.com/office/powerpoint/2010/main" val="256963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政治とはみんなの暮らしに必要ないろいろなことを決めることです。</a:t>
            </a:r>
            <a:endParaRPr kumimoji="1" lang="en-US" altLang="ja-JP" dirty="0" smtClean="0"/>
          </a:p>
          <a:p>
            <a:r>
              <a:rPr kumimoji="1" lang="ja-JP" altLang="en-US" dirty="0" smtClean="0"/>
              <a:t>例えば学校を新しくしてほしい、公園を作ってほしいなどです。</a:t>
            </a:r>
            <a:endParaRPr kumimoji="1" lang="en-US" altLang="ja-JP" dirty="0" smtClean="0"/>
          </a:p>
          <a:p>
            <a:endParaRPr kumimoji="1" lang="en-US" altLang="ja-JP" dirty="0" smtClean="0"/>
          </a:p>
          <a:p>
            <a:r>
              <a:rPr kumimoji="1" lang="ja-JP" altLang="en-US" dirty="0" smtClean="0"/>
              <a:t>また、皆さんから納められた税金にも限りがありますのでそれをどのように使うかということも決めていくことも政治の大切な役割です。</a:t>
            </a:r>
            <a:endParaRPr kumimoji="1" lang="en-US" altLang="ja-JP" dirty="0" smtClean="0"/>
          </a:p>
        </p:txBody>
      </p:sp>
    </p:spTree>
    <p:extLst>
      <p:ext uri="{BB962C8B-B14F-4D97-AF65-F5344CB8AC3E}">
        <p14:creationId xmlns:p14="http://schemas.microsoft.com/office/powerpoint/2010/main" val="347043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わたしたちの国、日本は、国民が決める権利を持っている国です。</a:t>
            </a:r>
            <a:endParaRPr kumimoji="1" lang="en-US" altLang="ja-JP" dirty="0" smtClean="0"/>
          </a:p>
          <a:p>
            <a:endParaRPr kumimoji="1" lang="en-US" altLang="ja-JP" dirty="0" smtClean="0"/>
          </a:p>
          <a:p>
            <a:r>
              <a:rPr kumimoji="1" lang="ja-JP" altLang="en-US" dirty="0" smtClean="0"/>
              <a:t>「国民が、自分たちの国をどうしていきたいかについて、</a:t>
            </a:r>
            <a:endParaRPr kumimoji="1" lang="en-US" altLang="ja-JP" dirty="0" smtClean="0"/>
          </a:p>
          <a:p>
            <a:r>
              <a:rPr kumimoji="1" lang="ja-JP" altLang="en-US" dirty="0" smtClean="0"/>
              <a:t>自分たちで決める権利を持っている」ということです。</a:t>
            </a:r>
            <a:endParaRPr kumimoji="1" lang="ja-JP" altLang="en-US" dirty="0"/>
          </a:p>
        </p:txBody>
      </p:sp>
    </p:spTree>
    <p:extLst>
      <p:ext uri="{BB962C8B-B14F-4D97-AF65-F5344CB8AC3E}">
        <p14:creationId xmlns:p14="http://schemas.microsoft.com/office/powerpoint/2010/main" val="195278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では選挙とは何か。</a:t>
            </a:r>
            <a:endParaRPr kumimoji="1" lang="en-US" altLang="ja-JP" dirty="0" smtClean="0"/>
          </a:p>
          <a:p>
            <a:r>
              <a:rPr kumimoji="1" lang="ja-JP" altLang="en-US" dirty="0" smtClean="0"/>
              <a:t>例えば、先程、お話しした金の使い道について、出来れば全ての人で話し合って決めたほうがいいですよね？</a:t>
            </a:r>
            <a:endParaRPr kumimoji="1" lang="en-US" altLang="ja-JP" dirty="0" smtClean="0"/>
          </a:p>
          <a:p>
            <a:r>
              <a:rPr kumimoji="1" lang="ja-JP" altLang="en-US" dirty="0" smtClean="0"/>
              <a:t>しかし、街の人、ましてや日本全国の人が全員集まって話し合うことは難しいですよね？</a:t>
            </a:r>
            <a:endParaRPr kumimoji="1" lang="en-US" altLang="ja-JP" dirty="0" smtClean="0"/>
          </a:p>
          <a:p>
            <a:endParaRPr kumimoji="1" lang="en-US" altLang="ja-JP" dirty="0" smtClean="0"/>
          </a:p>
          <a:p>
            <a:r>
              <a:rPr kumimoji="1" lang="ja-JP" altLang="en-US" dirty="0" smtClean="0"/>
              <a:t>そこで、代表者を選び、その選ばれた代表者がみんなの代わりに話し合う仕組み。これが選挙です。</a:t>
            </a:r>
            <a:endParaRPr kumimoji="1" lang="ja-JP" altLang="en-US" dirty="0"/>
          </a:p>
        </p:txBody>
      </p:sp>
    </p:spTree>
    <p:extLst>
      <p:ext uri="{BB962C8B-B14F-4D97-AF65-F5344CB8AC3E}">
        <p14:creationId xmlns:p14="http://schemas.microsoft.com/office/powerpoint/2010/main" val="30813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代表者が国の政治について話し合う場が国会です。</a:t>
            </a:r>
            <a:endParaRPr kumimoji="1" lang="en-US" altLang="ja-JP" dirty="0" smtClean="0"/>
          </a:p>
          <a:p>
            <a:r>
              <a:rPr kumimoji="1" lang="ja-JP" altLang="en-US" dirty="0" smtClean="0"/>
              <a:t>ここで国の問題、その解決策などを話し合います。</a:t>
            </a:r>
            <a:endParaRPr kumimoji="1" lang="en-US" altLang="ja-JP" dirty="0" smtClean="0"/>
          </a:p>
          <a:p>
            <a:endParaRPr kumimoji="1" lang="en-US" altLang="ja-JP" dirty="0" smtClean="0"/>
          </a:p>
          <a:p>
            <a:r>
              <a:rPr kumimoji="1" lang="ja-JP" altLang="en-US" dirty="0" smtClean="0"/>
              <a:t>また政治は国だけではなく、地域にもあって、県のことは県議会で、市のことは市議会で話し合います。</a:t>
            </a:r>
            <a:endParaRPr kumimoji="1" lang="ja-JP" altLang="en-US" dirty="0"/>
          </a:p>
        </p:txBody>
      </p:sp>
    </p:spTree>
    <p:extLst>
      <p:ext uri="{BB962C8B-B14F-4D97-AF65-F5344CB8AC3E}">
        <p14:creationId xmlns:p14="http://schemas.microsoft.com/office/powerpoint/2010/main" val="395211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政治に参加するとは？</a:t>
            </a:r>
            <a:endParaRPr kumimoji="1" lang="en-US" altLang="ja-JP" dirty="0" smtClean="0"/>
          </a:p>
          <a:p>
            <a:endParaRPr kumimoji="1" lang="en-US" altLang="ja-JP" dirty="0" smtClean="0"/>
          </a:p>
          <a:p>
            <a:r>
              <a:rPr kumimoji="1" lang="ja-JP" altLang="en-US" dirty="0" smtClean="0"/>
              <a:t>先程も話しましたが、地域にも議会があって、地域がよりよくなる方策を話し合っています。</a:t>
            </a:r>
            <a:endParaRPr kumimoji="1" lang="en-US" altLang="ja-JP" dirty="0" smtClean="0"/>
          </a:p>
          <a:p>
            <a:r>
              <a:rPr kumimoji="1" lang="ja-JP" altLang="en-US" dirty="0" smtClean="0"/>
              <a:t>ただ、政治に参加するのは政治家だけではありません。</a:t>
            </a:r>
            <a:endParaRPr kumimoji="1" lang="en-US" altLang="ja-JP" dirty="0" smtClean="0"/>
          </a:p>
          <a:p>
            <a:endParaRPr kumimoji="1" lang="en-US" altLang="ja-JP" dirty="0" smtClean="0"/>
          </a:p>
          <a:p>
            <a:r>
              <a:rPr kumimoji="1" lang="ja-JP" altLang="en-US" dirty="0" smtClean="0"/>
              <a:t>自分が住んでいる地域や社会をよりよくしていくこと。それが自分たちの幸せにつながるのです。</a:t>
            </a:r>
            <a:endParaRPr kumimoji="1" lang="en-US" altLang="ja-JP" dirty="0" smtClean="0"/>
          </a:p>
          <a:p>
            <a:endParaRPr kumimoji="1" lang="en-US" altLang="ja-JP" dirty="0" smtClean="0"/>
          </a:p>
          <a:p>
            <a:r>
              <a:rPr kumimoji="1" lang="ja-JP" altLang="en-US" dirty="0" smtClean="0"/>
              <a:t>そのために、</a:t>
            </a:r>
            <a:endParaRPr kumimoji="1" lang="ja-JP" altLang="en-US" dirty="0"/>
          </a:p>
        </p:txBody>
      </p:sp>
    </p:spTree>
    <p:extLst>
      <p:ext uri="{BB962C8B-B14F-4D97-AF65-F5344CB8AC3E}">
        <p14:creationId xmlns:p14="http://schemas.microsoft.com/office/powerpoint/2010/main" val="106884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みなさんが住みやすい社会、地域になるにはどうしてほしいのか考えること。</a:t>
            </a:r>
            <a:endParaRPr kumimoji="1" lang="en-US" altLang="ja-JP" dirty="0" smtClean="0"/>
          </a:p>
          <a:p>
            <a:r>
              <a:rPr kumimoji="1" lang="ja-JP" altLang="en-US" dirty="0" smtClean="0"/>
              <a:t>そして、考えを表現すること。</a:t>
            </a:r>
            <a:endParaRPr kumimoji="1" lang="en-US" altLang="ja-JP" dirty="0" smtClean="0"/>
          </a:p>
          <a:p>
            <a:r>
              <a:rPr kumimoji="1" lang="ja-JP" altLang="en-US" dirty="0" smtClean="0"/>
              <a:t>「選挙で投票する」</a:t>
            </a:r>
            <a:endParaRPr kumimoji="1" lang="en-US" altLang="ja-JP" dirty="0" smtClean="0"/>
          </a:p>
          <a:p>
            <a:r>
              <a:rPr kumimoji="1" lang="ja-JP" altLang="en-US" dirty="0" smtClean="0"/>
              <a:t>これも政治に参加することと言えます。</a:t>
            </a:r>
            <a:endParaRPr kumimoji="1" lang="ja-JP" altLang="en-US" dirty="0"/>
          </a:p>
        </p:txBody>
      </p:sp>
    </p:spTree>
    <p:extLst>
      <p:ext uri="{BB962C8B-B14F-4D97-AF65-F5344CB8AC3E}">
        <p14:creationId xmlns:p14="http://schemas.microsoft.com/office/powerpoint/2010/main" val="106884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ではなぜ選挙で投票しないといけないのか。</a:t>
            </a:r>
            <a:endParaRPr kumimoji="1" lang="en-US" altLang="ja-JP" dirty="0" smtClean="0"/>
          </a:p>
          <a:p>
            <a:endParaRPr kumimoji="1" lang="en-US" altLang="ja-JP" dirty="0" smtClean="0"/>
          </a:p>
          <a:p>
            <a:r>
              <a:rPr kumimoji="1" lang="ja-JP" altLang="en-US" dirty="0" smtClean="0"/>
              <a:t>投票は権利であって義務ではありません。しかし、日本、福島県、自分の住んでいる地域をもっとよくするために自分の考えを表現すること。</a:t>
            </a:r>
            <a:endParaRPr kumimoji="1" lang="en-US" altLang="ja-JP" dirty="0" smtClean="0"/>
          </a:p>
          <a:p>
            <a:endParaRPr kumimoji="1" lang="en-US" altLang="ja-JP" dirty="0" smtClean="0"/>
          </a:p>
          <a:p>
            <a:r>
              <a:rPr kumimoji="1" lang="ja-JP" altLang="en-US" dirty="0" smtClean="0"/>
              <a:t>そのきっかけのひとつが選挙であると言えます。</a:t>
            </a:r>
            <a:endParaRPr kumimoji="1" lang="ja-JP" altLang="en-US" dirty="0"/>
          </a:p>
        </p:txBody>
      </p:sp>
    </p:spTree>
    <p:extLst>
      <p:ext uri="{BB962C8B-B14F-4D97-AF65-F5344CB8AC3E}">
        <p14:creationId xmlns:p14="http://schemas.microsoft.com/office/powerpoint/2010/main" val="141635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887A39C1-751B-45BA-BE56-D95F6CB16E77}" type="datetimeFigureOut">
              <a:rPr lang="ja-JP" altLang="en-US" smtClean="0"/>
              <a:pPr>
                <a:defRPr/>
              </a:pPr>
              <a:t>2021/3/3</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FED42BD3-287E-45A1-9D43-375DAE2CDE1D}" type="slidenum">
              <a:rPr lang="ja-JP" altLang="en-US" smtClean="0"/>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ED581549-5AFB-4E49-8C04-495AB8E24156}" type="datetimeFigureOut">
              <a:rPr lang="ja-JP" altLang="en-US" smtClean="0"/>
              <a:pPr>
                <a:defRPr/>
              </a:pPr>
              <a:t>2021/3/3</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7B7BC26D-4523-4E06-A554-3C5413ACA33D}" type="slidenum">
              <a:rPr lang="ja-JP" altLang="en-US" smtClean="0"/>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ED581549-5AFB-4E49-8C04-495AB8E24156}" type="datetimeFigureOut">
              <a:rPr lang="ja-JP" altLang="en-US" smtClean="0"/>
              <a:pPr>
                <a:defRPr/>
              </a:pPr>
              <a:t>2021/3/3</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7B7BC26D-4523-4E06-A554-3C5413ACA33D}" type="slidenum">
              <a:rPr lang="ja-JP" altLang="en-US" smtClean="0"/>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699A0C89-8A11-4381-A83A-9798B9B60630}" type="datetimeFigureOut">
              <a:rPr lang="ja-JP" altLang="en-US" smtClean="0"/>
              <a:pPr>
                <a:defRPr/>
              </a:pPr>
              <a:t>2021/3/3</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BE2CFB4A-5CC6-4910-96A1-FA86C6B90EF9}"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E12E1412-CE35-48C8-9849-80936D53ADEB}" type="datetimeFigureOut">
              <a:rPr lang="ja-JP" altLang="en-US" smtClean="0"/>
              <a:pPr>
                <a:defRPr/>
              </a:pPr>
              <a:t>2021/3/3</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0A39FBC3-8DA1-42F4-A162-FE9DA6128718}" type="slidenum">
              <a:rPr lang="ja-JP" altLang="en-US" smtClean="0"/>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ED7B6CB5-CDCC-476B-834A-68BDB5A28A99}" type="datetimeFigureOut">
              <a:rPr lang="ja-JP" altLang="en-US" smtClean="0"/>
              <a:pPr>
                <a:defRPr/>
              </a:pPr>
              <a:t>2021/3/3</a:t>
            </a:fld>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9B9B3DB7-18B7-4261-A5F2-381B5C764960}"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77667017-735D-4CC4-B06B-9A36A2999D2A}" type="datetimeFigureOut">
              <a:rPr lang="ja-JP" altLang="en-US" smtClean="0"/>
              <a:pPr>
                <a:defRPr/>
              </a:pPr>
              <a:t>2021/3/3</a:t>
            </a:fld>
            <a:endParaRPr lang="ja-JP" altLang="en-US" dirty="0"/>
          </a:p>
        </p:txBody>
      </p:sp>
      <p:sp>
        <p:nvSpPr>
          <p:cNvPr id="8" name="フッター プレースホルダ 7"/>
          <p:cNvSpPr>
            <a:spLocks noGrp="1"/>
          </p:cNvSpPr>
          <p:nvPr>
            <p:ph type="ftr" sz="quarter" idx="11"/>
          </p:nvPr>
        </p:nvSpPr>
        <p:spPr/>
        <p:txBody>
          <a:bodyPr/>
          <a:lstStyle/>
          <a:p>
            <a:pPr>
              <a:defRPr/>
            </a:pPr>
            <a:endParaRPr lang="ja-JP" altLang="en-US"/>
          </a:p>
        </p:txBody>
      </p:sp>
      <p:sp>
        <p:nvSpPr>
          <p:cNvPr id="9" name="スライド番号プレースホルダ 8"/>
          <p:cNvSpPr>
            <a:spLocks noGrp="1"/>
          </p:cNvSpPr>
          <p:nvPr>
            <p:ph type="sldNum" sz="quarter" idx="12"/>
          </p:nvPr>
        </p:nvSpPr>
        <p:spPr/>
        <p:txBody>
          <a:bodyPr/>
          <a:lstStyle/>
          <a:p>
            <a:pPr>
              <a:defRPr/>
            </a:pPr>
            <a:fld id="{EC22E4A0-4F02-43B9-A05C-BEE43DB3E147}"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CBEC273E-6311-4D3A-BF3F-4471F9E82902}" type="datetimeFigureOut">
              <a:rPr lang="ja-JP" altLang="en-US" smtClean="0"/>
              <a:pPr>
                <a:defRPr/>
              </a:pPr>
              <a:t>2021/3/3</a:t>
            </a:fld>
            <a:endParaRPr lang="ja-JP" altLang="en-US" dirty="0"/>
          </a:p>
        </p:txBody>
      </p:sp>
      <p:sp>
        <p:nvSpPr>
          <p:cNvPr id="4" name="フッター プレースホルダ 3"/>
          <p:cNvSpPr>
            <a:spLocks noGrp="1"/>
          </p:cNvSpPr>
          <p:nvPr>
            <p:ph type="ftr" sz="quarter" idx="11"/>
          </p:nvPr>
        </p:nvSpPr>
        <p:spPr/>
        <p:txBody>
          <a:bodyPr/>
          <a:lstStyle/>
          <a:p>
            <a:pPr>
              <a:defRPr/>
            </a:pPr>
            <a:endParaRPr lang="ja-JP" altLang="en-US"/>
          </a:p>
        </p:txBody>
      </p:sp>
      <p:sp>
        <p:nvSpPr>
          <p:cNvPr id="5" name="スライド番号プレースホルダ 4"/>
          <p:cNvSpPr>
            <a:spLocks noGrp="1"/>
          </p:cNvSpPr>
          <p:nvPr>
            <p:ph type="sldNum" sz="quarter" idx="12"/>
          </p:nvPr>
        </p:nvSpPr>
        <p:spPr/>
        <p:txBody>
          <a:bodyPr/>
          <a:lstStyle/>
          <a:p>
            <a:pPr>
              <a:defRPr/>
            </a:pPr>
            <a:fld id="{34E011B4-801B-4E11-820E-6E0D7F674BD9}" type="slidenum">
              <a:rPr lang="ja-JP" altLang="en-US" smtClean="0"/>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E65E83F0-898E-40B4-83C8-0CF6AD379F78}" type="datetimeFigureOut">
              <a:rPr lang="ja-JP" altLang="en-US" smtClean="0"/>
              <a:pPr>
                <a:defRPr/>
              </a:pPr>
              <a:t>2021/3/3</a:t>
            </a:fld>
            <a:endParaRPr lang="ja-JP" altLang="en-US" dirty="0"/>
          </a:p>
        </p:txBody>
      </p:sp>
      <p:sp>
        <p:nvSpPr>
          <p:cNvPr id="3" name="フッター プレースホルダ 2"/>
          <p:cNvSpPr>
            <a:spLocks noGrp="1"/>
          </p:cNvSpPr>
          <p:nvPr>
            <p:ph type="ftr" sz="quarter" idx="11"/>
          </p:nvPr>
        </p:nvSpPr>
        <p:spPr/>
        <p:txBody>
          <a:bodyPr/>
          <a:lstStyle/>
          <a:p>
            <a:pPr>
              <a:defRPr/>
            </a:pPr>
            <a:endParaRPr lang="ja-JP" altLang="en-US"/>
          </a:p>
        </p:txBody>
      </p:sp>
      <p:sp>
        <p:nvSpPr>
          <p:cNvPr id="4" name="スライド番号プレースホルダ 3"/>
          <p:cNvSpPr>
            <a:spLocks noGrp="1"/>
          </p:cNvSpPr>
          <p:nvPr>
            <p:ph type="sldNum" sz="quarter" idx="12"/>
          </p:nvPr>
        </p:nvSpPr>
        <p:spPr/>
        <p:txBody>
          <a:bodyPr/>
          <a:lstStyle/>
          <a:p>
            <a:pPr>
              <a:defRPr/>
            </a:pPr>
            <a:fld id="{08D97D74-020F-4E75-B1F2-DD4F86889355}" type="slidenum">
              <a:rPr lang="ja-JP" altLang="en-US" smtClean="0"/>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ED581549-5AFB-4E49-8C04-495AB8E24156}" type="datetimeFigureOut">
              <a:rPr lang="ja-JP" altLang="en-US" smtClean="0"/>
              <a:pPr>
                <a:defRPr/>
              </a:pPr>
              <a:t>2021/3/3</a:t>
            </a:fld>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7B7BC26D-4523-4E06-A554-3C5413ACA33D}" type="slidenum">
              <a:rPr lang="ja-JP" altLang="en-US" smtClean="0"/>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85AF3499-E0D1-4908-867A-60F0D157297E}" type="datetimeFigureOut">
              <a:rPr lang="ja-JP" altLang="en-US" smtClean="0"/>
              <a:pPr>
                <a:defRPr/>
              </a:pPr>
              <a:t>2021/3/3</a:t>
            </a:fld>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2699C4CF-0577-431F-B5BB-D7C3D2823645}" type="slidenum">
              <a:rPr lang="ja-JP" altLang="en-US" smtClean="0"/>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D581549-5AFB-4E49-8C04-495AB8E24156}" type="datetimeFigureOut">
              <a:rPr lang="ja-JP" altLang="en-US" smtClean="0"/>
              <a:pPr>
                <a:defRPr/>
              </a:pPr>
              <a:t>2021/3/3</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7BC26D-4523-4E06-A554-3C5413ACA33D}"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9.wdp"/><Relationship Id="rId5" Type="http://schemas.openxmlformats.org/officeDocument/2006/relationships/image" Target="../media/image31.png"/><Relationship Id="rId4" Type="http://schemas.microsoft.com/office/2007/relationships/hdphoto" Target="../media/hdphoto18.wdp"/></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21.wdp"/><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3.wdp"/><Relationship Id="rId5" Type="http://schemas.openxmlformats.org/officeDocument/2006/relationships/image" Target="../media/image36.png"/><Relationship Id="rId4" Type="http://schemas.microsoft.com/office/2007/relationships/hdphoto" Target="../media/hdphoto22.wdp"/></Relationships>
</file>

<file path=ppt/slides/_rels/slide1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25.wd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microsoft.com/office/2007/relationships/hdphoto" Target="../media/hdphoto28.wdp"/><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27.wdp"/><Relationship Id="rId11" Type="http://schemas.openxmlformats.org/officeDocument/2006/relationships/image" Target="../media/image44.png"/><Relationship Id="rId5" Type="http://schemas.openxmlformats.org/officeDocument/2006/relationships/image" Target="../media/image41.png"/><Relationship Id="rId10" Type="http://schemas.microsoft.com/office/2007/relationships/hdphoto" Target="../media/hdphoto29.wdp"/><Relationship Id="rId4" Type="http://schemas.microsoft.com/office/2007/relationships/hdphoto" Target="../media/hdphoto26.wdp"/><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31.wdp"/><Relationship Id="rId5" Type="http://schemas.openxmlformats.org/officeDocument/2006/relationships/image" Target="../media/image46.png"/><Relationship Id="rId4" Type="http://schemas.microsoft.com/office/2007/relationships/hdphoto" Target="../media/hdphoto30.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10.wdp"/><Relationship Id="rId17" Type="http://schemas.openxmlformats.org/officeDocument/2006/relationships/image" Target="../media/image19.png"/><Relationship Id="rId2" Type="http://schemas.openxmlformats.org/officeDocument/2006/relationships/notesSlide" Target="../notesSlides/notesSlide5.xml"/><Relationship Id="rId16" Type="http://schemas.microsoft.com/office/2007/relationships/hdphoto" Target="../media/hdphoto12.wdp"/><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5.png"/><Relationship Id="rId14" Type="http://schemas.microsoft.com/office/2007/relationships/hdphoto" Target="../media/hdphoto11.wdp"/></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22.png"/><Relationship Id="rId4" Type="http://schemas.microsoft.com/office/2007/relationships/hdphoto" Target="../media/hdphoto13.wdp"/><Relationship Id="rId9" Type="http://schemas.microsoft.com/office/2007/relationships/hdphoto" Target="../media/hdphoto15.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6.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4348" y="642918"/>
            <a:ext cx="7772400" cy="2000264"/>
          </a:xfrm>
        </p:spPr>
        <p:txBody>
          <a:bodyPr>
            <a:normAutofit/>
          </a:bodyPr>
          <a:lstStyle/>
          <a:p>
            <a:pPr fontAlgn="auto">
              <a:spcAft>
                <a:spcPts val="0"/>
              </a:spcAft>
              <a:defRPr/>
            </a:pPr>
            <a:r>
              <a:rPr lang="ja-JP" altLang="en-US" sz="4800" dirty="0" smtClean="0">
                <a:solidFill>
                  <a:srgbClr val="0000FF"/>
                </a:solidFill>
                <a:latin typeface="HGS創英角ｺﾞｼｯｸUB" panose="020B0900000000000000" pitchFamily="50" charset="-128"/>
                <a:ea typeface="HGS創英角ｺﾞｼｯｸUB" panose="020B0900000000000000" pitchFamily="50" charset="-128"/>
              </a:rPr>
              <a:t>「○○学校」選挙講座</a:t>
            </a:r>
            <a:r>
              <a:rPr lang="en-US" altLang="ja-JP" dirty="0">
                <a:solidFill>
                  <a:srgbClr val="0000FF"/>
                </a:solidFill>
                <a:latin typeface="HGS創英角ｺﾞｼｯｸUB" panose="020B0900000000000000" pitchFamily="50" charset="-128"/>
                <a:ea typeface="HGS創英角ｺﾞｼｯｸUB" panose="020B0900000000000000" pitchFamily="50" charset="-128"/>
              </a:rPr>
              <a:t/>
            </a:r>
            <a:br>
              <a:rPr lang="en-US" altLang="ja-JP" dirty="0">
                <a:solidFill>
                  <a:srgbClr val="0000FF"/>
                </a:solidFill>
                <a:latin typeface="HGS創英角ｺﾞｼｯｸUB" panose="020B0900000000000000" pitchFamily="50" charset="-128"/>
                <a:ea typeface="HGS創英角ｺﾞｼｯｸUB" panose="020B0900000000000000" pitchFamily="50" charset="-128"/>
              </a:rPr>
            </a:br>
            <a:r>
              <a:rPr lang="en-US" altLang="ja-JP" dirty="0">
                <a:solidFill>
                  <a:srgbClr val="0000FF"/>
                </a:solidFill>
                <a:latin typeface="HGS創英角ｺﾞｼｯｸUB" panose="020B0900000000000000" pitchFamily="50" charset="-128"/>
                <a:ea typeface="HGS創英角ｺﾞｼｯｸUB" panose="020B0900000000000000" pitchFamily="50" charset="-128"/>
              </a:rPr>
              <a:t> </a:t>
            </a:r>
            <a:r>
              <a:rPr lang="en-US" altLang="ja-JP" dirty="0" smtClean="0">
                <a:solidFill>
                  <a:srgbClr val="0000FF"/>
                </a:solidFill>
                <a:latin typeface="HGS創英角ｺﾞｼｯｸUB" panose="020B0900000000000000" pitchFamily="50" charset="-128"/>
                <a:ea typeface="HGS創英角ｺﾞｼｯｸUB" panose="020B0900000000000000" pitchFamily="50" charset="-128"/>
              </a:rPr>
              <a:t>R</a:t>
            </a:r>
            <a:r>
              <a:rPr lang="ja-JP" altLang="en-US" dirty="0" smtClean="0">
                <a:solidFill>
                  <a:srgbClr val="0000FF"/>
                </a:solidFill>
                <a:latin typeface="HGS創英角ｺﾞｼｯｸUB" panose="020B0900000000000000" pitchFamily="50" charset="-128"/>
                <a:ea typeface="HGS創英角ｺﾞｼｯｸUB" panose="020B0900000000000000" pitchFamily="50" charset="-128"/>
              </a:rPr>
              <a:t>○</a:t>
            </a:r>
            <a:r>
              <a:rPr lang="en-US" altLang="ja-JP" dirty="0">
                <a:solidFill>
                  <a:srgbClr val="0000FF"/>
                </a:solidFill>
                <a:latin typeface="HGS創英角ｺﾞｼｯｸUB" panose="020B0900000000000000" pitchFamily="50" charset="-128"/>
                <a:ea typeface="HGS創英角ｺﾞｼｯｸUB" panose="020B0900000000000000" pitchFamily="50" charset="-128"/>
              </a:rPr>
              <a:t>.</a:t>
            </a:r>
            <a:r>
              <a:rPr lang="ja-JP" altLang="en-US" dirty="0">
                <a:solidFill>
                  <a:srgbClr val="0000FF"/>
                </a:solidFill>
                <a:latin typeface="HGS創英角ｺﾞｼｯｸUB" panose="020B0900000000000000" pitchFamily="50" charset="-128"/>
                <a:ea typeface="HGS創英角ｺﾞｼｯｸUB" panose="020B0900000000000000" pitchFamily="50" charset="-128"/>
              </a:rPr>
              <a:t>○</a:t>
            </a:r>
            <a:r>
              <a:rPr lang="en-US" altLang="ja-JP" dirty="0">
                <a:solidFill>
                  <a:srgbClr val="0000FF"/>
                </a:solidFill>
                <a:latin typeface="HGS創英角ｺﾞｼｯｸUB" panose="020B0900000000000000" pitchFamily="50" charset="-128"/>
                <a:ea typeface="HGS創英角ｺﾞｼｯｸUB" panose="020B0900000000000000" pitchFamily="50" charset="-128"/>
              </a:rPr>
              <a:t>.</a:t>
            </a:r>
            <a:r>
              <a:rPr lang="ja-JP" altLang="en-US" dirty="0">
                <a:solidFill>
                  <a:srgbClr val="0000FF"/>
                </a:solidFill>
                <a:latin typeface="HGS創英角ｺﾞｼｯｸUB" panose="020B0900000000000000" pitchFamily="50" charset="-128"/>
                <a:ea typeface="HGS創英角ｺﾞｼｯｸUB" panose="020B0900000000000000" pitchFamily="50" charset="-128"/>
              </a:rPr>
              <a:t>○</a:t>
            </a:r>
          </a:p>
        </p:txBody>
      </p:sp>
      <p:sp>
        <p:nvSpPr>
          <p:cNvPr id="4" name="サブタイトル 2"/>
          <p:cNvSpPr txBox="1">
            <a:spLocks/>
          </p:cNvSpPr>
          <p:nvPr/>
        </p:nvSpPr>
        <p:spPr bwMode="auto">
          <a:xfrm>
            <a:off x="2928926" y="5429264"/>
            <a:ext cx="5715000" cy="928694"/>
          </a:xfrm>
          <a:prstGeom prst="rect">
            <a:avLst/>
          </a:prstGeom>
          <a:noFill/>
          <a:ln w="9525">
            <a:noFill/>
            <a:miter lim="800000"/>
            <a:headEnd/>
            <a:tailEnd/>
          </a:ln>
        </p:spPr>
        <p:txBody>
          <a:bodyPr/>
          <a:lstStyle/>
          <a:p>
            <a:pPr algn="dist">
              <a:lnSpc>
                <a:spcPct val="80000"/>
              </a:lnSpc>
              <a:spcBef>
                <a:spcPct val="20000"/>
              </a:spcBef>
            </a:pPr>
            <a:r>
              <a:rPr lang="ja-JP" altLang="en-US" sz="2700" dirty="0" smtClean="0">
                <a:solidFill>
                  <a:srgbClr val="FF3300"/>
                </a:solidFill>
                <a:latin typeface="ＤＦ特太ゴシック体" pitchFamily="49" charset="-128"/>
                <a:ea typeface="ＤＦ特太ゴシック体" pitchFamily="49" charset="-128"/>
              </a:rPr>
              <a:t>○</a:t>
            </a:r>
            <a:r>
              <a:rPr lang="ja-JP" altLang="en-US" sz="2700" dirty="0">
                <a:solidFill>
                  <a:srgbClr val="FF3300"/>
                </a:solidFill>
                <a:latin typeface="ＤＦ特太ゴシック体" pitchFamily="49" charset="-128"/>
                <a:ea typeface="ＤＦ特太ゴシック体" pitchFamily="49" charset="-128"/>
              </a:rPr>
              <a:t>○○選挙管理委員会</a:t>
            </a:r>
          </a:p>
          <a:p>
            <a:pPr algn="dist">
              <a:lnSpc>
                <a:spcPct val="80000"/>
              </a:lnSpc>
              <a:spcBef>
                <a:spcPct val="20000"/>
              </a:spcBef>
            </a:pPr>
            <a:r>
              <a:rPr lang="ja-JP" altLang="en-US" sz="2700" dirty="0">
                <a:solidFill>
                  <a:srgbClr val="FF3300"/>
                </a:solidFill>
                <a:latin typeface="ＤＦ特太ゴシック体" pitchFamily="49" charset="-128"/>
                <a:ea typeface="ＤＦ特太ゴシック体" pitchFamily="49" charset="-128"/>
              </a:rPr>
              <a:t>○○○明るい選挙推進協議会</a:t>
            </a:r>
          </a:p>
          <a:p>
            <a:pPr algn="r">
              <a:lnSpc>
                <a:spcPct val="80000"/>
              </a:lnSpc>
              <a:spcBef>
                <a:spcPct val="20000"/>
              </a:spcBef>
            </a:pPr>
            <a:r>
              <a:rPr lang="ja-JP" altLang="en-US" sz="2700" dirty="0">
                <a:latin typeface="Calibri" pitchFamily="34" charset="0"/>
              </a:rPr>
              <a:t>　　　　　　　　　　</a:t>
            </a:r>
          </a:p>
        </p:txBody>
      </p:sp>
      <p:pic>
        <p:nvPicPr>
          <p:cNvPr id="11266" name="Picture 2" descr="C:\Users\213939\Desktop\デザイン\めいすいくん\01.gif"/>
          <p:cNvPicPr>
            <a:picLocks noChangeAspect="1" noChangeArrowheads="1"/>
          </p:cNvPicPr>
          <p:nvPr/>
        </p:nvPicPr>
        <p:blipFill>
          <a:blip r:embed="rId3"/>
          <a:srcRect/>
          <a:stretch>
            <a:fillRect/>
          </a:stretch>
        </p:blipFill>
        <p:spPr bwMode="auto">
          <a:xfrm>
            <a:off x="4000496" y="3143248"/>
            <a:ext cx="1752568" cy="1500198"/>
          </a:xfrm>
          <a:prstGeom prst="rect">
            <a:avLst/>
          </a:prstGeom>
          <a:noFill/>
        </p:spPr>
      </p:pic>
      <p:pic>
        <p:nvPicPr>
          <p:cNvPr id="11267" name="Picture 3" descr="C:\Users\213939\Desktop\デザイン\めいすいくん\10.gif"/>
          <p:cNvPicPr>
            <a:picLocks noChangeAspect="1" noChangeArrowheads="1"/>
          </p:cNvPicPr>
          <p:nvPr/>
        </p:nvPicPr>
        <p:blipFill>
          <a:blip r:embed="rId4"/>
          <a:srcRect/>
          <a:stretch>
            <a:fillRect/>
          </a:stretch>
        </p:blipFill>
        <p:spPr bwMode="auto">
          <a:xfrm>
            <a:off x="2071670" y="3143248"/>
            <a:ext cx="1704770" cy="1500198"/>
          </a:xfrm>
          <a:prstGeom prst="rect">
            <a:avLst/>
          </a:prstGeom>
          <a:noFill/>
        </p:spPr>
      </p:pic>
      <p:pic>
        <p:nvPicPr>
          <p:cNvPr id="11268" name="Picture 4" descr="C:\Users\213939\Desktop\デザイン\めいすいくん\13.gif"/>
          <p:cNvPicPr>
            <a:picLocks noChangeAspect="1" noChangeArrowheads="1"/>
          </p:cNvPicPr>
          <p:nvPr/>
        </p:nvPicPr>
        <p:blipFill>
          <a:blip r:embed="rId5"/>
          <a:srcRect/>
          <a:stretch>
            <a:fillRect/>
          </a:stretch>
        </p:blipFill>
        <p:spPr bwMode="auto">
          <a:xfrm>
            <a:off x="5929322" y="3143248"/>
            <a:ext cx="1143008" cy="1474480"/>
          </a:xfrm>
          <a:prstGeom prst="rect">
            <a:avLst/>
          </a:prstGeom>
          <a:noFill/>
        </p:spPr>
      </p:pic>
      <p:pic>
        <p:nvPicPr>
          <p:cNvPr id="11269" name="Picture 5" descr="C:\Users\213939\Desktop\デザイン\めいすいくん\12.gif"/>
          <p:cNvPicPr>
            <a:picLocks noChangeAspect="1" noChangeArrowheads="1"/>
          </p:cNvPicPr>
          <p:nvPr/>
        </p:nvPicPr>
        <p:blipFill>
          <a:blip r:embed="rId6"/>
          <a:srcRect/>
          <a:stretch>
            <a:fillRect/>
          </a:stretch>
        </p:blipFill>
        <p:spPr bwMode="auto">
          <a:xfrm>
            <a:off x="285720" y="3143248"/>
            <a:ext cx="1500198" cy="1595665"/>
          </a:xfrm>
          <a:prstGeom prst="rect">
            <a:avLst/>
          </a:prstGeom>
          <a:noFill/>
        </p:spPr>
      </p:pic>
      <p:pic>
        <p:nvPicPr>
          <p:cNvPr id="11270" name="Picture 6" descr="C:\Users\213939\Desktop\デザイン\めいすいくん\09.gif"/>
          <p:cNvPicPr>
            <a:picLocks noChangeAspect="1" noChangeArrowheads="1"/>
          </p:cNvPicPr>
          <p:nvPr/>
        </p:nvPicPr>
        <p:blipFill>
          <a:blip r:embed="rId7"/>
          <a:srcRect/>
          <a:stretch>
            <a:fillRect/>
          </a:stretch>
        </p:blipFill>
        <p:spPr bwMode="auto">
          <a:xfrm>
            <a:off x="7286644" y="3143248"/>
            <a:ext cx="1669112" cy="14287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31803"/>
            <a:ext cx="8229600" cy="1143000"/>
          </a:xfrm>
        </p:spPr>
        <p:txBody>
          <a:bodyPr>
            <a:normAutofit/>
          </a:bodyPr>
          <a:lstStyle/>
          <a:p>
            <a:pPr fontAlgn="auto">
              <a:spcAft>
                <a:spcPts val="0"/>
              </a:spcAft>
              <a:defRPr/>
            </a:pPr>
            <a:r>
              <a:rPr lang="ja-JP" altLang="en-US" sz="6000" dirty="0" smtClean="0">
                <a:ln w="25400">
                  <a:solidFill>
                    <a:schemeClr val="tx1"/>
                  </a:solidFill>
                </a:ln>
                <a:solidFill>
                  <a:srgbClr val="FFFF00"/>
                </a:solidFill>
                <a:latin typeface="HGS創英角ｺﾞｼｯｸUB" panose="020B0900000000000000" pitchFamily="50" charset="-128"/>
                <a:ea typeface="HGS創英角ｺﾞｼｯｸUB" panose="020B0900000000000000" pitchFamily="50" charset="-128"/>
              </a:rPr>
              <a:t>選挙クイズ</a:t>
            </a:r>
            <a:endParaRPr lang="ja-JP" altLang="en-US" sz="6000" dirty="0">
              <a:ln w="25400">
                <a:solidFill>
                  <a:schemeClr val="tx1"/>
                </a:solidFill>
              </a:ln>
              <a:solidFill>
                <a:srgbClr val="FFFF00"/>
              </a:solidFill>
              <a:latin typeface="HGS創英角ｺﾞｼｯｸUB" panose="020B0900000000000000" pitchFamily="50" charset="-128"/>
              <a:ea typeface="HGS創英角ｺﾞｼｯｸUB" panose="020B0900000000000000" pitchFamily="50" charset="-128"/>
            </a:endParaRPr>
          </a:p>
        </p:txBody>
      </p:sp>
      <p:sp>
        <p:nvSpPr>
          <p:cNvPr id="2" name="コンテンツ プレースホルダー 1"/>
          <p:cNvSpPr>
            <a:spLocks noGrp="1"/>
          </p:cNvSpPr>
          <p:nvPr>
            <p:ph idx="1"/>
          </p:nvPr>
        </p:nvSpPr>
        <p:spPr>
          <a:xfrm>
            <a:off x="457200" y="1111197"/>
            <a:ext cx="8229600" cy="5342139"/>
          </a:xfrm>
        </p:spPr>
        <p:txBody>
          <a:bodyPr>
            <a:normAutofit fontScale="77500" lnSpcReduction="20000"/>
          </a:bodyPr>
          <a:lstStyle/>
          <a:p>
            <a:pPr marL="109728" indent="0" fontAlgn="auto">
              <a:lnSpc>
                <a:spcPct val="140000"/>
              </a:lnSpc>
              <a:spcAft>
                <a:spcPts val="0"/>
              </a:spcAft>
              <a:buFont typeface="Wingdings 3"/>
              <a:buNone/>
              <a:defRPr/>
            </a:pPr>
            <a:r>
              <a:rPr lang="en-US" altLang="ja-JP" sz="4600" dirty="0" smtClean="0">
                <a:latin typeface="UD デジタル 教科書体 NP-B" panose="02020700000000000000" pitchFamily="18" charset="-128"/>
                <a:ea typeface="UD デジタル 教科書体 NP-B" panose="02020700000000000000" pitchFamily="18" charset="-128"/>
              </a:rPr>
              <a:t>2019</a:t>
            </a:r>
            <a:r>
              <a:rPr lang="ja-JP" altLang="en-US" sz="4600" dirty="0" smtClean="0">
                <a:latin typeface="UD デジタル 教科書体 NP-B" panose="02020700000000000000" pitchFamily="18" charset="-128"/>
                <a:ea typeface="UD デジタル 教科書体 NP-B" panose="02020700000000000000" pitchFamily="18" charset="-128"/>
              </a:rPr>
              <a:t>年</a:t>
            </a:r>
            <a:r>
              <a:rPr lang="en-US" altLang="ja-JP" sz="4600" dirty="0" smtClean="0">
                <a:latin typeface="UD デジタル 教科書体 NP-B" panose="02020700000000000000" pitchFamily="18" charset="-128"/>
                <a:ea typeface="UD デジタル 教科書体 NP-B" panose="02020700000000000000" pitchFamily="18" charset="-128"/>
              </a:rPr>
              <a:t>7</a:t>
            </a:r>
            <a:r>
              <a:rPr lang="ja-JP" altLang="en-US" sz="4600" dirty="0" smtClean="0">
                <a:latin typeface="UD デジタル 教科書体 NP-B" panose="02020700000000000000" pitchFamily="18" charset="-128"/>
                <a:ea typeface="UD デジタル 教科書体 NP-B" panose="02020700000000000000" pitchFamily="18" charset="-128"/>
              </a:rPr>
              <a:t>月</a:t>
            </a:r>
            <a:r>
              <a:rPr lang="en-US" altLang="ja-JP" sz="4600" dirty="0" smtClean="0">
                <a:latin typeface="UD デジタル 教科書体 NP-B" panose="02020700000000000000" pitchFamily="18" charset="-128"/>
                <a:ea typeface="UD デジタル 教科書体 NP-B" panose="02020700000000000000" pitchFamily="18" charset="-128"/>
              </a:rPr>
              <a:t>21</a:t>
            </a:r>
            <a:r>
              <a:rPr lang="ja-JP" altLang="en-US" sz="4600" dirty="0" smtClean="0">
                <a:latin typeface="UD デジタル 教科書体 NP-B" panose="02020700000000000000" pitchFamily="18" charset="-128"/>
                <a:ea typeface="UD デジタル 教科書体 NP-B" panose="02020700000000000000" pitchFamily="18" charset="-128"/>
              </a:rPr>
              <a:t>日におこなわれた</a:t>
            </a:r>
            <a:endParaRPr lang="en-US" altLang="ja-JP" sz="4600" dirty="0" smtClean="0">
              <a:latin typeface="UD デジタル 教科書体 NP-B" panose="02020700000000000000" pitchFamily="18" charset="-128"/>
              <a:ea typeface="UD デジタル 教科書体 NP-B" panose="02020700000000000000" pitchFamily="18" charset="-128"/>
            </a:endParaRPr>
          </a:p>
          <a:p>
            <a:pPr marL="109728" indent="0" fontAlgn="auto">
              <a:lnSpc>
                <a:spcPct val="140000"/>
              </a:lnSpc>
              <a:spcAft>
                <a:spcPts val="0"/>
              </a:spcAft>
              <a:buFont typeface="Wingdings 3"/>
              <a:buNone/>
              <a:defRPr/>
            </a:pPr>
            <a:r>
              <a:rPr lang="ja-JP" altLang="en-US" sz="4600" dirty="0" smtClean="0">
                <a:latin typeface="UD デジタル 教科書体 NP-B" panose="02020700000000000000" pitchFamily="18" charset="-128"/>
                <a:ea typeface="UD デジタル 教科書体 NP-B" panose="02020700000000000000" pitchFamily="18" charset="-128"/>
              </a:rPr>
              <a:t>　</a:t>
            </a:r>
            <a:r>
              <a:rPr lang="ja-JP" altLang="en-US" sz="4600" dirty="0" smtClean="0">
                <a:solidFill>
                  <a:srgbClr val="FF0000"/>
                </a:solidFill>
                <a:latin typeface="UD デジタル 教科書体 NP-B" panose="02020700000000000000" pitchFamily="18" charset="-128"/>
                <a:ea typeface="UD デジタル 教科書体 NP-B" panose="02020700000000000000" pitchFamily="18" charset="-128"/>
              </a:rPr>
              <a:t>参議院議員選挙</a:t>
            </a:r>
            <a:r>
              <a:rPr lang="ja-JP" altLang="en-US" sz="4600" dirty="0" smtClean="0">
                <a:latin typeface="UD デジタル 教科書体 NP-B" panose="02020700000000000000" pitchFamily="18" charset="-128"/>
                <a:ea typeface="UD デジタル 教科書体 NP-B" panose="02020700000000000000" pitchFamily="18" charset="-128"/>
              </a:rPr>
              <a:t>での</a:t>
            </a:r>
            <a:endParaRPr lang="en-US" altLang="ja-JP" sz="4600" dirty="0" smtClean="0">
              <a:latin typeface="UD デジタル 教科書体 NP-B" panose="02020700000000000000" pitchFamily="18" charset="-128"/>
              <a:ea typeface="UD デジタル 教科書体 NP-B" panose="02020700000000000000" pitchFamily="18" charset="-128"/>
            </a:endParaRPr>
          </a:p>
          <a:p>
            <a:pPr marL="109728" indent="0" fontAlgn="auto">
              <a:lnSpc>
                <a:spcPct val="140000"/>
              </a:lnSpc>
              <a:spcAft>
                <a:spcPts val="0"/>
              </a:spcAft>
              <a:buFont typeface="Wingdings 3"/>
              <a:buNone/>
              <a:defRPr/>
            </a:pPr>
            <a:r>
              <a:rPr lang="ja-JP" altLang="en-US" sz="4600" dirty="0" smtClean="0">
                <a:latin typeface="UD デジタル 教科書体 NP-B" panose="02020700000000000000" pitchFamily="18" charset="-128"/>
                <a:ea typeface="UD デジタル 教科書体 NP-B" panose="02020700000000000000" pitchFamily="18" charset="-128"/>
              </a:rPr>
              <a:t>　　　</a:t>
            </a:r>
            <a:r>
              <a:rPr lang="ja-JP" altLang="en-US" sz="4600" dirty="0">
                <a:latin typeface="UD デジタル 教科書体 NP-B" panose="02020700000000000000" pitchFamily="18" charset="-128"/>
                <a:ea typeface="UD デジタル 教科書体 NP-B" panose="02020700000000000000" pitchFamily="18" charset="-128"/>
              </a:rPr>
              <a:t> </a:t>
            </a:r>
            <a:r>
              <a:rPr lang="ja-JP" altLang="en-US" sz="4600" dirty="0" smtClean="0">
                <a:latin typeface="UD デジタル 教科書体 NP-B" panose="02020700000000000000" pitchFamily="18" charset="-128"/>
                <a:ea typeface="UD デジタル 教科書体 NP-B" panose="02020700000000000000" pitchFamily="18" charset="-128"/>
              </a:rPr>
              <a:t> </a:t>
            </a:r>
            <a:r>
              <a:rPr lang="en-US" altLang="ja-JP" sz="4600" dirty="0" smtClean="0">
                <a:solidFill>
                  <a:srgbClr val="FF0000"/>
                </a:solidFill>
                <a:latin typeface="UD デジタル 教科書体 NP-B" panose="02020700000000000000" pitchFamily="18" charset="-128"/>
                <a:ea typeface="UD デジタル 教科書体 NP-B" panose="02020700000000000000" pitchFamily="18" charset="-128"/>
              </a:rPr>
              <a:t>18</a:t>
            </a:r>
            <a:r>
              <a:rPr lang="ja-JP" altLang="en-US" sz="4600" dirty="0" smtClean="0">
                <a:solidFill>
                  <a:srgbClr val="FF0000"/>
                </a:solidFill>
                <a:latin typeface="UD デジタル 教科書体 NP-B" panose="02020700000000000000" pitchFamily="18" charset="-128"/>
                <a:ea typeface="UD デジタル 教科書体 NP-B" panose="02020700000000000000" pitchFamily="18" charset="-128"/>
              </a:rPr>
              <a:t>才～</a:t>
            </a:r>
            <a:r>
              <a:rPr lang="en-US" altLang="ja-JP" sz="4600" dirty="0" smtClean="0">
                <a:solidFill>
                  <a:srgbClr val="FF0000"/>
                </a:solidFill>
                <a:latin typeface="UD デジタル 教科書体 NP-B" panose="02020700000000000000" pitchFamily="18" charset="-128"/>
                <a:ea typeface="UD デジタル 教科書体 NP-B" panose="02020700000000000000" pitchFamily="18" charset="-128"/>
              </a:rPr>
              <a:t>24</a:t>
            </a:r>
            <a:r>
              <a:rPr lang="ja-JP" altLang="en-US" sz="4600" dirty="0" smtClean="0">
                <a:solidFill>
                  <a:srgbClr val="FF0000"/>
                </a:solidFill>
                <a:latin typeface="UD デジタル 教科書体 NP-B" panose="02020700000000000000" pitchFamily="18" charset="-128"/>
                <a:ea typeface="UD デジタル 教科書体 NP-B" panose="02020700000000000000" pitchFamily="18" charset="-128"/>
              </a:rPr>
              <a:t>才の投票率</a:t>
            </a:r>
            <a:r>
              <a:rPr lang="ja-JP" altLang="en-US" sz="4600" dirty="0" smtClean="0">
                <a:latin typeface="UD デジタル 教科書体 NP-B" panose="02020700000000000000" pitchFamily="18" charset="-128"/>
                <a:ea typeface="UD デジタル 教科書体 NP-B" panose="02020700000000000000" pitchFamily="18" charset="-128"/>
              </a:rPr>
              <a:t>は？</a:t>
            </a:r>
            <a:endParaRPr lang="en-US" altLang="ja-JP" sz="4600" dirty="0" smtClean="0">
              <a:latin typeface="UD デジタル 教科書体 NP-B" panose="02020700000000000000" pitchFamily="18" charset="-128"/>
              <a:ea typeface="UD デジタル 教科書体 NP-B" panose="02020700000000000000" pitchFamily="18" charset="-128"/>
            </a:endParaRPr>
          </a:p>
          <a:p>
            <a:pPr marL="109728" indent="0" fontAlgn="auto">
              <a:spcAft>
                <a:spcPts val="0"/>
              </a:spcAft>
              <a:buFont typeface="Wingdings 3"/>
              <a:buNone/>
              <a:defRPr/>
            </a:pPr>
            <a:endParaRPr lang="en-US" altLang="ja-JP" dirty="0" smtClean="0"/>
          </a:p>
          <a:p>
            <a:pPr marL="109728" indent="0" fontAlgn="auto">
              <a:spcAft>
                <a:spcPts val="0"/>
              </a:spcAft>
              <a:buFont typeface="Wingdings 3"/>
              <a:buNone/>
              <a:defRPr/>
            </a:pPr>
            <a:r>
              <a:rPr lang="ja-JP" altLang="en-US" sz="5600" dirty="0" smtClean="0"/>
              <a:t>　　①</a:t>
            </a:r>
            <a:r>
              <a:rPr lang="ja-JP" altLang="en-US" sz="7200" dirty="0"/>
              <a:t> </a:t>
            </a:r>
            <a:r>
              <a:rPr lang="ja-JP" altLang="en-US" sz="5600" dirty="0" smtClean="0"/>
              <a:t>およそ </a:t>
            </a:r>
            <a:r>
              <a:rPr lang="ja-JP" altLang="en-US" sz="7200" dirty="0" smtClean="0"/>
              <a:t>２８％</a:t>
            </a:r>
            <a:endParaRPr lang="en-US" altLang="ja-JP" sz="7200" dirty="0" smtClean="0"/>
          </a:p>
          <a:p>
            <a:pPr marL="109728" indent="0" fontAlgn="auto">
              <a:spcAft>
                <a:spcPts val="0"/>
              </a:spcAft>
              <a:buFont typeface="Wingdings 3"/>
              <a:buNone/>
              <a:defRPr/>
            </a:pPr>
            <a:r>
              <a:rPr lang="ja-JP" altLang="en-US" sz="5600" dirty="0" smtClean="0"/>
              <a:t>　　②</a:t>
            </a:r>
            <a:r>
              <a:rPr lang="ja-JP" altLang="en-US" sz="7200" dirty="0"/>
              <a:t> </a:t>
            </a:r>
            <a:r>
              <a:rPr lang="ja-JP" altLang="en-US" sz="5600" dirty="0" smtClean="0"/>
              <a:t>およそ </a:t>
            </a:r>
            <a:r>
              <a:rPr lang="ja-JP" altLang="en-US" sz="7200" dirty="0" smtClean="0"/>
              <a:t>５８％</a:t>
            </a:r>
            <a:endParaRPr lang="en-US" altLang="ja-JP" sz="7200" dirty="0" smtClean="0"/>
          </a:p>
          <a:p>
            <a:pPr marL="109728" indent="0" fontAlgn="auto">
              <a:spcAft>
                <a:spcPts val="0"/>
              </a:spcAft>
              <a:buFont typeface="Wingdings 3"/>
              <a:buNone/>
              <a:defRPr/>
            </a:pPr>
            <a:r>
              <a:rPr lang="ja-JP" altLang="en-US" sz="5600" dirty="0" smtClean="0"/>
              <a:t>　　③</a:t>
            </a:r>
            <a:r>
              <a:rPr lang="ja-JP" altLang="en-US" sz="7200" dirty="0"/>
              <a:t> </a:t>
            </a:r>
            <a:r>
              <a:rPr lang="ja-JP" altLang="en-US" sz="5600" dirty="0" smtClean="0"/>
              <a:t>およそ</a:t>
            </a:r>
            <a:r>
              <a:rPr lang="ja-JP" altLang="en-US" sz="7200" dirty="0"/>
              <a:t> </a:t>
            </a:r>
            <a:r>
              <a:rPr lang="ja-JP" altLang="en-US" sz="7200" dirty="0" smtClean="0"/>
              <a:t>８８％</a:t>
            </a:r>
            <a:endParaRPr lang="ja-JP" altLang="en-US" dirty="0"/>
          </a:p>
          <a:p>
            <a:pPr marL="365760" indent="-256032" fontAlgn="auto">
              <a:spcAft>
                <a:spcPts val="0"/>
              </a:spcAft>
              <a:buFont typeface="Wingdings 3"/>
              <a:buChar char=""/>
              <a:defRPr/>
            </a:pPr>
            <a:endParaRPr lang="ja-JP" altLang="en-US"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240" y="4797152"/>
            <a:ext cx="1584176" cy="1564374"/>
          </a:xfrm>
          <a:prstGeom prst="rect">
            <a:avLst/>
          </a:prstGeom>
        </p:spPr>
      </p:pic>
      <p:pic>
        <p:nvPicPr>
          <p:cNvPr id="6" name="図 5"/>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42508" y1="94012" x2="52294" y2="86028"/>
                      </a14:backgroundRemoval>
                    </a14:imgEffect>
                  </a14:imgLayer>
                </a14:imgProps>
              </a:ext>
              <a:ext uri="{28A0092B-C50C-407E-A947-70E740481C1C}">
                <a14:useLocalDpi xmlns:a14="http://schemas.microsoft.com/office/drawing/2010/main"/>
              </a:ext>
            </a:extLst>
          </a:blip>
          <a:stretch>
            <a:fillRect/>
          </a:stretch>
        </p:blipFill>
        <p:spPr>
          <a:xfrm rot="749501">
            <a:off x="7756614" y="4108912"/>
            <a:ext cx="573703" cy="878976"/>
          </a:xfrm>
          <a:prstGeom prst="rect">
            <a:avLst/>
          </a:prstGeom>
        </p:spPr>
      </p:pic>
      <p:sp>
        <p:nvSpPr>
          <p:cNvPr id="7" name="サブタイトル 2"/>
          <p:cNvSpPr txBox="1">
            <a:spLocks/>
          </p:cNvSpPr>
          <p:nvPr/>
        </p:nvSpPr>
        <p:spPr bwMode="auto">
          <a:xfrm>
            <a:off x="1331640" y="1586829"/>
            <a:ext cx="5523825"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err="1" smtClean="0">
                <a:solidFill>
                  <a:srgbClr val="FF0000"/>
                </a:solidFill>
                <a:latin typeface="HGP創英角ｺﾞｼｯｸUB" panose="020B0900000000000000" pitchFamily="50" charset="-128"/>
                <a:ea typeface="HGP創英角ｺﾞｼｯｸUB" panose="020B0900000000000000" pitchFamily="50" charset="-128"/>
              </a:rPr>
              <a:t>さんぎ</a:t>
            </a:r>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いんぎいんせんきょ　　</a:t>
            </a:r>
            <a:endParaRPr lang="en-US" altLang="ja-JP"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8" name="サブタイトル 2"/>
          <p:cNvSpPr txBox="1">
            <a:spLocks/>
          </p:cNvSpPr>
          <p:nvPr/>
        </p:nvSpPr>
        <p:spPr bwMode="auto">
          <a:xfrm>
            <a:off x="2267744" y="2346124"/>
            <a:ext cx="5523825"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　　　 さい　　　　　　 さい　　</a:t>
            </a: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 とうひょう</a:t>
            </a:r>
            <a:r>
              <a:rPr lang="ja-JP" altLang="en-US" sz="2000" dirty="0" err="1" smtClean="0">
                <a:solidFill>
                  <a:srgbClr val="FF0000"/>
                </a:solidFill>
                <a:latin typeface="HGP創英角ｺﾞｼｯｸUB" panose="020B0900000000000000" pitchFamily="50" charset="-128"/>
                <a:ea typeface="HGP創英角ｺﾞｼｯｸUB" panose="020B0900000000000000" pitchFamily="50" charset="-128"/>
              </a:rPr>
              <a:t>りつ</a:t>
            </a:r>
            <a:endParaRPr lang="en-US" altLang="ja-JP" sz="2000" dirty="0">
              <a:solidFill>
                <a:srgbClr val="FF0000"/>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325" y="195263"/>
            <a:ext cx="8229600" cy="1143000"/>
          </a:xfrm>
        </p:spPr>
        <p:txBody>
          <a:bodyPr>
            <a:normAutofit/>
          </a:bodyPr>
          <a:lstStyle/>
          <a:p>
            <a:pPr fontAlgn="auto">
              <a:spcAft>
                <a:spcPts val="0"/>
              </a:spcAft>
              <a:defRPr/>
            </a:pPr>
            <a:r>
              <a:rPr lang="ja-JP" altLang="en-US" sz="4800" dirty="0" smtClean="0">
                <a:solidFill>
                  <a:srgbClr val="0000FF"/>
                </a:solidFill>
                <a:latin typeface="ＤＦ特太ゴシック体" panose="020B0509000000000000" pitchFamily="49" charset="-128"/>
                <a:ea typeface="ＤＦ特太ゴシック体" panose="020B0509000000000000" pitchFamily="49" charset="-128"/>
              </a:rPr>
              <a:t>こたえ</a:t>
            </a:r>
            <a:endParaRPr lang="ja-JP" altLang="en-US" sz="4800" dirty="0">
              <a:solidFill>
                <a:srgbClr val="0000FF"/>
              </a:solidFill>
              <a:latin typeface="ＤＦ特太ゴシック体" panose="020B0509000000000000" pitchFamily="49" charset="-128"/>
              <a:ea typeface="ＤＦ特太ゴシック体" panose="020B0509000000000000" pitchFamily="49" charset="-128"/>
            </a:endParaRPr>
          </a:p>
        </p:txBody>
      </p:sp>
      <p:sp>
        <p:nvSpPr>
          <p:cNvPr id="63489" name="コンテンツ プレースホルダ 2"/>
          <p:cNvSpPr>
            <a:spLocks noGrp="1"/>
          </p:cNvSpPr>
          <p:nvPr>
            <p:ph idx="1"/>
          </p:nvPr>
        </p:nvSpPr>
        <p:spPr>
          <a:xfrm>
            <a:off x="179512" y="1457325"/>
            <a:ext cx="8784975" cy="5212035"/>
          </a:xfrm>
        </p:spPr>
        <p:txBody>
          <a:bodyPr>
            <a:normAutofit/>
          </a:bodyPr>
          <a:lstStyle/>
          <a:p>
            <a:pPr algn="ctr">
              <a:buFont typeface="Wingdings 3" pitchFamily="18" charset="2"/>
              <a:buNone/>
            </a:pPr>
            <a:r>
              <a:rPr lang="ja-JP" altLang="en-US" sz="3600" dirty="0" smtClean="0">
                <a:solidFill>
                  <a:srgbClr val="FF6600"/>
                </a:solidFill>
                <a:latin typeface="UD デジタル 教科書体 NP-B" panose="02020700000000000000" pitchFamily="18" charset="-128"/>
                <a:ea typeface="UD デジタル 教科書体 NP-B" panose="02020700000000000000" pitchFamily="18" charset="-128"/>
              </a:rPr>
              <a:t>参議院議員選挙：</a:t>
            </a:r>
            <a:r>
              <a:rPr lang="en-US" altLang="ja-JP" sz="3600" dirty="0" smtClean="0">
                <a:solidFill>
                  <a:srgbClr val="FF6600"/>
                </a:solidFill>
                <a:latin typeface="UD デジタル 教科書体 NP-B" panose="02020700000000000000" pitchFamily="18" charset="-128"/>
                <a:ea typeface="UD デジタル 教科書体 NP-B" panose="02020700000000000000" pitchFamily="18" charset="-128"/>
              </a:rPr>
              <a:t>18</a:t>
            </a:r>
            <a:r>
              <a:rPr lang="ja-JP" altLang="en-US" sz="3600" dirty="0" smtClean="0">
                <a:solidFill>
                  <a:srgbClr val="FF6600"/>
                </a:solidFill>
                <a:latin typeface="UD デジタル 教科書体 NP-B" panose="02020700000000000000" pitchFamily="18" charset="-128"/>
                <a:ea typeface="UD デジタル 教科書体 NP-B" panose="02020700000000000000" pitchFamily="18" charset="-128"/>
              </a:rPr>
              <a:t>～</a:t>
            </a:r>
            <a:r>
              <a:rPr lang="en-US" altLang="ja-JP" sz="3600" dirty="0" smtClean="0">
                <a:solidFill>
                  <a:srgbClr val="FF6600"/>
                </a:solidFill>
                <a:latin typeface="UD デジタル 教科書体 NP-B" panose="02020700000000000000" pitchFamily="18" charset="-128"/>
                <a:ea typeface="UD デジタル 教科書体 NP-B" panose="02020700000000000000" pitchFamily="18" charset="-128"/>
              </a:rPr>
              <a:t>24</a:t>
            </a:r>
            <a:r>
              <a:rPr lang="ja-JP" altLang="en-US" sz="3600" dirty="0" smtClean="0">
                <a:solidFill>
                  <a:srgbClr val="FF6600"/>
                </a:solidFill>
                <a:latin typeface="UD デジタル 教科書体 NP-B" panose="02020700000000000000" pitchFamily="18" charset="-128"/>
                <a:ea typeface="UD デジタル 教科書体 NP-B" panose="02020700000000000000" pitchFamily="18" charset="-128"/>
              </a:rPr>
              <a:t>才の投票率は</a:t>
            </a:r>
            <a:endParaRPr lang="en-US" altLang="ja-JP" sz="3600" dirty="0" smtClean="0">
              <a:solidFill>
                <a:srgbClr val="FF6600"/>
              </a:solidFill>
              <a:latin typeface="UD デジタル 教科書体 NP-B" panose="02020700000000000000" pitchFamily="18" charset="-128"/>
              <a:ea typeface="UD デジタル 教科書体 NP-B" panose="02020700000000000000" pitchFamily="18" charset="-128"/>
            </a:endParaRPr>
          </a:p>
          <a:p>
            <a:pPr algn="ctr">
              <a:buFont typeface="Wingdings 3" pitchFamily="18" charset="2"/>
              <a:buNone/>
            </a:pPr>
            <a:r>
              <a:rPr lang="ja-JP" altLang="en-US" sz="8000" dirty="0" smtClean="0"/>
              <a:t>① およそ</a:t>
            </a:r>
            <a:r>
              <a:rPr lang="ja-JP" altLang="en-US" sz="12000" dirty="0" smtClean="0"/>
              <a:t>２８</a:t>
            </a:r>
            <a:r>
              <a:rPr lang="en-US" altLang="ja-JP" sz="12000" dirty="0" smtClean="0"/>
              <a:t>%</a:t>
            </a:r>
          </a:p>
          <a:p>
            <a:pPr algn="ctr">
              <a:buFont typeface="Wingdings 3" pitchFamily="18" charset="2"/>
              <a:buNone/>
            </a:pPr>
            <a:endParaRPr lang="en-US" altLang="ja-JP" sz="3200" dirty="0" smtClean="0">
              <a:latin typeface="UD デジタル 教科書体 NK-R" panose="02020400000000000000" pitchFamily="18" charset="-128"/>
              <a:ea typeface="UD デジタル 教科書体 NK-R" panose="02020400000000000000" pitchFamily="18" charset="-128"/>
            </a:endParaRPr>
          </a:p>
          <a:p>
            <a:pPr algn="ctr">
              <a:buFont typeface="Wingdings 3" pitchFamily="18" charset="2"/>
              <a:buNone/>
            </a:pPr>
            <a:r>
              <a:rPr lang="ja-JP" altLang="en-US" sz="3200" dirty="0" smtClean="0">
                <a:latin typeface="UD デジタル 教科書体 NK-R" panose="02020400000000000000" pitchFamily="18" charset="-128"/>
                <a:ea typeface="UD デジタル 教科書体 NK-R" panose="02020400000000000000" pitchFamily="18" charset="-128"/>
              </a:rPr>
              <a:t>県内の若い人たちの投票率は</a:t>
            </a:r>
            <a:r>
              <a:rPr lang="ja-JP" altLang="en-US" sz="4000" u="sng" dirty="0" smtClean="0">
                <a:latin typeface="UD デジタル 教科書体 NK-R" panose="02020400000000000000" pitchFamily="18" charset="-128"/>
                <a:ea typeface="UD デジタル 教科書体 NK-R" panose="02020400000000000000" pitchFamily="18" charset="-128"/>
              </a:rPr>
              <a:t>２８．３</a:t>
            </a:r>
            <a:r>
              <a:rPr lang="ja-JP" altLang="en-US" sz="3200" u="sng" dirty="0" smtClean="0">
                <a:latin typeface="UD デジタル 教科書体 NK-R" panose="02020400000000000000" pitchFamily="18" charset="-128"/>
                <a:ea typeface="UD デジタル 教科書体 NK-R" panose="02020400000000000000" pitchFamily="18" charset="-128"/>
              </a:rPr>
              <a:t>％</a:t>
            </a:r>
            <a:r>
              <a:rPr lang="ja-JP" altLang="en-US" sz="3200" dirty="0" smtClean="0">
                <a:latin typeface="UD デジタル 教科書体 NK-R" panose="02020400000000000000" pitchFamily="18" charset="-128"/>
                <a:ea typeface="UD デジタル 教科書体 NK-R" panose="02020400000000000000" pitchFamily="18" charset="-128"/>
              </a:rPr>
              <a:t>でした。</a:t>
            </a:r>
            <a:endParaRPr lang="en-US" altLang="ja-JP" sz="3200" dirty="0" smtClean="0">
              <a:latin typeface="UD デジタル 教科書体 NK-R" panose="02020400000000000000" pitchFamily="18" charset="-128"/>
              <a:ea typeface="UD デジタル 教科書体 NK-R" panose="02020400000000000000" pitchFamily="18" charset="-128"/>
            </a:endParaRPr>
          </a:p>
          <a:p>
            <a:pPr>
              <a:buFont typeface="Wingdings 3" pitchFamily="18" charset="2"/>
              <a:buNone/>
            </a:pPr>
            <a:r>
              <a:rPr lang="ja-JP" altLang="en-US" sz="3200" dirty="0" smtClean="0">
                <a:latin typeface="UD デジタル 教科書体 NK-R" panose="02020400000000000000" pitchFamily="18" charset="-128"/>
                <a:ea typeface="UD デジタル 教科書体 NK-R" panose="02020400000000000000" pitchFamily="18" charset="-128"/>
              </a:rPr>
              <a:t>　 ちなみに全体では</a:t>
            </a:r>
            <a:r>
              <a:rPr lang="en-US" altLang="ja-JP" dirty="0" smtClean="0">
                <a:latin typeface="UD デジタル 教科書体 NK-R" panose="02020400000000000000" pitchFamily="18" charset="-128"/>
                <a:ea typeface="UD デジタル 教科書体 NK-R" panose="02020400000000000000" pitchFamily="18" charset="-128"/>
              </a:rPr>
              <a:t> </a:t>
            </a:r>
            <a:r>
              <a:rPr lang="ja-JP" altLang="en-US" sz="4000" u="sng" dirty="0" smtClean="0">
                <a:latin typeface="UD デジタル 教科書体 NK-R" panose="02020400000000000000" pitchFamily="18" charset="-128"/>
                <a:ea typeface="UD デジタル 教科書体 NK-R" panose="02020400000000000000" pitchFamily="18" charset="-128"/>
              </a:rPr>
              <a:t>５２．４１</a:t>
            </a:r>
            <a:r>
              <a:rPr lang="ja-JP" altLang="en-US" u="sng" dirty="0" smtClean="0">
                <a:latin typeface="UD デジタル 教科書体 NK-R" panose="02020400000000000000" pitchFamily="18" charset="-128"/>
                <a:ea typeface="UD デジタル 教科書体 NK-R" panose="02020400000000000000" pitchFamily="18" charset="-128"/>
              </a:rPr>
              <a:t>％</a:t>
            </a:r>
            <a:r>
              <a:rPr lang="ja-JP" altLang="en-US" dirty="0" smtClean="0">
                <a:latin typeface="UD デジタル 教科書体 NK-R" panose="02020400000000000000" pitchFamily="18" charset="-128"/>
                <a:ea typeface="UD デジタル 教科書体 NK-R" panose="02020400000000000000" pitchFamily="18" charset="-128"/>
              </a:rPr>
              <a:t> となっています</a:t>
            </a:r>
            <a:endParaRPr lang="ja-JP" altLang="en-US" sz="4000" dirty="0" smtClean="0">
              <a:latin typeface="UD デジタル 教科書体 NK-R" panose="02020400000000000000" pitchFamily="18" charset="-128"/>
              <a:ea typeface="UD デジタル 教科書体 NK-R" panose="02020400000000000000" pitchFamily="18" charset="-128"/>
            </a:endParaRPr>
          </a:p>
          <a:p>
            <a:pPr algn="ctr">
              <a:buFont typeface="Wingdings 3" pitchFamily="18" charset="2"/>
              <a:buNone/>
            </a:pPr>
            <a:endParaRPr lang="ja-JP" altLang="en-US" sz="2400" dirty="0" smtClean="0"/>
          </a:p>
        </p:txBody>
      </p:sp>
      <p:sp>
        <p:nvSpPr>
          <p:cNvPr id="4" name="サブタイトル 2"/>
          <p:cNvSpPr txBox="1">
            <a:spLocks/>
          </p:cNvSpPr>
          <p:nvPr/>
        </p:nvSpPr>
        <p:spPr bwMode="auto">
          <a:xfrm>
            <a:off x="441325" y="4581128"/>
            <a:ext cx="5523825"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latin typeface="UD デジタル 教科書体 NK-R" panose="02020400000000000000" pitchFamily="18" charset="-128"/>
                <a:ea typeface="UD デジタル 教科書体 NK-R" panose="02020400000000000000" pitchFamily="18" charset="-128"/>
              </a:rPr>
              <a:t>けんない　　わか　　 ひと　　　　　　　　とうひょう</a:t>
            </a:r>
            <a:r>
              <a:rPr lang="ja-JP" altLang="en-US" sz="2000" dirty="0" err="1" smtClean="0">
                <a:latin typeface="UD デジタル 教科書体 NK-R" panose="02020400000000000000" pitchFamily="18" charset="-128"/>
                <a:ea typeface="UD デジタル 教科書体 NK-R" panose="02020400000000000000" pitchFamily="18" charset="-128"/>
              </a:rPr>
              <a:t>りつ</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5" name="サブタイトル 2"/>
          <p:cNvSpPr txBox="1">
            <a:spLocks/>
          </p:cNvSpPr>
          <p:nvPr/>
        </p:nvSpPr>
        <p:spPr bwMode="auto">
          <a:xfrm>
            <a:off x="2051720" y="5348773"/>
            <a:ext cx="5523825"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latin typeface="UD デジタル 教科書体 NK-R" panose="02020400000000000000" pitchFamily="18" charset="-128"/>
                <a:ea typeface="UD デジタル 教科書体 NK-R" panose="02020400000000000000" pitchFamily="18" charset="-128"/>
              </a:rPr>
              <a:t>ぜんたい</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6" name="サブタイトル 2"/>
          <p:cNvSpPr txBox="1">
            <a:spLocks/>
          </p:cNvSpPr>
          <p:nvPr/>
        </p:nvSpPr>
        <p:spPr bwMode="auto">
          <a:xfrm>
            <a:off x="683568" y="1067659"/>
            <a:ext cx="5523825"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solidFill>
                  <a:srgbClr val="FF6600"/>
                </a:solidFill>
                <a:latin typeface="HGP創英角ｺﾞｼｯｸUB" panose="020B0900000000000000" pitchFamily="50" charset="-128"/>
                <a:ea typeface="HGP創英角ｺﾞｼｯｸUB" panose="020B0900000000000000" pitchFamily="50" charset="-128"/>
              </a:rPr>
              <a:t>さんぎいんぎいんせんきょ　　</a:t>
            </a:r>
            <a:endParaRPr lang="en-US" altLang="ja-JP" sz="2000" dirty="0">
              <a:solidFill>
                <a:srgbClr val="FF6600"/>
              </a:solidFill>
              <a:latin typeface="HGP創英角ｺﾞｼｯｸUB" panose="020B0900000000000000" pitchFamily="50" charset="-128"/>
              <a:ea typeface="HGP創英角ｺﾞｼｯｸUB" panose="020B0900000000000000" pitchFamily="50" charset="-128"/>
            </a:endParaRPr>
          </a:p>
        </p:txBody>
      </p:sp>
      <p:sp>
        <p:nvSpPr>
          <p:cNvPr id="7" name="サブタイトル 2"/>
          <p:cNvSpPr txBox="1">
            <a:spLocks/>
          </p:cNvSpPr>
          <p:nvPr/>
        </p:nvSpPr>
        <p:spPr bwMode="auto">
          <a:xfrm>
            <a:off x="6740624" y="1100301"/>
            <a:ext cx="2943944"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solidFill>
                  <a:srgbClr val="FF6600"/>
                </a:solidFill>
                <a:latin typeface="HGP創英角ｺﾞｼｯｸUB" panose="020B0900000000000000" pitchFamily="50" charset="-128"/>
                <a:ea typeface="HGP創英角ｺﾞｼｯｸUB" panose="020B0900000000000000" pitchFamily="50" charset="-128"/>
              </a:rPr>
              <a:t>とうひょう</a:t>
            </a:r>
            <a:r>
              <a:rPr lang="ja-JP" altLang="en-US" sz="2000" dirty="0" err="1" smtClean="0">
                <a:solidFill>
                  <a:srgbClr val="FF6600"/>
                </a:solidFill>
                <a:latin typeface="HGP創英角ｺﾞｼｯｸUB" panose="020B0900000000000000" pitchFamily="50" charset="-128"/>
                <a:ea typeface="HGP創英角ｺﾞｼｯｸUB" panose="020B0900000000000000" pitchFamily="50" charset="-128"/>
              </a:rPr>
              <a:t>りつ</a:t>
            </a:r>
            <a:r>
              <a:rPr lang="ja-JP" altLang="en-US" sz="2000" dirty="0" smtClean="0">
                <a:solidFill>
                  <a:srgbClr val="FF6600"/>
                </a:solidFill>
                <a:latin typeface="HGP創英角ｺﾞｼｯｸUB" panose="020B0900000000000000" pitchFamily="50" charset="-128"/>
                <a:ea typeface="HGP創英角ｺﾞｼｯｸUB" panose="020B0900000000000000" pitchFamily="50" charset="-128"/>
              </a:rPr>
              <a:t>　　</a:t>
            </a:r>
            <a:endParaRPr lang="en-US" altLang="ja-JP" sz="2000" dirty="0">
              <a:solidFill>
                <a:srgbClr val="FF6600"/>
              </a:solidFill>
              <a:latin typeface="HGP創英角ｺﾞｼｯｸUB" panose="020B0900000000000000" pitchFamily="50" charset="-128"/>
              <a:ea typeface="HGP創英角ｺﾞｼｯｸUB" panose="020B0900000000000000" pitchFamily="50" charset="-128"/>
            </a:endParaRPr>
          </a:p>
        </p:txBody>
      </p:sp>
      <p:sp>
        <p:nvSpPr>
          <p:cNvPr id="8" name="サブタイトル 2"/>
          <p:cNvSpPr txBox="1">
            <a:spLocks/>
          </p:cNvSpPr>
          <p:nvPr/>
        </p:nvSpPr>
        <p:spPr bwMode="auto">
          <a:xfrm>
            <a:off x="5791002" y="1100300"/>
            <a:ext cx="776431"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solidFill>
                  <a:srgbClr val="FF6600"/>
                </a:solidFill>
                <a:latin typeface="HGP創英角ｺﾞｼｯｸUB" panose="020B0900000000000000" pitchFamily="50" charset="-128"/>
                <a:ea typeface="HGP創英角ｺﾞｼｯｸUB" panose="020B0900000000000000" pitchFamily="50" charset="-128"/>
              </a:rPr>
              <a:t>さい　</a:t>
            </a:r>
            <a:endParaRPr lang="en-US" altLang="ja-JP" sz="2000" dirty="0">
              <a:solidFill>
                <a:srgbClr val="FF6600"/>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89">
                                            <p:txEl>
                                              <p:pRg st="1" end="1"/>
                                            </p:txEl>
                                          </p:spTgt>
                                        </p:tgtEl>
                                        <p:attrNameLst>
                                          <p:attrName>style.visibility</p:attrName>
                                        </p:attrNameLst>
                                      </p:cBhvr>
                                      <p:to>
                                        <p:strVal val="visible"/>
                                      </p:to>
                                    </p:set>
                                    <p:anim calcmode="lin" valueType="num">
                                      <p:cBhvr additive="base">
                                        <p:cTn id="7" dur="500" fill="hold"/>
                                        <p:tgtEl>
                                          <p:spTgt spid="6348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89">
                                            <p:txEl>
                                              <p:pRg st="3" end="3"/>
                                            </p:txEl>
                                          </p:spTgt>
                                        </p:tgtEl>
                                        <p:attrNameLst>
                                          <p:attrName>style.visibility</p:attrName>
                                        </p:attrNameLst>
                                      </p:cBhvr>
                                      <p:to>
                                        <p:strVal val="visible"/>
                                      </p:to>
                                    </p:set>
                                    <p:anim calcmode="lin" valueType="num">
                                      <p:cBhvr additive="base">
                                        <p:cTn id="13" dur="500" fill="hold"/>
                                        <p:tgtEl>
                                          <p:spTgt spid="6348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89">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3489">
                                            <p:txEl>
                                              <p:pRg st="4" end="4"/>
                                            </p:txEl>
                                          </p:spTgt>
                                        </p:tgtEl>
                                        <p:attrNameLst>
                                          <p:attrName>style.visibility</p:attrName>
                                        </p:attrNameLst>
                                      </p:cBhvr>
                                      <p:to>
                                        <p:strVal val="visible"/>
                                      </p:to>
                                    </p:set>
                                    <p:anim calcmode="lin" valueType="num">
                                      <p:cBhvr additive="base">
                                        <p:cTn id="23" dur="500" fill="hold"/>
                                        <p:tgtEl>
                                          <p:spTgt spid="6348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348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グループ化 61"/>
          <p:cNvGrpSpPr/>
          <p:nvPr/>
        </p:nvGrpSpPr>
        <p:grpSpPr>
          <a:xfrm>
            <a:off x="1043608" y="5373276"/>
            <a:ext cx="396000" cy="648012"/>
            <a:chOff x="6588224" y="3285004"/>
            <a:chExt cx="396000" cy="648012"/>
          </a:xfrm>
        </p:grpSpPr>
        <p:sp>
          <p:nvSpPr>
            <p:cNvPr id="63" name="台形 62"/>
            <p:cNvSpPr/>
            <p:nvPr/>
          </p:nvSpPr>
          <p:spPr>
            <a:xfrm>
              <a:off x="6588224" y="3573016"/>
              <a:ext cx="396000" cy="360000"/>
            </a:xfrm>
            <a:prstGeom prst="trapezoid">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24"/>
            <p:cNvSpPr/>
            <p:nvPr/>
          </p:nvSpPr>
          <p:spPr>
            <a:xfrm>
              <a:off x="6600800" y="3285004"/>
              <a:ext cx="360000" cy="360000"/>
            </a:xfrm>
            <a:prstGeom prst="ellipse">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1583712" y="5373276"/>
            <a:ext cx="396000" cy="648012"/>
            <a:chOff x="6588224" y="3285004"/>
            <a:chExt cx="396000" cy="648012"/>
          </a:xfrm>
        </p:grpSpPr>
        <p:sp>
          <p:nvSpPr>
            <p:cNvPr id="66" name="台形 65"/>
            <p:cNvSpPr/>
            <p:nvPr/>
          </p:nvSpPr>
          <p:spPr>
            <a:xfrm>
              <a:off x="6588224" y="3573016"/>
              <a:ext cx="396000" cy="360000"/>
            </a:xfrm>
            <a:prstGeom prst="trapezoid">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27"/>
            <p:cNvSpPr/>
            <p:nvPr/>
          </p:nvSpPr>
          <p:spPr>
            <a:xfrm>
              <a:off x="6600800" y="3285004"/>
              <a:ext cx="360000" cy="360000"/>
            </a:xfrm>
            <a:prstGeom prst="ellipse">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p:nvGrpSpPr>
        <p:grpSpPr>
          <a:xfrm>
            <a:off x="2087768" y="5373276"/>
            <a:ext cx="396000" cy="648012"/>
            <a:chOff x="6588224" y="3285004"/>
            <a:chExt cx="396000" cy="648012"/>
          </a:xfrm>
        </p:grpSpPr>
        <p:sp>
          <p:nvSpPr>
            <p:cNvPr id="69" name="台形 68"/>
            <p:cNvSpPr/>
            <p:nvPr/>
          </p:nvSpPr>
          <p:spPr>
            <a:xfrm>
              <a:off x="6588224" y="3573016"/>
              <a:ext cx="396000" cy="360000"/>
            </a:xfrm>
            <a:prstGeom prst="trapezoid">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30"/>
            <p:cNvSpPr/>
            <p:nvPr/>
          </p:nvSpPr>
          <p:spPr>
            <a:xfrm>
              <a:off x="6600800" y="3285004"/>
              <a:ext cx="360000" cy="360000"/>
            </a:xfrm>
            <a:prstGeom prst="ellipse">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70"/>
          <p:cNvGrpSpPr/>
          <p:nvPr/>
        </p:nvGrpSpPr>
        <p:grpSpPr>
          <a:xfrm>
            <a:off x="2591824" y="5373276"/>
            <a:ext cx="396000" cy="648012"/>
            <a:chOff x="6588224" y="3285004"/>
            <a:chExt cx="396000" cy="648012"/>
          </a:xfrm>
        </p:grpSpPr>
        <p:sp>
          <p:nvSpPr>
            <p:cNvPr id="72" name="台形 71"/>
            <p:cNvSpPr/>
            <p:nvPr/>
          </p:nvSpPr>
          <p:spPr>
            <a:xfrm>
              <a:off x="6588224" y="3573016"/>
              <a:ext cx="396000" cy="360000"/>
            </a:xfrm>
            <a:prstGeom prst="trapezoid">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33"/>
            <p:cNvSpPr/>
            <p:nvPr/>
          </p:nvSpPr>
          <p:spPr>
            <a:xfrm>
              <a:off x="6600800" y="3285004"/>
              <a:ext cx="360000" cy="360000"/>
            </a:xfrm>
            <a:prstGeom prst="ellipse">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a:xfrm>
            <a:off x="3095880" y="5373276"/>
            <a:ext cx="396000" cy="648012"/>
            <a:chOff x="6588224" y="3285004"/>
            <a:chExt cx="396000" cy="648012"/>
          </a:xfrm>
        </p:grpSpPr>
        <p:sp>
          <p:nvSpPr>
            <p:cNvPr id="75" name="台形 74"/>
            <p:cNvSpPr/>
            <p:nvPr/>
          </p:nvSpPr>
          <p:spPr>
            <a:xfrm>
              <a:off x="6588224" y="3573016"/>
              <a:ext cx="396000" cy="360000"/>
            </a:xfrm>
            <a:prstGeom prst="trapezoid">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36"/>
            <p:cNvSpPr/>
            <p:nvPr/>
          </p:nvSpPr>
          <p:spPr>
            <a:xfrm>
              <a:off x="6600800" y="3285004"/>
              <a:ext cx="360000" cy="360000"/>
            </a:xfrm>
            <a:prstGeom prst="ellipse">
              <a:avLst/>
            </a:prstGeom>
            <a:solidFill>
              <a:schemeClr val="bg1"/>
            </a:solidFill>
            <a:ln w="28575"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ドーナツ 56"/>
          <p:cNvSpPr/>
          <p:nvPr/>
        </p:nvSpPr>
        <p:spPr>
          <a:xfrm>
            <a:off x="5881418" y="2177179"/>
            <a:ext cx="2096210" cy="2030730"/>
          </a:xfrm>
          <a:prstGeom prst="donut">
            <a:avLst>
              <a:gd name="adj" fmla="val 1192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6" name="図 55"/>
          <p:cNvPicPr>
            <a:picLocks noChangeAspect="1"/>
          </p:cNvPicPr>
          <p:nvPr/>
        </p:nvPicPr>
        <p:blipFill>
          <a:blip r:embed="rId3" cstate="email">
            <a:extLst>
              <a:ext uri="{BEBA8EAE-BF5A-486C-A8C5-ECC9F3942E4B}">
                <a14:imgProps xmlns:a14="http://schemas.microsoft.com/office/drawing/2010/main">
                  <a14:imgLayer r:embed="rId4">
                    <a14:imgEffect>
                      <a14:backgroundRemoval t="1389" b="100000" l="0" r="99219"/>
                    </a14:imgEffect>
                  </a14:imgLayer>
                </a14:imgProps>
              </a:ext>
              <a:ext uri="{28A0092B-C50C-407E-A947-70E740481C1C}">
                <a14:useLocalDpi xmlns:a14="http://schemas.microsoft.com/office/drawing/2010/main"/>
              </a:ext>
            </a:extLst>
          </a:blip>
          <a:stretch>
            <a:fillRect/>
          </a:stretch>
        </p:blipFill>
        <p:spPr>
          <a:xfrm flipH="1">
            <a:off x="2968162" y="3607365"/>
            <a:ext cx="2687896" cy="877824"/>
          </a:xfrm>
          <a:prstGeom prst="rect">
            <a:avLst/>
          </a:prstGeom>
        </p:spPr>
      </p:pic>
      <p:pic>
        <p:nvPicPr>
          <p:cNvPr id="4" name="図 3"/>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97963" l="2521" r="99370">
                        <a14:foregroundMark x1="31723" y1="32179" x2="31723" y2="32179"/>
                        <a14:foregroundMark x1="31723" y1="32179" x2="31723" y2="32179"/>
                      </a14:backgroundRemoval>
                    </a14:imgEffect>
                  </a14:imgLayer>
                </a14:imgProps>
              </a:ext>
              <a:ext uri="{28A0092B-C50C-407E-A947-70E740481C1C}">
                <a14:useLocalDpi xmlns:a14="http://schemas.microsoft.com/office/drawing/2010/main"/>
              </a:ext>
            </a:extLst>
          </a:blip>
          <a:srcRect/>
          <a:stretch/>
        </p:blipFill>
        <p:spPr>
          <a:xfrm>
            <a:off x="1475656" y="2311698"/>
            <a:ext cx="1739022" cy="1794229"/>
          </a:xfrm>
          <a:prstGeom prst="rect">
            <a:avLst/>
          </a:prstGeom>
        </p:spPr>
      </p:pic>
      <p:sp>
        <p:nvSpPr>
          <p:cNvPr id="3" name="タイトル 2"/>
          <p:cNvSpPr>
            <a:spLocks noGrp="1"/>
          </p:cNvSpPr>
          <p:nvPr>
            <p:ph type="title"/>
          </p:nvPr>
        </p:nvSpPr>
        <p:spPr>
          <a:xfrm>
            <a:off x="0" y="274638"/>
            <a:ext cx="9144000" cy="1143000"/>
          </a:xfrm>
        </p:spPr>
        <p:txBody>
          <a:bodyPr>
            <a:noAutofit/>
          </a:bodyPr>
          <a:lstStyle/>
          <a:p>
            <a:r>
              <a:rPr kumimoji="1" lang="ja-JP" altLang="en-US" sz="4800" dirty="0" smtClean="0">
                <a:solidFill>
                  <a:srgbClr val="0000FF"/>
                </a:solidFill>
                <a:latin typeface="HGS創英角ｺﾞｼｯｸUB" panose="020B0900000000000000" pitchFamily="50" charset="-128"/>
                <a:ea typeface="HGS創英角ｺﾞｼｯｸUB" panose="020B0900000000000000" pitchFamily="50" charset="-128"/>
              </a:rPr>
              <a:t>選挙に行かないとどうなるの？</a:t>
            </a:r>
            <a:endParaRPr kumimoji="1" lang="ja-JP" altLang="en-US" sz="4800" dirty="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6" name="サブタイトル 2"/>
          <p:cNvSpPr txBox="1">
            <a:spLocks/>
          </p:cNvSpPr>
          <p:nvPr/>
        </p:nvSpPr>
        <p:spPr bwMode="auto">
          <a:xfrm>
            <a:off x="309393" y="1429878"/>
            <a:ext cx="9144000" cy="62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537" indent="0">
              <a:buNone/>
            </a:pPr>
            <a:r>
              <a:rPr lang="ja-JP" altLang="en-US" sz="2800" dirty="0" smtClean="0">
                <a:solidFill>
                  <a:srgbClr val="FF6600"/>
                </a:solidFill>
                <a:latin typeface="HGS創英角ﾎﾟｯﾌﾟ体" pitchFamily="50" charset="-128"/>
                <a:ea typeface="HGS創英角ﾎﾟｯﾌﾟ体" pitchFamily="50" charset="-128"/>
              </a:rPr>
              <a:t> 　 例：昼休みの校庭のつかいかたを決める。</a:t>
            </a:r>
            <a:endParaRPr lang="en-US" altLang="ja-JP" sz="2800" dirty="0" smtClean="0">
              <a:solidFill>
                <a:srgbClr val="FF6600"/>
              </a:solidFill>
              <a:latin typeface="HGS創英角ﾎﾟｯﾌﾟ体" pitchFamily="50" charset="-128"/>
              <a:ea typeface="HGS創英角ﾎﾟｯﾌﾟ体" pitchFamily="50" charset="-128"/>
            </a:endParaRPr>
          </a:p>
        </p:txBody>
      </p:sp>
      <p:grpSp>
        <p:nvGrpSpPr>
          <p:cNvPr id="8" name="グループ化 7"/>
          <p:cNvGrpSpPr/>
          <p:nvPr/>
        </p:nvGrpSpPr>
        <p:grpSpPr>
          <a:xfrm>
            <a:off x="1043608" y="4437112"/>
            <a:ext cx="396000" cy="648012"/>
            <a:chOff x="6588224" y="3285004"/>
            <a:chExt cx="396000" cy="648012"/>
          </a:xfrm>
        </p:grpSpPr>
        <p:sp>
          <p:nvSpPr>
            <p:cNvPr id="7" name="台形 6"/>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1583712" y="4437112"/>
            <a:ext cx="396000" cy="648012"/>
            <a:chOff x="6588224" y="3285004"/>
            <a:chExt cx="396000" cy="648012"/>
          </a:xfrm>
        </p:grpSpPr>
        <p:sp>
          <p:nvSpPr>
            <p:cNvPr id="12" name="台形 11"/>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2087768" y="4437112"/>
            <a:ext cx="396000" cy="648012"/>
            <a:chOff x="6588224" y="3285004"/>
            <a:chExt cx="396000" cy="648012"/>
          </a:xfrm>
        </p:grpSpPr>
        <p:sp>
          <p:nvSpPr>
            <p:cNvPr id="15" name="台形 14"/>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2591824" y="4437172"/>
            <a:ext cx="396000" cy="648012"/>
            <a:chOff x="6588224" y="3285004"/>
            <a:chExt cx="396000" cy="648012"/>
          </a:xfrm>
        </p:grpSpPr>
        <p:sp>
          <p:nvSpPr>
            <p:cNvPr id="18" name="台形 17"/>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3095880" y="4437112"/>
            <a:ext cx="396000" cy="648012"/>
            <a:chOff x="6588224" y="3285004"/>
            <a:chExt cx="396000" cy="648012"/>
          </a:xfrm>
        </p:grpSpPr>
        <p:sp>
          <p:nvSpPr>
            <p:cNvPr id="21" name="台形 20"/>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1043608" y="5373276"/>
            <a:ext cx="396000" cy="648012"/>
            <a:chOff x="6588224" y="3285004"/>
            <a:chExt cx="396000" cy="648012"/>
          </a:xfrm>
        </p:grpSpPr>
        <p:sp>
          <p:nvSpPr>
            <p:cNvPr id="24" name="台形 23"/>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1583712" y="5373276"/>
            <a:ext cx="396000" cy="648012"/>
            <a:chOff x="6588224" y="3285004"/>
            <a:chExt cx="396000" cy="648012"/>
          </a:xfrm>
        </p:grpSpPr>
        <p:sp>
          <p:nvSpPr>
            <p:cNvPr id="27" name="台形 26"/>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2087768" y="5373276"/>
            <a:ext cx="396000" cy="648012"/>
            <a:chOff x="6588224" y="3285004"/>
            <a:chExt cx="396000" cy="648012"/>
          </a:xfrm>
        </p:grpSpPr>
        <p:sp>
          <p:nvSpPr>
            <p:cNvPr id="30" name="台形 29"/>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p:nvGrpSpPr>
        <p:grpSpPr>
          <a:xfrm>
            <a:off x="2591824" y="5373276"/>
            <a:ext cx="396000" cy="648012"/>
            <a:chOff x="6588224" y="3285004"/>
            <a:chExt cx="396000" cy="648012"/>
          </a:xfrm>
        </p:grpSpPr>
        <p:sp>
          <p:nvSpPr>
            <p:cNvPr id="33" name="台形 32"/>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3095880" y="5373276"/>
            <a:ext cx="396000" cy="648012"/>
            <a:chOff x="6588224" y="3285004"/>
            <a:chExt cx="396000" cy="648012"/>
          </a:xfrm>
        </p:grpSpPr>
        <p:sp>
          <p:nvSpPr>
            <p:cNvPr id="36" name="台形 35"/>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5601152" y="4408512"/>
            <a:ext cx="396000" cy="648012"/>
            <a:chOff x="6588224" y="3285004"/>
            <a:chExt cx="396000" cy="648012"/>
          </a:xfrm>
        </p:grpSpPr>
        <p:sp>
          <p:nvSpPr>
            <p:cNvPr id="39" name="台形 38"/>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a:off x="6141256" y="4408512"/>
            <a:ext cx="396000" cy="648012"/>
            <a:chOff x="6588224" y="3285004"/>
            <a:chExt cx="396000" cy="648012"/>
          </a:xfrm>
        </p:grpSpPr>
        <p:sp>
          <p:nvSpPr>
            <p:cNvPr id="42" name="台形 41"/>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6645312" y="4408512"/>
            <a:ext cx="396000" cy="648012"/>
            <a:chOff x="6588224" y="3285004"/>
            <a:chExt cx="396000" cy="648012"/>
          </a:xfrm>
        </p:grpSpPr>
        <p:sp>
          <p:nvSpPr>
            <p:cNvPr id="45" name="台形 44"/>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7149368" y="4408572"/>
            <a:ext cx="396000" cy="648012"/>
            <a:chOff x="6588224" y="3285004"/>
            <a:chExt cx="396000" cy="648012"/>
          </a:xfrm>
        </p:grpSpPr>
        <p:sp>
          <p:nvSpPr>
            <p:cNvPr id="48" name="台形 47"/>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7653424" y="4408512"/>
            <a:ext cx="396000" cy="648012"/>
            <a:chOff x="6588224" y="3285004"/>
            <a:chExt cx="396000" cy="648012"/>
          </a:xfrm>
        </p:grpSpPr>
        <p:sp>
          <p:nvSpPr>
            <p:cNvPr id="51" name="台形 50"/>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p:cNvGrpSpPr/>
          <p:nvPr/>
        </p:nvGrpSpPr>
        <p:grpSpPr>
          <a:xfrm>
            <a:off x="5601152" y="5344676"/>
            <a:ext cx="396000" cy="648012"/>
            <a:chOff x="6588224" y="3285004"/>
            <a:chExt cx="396000" cy="648012"/>
          </a:xfrm>
        </p:grpSpPr>
        <p:sp>
          <p:nvSpPr>
            <p:cNvPr id="54" name="台形 53"/>
            <p:cNvSpPr/>
            <p:nvPr/>
          </p:nvSpPr>
          <p:spPr>
            <a:xfrm>
              <a:off x="6588224" y="3573016"/>
              <a:ext cx="396000" cy="360000"/>
            </a:xfrm>
            <a:prstGeom prst="trapezoid">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600800" y="3285004"/>
              <a:ext cx="360000" cy="360000"/>
            </a:xfrm>
            <a:prstGeom prst="ellipse">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角丸四角形 8"/>
          <p:cNvSpPr/>
          <p:nvPr/>
        </p:nvSpPr>
        <p:spPr>
          <a:xfrm>
            <a:off x="755576" y="5229200"/>
            <a:ext cx="3060000" cy="936104"/>
          </a:xfrm>
          <a:prstGeom prst="round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15616" y="6349970"/>
            <a:ext cx="2342411" cy="369332"/>
          </a:xfrm>
          <a:prstGeom prst="rect">
            <a:avLst/>
          </a:prstGeom>
          <a:solidFill>
            <a:schemeClr val="bg1"/>
          </a:solidFill>
          <a:ln>
            <a:solidFill>
              <a:schemeClr val="tx1"/>
            </a:solidFill>
          </a:ln>
        </p:spPr>
        <p:txBody>
          <a:bodyPr wrap="square" rtlCol="0">
            <a:spAutoFit/>
          </a:bodyPr>
          <a:lstStyle/>
          <a:p>
            <a:r>
              <a:rPr kumimoji="1" lang="ja-JP" altLang="en-US" dirty="0" smtClean="0"/>
              <a:t>投票に行かないと・・・</a:t>
            </a:r>
            <a:endParaRPr kumimoji="1" lang="ja-JP" altLang="en-US" dirty="0"/>
          </a:p>
        </p:txBody>
      </p:sp>
      <p:sp>
        <p:nvSpPr>
          <p:cNvPr id="2048" name="乗算記号 2047"/>
          <p:cNvSpPr/>
          <p:nvPr/>
        </p:nvSpPr>
        <p:spPr>
          <a:xfrm>
            <a:off x="1082587" y="2020458"/>
            <a:ext cx="2520000" cy="2520000"/>
          </a:xfrm>
          <a:prstGeom prst="mathMultiply">
            <a:avLst>
              <a:gd name="adj1" fmla="val 73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 name="雲形吹き出し 2048"/>
          <p:cNvSpPr/>
          <p:nvPr/>
        </p:nvSpPr>
        <p:spPr>
          <a:xfrm>
            <a:off x="2833923" y="3389905"/>
            <a:ext cx="3180928" cy="1321136"/>
          </a:xfrm>
          <a:prstGeom prst="cloudCallout">
            <a:avLst>
              <a:gd name="adj1" fmla="val -55482"/>
              <a:gd name="adj2" fmla="val 5757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72000"/>
            <a:r>
              <a:rPr kumimoji="1" lang="ja-JP" altLang="en-US" sz="2000" dirty="0" smtClean="0">
                <a:solidFill>
                  <a:schemeClr val="tx1"/>
                </a:solidFill>
                <a:latin typeface="HGP創英角ﾎﾟｯﾌﾟ体" pitchFamily="50" charset="-128"/>
                <a:ea typeface="HGP創英角ﾎﾟｯﾌﾟ体" pitchFamily="50" charset="-128"/>
              </a:rPr>
              <a:t>サッカーのほうがおおいのに</a:t>
            </a:r>
            <a:r>
              <a:rPr kumimoji="1" lang="en-US" altLang="ja-JP" sz="2000" dirty="0" smtClean="0">
                <a:solidFill>
                  <a:schemeClr val="tx1"/>
                </a:solidFill>
                <a:latin typeface="HGP創英角ﾎﾟｯﾌﾟ体" pitchFamily="50" charset="-128"/>
                <a:ea typeface="HGP創英角ﾎﾟｯﾌﾟ体" pitchFamily="50" charset="-128"/>
              </a:rPr>
              <a:t>…</a:t>
            </a:r>
            <a:endParaRPr kumimoji="1" lang="ja-JP" altLang="en-US" sz="2000" dirty="0">
              <a:solidFill>
                <a:schemeClr val="tx1"/>
              </a:solidFill>
              <a:latin typeface="HGP創英角ﾎﾟｯﾌﾟ体" pitchFamily="50" charset="-128"/>
              <a:ea typeface="HGP創英角ﾎﾟｯﾌﾟ体" pitchFamily="50" charset="-128"/>
            </a:endParaRPr>
          </a:p>
        </p:txBody>
      </p:sp>
      <p:pic>
        <p:nvPicPr>
          <p:cNvPr id="2" name="図 1"/>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99088" l="0" r="100000">
                        <a14:foregroundMark x1="23995" y1="23252" x2="23995" y2="23252"/>
                        <a14:foregroundMark x1="22309" y1="30243" x2="22309" y2="30243"/>
                        <a14:foregroundMark x1="69650" y1="27812" x2="64721" y2="35714"/>
                        <a14:foregroundMark x1="26589" y1="29939" x2="19715" y2="28571"/>
                        <a14:foregroundMark x1="29911" y1="85340" x2="79464" y2="18848"/>
                      </a14:backgroundRemoval>
                    </a14:imgEffect>
                  </a14:imgLayer>
                </a14:imgProps>
              </a:ext>
              <a:ext uri="{28A0092B-C50C-407E-A947-70E740481C1C}">
                <a14:useLocalDpi xmlns:a14="http://schemas.microsoft.com/office/drawing/2010/main"/>
              </a:ext>
            </a:extLst>
          </a:blip>
          <a:srcRect/>
          <a:stretch/>
        </p:blipFill>
        <p:spPr>
          <a:xfrm>
            <a:off x="6045987" y="2385340"/>
            <a:ext cx="2136600" cy="1822394"/>
          </a:xfrm>
          <a:prstGeom prst="rect">
            <a:avLst/>
          </a:prstGeom>
        </p:spPr>
      </p:pic>
      <p:sp>
        <p:nvSpPr>
          <p:cNvPr id="60" name="タイトル 2"/>
          <p:cNvSpPr txBox="1">
            <a:spLocks/>
          </p:cNvSpPr>
          <p:nvPr/>
        </p:nvSpPr>
        <p:spPr>
          <a:xfrm>
            <a:off x="251520" y="70607"/>
            <a:ext cx="8640960" cy="7214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solidFill>
                  <a:srgbClr val="0000FF"/>
                </a:solidFill>
                <a:latin typeface="HGS創英角ｺﾞｼｯｸUB" panose="020B0900000000000000" pitchFamily="50" charset="-128"/>
                <a:ea typeface="HGS創英角ｺﾞｼｯｸUB" panose="020B0900000000000000" pitchFamily="50" charset="-128"/>
              </a:rPr>
              <a:t>せんきょ　　 い</a:t>
            </a:r>
            <a:endParaRPr lang="ja-JP" altLang="en-US" sz="2400" dirty="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61" name="サブタイトル 2"/>
          <p:cNvSpPr txBox="1">
            <a:spLocks/>
          </p:cNvSpPr>
          <p:nvPr/>
        </p:nvSpPr>
        <p:spPr bwMode="auto">
          <a:xfrm>
            <a:off x="852652" y="1229810"/>
            <a:ext cx="9144000" cy="62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537" indent="0">
              <a:buNone/>
            </a:pPr>
            <a:r>
              <a:rPr lang="ja-JP" altLang="en-US" sz="1800" b="1" dirty="0" smtClean="0">
                <a:solidFill>
                  <a:srgbClr val="FF6600"/>
                </a:solidFill>
                <a:latin typeface="ＭＳ ゴシック" pitchFamily="49" charset="-128"/>
                <a:ea typeface="ＭＳ ゴシック" pitchFamily="49" charset="-128"/>
              </a:rPr>
              <a:t>れい　ひるやす　　こうてい　　　　　　　　　　 き</a:t>
            </a:r>
            <a:endParaRPr lang="en-US" altLang="ja-JP" sz="1800" b="1" dirty="0" smtClean="0">
              <a:solidFill>
                <a:srgbClr val="FF66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5574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1+#ppt_w/2"/>
                                          </p:val>
                                        </p:tav>
                                        <p:tav tm="100000">
                                          <p:val>
                                            <p:strVal val="#ppt_x"/>
                                          </p:val>
                                        </p:tav>
                                      </p:tavLst>
                                    </p:anim>
                                    <p:anim calcmode="lin" valueType="num">
                                      <p:cBhvr additive="base">
                                        <p:cTn id="54" dur="500" fill="hold"/>
                                        <p:tgtEl>
                                          <p:spTgt spid="41"/>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1+#ppt_w/2"/>
                                          </p:val>
                                        </p:tav>
                                        <p:tav tm="100000">
                                          <p:val>
                                            <p:strVal val="#ppt_x"/>
                                          </p:val>
                                        </p:tav>
                                      </p:tavLst>
                                    </p:anim>
                                    <p:anim calcmode="lin" valueType="num">
                                      <p:cBhvr additive="base">
                                        <p:cTn id="58" dur="500" fill="hold"/>
                                        <p:tgtEl>
                                          <p:spTgt spid="44"/>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1+#ppt_w/2"/>
                                          </p:val>
                                        </p:tav>
                                        <p:tav tm="100000">
                                          <p:val>
                                            <p:strVal val="#ppt_x"/>
                                          </p:val>
                                        </p:tav>
                                      </p:tavLst>
                                    </p:anim>
                                    <p:anim calcmode="lin" valueType="num">
                                      <p:cBhvr additive="base">
                                        <p:cTn id="62" dur="50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fill="hold"/>
                                        <p:tgtEl>
                                          <p:spTgt spid="53"/>
                                        </p:tgtEl>
                                        <p:attrNameLst>
                                          <p:attrName>ppt_x</p:attrName>
                                        </p:attrNameLst>
                                      </p:cBhvr>
                                      <p:tavLst>
                                        <p:tav tm="0">
                                          <p:val>
                                            <p:strVal val="1+#ppt_w/2"/>
                                          </p:val>
                                        </p:tav>
                                        <p:tav tm="100000">
                                          <p:val>
                                            <p:strVal val="#ppt_x"/>
                                          </p:val>
                                        </p:tav>
                                      </p:tavLst>
                                    </p:anim>
                                    <p:anim calcmode="lin" valueType="num">
                                      <p:cBhvr additive="base">
                                        <p:cTn id="70"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par>
                          <p:cTn id="76" fill="hold">
                            <p:stCondLst>
                              <p:cond delay="500"/>
                            </p:stCondLst>
                            <p:childTnLst>
                              <p:par>
                                <p:cTn id="77" presetID="16" presetClass="entr" presetSubtype="21"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arn(inVertic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74"/>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71"/>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6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childTnLst>
                          </p:cTn>
                        </p:par>
                        <p:par>
                          <p:cTn id="92" fill="hold">
                            <p:stCondLst>
                              <p:cond delay="0"/>
                            </p:stCondLst>
                            <p:childTnLst>
                              <p:par>
                                <p:cTn id="93" presetID="2" presetClass="exit" presetSubtype="8" fill="hold" nodeType="afterEffect">
                                  <p:stCondLst>
                                    <p:cond delay="0"/>
                                  </p:stCondLst>
                                  <p:childTnLst>
                                    <p:anim calcmode="lin" valueType="num">
                                      <p:cBhvr additive="base">
                                        <p:cTn id="94" dur="1000"/>
                                        <p:tgtEl>
                                          <p:spTgt spid="35"/>
                                        </p:tgtEl>
                                        <p:attrNameLst>
                                          <p:attrName>ppt_x</p:attrName>
                                        </p:attrNameLst>
                                      </p:cBhvr>
                                      <p:tavLst>
                                        <p:tav tm="0">
                                          <p:val>
                                            <p:strVal val="ppt_x"/>
                                          </p:val>
                                        </p:tav>
                                        <p:tav tm="100000">
                                          <p:val>
                                            <p:strVal val="0-ppt_w/2"/>
                                          </p:val>
                                        </p:tav>
                                      </p:tavLst>
                                    </p:anim>
                                    <p:anim calcmode="lin" valueType="num">
                                      <p:cBhvr additive="base">
                                        <p:cTn id="95" dur="1000"/>
                                        <p:tgtEl>
                                          <p:spTgt spid="35"/>
                                        </p:tgtEl>
                                        <p:attrNameLst>
                                          <p:attrName>ppt_y</p:attrName>
                                        </p:attrNameLst>
                                      </p:cBhvr>
                                      <p:tavLst>
                                        <p:tav tm="0">
                                          <p:val>
                                            <p:strVal val="ppt_y"/>
                                          </p:val>
                                        </p:tav>
                                        <p:tav tm="100000">
                                          <p:val>
                                            <p:strVal val="ppt_y"/>
                                          </p:val>
                                        </p:tav>
                                      </p:tavLst>
                                    </p:anim>
                                    <p:set>
                                      <p:cBhvr>
                                        <p:cTn id="96" dur="1" fill="hold">
                                          <p:stCondLst>
                                            <p:cond delay="999"/>
                                          </p:stCondLst>
                                        </p:cTn>
                                        <p:tgtEl>
                                          <p:spTgt spid="35"/>
                                        </p:tgtEl>
                                        <p:attrNameLst>
                                          <p:attrName>style.visibility</p:attrName>
                                        </p:attrNameLst>
                                      </p:cBhvr>
                                      <p:to>
                                        <p:strVal val="hidden"/>
                                      </p:to>
                                    </p:set>
                                  </p:childTnLst>
                                </p:cTn>
                              </p:par>
                              <p:par>
                                <p:cTn id="97" presetID="2" presetClass="exit" presetSubtype="8" fill="hold" nodeType="withEffect">
                                  <p:stCondLst>
                                    <p:cond delay="0"/>
                                  </p:stCondLst>
                                  <p:childTnLst>
                                    <p:anim calcmode="lin" valueType="num">
                                      <p:cBhvr additive="base">
                                        <p:cTn id="98" dur="1000"/>
                                        <p:tgtEl>
                                          <p:spTgt spid="32"/>
                                        </p:tgtEl>
                                        <p:attrNameLst>
                                          <p:attrName>ppt_x</p:attrName>
                                        </p:attrNameLst>
                                      </p:cBhvr>
                                      <p:tavLst>
                                        <p:tav tm="0">
                                          <p:val>
                                            <p:strVal val="ppt_x"/>
                                          </p:val>
                                        </p:tav>
                                        <p:tav tm="100000">
                                          <p:val>
                                            <p:strVal val="0-ppt_w/2"/>
                                          </p:val>
                                        </p:tav>
                                      </p:tavLst>
                                    </p:anim>
                                    <p:anim calcmode="lin" valueType="num">
                                      <p:cBhvr additive="base">
                                        <p:cTn id="99" dur="1000"/>
                                        <p:tgtEl>
                                          <p:spTgt spid="32"/>
                                        </p:tgtEl>
                                        <p:attrNameLst>
                                          <p:attrName>ppt_y</p:attrName>
                                        </p:attrNameLst>
                                      </p:cBhvr>
                                      <p:tavLst>
                                        <p:tav tm="0">
                                          <p:val>
                                            <p:strVal val="ppt_y"/>
                                          </p:val>
                                        </p:tav>
                                        <p:tav tm="100000">
                                          <p:val>
                                            <p:strVal val="ppt_y"/>
                                          </p:val>
                                        </p:tav>
                                      </p:tavLst>
                                    </p:anim>
                                    <p:set>
                                      <p:cBhvr>
                                        <p:cTn id="100" dur="1" fill="hold">
                                          <p:stCondLst>
                                            <p:cond delay="999"/>
                                          </p:stCondLst>
                                        </p:cTn>
                                        <p:tgtEl>
                                          <p:spTgt spid="32"/>
                                        </p:tgtEl>
                                        <p:attrNameLst>
                                          <p:attrName>style.visibility</p:attrName>
                                        </p:attrNameLst>
                                      </p:cBhvr>
                                      <p:to>
                                        <p:strVal val="hidden"/>
                                      </p:to>
                                    </p:set>
                                  </p:childTnLst>
                                </p:cTn>
                              </p:par>
                              <p:par>
                                <p:cTn id="101" presetID="2" presetClass="exit" presetSubtype="8" fill="hold" nodeType="withEffect">
                                  <p:stCondLst>
                                    <p:cond delay="0"/>
                                  </p:stCondLst>
                                  <p:childTnLst>
                                    <p:anim calcmode="lin" valueType="num">
                                      <p:cBhvr additive="base">
                                        <p:cTn id="102" dur="1000"/>
                                        <p:tgtEl>
                                          <p:spTgt spid="29"/>
                                        </p:tgtEl>
                                        <p:attrNameLst>
                                          <p:attrName>ppt_x</p:attrName>
                                        </p:attrNameLst>
                                      </p:cBhvr>
                                      <p:tavLst>
                                        <p:tav tm="0">
                                          <p:val>
                                            <p:strVal val="ppt_x"/>
                                          </p:val>
                                        </p:tav>
                                        <p:tav tm="100000">
                                          <p:val>
                                            <p:strVal val="0-ppt_w/2"/>
                                          </p:val>
                                        </p:tav>
                                      </p:tavLst>
                                    </p:anim>
                                    <p:anim calcmode="lin" valueType="num">
                                      <p:cBhvr additive="base">
                                        <p:cTn id="103" dur="1000"/>
                                        <p:tgtEl>
                                          <p:spTgt spid="29"/>
                                        </p:tgtEl>
                                        <p:attrNameLst>
                                          <p:attrName>ppt_y</p:attrName>
                                        </p:attrNameLst>
                                      </p:cBhvr>
                                      <p:tavLst>
                                        <p:tav tm="0">
                                          <p:val>
                                            <p:strVal val="ppt_y"/>
                                          </p:val>
                                        </p:tav>
                                        <p:tav tm="100000">
                                          <p:val>
                                            <p:strVal val="ppt_y"/>
                                          </p:val>
                                        </p:tav>
                                      </p:tavLst>
                                    </p:anim>
                                    <p:set>
                                      <p:cBhvr>
                                        <p:cTn id="104" dur="1" fill="hold">
                                          <p:stCondLst>
                                            <p:cond delay="999"/>
                                          </p:stCondLst>
                                        </p:cTn>
                                        <p:tgtEl>
                                          <p:spTgt spid="29"/>
                                        </p:tgtEl>
                                        <p:attrNameLst>
                                          <p:attrName>style.visibility</p:attrName>
                                        </p:attrNameLst>
                                      </p:cBhvr>
                                      <p:to>
                                        <p:strVal val="hidden"/>
                                      </p:to>
                                    </p:set>
                                  </p:childTnLst>
                                </p:cTn>
                              </p:par>
                              <p:par>
                                <p:cTn id="105" presetID="2" presetClass="exit" presetSubtype="8" fill="hold" nodeType="withEffect">
                                  <p:stCondLst>
                                    <p:cond delay="0"/>
                                  </p:stCondLst>
                                  <p:childTnLst>
                                    <p:anim calcmode="lin" valueType="num">
                                      <p:cBhvr additive="base">
                                        <p:cTn id="106" dur="1000"/>
                                        <p:tgtEl>
                                          <p:spTgt spid="26"/>
                                        </p:tgtEl>
                                        <p:attrNameLst>
                                          <p:attrName>ppt_x</p:attrName>
                                        </p:attrNameLst>
                                      </p:cBhvr>
                                      <p:tavLst>
                                        <p:tav tm="0">
                                          <p:val>
                                            <p:strVal val="ppt_x"/>
                                          </p:val>
                                        </p:tav>
                                        <p:tav tm="100000">
                                          <p:val>
                                            <p:strVal val="0-ppt_w/2"/>
                                          </p:val>
                                        </p:tav>
                                      </p:tavLst>
                                    </p:anim>
                                    <p:anim calcmode="lin" valueType="num">
                                      <p:cBhvr additive="base">
                                        <p:cTn id="107" dur="1000"/>
                                        <p:tgtEl>
                                          <p:spTgt spid="26"/>
                                        </p:tgtEl>
                                        <p:attrNameLst>
                                          <p:attrName>ppt_y</p:attrName>
                                        </p:attrNameLst>
                                      </p:cBhvr>
                                      <p:tavLst>
                                        <p:tav tm="0">
                                          <p:val>
                                            <p:strVal val="ppt_y"/>
                                          </p:val>
                                        </p:tav>
                                        <p:tav tm="100000">
                                          <p:val>
                                            <p:strVal val="ppt_y"/>
                                          </p:val>
                                        </p:tav>
                                      </p:tavLst>
                                    </p:anim>
                                    <p:set>
                                      <p:cBhvr>
                                        <p:cTn id="108" dur="1" fill="hold">
                                          <p:stCondLst>
                                            <p:cond delay="999"/>
                                          </p:stCondLst>
                                        </p:cTn>
                                        <p:tgtEl>
                                          <p:spTgt spid="26"/>
                                        </p:tgtEl>
                                        <p:attrNameLst>
                                          <p:attrName>style.visibility</p:attrName>
                                        </p:attrNameLst>
                                      </p:cBhvr>
                                      <p:to>
                                        <p:strVal val="hidden"/>
                                      </p:to>
                                    </p:set>
                                  </p:childTnLst>
                                </p:cTn>
                              </p:par>
                              <p:par>
                                <p:cTn id="109" presetID="2" presetClass="exit" presetSubtype="8" fill="hold" nodeType="withEffect">
                                  <p:stCondLst>
                                    <p:cond delay="0"/>
                                  </p:stCondLst>
                                  <p:childTnLst>
                                    <p:anim calcmode="lin" valueType="num">
                                      <p:cBhvr additive="base">
                                        <p:cTn id="110" dur="1000"/>
                                        <p:tgtEl>
                                          <p:spTgt spid="23"/>
                                        </p:tgtEl>
                                        <p:attrNameLst>
                                          <p:attrName>ppt_x</p:attrName>
                                        </p:attrNameLst>
                                      </p:cBhvr>
                                      <p:tavLst>
                                        <p:tav tm="0">
                                          <p:val>
                                            <p:strVal val="ppt_x"/>
                                          </p:val>
                                        </p:tav>
                                        <p:tav tm="100000">
                                          <p:val>
                                            <p:strVal val="0-ppt_w/2"/>
                                          </p:val>
                                        </p:tav>
                                      </p:tavLst>
                                    </p:anim>
                                    <p:anim calcmode="lin" valueType="num">
                                      <p:cBhvr additive="base">
                                        <p:cTn id="111" dur="1000"/>
                                        <p:tgtEl>
                                          <p:spTgt spid="23"/>
                                        </p:tgtEl>
                                        <p:attrNameLst>
                                          <p:attrName>ppt_y</p:attrName>
                                        </p:attrNameLst>
                                      </p:cBhvr>
                                      <p:tavLst>
                                        <p:tav tm="0">
                                          <p:val>
                                            <p:strVal val="ppt_y"/>
                                          </p:val>
                                        </p:tav>
                                        <p:tav tm="100000">
                                          <p:val>
                                            <p:strVal val="ppt_y"/>
                                          </p:val>
                                        </p:tav>
                                      </p:tavLst>
                                    </p:anim>
                                    <p:set>
                                      <p:cBhvr>
                                        <p:cTn id="112" dur="1" fill="hold">
                                          <p:stCondLst>
                                            <p:cond delay="999"/>
                                          </p:stCondLst>
                                        </p:cTn>
                                        <p:tgtEl>
                                          <p:spTgt spid="2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2048"/>
                                        </p:tgtEl>
                                        <p:attrNameLst>
                                          <p:attrName>style.visibility</p:attrName>
                                        </p:attrNameLst>
                                      </p:cBhvr>
                                      <p:to>
                                        <p:strVal val="visible"/>
                                      </p:to>
                                    </p:set>
                                    <p:animEffect transition="in" filter="barn(inVertical)">
                                      <p:cBhvr>
                                        <p:cTn id="117" dur="500"/>
                                        <p:tgtEl>
                                          <p:spTgt spid="2048"/>
                                        </p:tgtEl>
                                      </p:cBhvr>
                                    </p:animEffect>
                                  </p:childTnLst>
                                </p:cTn>
                              </p:par>
                              <p:par>
                                <p:cTn id="118" presetID="21" presetClass="entr" presetSubtype="1"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wheel(1)">
                                      <p:cBhvr>
                                        <p:cTn id="120" dur="500"/>
                                        <p:tgtEl>
                                          <p:spTgt spid="57"/>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2049"/>
                                        </p:tgtEl>
                                        <p:attrNameLst>
                                          <p:attrName>style.visibility</p:attrName>
                                        </p:attrNameLst>
                                      </p:cBhvr>
                                      <p:to>
                                        <p:strVal val="visible"/>
                                      </p:to>
                                    </p:set>
                                    <p:animEffect transition="in" filter="randombar(horizontal)">
                                      <p:cBhvr>
                                        <p:cTn id="128"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 grpId="0" animBg="1"/>
      <p:bldP spid="10" grpId="0" animBg="1"/>
      <p:bldP spid="2048" grpId="0" animBg="1"/>
      <p:bldP spid="20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213939\Desktop\デザイン\めいすいくん\06.gif"/>
          <p:cNvPicPr>
            <a:picLocks noChangeAspect="1" noChangeArrowheads="1"/>
          </p:cNvPicPr>
          <p:nvPr/>
        </p:nvPicPr>
        <p:blipFill>
          <a:blip r:embed="rId3"/>
          <a:srcRect/>
          <a:stretch>
            <a:fillRect/>
          </a:stretch>
        </p:blipFill>
        <p:spPr bwMode="auto">
          <a:xfrm>
            <a:off x="3931214" y="3711287"/>
            <a:ext cx="1571636" cy="1445905"/>
          </a:xfrm>
          <a:prstGeom prst="rect">
            <a:avLst/>
          </a:prstGeom>
          <a:noFill/>
        </p:spPr>
      </p:pic>
      <p:pic>
        <p:nvPicPr>
          <p:cNvPr id="2" name="図 1"/>
          <p:cNvPicPr>
            <a:picLocks noChangeAspect="1"/>
          </p:cNvPicPr>
          <p:nvPr/>
        </p:nvPicPr>
        <p:blipFill>
          <a:blip r:embed="rId4">
            <a:extLst>
              <a:ext uri="{BEBA8EAE-BF5A-486C-A8C5-ECC9F3942E4B}">
                <a14:imgProps xmlns:a14="http://schemas.microsoft.com/office/drawing/2010/main">
                  <a14:imgLayer r:embed="rId5">
                    <a14:imgEffect>
                      <a14:backgroundRemoval t="0" b="100000" l="1172" r="97266">
                        <a14:foregroundMark x1="63281" y1="67049" x2="63281" y2="67049"/>
                        <a14:foregroundMark x1="58789" y1="77077" x2="58789" y2="77077"/>
                        <a14:foregroundMark x1="55078" y1="88252" x2="55078" y2="88252"/>
                        <a14:foregroundMark x1="57031" y1="78510" x2="57031" y2="78510"/>
                      </a14:backgroundRemoval>
                    </a14:imgEffect>
                  </a14:imgLayer>
                </a14:imgProps>
              </a:ext>
              <a:ext uri="{28A0092B-C50C-407E-A947-70E740481C1C}">
                <a14:useLocalDpi xmlns:a14="http://schemas.microsoft.com/office/drawing/2010/main"/>
              </a:ext>
            </a:extLst>
          </a:blip>
          <a:stretch>
            <a:fillRect/>
          </a:stretch>
        </p:blipFill>
        <p:spPr>
          <a:xfrm>
            <a:off x="540568" y="1363915"/>
            <a:ext cx="8064896" cy="2572773"/>
          </a:xfrm>
          <a:prstGeom prst="rect">
            <a:avLst/>
          </a:prstGeom>
        </p:spPr>
      </p:pic>
      <p:sp>
        <p:nvSpPr>
          <p:cNvPr id="3" name="タイトル 2"/>
          <p:cNvSpPr>
            <a:spLocks noGrp="1"/>
          </p:cNvSpPr>
          <p:nvPr>
            <p:ph type="title"/>
          </p:nvPr>
        </p:nvSpPr>
        <p:spPr>
          <a:xfrm>
            <a:off x="0" y="274638"/>
            <a:ext cx="9144000" cy="1143000"/>
          </a:xfrm>
        </p:spPr>
        <p:txBody>
          <a:bodyPr>
            <a:noAutofit/>
          </a:bodyPr>
          <a:lstStyle/>
          <a:p>
            <a:r>
              <a:rPr kumimoji="1" lang="ja-JP" altLang="en-US" sz="4800" dirty="0" smtClean="0">
                <a:solidFill>
                  <a:srgbClr val="0000FF"/>
                </a:solidFill>
                <a:latin typeface="HG創英角ｺﾞｼｯｸUB" panose="020B0909000000000000" pitchFamily="49" charset="-128"/>
                <a:ea typeface="HG創英角ｺﾞｼｯｸUB" panose="020B0909000000000000" pitchFamily="49" charset="-128"/>
              </a:rPr>
              <a:t>選挙に行かないとどうなるの？</a:t>
            </a:r>
            <a:endParaRPr kumimoji="1" lang="ja-JP" altLang="en-US" sz="4800" dirty="0">
              <a:solidFill>
                <a:srgbClr val="0000FF"/>
              </a:solidFill>
              <a:latin typeface="HG創英角ｺﾞｼｯｸUB" panose="020B0909000000000000" pitchFamily="49" charset="-128"/>
              <a:ea typeface="HG創英角ｺﾞｼｯｸUB" panose="020B0909000000000000" pitchFamily="49" charset="-128"/>
            </a:endParaRPr>
          </a:p>
        </p:txBody>
      </p:sp>
      <p:sp>
        <p:nvSpPr>
          <p:cNvPr id="59" name="正方形/長方形 58"/>
          <p:cNvSpPr/>
          <p:nvPr/>
        </p:nvSpPr>
        <p:spPr>
          <a:xfrm>
            <a:off x="0" y="4797152"/>
            <a:ext cx="9144000" cy="1949573"/>
          </a:xfrm>
          <a:prstGeom prst="rect">
            <a:avLst/>
          </a:prstGeom>
        </p:spPr>
        <p:txBody>
          <a:bodyPr wrap="square">
            <a:spAutoFit/>
          </a:bodyPr>
          <a:lstStyle/>
          <a:p>
            <a:pPr>
              <a:lnSpc>
                <a:spcPct val="130000"/>
              </a:lnSpc>
            </a:pPr>
            <a:r>
              <a:rPr lang="ja-JP" altLang="en-US" sz="4800" dirty="0">
                <a:solidFill>
                  <a:srgbClr val="FF6600"/>
                </a:solidFill>
                <a:latin typeface="UD デジタル 教科書体 NP-B" panose="02020700000000000000" pitchFamily="18" charset="-128"/>
                <a:ea typeface="UD デジタル 教科書体 NP-B" panose="02020700000000000000" pitchFamily="18" charset="-128"/>
              </a:rPr>
              <a:t> </a:t>
            </a:r>
            <a:r>
              <a:rPr lang="ja-JP" altLang="en-US" sz="4800" dirty="0" smtClean="0">
                <a:solidFill>
                  <a:srgbClr val="FF6600"/>
                </a:solidFill>
                <a:latin typeface="UD デジタル 教科書体 NP-B" panose="02020700000000000000" pitchFamily="18" charset="-128"/>
                <a:ea typeface="UD デジタル 教科書体 NP-B" panose="02020700000000000000" pitchFamily="18" charset="-128"/>
              </a:rPr>
              <a:t>投票しない</a:t>
            </a:r>
            <a:r>
              <a:rPr lang="ja-JP" altLang="en-US" sz="3600" dirty="0" smtClean="0">
                <a:latin typeface="UD デジタル 教科書体 NP-B" panose="02020700000000000000" pitchFamily="18" charset="-128"/>
                <a:ea typeface="UD デジタル 教科書体 NP-B" panose="02020700000000000000" pitchFamily="18" charset="-128"/>
              </a:rPr>
              <a:t>ということは、</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30000"/>
              </a:lnSpc>
            </a:pPr>
            <a:r>
              <a:rPr lang="ja-JP" altLang="en-US" sz="4800" dirty="0" smtClean="0">
                <a:solidFill>
                  <a:srgbClr val="FF0000"/>
                </a:solidFill>
                <a:latin typeface="UD デジタル 教科書体 NP-B" panose="02020700000000000000" pitchFamily="18" charset="-128"/>
                <a:ea typeface="UD デジタル 教科書体 NP-B" panose="02020700000000000000" pitchFamily="18" charset="-128"/>
              </a:rPr>
              <a:t> 自分の意見を言わない</a:t>
            </a:r>
            <a:r>
              <a:rPr lang="ja-JP" altLang="en-US" sz="3600" dirty="0" smtClean="0">
                <a:latin typeface="UD デジタル 教科書体 NP-B" panose="02020700000000000000" pitchFamily="18" charset="-128"/>
                <a:ea typeface="UD デジタル 教科書体 NP-B" panose="02020700000000000000" pitchFamily="18" charset="-128"/>
              </a:rPr>
              <a:t>ということ。</a:t>
            </a:r>
          </a:p>
        </p:txBody>
      </p:sp>
      <p:sp>
        <p:nvSpPr>
          <p:cNvPr id="6" name="雲形吹き出し 5"/>
          <p:cNvSpPr/>
          <p:nvPr/>
        </p:nvSpPr>
        <p:spPr>
          <a:xfrm>
            <a:off x="1016" y="1363915"/>
            <a:ext cx="9251504" cy="1921069"/>
          </a:xfrm>
          <a:prstGeom prst="cloudCallout">
            <a:avLst>
              <a:gd name="adj1" fmla="val 41514"/>
              <a:gd name="adj2" fmla="val 32577"/>
            </a:avLst>
          </a:prstGeom>
          <a:noFill/>
          <a:ln>
            <a:noFill/>
          </a:ln>
        </p:spPr>
        <p:style>
          <a:lnRef idx="2">
            <a:schemeClr val="accent1"/>
          </a:lnRef>
          <a:fillRef idx="1">
            <a:schemeClr val="lt1"/>
          </a:fillRef>
          <a:effectRef idx="0">
            <a:schemeClr val="accent1"/>
          </a:effectRef>
          <a:fontRef idx="minor">
            <a:schemeClr val="dk1"/>
          </a:fontRef>
        </p:style>
        <p:txBody>
          <a:bodyPr lIns="0" tIns="0" rIns="0" bIns="0" anchor="ctr"/>
          <a:lstStyle/>
          <a:p>
            <a:pPr marL="72000" algn="ctr" fontAlgn="auto">
              <a:lnSpc>
                <a:spcPct val="150000"/>
              </a:lnSpc>
              <a:spcBef>
                <a:spcPts val="0"/>
              </a:spcBef>
              <a:spcAft>
                <a:spcPts val="0"/>
              </a:spcAft>
              <a:defRPr/>
            </a:pPr>
            <a:r>
              <a:rPr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自分が投票しても</a:t>
            </a:r>
            <a:endParaRPr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72000" algn="ctr" fontAlgn="auto">
              <a:lnSpc>
                <a:spcPct val="150000"/>
              </a:lnSpc>
              <a:spcBef>
                <a:spcPts val="0"/>
              </a:spcBef>
              <a:spcAft>
                <a:spcPts val="0"/>
              </a:spcAft>
              <a:defRPr/>
            </a:pPr>
            <a:r>
              <a:rPr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なにも変わらないんじゃないかなぁ</a:t>
            </a:r>
            <a:endParaRPr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タイトル 2"/>
          <p:cNvSpPr txBox="1">
            <a:spLocks/>
          </p:cNvSpPr>
          <p:nvPr/>
        </p:nvSpPr>
        <p:spPr>
          <a:xfrm>
            <a:off x="251520" y="70607"/>
            <a:ext cx="8640960" cy="7214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solidFill>
                  <a:srgbClr val="0000FF"/>
                </a:solidFill>
                <a:latin typeface="HGS創英角ｺﾞｼｯｸUB" panose="020B0900000000000000" pitchFamily="50" charset="-128"/>
                <a:ea typeface="HGS創英角ｺﾞｼｯｸUB" panose="020B0900000000000000" pitchFamily="50" charset="-128"/>
              </a:rPr>
              <a:t>せんきょ　　 い</a:t>
            </a:r>
            <a:endParaRPr lang="ja-JP" altLang="en-US" sz="2400" dirty="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8" name="正方形/長方形 7"/>
          <p:cNvSpPr/>
          <p:nvPr/>
        </p:nvSpPr>
        <p:spPr>
          <a:xfrm>
            <a:off x="107504" y="4568194"/>
            <a:ext cx="9144000" cy="540854"/>
          </a:xfrm>
          <a:prstGeom prst="rect">
            <a:avLst/>
          </a:prstGeom>
        </p:spPr>
        <p:txBody>
          <a:bodyPr wrap="square">
            <a:spAutoFit/>
          </a:bodyPr>
          <a:lstStyle/>
          <a:p>
            <a:pPr>
              <a:lnSpc>
                <a:spcPct val="130000"/>
              </a:lnSpc>
            </a:pPr>
            <a:r>
              <a:rPr lang="ja-JP" altLang="en-US" sz="2400" dirty="0" smtClean="0">
                <a:solidFill>
                  <a:srgbClr val="FF6600"/>
                </a:solidFill>
                <a:latin typeface="UD デジタル 教科書体 NP-B" panose="02020700000000000000" pitchFamily="18" charset="-128"/>
                <a:ea typeface="UD デジタル 教科書体 NP-B" panose="02020700000000000000" pitchFamily="18" charset="-128"/>
              </a:rPr>
              <a:t>とうひょう</a:t>
            </a:r>
            <a:endParaRPr lang="ja-JP" altLang="en-US" sz="32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107504" y="5464161"/>
            <a:ext cx="9144000" cy="615553"/>
          </a:xfrm>
          <a:prstGeom prst="rect">
            <a:avLst/>
          </a:prstGeom>
        </p:spPr>
        <p:txBody>
          <a:bodyPr wrap="square">
            <a:spAutoFit/>
          </a:bodyPr>
          <a:lstStyle/>
          <a:p>
            <a:pPr>
              <a:lnSpc>
                <a:spcPct val="130000"/>
              </a:lnSpc>
            </a:pP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　じぶん　　いけん　　</a:t>
            </a: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い</a:t>
            </a:r>
            <a:endPar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雲形吹き出し 9"/>
          <p:cNvSpPr/>
          <p:nvPr/>
        </p:nvSpPr>
        <p:spPr>
          <a:xfrm>
            <a:off x="2203747" y="1241373"/>
            <a:ext cx="2152229" cy="716120"/>
          </a:xfrm>
          <a:prstGeom prst="cloudCallout">
            <a:avLst>
              <a:gd name="adj1" fmla="val 41514"/>
              <a:gd name="adj2" fmla="val 32577"/>
            </a:avLst>
          </a:prstGeom>
          <a:noFill/>
          <a:ln>
            <a:noFill/>
          </a:ln>
        </p:spPr>
        <p:style>
          <a:lnRef idx="2">
            <a:schemeClr val="accent1"/>
          </a:lnRef>
          <a:fillRef idx="1">
            <a:schemeClr val="lt1"/>
          </a:fillRef>
          <a:effectRef idx="0">
            <a:schemeClr val="accent1"/>
          </a:effectRef>
          <a:fontRef idx="minor">
            <a:schemeClr val="dk1"/>
          </a:fontRef>
        </p:style>
        <p:txBody>
          <a:bodyPr lIns="0" tIns="0" rIns="0" bIns="0" anchor="ctr"/>
          <a:lstStyle/>
          <a:p>
            <a:pPr marL="72000" algn="ctr" fontAlgn="auto">
              <a:lnSpc>
                <a:spcPct val="150000"/>
              </a:lnSpc>
              <a:spcBef>
                <a:spcPts val="0"/>
              </a:spcBef>
              <a:spcAft>
                <a:spcPts val="0"/>
              </a:spcAft>
              <a:defRPr/>
            </a:pPr>
            <a:r>
              <a:rPr lang="ja-JP" altLang="en-US" sz="2000" dirty="0" smtClean="0">
                <a:solidFill>
                  <a:schemeClr val="tx1"/>
                </a:solidFill>
                <a:latin typeface="UD デジタル 教科書体 NK-B" panose="02020700000000000000" pitchFamily="18" charset="-128"/>
                <a:ea typeface="UD デジタル 教科書体 NK-B" panose="02020700000000000000" pitchFamily="18" charset="-128"/>
              </a:rPr>
              <a:t>じぶん</a:t>
            </a:r>
            <a:endParaRPr lang="en-US" altLang="ja-JP" sz="20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雲形吹き出し 10"/>
          <p:cNvSpPr/>
          <p:nvPr/>
        </p:nvSpPr>
        <p:spPr>
          <a:xfrm>
            <a:off x="3419872" y="1258515"/>
            <a:ext cx="2152229" cy="716120"/>
          </a:xfrm>
          <a:prstGeom prst="cloudCallout">
            <a:avLst>
              <a:gd name="adj1" fmla="val 41514"/>
              <a:gd name="adj2" fmla="val 32577"/>
            </a:avLst>
          </a:prstGeom>
          <a:noFill/>
          <a:ln>
            <a:noFill/>
          </a:ln>
        </p:spPr>
        <p:style>
          <a:lnRef idx="2">
            <a:schemeClr val="accent1"/>
          </a:lnRef>
          <a:fillRef idx="1">
            <a:schemeClr val="lt1"/>
          </a:fillRef>
          <a:effectRef idx="0">
            <a:schemeClr val="accent1"/>
          </a:effectRef>
          <a:fontRef idx="minor">
            <a:schemeClr val="dk1"/>
          </a:fontRef>
        </p:style>
        <p:txBody>
          <a:bodyPr lIns="0" tIns="0" rIns="0" bIns="0" anchor="ctr"/>
          <a:lstStyle/>
          <a:p>
            <a:pPr marL="72000" algn="ctr" fontAlgn="auto">
              <a:lnSpc>
                <a:spcPct val="150000"/>
              </a:lnSpc>
              <a:spcBef>
                <a:spcPts val="0"/>
              </a:spcBef>
              <a:spcAft>
                <a:spcPts val="0"/>
              </a:spcAft>
              <a:defRPr/>
            </a:pPr>
            <a:r>
              <a:rPr lang="ja-JP" altLang="en-US" sz="2000" dirty="0" smtClean="0">
                <a:solidFill>
                  <a:schemeClr val="tx1"/>
                </a:solidFill>
                <a:latin typeface="UD デジタル 教科書体 NK-B" panose="02020700000000000000" pitchFamily="18" charset="-128"/>
                <a:ea typeface="UD デジタル 教科書体 NK-B" panose="02020700000000000000" pitchFamily="18" charset="-128"/>
              </a:rPr>
              <a:t>とうひょう</a:t>
            </a:r>
            <a:endParaRPr lang="en-US" altLang="ja-JP" sz="20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雲形吹き出し 11"/>
          <p:cNvSpPr/>
          <p:nvPr/>
        </p:nvSpPr>
        <p:spPr>
          <a:xfrm>
            <a:off x="1619672" y="1980040"/>
            <a:ext cx="2152229" cy="716120"/>
          </a:xfrm>
          <a:prstGeom prst="cloudCallout">
            <a:avLst>
              <a:gd name="adj1" fmla="val 41514"/>
              <a:gd name="adj2" fmla="val 32577"/>
            </a:avLst>
          </a:prstGeom>
          <a:noFill/>
          <a:ln>
            <a:noFill/>
          </a:ln>
        </p:spPr>
        <p:style>
          <a:lnRef idx="2">
            <a:schemeClr val="accent1"/>
          </a:lnRef>
          <a:fillRef idx="1">
            <a:schemeClr val="lt1"/>
          </a:fillRef>
          <a:effectRef idx="0">
            <a:schemeClr val="accent1"/>
          </a:effectRef>
          <a:fontRef idx="minor">
            <a:schemeClr val="dk1"/>
          </a:fontRef>
        </p:style>
        <p:txBody>
          <a:bodyPr lIns="0" tIns="0" rIns="0" bIns="0" anchor="ctr"/>
          <a:lstStyle/>
          <a:p>
            <a:pPr marL="72000" algn="ctr" fontAlgn="auto">
              <a:lnSpc>
                <a:spcPct val="150000"/>
              </a:lnSpc>
              <a:spcBef>
                <a:spcPts val="0"/>
              </a:spcBef>
              <a:spcAft>
                <a:spcPts val="0"/>
              </a:spcAft>
              <a:defRPr/>
            </a:pPr>
            <a:r>
              <a:rPr lang="ja-JP" altLang="en-US" sz="2000" dirty="0" smtClean="0">
                <a:solidFill>
                  <a:schemeClr val="tx1"/>
                </a:solidFill>
                <a:latin typeface="UD デジタル 教科書体 NK-B" panose="02020700000000000000" pitchFamily="18" charset="-128"/>
                <a:ea typeface="UD デジタル 教科書体 NK-B" panose="02020700000000000000" pitchFamily="18" charset="-128"/>
              </a:rPr>
              <a:t>か</a:t>
            </a:r>
            <a:endParaRPr lang="en-US" altLang="ja-JP" sz="20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5574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274638"/>
            <a:ext cx="9144000" cy="1143000"/>
          </a:xfrm>
        </p:spPr>
        <p:txBody>
          <a:bodyPr>
            <a:noAutofit/>
          </a:bodyPr>
          <a:lstStyle/>
          <a:p>
            <a:r>
              <a:rPr kumimoji="1" lang="ja-JP" altLang="en-US" sz="4800" dirty="0" smtClean="0">
                <a:solidFill>
                  <a:srgbClr val="0000FF"/>
                </a:solidFill>
                <a:latin typeface="HG創英角ｺﾞｼｯｸUB" panose="020B0909000000000000" pitchFamily="49" charset="-128"/>
                <a:ea typeface="HG創英角ｺﾞｼｯｸUB" panose="020B0909000000000000" pitchFamily="49" charset="-128"/>
              </a:rPr>
              <a:t>選挙に行かないとどうなるの？</a:t>
            </a:r>
            <a:endParaRPr kumimoji="1" lang="ja-JP" altLang="en-US" sz="4800" dirty="0">
              <a:solidFill>
                <a:srgbClr val="0000FF"/>
              </a:solidFill>
              <a:latin typeface="HG創英角ｺﾞｼｯｸUB" panose="020B0909000000000000" pitchFamily="49" charset="-128"/>
              <a:ea typeface="HG創英角ｺﾞｼｯｸUB" panose="020B0909000000000000" pitchFamily="49" charset="-128"/>
            </a:endParaRPr>
          </a:p>
        </p:txBody>
      </p:sp>
      <p:sp>
        <p:nvSpPr>
          <p:cNvPr id="59" name="正方形/長方形 58"/>
          <p:cNvSpPr/>
          <p:nvPr/>
        </p:nvSpPr>
        <p:spPr>
          <a:xfrm>
            <a:off x="0" y="1628800"/>
            <a:ext cx="9144000" cy="3323987"/>
          </a:xfrm>
          <a:prstGeom prst="rect">
            <a:avLst/>
          </a:prstGeom>
          <a:solidFill>
            <a:srgbClr val="FFF3CD"/>
          </a:solidFill>
        </p:spPr>
        <p:txBody>
          <a:bodyPr wrap="square">
            <a:spAutoFit/>
          </a:bodyPr>
          <a:lstStyle/>
          <a:p>
            <a:pPr>
              <a:lnSpc>
                <a:spcPct val="150000"/>
              </a:lnSpc>
            </a:pPr>
            <a:r>
              <a:rPr lang="ja-JP" altLang="en-US" sz="4400" dirty="0" smtClean="0">
                <a:ln w="6350">
                  <a:noFill/>
                </a:ln>
                <a:latin typeface="UD デジタル 教科書体 NP-B" panose="02020700000000000000" pitchFamily="18" charset="-128"/>
                <a:ea typeface="UD デジタル 教科書体 NP-B" panose="02020700000000000000" pitchFamily="18" charset="-128"/>
              </a:rPr>
              <a:t>国や自分たちのまちのことについて</a:t>
            </a:r>
            <a:endParaRPr lang="en-US" altLang="ja-JP" sz="4400" dirty="0" smtClean="0">
              <a:ln w="6350">
                <a:noFill/>
              </a:ln>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4800" dirty="0" smtClean="0">
                <a:ln w="6350">
                  <a:noFill/>
                </a:ln>
                <a:solidFill>
                  <a:srgbClr val="FF0000"/>
                </a:solidFill>
                <a:latin typeface="UD デジタル 教科書体 NP-B" panose="02020700000000000000" pitchFamily="18" charset="-128"/>
                <a:ea typeface="UD デジタル 教科書体 NP-B" panose="02020700000000000000" pitchFamily="18" charset="-128"/>
              </a:rPr>
              <a:t>   自分の意見を言わない人が</a:t>
            </a:r>
            <a:endParaRPr lang="en-US" altLang="ja-JP" sz="4800" dirty="0" smtClean="0">
              <a:ln w="6350">
                <a:noFill/>
              </a:ln>
              <a:solidFill>
                <a:srgbClr val="FF0000"/>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4800" dirty="0" smtClean="0">
                <a:ln w="6350">
                  <a:noFill/>
                </a:ln>
                <a:solidFill>
                  <a:srgbClr val="FF0000"/>
                </a:solidFill>
                <a:latin typeface="UD デジタル 教科書体 NP-B" panose="02020700000000000000" pitchFamily="18" charset="-128"/>
                <a:ea typeface="UD デジタル 教科書体 NP-B" panose="02020700000000000000" pitchFamily="18" charset="-128"/>
              </a:rPr>
              <a:t>　　　　　　ふえてしまいます。</a:t>
            </a:r>
            <a:endParaRPr lang="en-US" altLang="ja-JP" sz="4800" dirty="0" smtClean="0">
              <a:ln w="6350">
                <a:noFill/>
              </a:ln>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タイトル 2"/>
          <p:cNvSpPr txBox="1">
            <a:spLocks/>
          </p:cNvSpPr>
          <p:nvPr/>
        </p:nvSpPr>
        <p:spPr>
          <a:xfrm>
            <a:off x="251520" y="70607"/>
            <a:ext cx="8640960" cy="7214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solidFill>
                  <a:srgbClr val="0000FF"/>
                </a:solidFill>
                <a:latin typeface="HGS創英角ｺﾞｼｯｸUB" panose="020B0900000000000000" pitchFamily="50" charset="-128"/>
                <a:ea typeface="HGS創英角ｺﾞｼｯｸUB" panose="020B0900000000000000" pitchFamily="50" charset="-128"/>
              </a:rPr>
              <a:t>せんきょ　　 い</a:t>
            </a:r>
            <a:endParaRPr lang="ja-JP" altLang="en-US" sz="2400" dirty="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5" name="正方形/長方形 4"/>
          <p:cNvSpPr/>
          <p:nvPr/>
        </p:nvSpPr>
        <p:spPr>
          <a:xfrm>
            <a:off x="274780" y="2492896"/>
            <a:ext cx="9144000" cy="652486"/>
          </a:xfrm>
          <a:prstGeom prst="rect">
            <a:avLst/>
          </a:prstGeom>
        </p:spPr>
        <p:txBody>
          <a:bodyPr wrap="square">
            <a:spAutoFit/>
          </a:bodyPr>
          <a:lstStyle/>
          <a:p>
            <a:pPr>
              <a:lnSpc>
                <a:spcPct val="130000"/>
              </a:lnSpc>
            </a:pP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　じぶん　　いけん　　</a:t>
            </a:r>
            <a:r>
              <a:rPr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い　　　　　</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 ひと</a:t>
            </a:r>
            <a:endPar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396552" y="1417638"/>
            <a:ext cx="9144000" cy="652486"/>
          </a:xfrm>
          <a:prstGeom prst="rect">
            <a:avLst/>
          </a:prstGeom>
        </p:spPr>
        <p:txBody>
          <a:bodyPr wrap="square">
            <a:spAutoFit/>
          </a:bodyPr>
          <a:lstStyle/>
          <a:p>
            <a:pPr>
              <a:lnSpc>
                <a:spcPct val="130000"/>
              </a:lnSpc>
            </a:pPr>
            <a:r>
              <a:rPr lang="ja-JP" altLang="en-US" sz="2800" dirty="0" smtClean="0">
                <a:latin typeface="UD デジタル 教科書体 NP-B" panose="02020700000000000000" pitchFamily="18" charset="-128"/>
                <a:ea typeface="UD デジタル 教科書体 NP-B" panose="02020700000000000000" pitchFamily="18" charset="-128"/>
              </a:rPr>
              <a:t>　くに　 じぶん</a:t>
            </a:r>
            <a:endParaRPr lang="ja-JP" altLang="en-US" sz="3600" dirty="0" smtClean="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55748444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274638"/>
            <a:ext cx="9144000" cy="1143000"/>
          </a:xfrm>
        </p:spPr>
        <p:txBody>
          <a:bodyPr>
            <a:noAutofit/>
          </a:bodyPr>
          <a:lstStyle/>
          <a:p>
            <a:r>
              <a:rPr kumimoji="1" lang="ja-JP" altLang="en-US" sz="4800" dirty="0" smtClean="0">
                <a:solidFill>
                  <a:srgbClr val="0000FF"/>
                </a:solidFill>
                <a:latin typeface="HG創英角ｺﾞｼｯｸUB" panose="020B0909000000000000" pitchFamily="49" charset="-128"/>
                <a:ea typeface="HG創英角ｺﾞｼｯｸUB" panose="020B0909000000000000" pitchFamily="49" charset="-128"/>
              </a:rPr>
              <a:t>選挙に行かないとどうなるの？</a:t>
            </a:r>
            <a:endParaRPr kumimoji="1" lang="ja-JP" altLang="en-US" sz="4800" dirty="0">
              <a:solidFill>
                <a:srgbClr val="0000FF"/>
              </a:solidFill>
              <a:latin typeface="HG創英角ｺﾞｼｯｸUB" panose="020B0909000000000000" pitchFamily="49" charset="-128"/>
              <a:ea typeface="HG創英角ｺﾞｼｯｸUB" panose="020B0909000000000000" pitchFamily="49" charset="-128"/>
            </a:endParaRPr>
          </a:p>
        </p:txBody>
      </p:sp>
      <p:sp>
        <p:nvSpPr>
          <p:cNvPr id="59" name="正方形/長方形 58"/>
          <p:cNvSpPr/>
          <p:nvPr/>
        </p:nvSpPr>
        <p:spPr>
          <a:xfrm>
            <a:off x="0" y="1628800"/>
            <a:ext cx="9144000" cy="3416320"/>
          </a:xfrm>
          <a:prstGeom prst="rect">
            <a:avLst/>
          </a:prstGeom>
          <a:solidFill>
            <a:srgbClr val="FFE389"/>
          </a:solidFill>
        </p:spPr>
        <p:txBody>
          <a:bodyPr wrap="square" lIns="0" tIns="0" rIns="0" bIns="0">
            <a:spAutoFit/>
          </a:bodyPr>
          <a:lstStyle/>
          <a:p>
            <a:pPr algn="ctr">
              <a:lnSpc>
                <a:spcPct val="150000"/>
              </a:lnSpc>
            </a:pPr>
            <a:r>
              <a:rPr lang="ja-JP" altLang="en-US" sz="4800" dirty="0" smtClean="0">
                <a:latin typeface="UD デジタル 教科書体 NK-B" panose="02020700000000000000" pitchFamily="18" charset="-128"/>
                <a:ea typeface="UD デジタル 教科書体 NK-B" panose="02020700000000000000" pitchFamily="18" charset="-128"/>
              </a:rPr>
              <a:t>みんなの意見がとどかないので、</a:t>
            </a:r>
            <a:endParaRPr lang="en-US" altLang="ja-JP" sz="4800"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4800" dirty="0" smtClean="0">
                <a:solidFill>
                  <a:srgbClr val="FF0000"/>
                </a:solidFill>
                <a:latin typeface="UD デジタル 教科書体 NK-B" panose="02020700000000000000" pitchFamily="18" charset="-128"/>
                <a:ea typeface="UD デジタル 教科書体 NK-B" panose="02020700000000000000" pitchFamily="18" charset="-128"/>
              </a:rPr>
              <a:t>一部の人にかたよった政治</a:t>
            </a:r>
            <a:r>
              <a:rPr lang="ja-JP" altLang="en-US" sz="4800" dirty="0" smtClean="0">
                <a:latin typeface="UD デジタル 教科書体 NK-B" panose="02020700000000000000" pitchFamily="18" charset="-128"/>
                <a:ea typeface="UD デジタル 教科書体 NK-B" panose="02020700000000000000" pitchFamily="18" charset="-128"/>
              </a:rPr>
              <a:t>が</a:t>
            </a:r>
            <a:endParaRPr lang="en-US" altLang="ja-JP" sz="4800" dirty="0" smtClean="0">
              <a:latin typeface="UD デジタル 教科書体 NK-B" panose="02020700000000000000" pitchFamily="18" charset="-128"/>
              <a:ea typeface="UD デジタル 教科書体 NK-B" panose="02020700000000000000" pitchFamily="18" charset="-128"/>
            </a:endParaRPr>
          </a:p>
          <a:p>
            <a:pPr algn="ctr">
              <a:lnSpc>
                <a:spcPct val="150000"/>
              </a:lnSpc>
            </a:pPr>
            <a:r>
              <a:rPr lang="ja-JP" altLang="en-US" sz="4800" dirty="0" smtClean="0">
                <a:latin typeface="UD デジタル 教科書体 NK-B" panose="02020700000000000000" pitchFamily="18" charset="-128"/>
                <a:ea typeface="UD デジタル 教科書体 NK-B" panose="02020700000000000000" pitchFamily="18" charset="-128"/>
              </a:rPr>
              <a:t>おこなわれてしまうかもしれません！</a:t>
            </a:r>
            <a:endParaRPr lang="en-US" altLang="ja-JP" sz="4800" dirty="0" smtClean="0">
              <a:latin typeface="UD デジタル 教科書体 NK-B" panose="02020700000000000000" pitchFamily="18" charset="-128"/>
              <a:ea typeface="UD デジタル 教科書体 NK-B" panose="02020700000000000000" pitchFamily="18" charset="-128"/>
            </a:endParaRPr>
          </a:p>
        </p:txBody>
      </p:sp>
      <p:sp>
        <p:nvSpPr>
          <p:cNvPr id="4" name="タイトル 2"/>
          <p:cNvSpPr txBox="1">
            <a:spLocks/>
          </p:cNvSpPr>
          <p:nvPr/>
        </p:nvSpPr>
        <p:spPr>
          <a:xfrm>
            <a:off x="251520" y="70607"/>
            <a:ext cx="8640960" cy="7214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solidFill>
                  <a:srgbClr val="0000FF"/>
                </a:solidFill>
                <a:latin typeface="HGS創英角ｺﾞｼｯｸUB" panose="020B0900000000000000" pitchFamily="50" charset="-128"/>
                <a:ea typeface="HGS創英角ｺﾞｼｯｸUB" panose="020B0900000000000000" pitchFamily="50" charset="-128"/>
              </a:rPr>
              <a:t>せんきょ　　 い</a:t>
            </a:r>
            <a:endParaRPr lang="ja-JP" altLang="en-US" sz="2400" dirty="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5" name="正方形/長方形 4"/>
          <p:cNvSpPr/>
          <p:nvPr/>
        </p:nvSpPr>
        <p:spPr>
          <a:xfrm>
            <a:off x="539552" y="1445016"/>
            <a:ext cx="7344816" cy="652486"/>
          </a:xfrm>
          <a:prstGeom prst="rect">
            <a:avLst/>
          </a:prstGeom>
        </p:spPr>
        <p:txBody>
          <a:bodyPr wrap="square">
            <a:spAutoFit/>
          </a:bodyPr>
          <a:lstStyle/>
          <a:p>
            <a:pPr>
              <a:lnSpc>
                <a:spcPct val="130000"/>
              </a:lnSpc>
            </a:pPr>
            <a:r>
              <a:rPr lang="ja-JP" altLang="en-US" sz="2800" dirty="0" smtClean="0">
                <a:latin typeface="UD デジタル 教科書体 NP-B" panose="02020700000000000000" pitchFamily="18" charset="-128"/>
                <a:ea typeface="UD デジタル 教科書体 NP-B" panose="02020700000000000000" pitchFamily="18" charset="-128"/>
              </a:rPr>
              <a:t>　    　　　  いけん</a:t>
            </a:r>
            <a:endParaRPr lang="ja-JP" altLang="en-US" sz="3600" dirty="0" smtClean="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554581" y="2565204"/>
            <a:ext cx="7344816" cy="615553"/>
          </a:xfrm>
          <a:prstGeom prst="rect">
            <a:avLst/>
          </a:prstGeom>
        </p:spPr>
        <p:txBody>
          <a:bodyPr wrap="square">
            <a:spAutoFit/>
          </a:bodyPr>
          <a:lstStyle/>
          <a:p>
            <a:pPr>
              <a:lnSpc>
                <a:spcPct val="130000"/>
              </a:lnSpc>
            </a:pP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  いちぶ　</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 ひと 　　　　　　　　　せいじ</a:t>
            </a:r>
            <a:endPar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55748444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BEBA8EAE-BF5A-486C-A8C5-ECC9F3942E4B}">
                <a14:imgProps xmlns:a14="http://schemas.microsoft.com/office/drawing/2010/main">
                  <a14:imgLayer r:embed="rId4">
                    <a14:imgEffect>
                      <a14:backgroundRemoval t="1775" b="98225" l="1172" r="99414"/>
                    </a14:imgEffect>
                  </a14:imgLayer>
                </a14:imgProps>
              </a:ext>
              <a:ext uri="{28A0092B-C50C-407E-A947-70E740481C1C}">
                <a14:useLocalDpi xmlns:a14="http://schemas.microsoft.com/office/drawing/2010/main"/>
              </a:ext>
            </a:extLst>
          </a:blip>
          <a:stretch>
            <a:fillRect/>
          </a:stretch>
        </p:blipFill>
        <p:spPr>
          <a:xfrm>
            <a:off x="134266" y="1118388"/>
            <a:ext cx="4221710" cy="2786988"/>
          </a:xfrm>
          <a:prstGeom prst="rect">
            <a:avLst/>
          </a:prstGeom>
        </p:spPr>
      </p:pic>
      <p:pic>
        <p:nvPicPr>
          <p:cNvPr id="2" name="図 1"/>
          <p:cNvPicPr>
            <a:picLocks noChangeAspect="1"/>
          </p:cNvPicPr>
          <p:nvPr/>
        </p:nvPicPr>
        <p:blipFill>
          <a:blip r:embed="rId5">
            <a:extLst>
              <a:ext uri="{BEBA8EAE-BF5A-486C-A8C5-ECC9F3942E4B}">
                <a14:imgProps xmlns:a14="http://schemas.microsoft.com/office/drawing/2010/main">
                  <a14:imgLayer r:embed="rId6">
                    <a14:imgEffect>
                      <a14:backgroundRemoval t="619" b="99588" l="0" r="99414">
                        <a14:foregroundMark x1="82813" y1="83505" x2="82813" y2="83505"/>
                        <a14:foregroundMark x1="79297" y1="88660" x2="82227" y2="81031"/>
                        <a14:foregroundMark x1="91992" y1="92784" x2="93945" y2="90309"/>
                      </a14:backgroundRemoval>
                    </a14:imgEffect>
                  </a14:imgLayer>
                </a14:imgProps>
              </a:ext>
              <a:ext uri="{28A0092B-C50C-407E-A947-70E740481C1C}">
                <a14:useLocalDpi xmlns:a14="http://schemas.microsoft.com/office/drawing/2010/main"/>
              </a:ext>
            </a:extLst>
          </a:blip>
          <a:stretch>
            <a:fillRect/>
          </a:stretch>
        </p:blipFill>
        <p:spPr>
          <a:xfrm>
            <a:off x="3319472" y="2060364"/>
            <a:ext cx="5890147" cy="2429868"/>
          </a:xfrm>
          <a:prstGeom prst="rect">
            <a:avLst/>
          </a:prstGeom>
        </p:spPr>
      </p:pic>
      <p:pic>
        <p:nvPicPr>
          <p:cNvPr id="7" name="図 6"/>
          <p:cNvPicPr>
            <a:picLocks noChangeAspect="1"/>
          </p:cNvPicPr>
          <p:nvPr/>
        </p:nvPicPr>
        <p:blipFill>
          <a:blip r:embed="rId7">
            <a:extLst>
              <a:ext uri="{BEBA8EAE-BF5A-486C-A8C5-ECC9F3942E4B}">
                <a14:imgProps xmlns:a14="http://schemas.microsoft.com/office/drawing/2010/main">
                  <a14:imgLayer r:embed="rId8">
                    <a14:imgEffect>
                      <a14:backgroundRemoval t="1266" b="100000" l="586" r="100000">
                        <a14:foregroundMark x1="9766" y1="50633" x2="52734" y2="63291"/>
                        <a14:foregroundMark x1="3906" y1="42278" x2="13672" y2="70886"/>
                        <a14:foregroundMark x1="21094" y1="69620" x2="74805" y2="49873"/>
                        <a14:foregroundMark x1="68359" y1="32911" x2="6836" y2="24051"/>
                        <a14:foregroundMark x1="76172" y1="69620" x2="76172" y2="10127"/>
                        <a14:foregroundMark x1="96289" y1="44810" x2="36719" y2="8101"/>
                        <a14:foregroundMark x1="63086" y1="34684" x2="23438" y2="47342"/>
                        <a14:foregroundMark x1="33203" y1="16962" x2="33203" y2="16962"/>
                        <a14:foregroundMark x1="86914" y1="20253" x2="86914" y2="20253"/>
                        <a14:foregroundMark x1="86523" y1="57468" x2="87891" y2="35443"/>
                        <a14:foregroundMark x1="93750" y1="35949" x2="89844" y2="21519"/>
                        <a14:foregroundMark x1="13672" y1="16962" x2="30859" y2="15696"/>
                        <a14:foregroundMark x1="62109" y1="82785" x2="62500" y2="85316"/>
                        <a14:foregroundMark x1="63086" y1="92911" x2="65039" y2="95443"/>
                      </a14:backgroundRemoval>
                    </a14:imgEffect>
                  </a14:imgLayer>
                </a14:imgProps>
              </a:ext>
              <a:ext uri="{28A0092B-C50C-407E-A947-70E740481C1C}">
                <a14:useLocalDpi xmlns:a14="http://schemas.microsoft.com/office/drawing/2010/main"/>
              </a:ext>
            </a:extLst>
          </a:blip>
          <a:stretch>
            <a:fillRect/>
          </a:stretch>
        </p:blipFill>
        <p:spPr>
          <a:xfrm>
            <a:off x="683568" y="4206608"/>
            <a:ext cx="7344816" cy="2407920"/>
          </a:xfrm>
          <a:prstGeom prst="rect">
            <a:avLst/>
          </a:prstGeom>
        </p:spPr>
      </p:pic>
      <p:sp>
        <p:nvSpPr>
          <p:cNvPr id="3" name="タイトル 2"/>
          <p:cNvSpPr>
            <a:spLocks noGrp="1"/>
          </p:cNvSpPr>
          <p:nvPr>
            <p:ph type="title"/>
          </p:nvPr>
        </p:nvSpPr>
        <p:spPr/>
        <p:txBody>
          <a:bodyPr>
            <a:normAutofit/>
          </a:bodyPr>
          <a:lstStyle/>
          <a:p>
            <a:r>
              <a:rPr kumimoji="1" lang="ja-JP" altLang="en-US" sz="4800" dirty="0" smtClean="0">
                <a:solidFill>
                  <a:srgbClr val="0000FF"/>
                </a:solidFill>
                <a:latin typeface="HG創英角ｺﾞｼｯｸUB" panose="020B0909000000000000" pitchFamily="49" charset="-128"/>
                <a:ea typeface="HG創英角ｺﾞｼｯｸUB" panose="020B0909000000000000" pitchFamily="49" charset="-128"/>
              </a:rPr>
              <a:t>なんで投票に行かないの？</a:t>
            </a:r>
            <a:endParaRPr kumimoji="1" lang="ja-JP" altLang="en-US" sz="4800" dirty="0">
              <a:solidFill>
                <a:srgbClr val="0000FF"/>
              </a:solidFill>
              <a:latin typeface="HG創英角ｺﾞｼｯｸUB" panose="020B0909000000000000" pitchFamily="49" charset="-128"/>
              <a:ea typeface="HG創英角ｺﾞｼｯｸUB" panose="020B0909000000000000" pitchFamily="49" charset="-128"/>
            </a:endParaRPr>
          </a:p>
        </p:txBody>
      </p:sp>
      <p:sp>
        <p:nvSpPr>
          <p:cNvPr id="4" name="雲形吹き出し 3"/>
          <p:cNvSpPr/>
          <p:nvPr/>
        </p:nvSpPr>
        <p:spPr>
          <a:xfrm>
            <a:off x="-252536" y="1419620"/>
            <a:ext cx="5365830" cy="1855678"/>
          </a:xfrm>
          <a:prstGeom prst="cloudCallout">
            <a:avLst>
              <a:gd name="adj1" fmla="val -24889"/>
              <a:gd name="adj2" fmla="val 95088"/>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30000"/>
              </a:lnSpc>
            </a:pPr>
            <a:r>
              <a:rPr kumimoji="1" lang="ja-JP" altLang="en-US" sz="4000" b="1" dirty="0" smtClean="0">
                <a:solidFill>
                  <a:schemeClr val="tx1"/>
                </a:solidFill>
                <a:latin typeface="UD デジタル 教科書体 NP-B" panose="02020700000000000000" pitchFamily="18" charset="-128"/>
                <a:ea typeface="UD デジタル 教科書体 NP-B" panose="02020700000000000000" pitchFamily="18" charset="-128"/>
              </a:rPr>
              <a:t>いそがしくて</a:t>
            </a:r>
            <a:endParaRPr kumimoji="1" lang="en-US" altLang="ja-JP" sz="4000" b="1" dirty="0" smtClean="0">
              <a:solidFill>
                <a:schemeClr val="tx1"/>
              </a:solidFill>
              <a:latin typeface="UD デジタル 教科書体 NP-B" panose="02020700000000000000" pitchFamily="18" charset="-128"/>
              <a:ea typeface="UD デジタル 教科書体 NP-B" panose="02020700000000000000" pitchFamily="18" charset="-128"/>
            </a:endParaRPr>
          </a:p>
          <a:p>
            <a:pPr algn="ctr">
              <a:lnSpc>
                <a:spcPct val="130000"/>
              </a:lnSpc>
            </a:pPr>
            <a:r>
              <a:rPr kumimoji="1" lang="ja-JP" altLang="en-US" sz="4000" b="1" dirty="0" smtClean="0">
                <a:solidFill>
                  <a:schemeClr val="tx1"/>
                </a:solidFill>
                <a:latin typeface="UD デジタル 教科書体 NP-B" panose="02020700000000000000" pitchFamily="18" charset="-128"/>
                <a:ea typeface="UD デジタル 教科書体 NP-B" panose="02020700000000000000" pitchFamily="18" charset="-128"/>
              </a:rPr>
              <a:t>　　行けない</a:t>
            </a:r>
            <a:endParaRPr kumimoji="1" lang="ja-JP" altLang="en-US" sz="4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 name="雲形吹き出し 4"/>
          <p:cNvSpPr/>
          <p:nvPr/>
        </p:nvSpPr>
        <p:spPr>
          <a:xfrm>
            <a:off x="2731887" y="1917976"/>
            <a:ext cx="6989936" cy="2714644"/>
          </a:xfrm>
          <a:prstGeom prst="cloudCallout">
            <a:avLst>
              <a:gd name="adj1" fmla="val 45135"/>
              <a:gd name="adj2" fmla="val 63906"/>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b="1" dirty="0" smtClean="0">
                <a:solidFill>
                  <a:schemeClr val="tx1"/>
                </a:solidFill>
                <a:latin typeface="UD デジタル 教科書体 NK-B" panose="02020700000000000000" pitchFamily="18" charset="-128"/>
                <a:ea typeface="UD デジタル 教科書体 NK-B" panose="02020700000000000000" pitchFamily="18" charset="-128"/>
              </a:rPr>
              <a:t>だれに投票すれば</a:t>
            </a:r>
            <a:endParaRPr lang="en-US" altLang="ja-JP" sz="3200" b="1"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200" b="1" dirty="0" smtClean="0">
                <a:solidFill>
                  <a:schemeClr val="tx1"/>
                </a:solidFill>
                <a:latin typeface="UD デジタル 教科書体 NK-B" panose="02020700000000000000" pitchFamily="18" charset="-128"/>
                <a:ea typeface="UD デジタル 教科書体 NK-B" panose="02020700000000000000" pitchFamily="18" charset="-128"/>
              </a:rPr>
              <a:t>いいかわからない</a:t>
            </a:r>
            <a:endParaRPr kumimoji="1" lang="ja-JP" altLang="en-US" sz="32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雲形吹き出し 5"/>
          <p:cNvSpPr/>
          <p:nvPr/>
        </p:nvSpPr>
        <p:spPr>
          <a:xfrm>
            <a:off x="536670" y="4197817"/>
            <a:ext cx="8607330" cy="2000264"/>
          </a:xfrm>
          <a:prstGeom prst="cloudCallout">
            <a:avLst>
              <a:gd name="adj1" fmla="val -32856"/>
              <a:gd name="adj2" fmla="val 7151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b="1" dirty="0" smtClean="0">
                <a:solidFill>
                  <a:schemeClr val="tx1"/>
                </a:solidFill>
                <a:latin typeface="HGP創英角ﾎﾟｯﾌﾟ体" pitchFamily="50" charset="-128"/>
                <a:ea typeface="HGP創英角ﾎﾟｯﾌﾟ体" pitchFamily="50" charset="-128"/>
              </a:rPr>
              <a:t>投票ってむずかしそう、</a:t>
            </a:r>
            <a:endParaRPr lang="en-US" altLang="ja-JP" sz="3200" b="1" dirty="0">
              <a:solidFill>
                <a:schemeClr val="tx1"/>
              </a:solidFill>
              <a:latin typeface="HGP創英角ﾎﾟｯﾌﾟ体" pitchFamily="50" charset="-128"/>
              <a:ea typeface="HGP創英角ﾎﾟｯﾌﾟ体" pitchFamily="50" charset="-128"/>
            </a:endParaRPr>
          </a:p>
          <a:p>
            <a:r>
              <a:rPr lang="ja-JP" altLang="en-US" sz="3200" b="1" dirty="0" smtClean="0">
                <a:solidFill>
                  <a:schemeClr val="tx1"/>
                </a:solidFill>
                <a:latin typeface="HGP創英角ﾎﾟｯﾌﾟ体" pitchFamily="50" charset="-128"/>
                <a:ea typeface="HGP創英角ﾎﾟｯﾌﾟ体" pitchFamily="50" charset="-128"/>
              </a:rPr>
              <a:t>　　                </a:t>
            </a:r>
            <a:r>
              <a:rPr lang="ja-JP" altLang="en-US" sz="3200" b="1" dirty="0" err="1" smtClean="0">
                <a:solidFill>
                  <a:schemeClr val="tx1"/>
                </a:solidFill>
                <a:latin typeface="HGP創英角ﾎﾟｯﾌﾟ体" pitchFamily="50" charset="-128"/>
                <a:ea typeface="HGP創英角ﾎﾟｯﾌﾟ体" pitchFamily="50" charset="-128"/>
              </a:rPr>
              <a:t>めんど</a:t>
            </a:r>
            <a:r>
              <a:rPr lang="ja-JP" altLang="en-US" sz="3200" b="1" dirty="0" smtClean="0">
                <a:solidFill>
                  <a:schemeClr val="tx1"/>
                </a:solidFill>
                <a:latin typeface="HGP創英角ﾎﾟｯﾌﾟ体" pitchFamily="50" charset="-128"/>
                <a:ea typeface="HGP創英角ﾎﾟｯﾌﾟ体" pitchFamily="50" charset="-128"/>
              </a:rPr>
              <a:t>くさそう</a:t>
            </a:r>
            <a:endParaRPr kumimoji="1" lang="ja-JP" altLang="en-US" sz="3200" b="1" dirty="0">
              <a:solidFill>
                <a:schemeClr val="tx1"/>
              </a:solidFill>
              <a:latin typeface="HGP創英角ﾎﾟｯﾌﾟ体" pitchFamily="50" charset="-128"/>
              <a:ea typeface="HGP創英角ﾎﾟｯﾌﾟ体" pitchFamily="50" charset="-128"/>
            </a:endParaRPr>
          </a:p>
        </p:txBody>
      </p:sp>
      <p:sp>
        <p:nvSpPr>
          <p:cNvPr id="9" name="タイトル 2"/>
          <p:cNvSpPr txBox="1">
            <a:spLocks/>
          </p:cNvSpPr>
          <p:nvPr/>
        </p:nvSpPr>
        <p:spPr>
          <a:xfrm>
            <a:off x="1621411" y="3998125"/>
            <a:ext cx="245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P創英角ｺﾞｼｯｸUB" panose="020B0900000000000000" pitchFamily="50" charset="-128"/>
                <a:ea typeface="HGP創英角ｺﾞｼｯｸUB" panose="020B0900000000000000" pitchFamily="50" charset="-128"/>
              </a:rPr>
              <a:t>とうひょう</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10" name="タイトル 2"/>
          <p:cNvSpPr txBox="1">
            <a:spLocks/>
          </p:cNvSpPr>
          <p:nvPr/>
        </p:nvSpPr>
        <p:spPr>
          <a:xfrm>
            <a:off x="5481625" y="2060364"/>
            <a:ext cx="245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P創英角ｺﾞｼｯｸUB" panose="020B0900000000000000" pitchFamily="50" charset="-128"/>
                <a:ea typeface="HGP創英角ｺﾞｼｯｸUB" panose="020B0900000000000000" pitchFamily="50" charset="-128"/>
              </a:rPr>
              <a:t>とうひょう</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11" name="タイトル 2"/>
          <p:cNvSpPr txBox="1">
            <a:spLocks/>
          </p:cNvSpPr>
          <p:nvPr/>
        </p:nvSpPr>
        <p:spPr>
          <a:xfrm>
            <a:off x="1795708" y="1768657"/>
            <a:ext cx="245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P創英角ｺﾞｼｯｸUB" panose="020B0900000000000000" pitchFamily="50" charset="-128"/>
                <a:ea typeface="HGP創英角ｺﾞｼｯｸUB" panose="020B0900000000000000" pitchFamily="50" charset="-128"/>
              </a:rPr>
              <a:t>い</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12" name="タイトル 2"/>
          <p:cNvSpPr txBox="1">
            <a:spLocks/>
          </p:cNvSpPr>
          <p:nvPr/>
        </p:nvSpPr>
        <p:spPr>
          <a:xfrm>
            <a:off x="323528" y="963"/>
            <a:ext cx="6120680" cy="8357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0000FF"/>
                </a:solidFill>
                <a:latin typeface="HGS創英角ﾎﾟｯﾌﾟ体" pitchFamily="50" charset="-128"/>
                <a:ea typeface="HGS創英角ﾎﾟｯﾌﾟ体" pitchFamily="50" charset="-128"/>
              </a:rPr>
              <a:t>　　　　とうひょう　　　い</a:t>
            </a:r>
            <a:endParaRPr lang="ja-JP" altLang="en-US" sz="2000" dirty="0">
              <a:solidFill>
                <a:srgbClr val="0000FF"/>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29941589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500" fill="hold"/>
                                        <p:tgtEl>
                                          <p:spTgt spid="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anim calcmode="lin" valueType="num">
                                      <p:cBhvr>
                                        <p:cTn id="50" dur="500" fill="hold"/>
                                        <p:tgtEl>
                                          <p:spTgt spid="9"/>
                                        </p:tgtEl>
                                        <p:attrNameLst>
                                          <p:attrName>ppt_x</p:attrName>
                                        </p:attrNameLst>
                                      </p:cBhvr>
                                      <p:tavLst>
                                        <p:tav tm="0">
                                          <p:val>
                                            <p:strVal val="#ppt_x"/>
                                          </p:val>
                                        </p:tav>
                                        <p:tav tm="100000">
                                          <p:val>
                                            <p:strVal val="#ppt_x"/>
                                          </p:val>
                                        </p:tav>
                                      </p:tavLst>
                                    </p:anim>
                                    <p:anim calcmode="lin" valueType="num">
                                      <p:cBhvr>
                                        <p:cTn id="5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213939\Desktop\デザイン\めいすいくん\08.gif"/>
          <p:cNvPicPr>
            <a:picLocks noChangeAspect="1" noChangeArrowheads="1"/>
          </p:cNvPicPr>
          <p:nvPr/>
        </p:nvPicPr>
        <p:blipFill>
          <a:blip r:embed="rId3"/>
          <a:srcRect/>
          <a:stretch>
            <a:fillRect/>
          </a:stretch>
        </p:blipFill>
        <p:spPr bwMode="auto">
          <a:xfrm>
            <a:off x="4646513" y="2637913"/>
            <a:ext cx="1387146" cy="1143008"/>
          </a:xfrm>
          <a:prstGeom prst="rect">
            <a:avLst/>
          </a:prstGeom>
          <a:noFill/>
        </p:spPr>
      </p:pic>
      <p:pic>
        <p:nvPicPr>
          <p:cNvPr id="8" name="図 7"/>
          <p:cNvPicPr>
            <a:picLocks noChangeAspect="1"/>
          </p:cNvPicPr>
          <p:nvPr/>
        </p:nvPicPr>
        <p:blipFill>
          <a:blip r:embed="rId4" cstate="email">
            <a:extLst>
              <a:ext uri="{BEBA8EAE-BF5A-486C-A8C5-ECC9F3942E4B}">
                <a14:imgProps xmlns:a14="http://schemas.microsoft.com/office/drawing/2010/main">
                  <a14:imgLayer r:embed="rId5">
                    <a14:imgEffect>
                      <a14:backgroundRemoval t="2024" b="96964" l="0" r="98242">
                        <a14:foregroundMark x1="26367" y1="78543" x2="77344" y2="36032"/>
                        <a14:foregroundMark x1="30273" y1="25506" x2="28711" y2="91700"/>
                        <a14:foregroundMark x1="77344" y1="70850" x2="6641" y2="71255"/>
                        <a14:foregroundMark x1="20703" y1="51619" x2="76172" y2="7895"/>
                        <a14:foregroundMark x1="26953" y1="11741" x2="92578" y2="43725"/>
                        <a14:foregroundMark x1="5469" y1="39069" x2="83008" y2="67409"/>
                        <a14:foregroundMark x1="54102" y1="79757" x2="77344" y2="80567"/>
                        <a14:foregroundMark x1="7950" y1="72922" x2="16318" y2="74263"/>
                        <a14:foregroundMark x1="23013" y1="86595" x2="28452" y2="89544"/>
                        <a14:foregroundMark x1="26778" y1="85523" x2="28033" y2="90349"/>
                      </a14:backgroundRemoval>
                    </a14:imgEffect>
                  </a14:imgLayer>
                </a14:imgProps>
              </a:ext>
              <a:ext uri="{28A0092B-C50C-407E-A947-70E740481C1C}">
                <a14:useLocalDpi xmlns:a14="http://schemas.microsoft.com/office/drawing/2010/main"/>
              </a:ext>
            </a:extLst>
          </a:blip>
          <a:stretch>
            <a:fillRect/>
          </a:stretch>
        </p:blipFill>
        <p:spPr>
          <a:xfrm rot="5400000">
            <a:off x="6225267" y="1011961"/>
            <a:ext cx="2271714" cy="3562023"/>
          </a:xfrm>
          <a:prstGeom prst="rect">
            <a:avLst/>
          </a:prstGeom>
          <a:noFill/>
        </p:spPr>
      </p:pic>
      <p:sp>
        <p:nvSpPr>
          <p:cNvPr id="3" name="タイトル 2"/>
          <p:cNvSpPr>
            <a:spLocks noGrp="1"/>
          </p:cNvSpPr>
          <p:nvPr>
            <p:ph type="title"/>
          </p:nvPr>
        </p:nvSpPr>
        <p:spPr/>
        <p:txBody>
          <a:bodyPr>
            <a:normAutofit/>
          </a:bodyPr>
          <a:lstStyle/>
          <a:p>
            <a:r>
              <a:rPr kumimoji="1" lang="ja-JP" altLang="en-US" sz="4800" dirty="0" smtClean="0">
                <a:solidFill>
                  <a:srgbClr val="0000FF"/>
                </a:solidFill>
                <a:latin typeface="HGS創英角ﾎﾟｯﾌﾟ体" pitchFamily="50" charset="-128"/>
                <a:ea typeface="HGS創英角ﾎﾟｯﾌﾟ体" pitchFamily="50" charset="-128"/>
              </a:rPr>
              <a:t>いそがしくて行けない人は</a:t>
            </a:r>
            <a:endParaRPr kumimoji="1" lang="ja-JP" altLang="en-US" sz="4800" dirty="0">
              <a:solidFill>
                <a:srgbClr val="0000FF"/>
              </a:solidFill>
              <a:latin typeface="HGS創英角ﾎﾟｯﾌﾟ体" pitchFamily="50" charset="-128"/>
              <a:ea typeface="HGS創英角ﾎﾟｯﾌﾟ体" pitchFamily="50" charset="-128"/>
            </a:endParaRPr>
          </a:p>
        </p:txBody>
      </p:sp>
      <p:sp>
        <p:nvSpPr>
          <p:cNvPr id="4" name="コンテンツ プレースホルダー 1"/>
          <p:cNvSpPr>
            <a:spLocks noGrp="1"/>
          </p:cNvSpPr>
          <p:nvPr>
            <p:ph idx="1"/>
          </p:nvPr>
        </p:nvSpPr>
        <p:spPr>
          <a:xfrm>
            <a:off x="683568" y="1569569"/>
            <a:ext cx="6276176" cy="1427383"/>
          </a:xfrm>
          <a:ln w="38100">
            <a:noFill/>
          </a:ln>
        </p:spPr>
        <p:txBody>
          <a:bodyPr>
            <a:noAutofit/>
          </a:bodyPr>
          <a:lstStyle/>
          <a:p>
            <a:pPr marL="107950" indent="0">
              <a:buFont typeface="Wingdings 3" pitchFamily="18" charset="2"/>
              <a:buNone/>
            </a:pPr>
            <a:r>
              <a:rPr lang="ja-JP" altLang="en-US" sz="6600" dirty="0" smtClean="0">
                <a:ln w="19050">
                  <a:solidFill>
                    <a:schemeClr val="tx1"/>
                  </a:solidFill>
                </a:ln>
                <a:solidFill>
                  <a:srgbClr val="FF6600"/>
                </a:solidFill>
                <a:latin typeface="HGS創英ﾌﾟﾚｾﾞﾝｽEB" panose="02020800000000000000" pitchFamily="18" charset="-128"/>
                <a:ea typeface="HGS創英ﾌﾟﾚｾﾞﾝｽEB" panose="02020800000000000000" pitchFamily="18" charset="-128"/>
              </a:rPr>
              <a:t>期日前投票</a:t>
            </a:r>
          </a:p>
        </p:txBody>
      </p:sp>
      <p:sp>
        <p:nvSpPr>
          <p:cNvPr id="6" name="正方形/長方形 5"/>
          <p:cNvSpPr/>
          <p:nvPr/>
        </p:nvSpPr>
        <p:spPr>
          <a:xfrm>
            <a:off x="179512" y="3933056"/>
            <a:ext cx="8856984" cy="273630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nSpc>
                <a:spcPct val="140000"/>
              </a:lnSpc>
            </a:pPr>
            <a:r>
              <a:rPr lang="ja-JP" altLang="en-US" sz="4000" dirty="0" smtClean="0">
                <a:solidFill>
                  <a:schemeClr val="tx1"/>
                </a:solidFill>
                <a:latin typeface="UD デジタル 教科書体 NP-B" panose="02020700000000000000" pitchFamily="18" charset="-128"/>
                <a:ea typeface="UD デジタル 教科書体 NP-B" panose="02020700000000000000" pitchFamily="18" charset="-128"/>
              </a:rPr>
              <a:t>おうちの用事や旅行、仕事など、</a:t>
            </a:r>
            <a:endParaRPr lang="en-US" altLang="ja-JP" sz="4000" dirty="0" smtClean="0">
              <a:solidFill>
                <a:schemeClr val="tx1"/>
              </a:solidFill>
              <a:latin typeface="UD デジタル 教科書体 NP-B" panose="02020700000000000000" pitchFamily="18" charset="-128"/>
              <a:ea typeface="UD デジタル 教科書体 NP-B" panose="02020700000000000000" pitchFamily="18" charset="-128"/>
            </a:endParaRPr>
          </a:p>
          <a:p>
            <a:pPr>
              <a:lnSpc>
                <a:spcPct val="140000"/>
              </a:lnSpc>
            </a:pPr>
            <a:r>
              <a:rPr lang="ja-JP" altLang="en-US" sz="4000" dirty="0" smtClean="0">
                <a:solidFill>
                  <a:schemeClr val="tx1"/>
                </a:solidFill>
                <a:latin typeface="UD デジタル 教科書体 NP-B" panose="02020700000000000000" pitchFamily="18" charset="-128"/>
                <a:ea typeface="UD デジタル 教科書体 NP-B" panose="02020700000000000000" pitchFamily="18" charset="-128"/>
              </a:rPr>
              <a:t>予定があって投票日に行けない人は、  </a:t>
            </a:r>
            <a:endParaRPr lang="en-US" altLang="ja-JP" sz="4000" dirty="0" smtClean="0">
              <a:solidFill>
                <a:schemeClr val="tx1"/>
              </a:solidFill>
              <a:latin typeface="UD デジタル 教科書体 NP-B" panose="02020700000000000000" pitchFamily="18" charset="-128"/>
              <a:ea typeface="UD デジタル 教科書体 NP-B" panose="02020700000000000000" pitchFamily="18" charset="-128"/>
            </a:endParaRPr>
          </a:p>
          <a:p>
            <a:pPr>
              <a:lnSpc>
                <a:spcPct val="140000"/>
              </a:lnSpc>
            </a:pPr>
            <a:r>
              <a:rPr lang="ja-JP" altLang="en-US" sz="4000" dirty="0" smtClean="0">
                <a:solidFill>
                  <a:srgbClr val="FF0000"/>
                </a:solidFill>
                <a:latin typeface="UD デジタル 教科書体 NP-B" panose="02020700000000000000" pitchFamily="18" charset="-128"/>
                <a:ea typeface="UD デジタル 教科書体 NP-B" panose="02020700000000000000" pitchFamily="18" charset="-128"/>
              </a:rPr>
              <a:t>「期日前投票」</a:t>
            </a:r>
            <a:r>
              <a:rPr lang="ja-JP" altLang="en-US" sz="4000" dirty="0" smtClean="0">
                <a:solidFill>
                  <a:schemeClr val="tx1"/>
                </a:solidFill>
                <a:latin typeface="UD デジタル 教科書体 NP-B" panose="02020700000000000000" pitchFamily="18" charset="-128"/>
                <a:ea typeface="UD デジタル 教科書体 NP-B" panose="02020700000000000000" pitchFamily="18" charset="-128"/>
              </a:rPr>
              <a:t>ができます。 </a:t>
            </a:r>
            <a:endParaRPr lang="ja-JP" altLang="en-US" sz="4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 name="雲形吹き出し 1"/>
          <p:cNvSpPr/>
          <p:nvPr/>
        </p:nvSpPr>
        <p:spPr>
          <a:xfrm>
            <a:off x="5593751" y="2217404"/>
            <a:ext cx="4234833" cy="1571636"/>
          </a:xfrm>
          <a:prstGeom prst="cloudCallout">
            <a:avLst>
              <a:gd name="adj1" fmla="val -33253"/>
              <a:gd name="adj2" fmla="val 68726"/>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solidFill>
                  <a:schemeClr val="tx1"/>
                </a:solidFill>
                <a:latin typeface="UD デジタル 教科書体 NP-B" panose="02020700000000000000" pitchFamily="18" charset="-128"/>
                <a:ea typeface="UD デジタル 教科書体 NP-B" panose="02020700000000000000" pitchFamily="18" charset="-128"/>
              </a:rPr>
              <a:t>投票日の前に</a:t>
            </a:r>
            <a:endParaRPr kumimoji="1" lang="en-US" altLang="ja-JP" sz="2800" dirty="0" smtClean="0">
              <a:solidFill>
                <a:schemeClr val="tx1"/>
              </a:solidFill>
              <a:latin typeface="UD デジタル 教科書体 NP-B" panose="02020700000000000000" pitchFamily="18" charset="-128"/>
              <a:ea typeface="UD デジタル 教科書体 NP-B" panose="02020700000000000000" pitchFamily="18" charset="-128"/>
            </a:endParaRPr>
          </a:p>
          <a:p>
            <a:pPr algn="ctr">
              <a:lnSpc>
                <a:spcPct val="200000"/>
              </a:lnSpc>
            </a:pPr>
            <a:r>
              <a:rPr kumimoji="1" lang="ja-JP" altLang="en-US" sz="2800" dirty="0" smtClean="0">
                <a:solidFill>
                  <a:schemeClr val="tx1"/>
                </a:solidFill>
                <a:latin typeface="UD デジタル 教科書体 NP-B" panose="02020700000000000000" pitchFamily="18" charset="-128"/>
                <a:ea typeface="UD デジタル 教科書体 NP-B" panose="02020700000000000000" pitchFamily="18" charset="-128"/>
              </a:rPr>
              <a:t>投票ができる</a:t>
            </a:r>
            <a:r>
              <a:rPr kumimoji="1" lang="en-US" altLang="ja-JP" sz="2800" dirty="0" smtClean="0">
                <a:solidFill>
                  <a:schemeClr val="tx1"/>
                </a:solidFill>
                <a:latin typeface="UD デジタル 教科書体 NP-B" panose="02020700000000000000" pitchFamily="18" charset="-128"/>
                <a:ea typeface="UD デジタル 教科書体 NP-B" panose="02020700000000000000" pitchFamily="18" charset="-128"/>
              </a:rPr>
              <a:t>!</a:t>
            </a:r>
            <a:endParaRPr kumimoji="1" lang="ja-JP" altLang="en-US"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9" name="タイトル 2"/>
          <p:cNvSpPr txBox="1">
            <a:spLocks/>
          </p:cNvSpPr>
          <p:nvPr/>
        </p:nvSpPr>
        <p:spPr>
          <a:xfrm>
            <a:off x="4646512" y="-133452"/>
            <a:ext cx="345387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solidFill>
                  <a:srgbClr val="0000FF"/>
                </a:solidFill>
                <a:latin typeface="HGS創英角ﾎﾟｯﾌﾟ体" pitchFamily="50" charset="-128"/>
                <a:ea typeface="HGS創英角ﾎﾟｯﾌﾟ体" pitchFamily="50" charset="-128"/>
              </a:rPr>
              <a:t>い　　　　　　  ひと</a:t>
            </a:r>
            <a:endParaRPr lang="ja-JP" altLang="en-US" sz="2400" dirty="0">
              <a:solidFill>
                <a:srgbClr val="0000FF"/>
              </a:solidFill>
              <a:latin typeface="HGS創英角ﾎﾟｯﾌﾟ体" pitchFamily="50" charset="-128"/>
              <a:ea typeface="HGS創英角ﾎﾟｯﾌﾟ体" pitchFamily="50" charset="-128"/>
            </a:endParaRPr>
          </a:p>
        </p:txBody>
      </p:sp>
      <p:sp>
        <p:nvSpPr>
          <p:cNvPr id="10" name="コンテンツ プレースホルダー 1"/>
          <p:cNvSpPr txBox="1">
            <a:spLocks/>
          </p:cNvSpPr>
          <p:nvPr/>
        </p:nvSpPr>
        <p:spPr>
          <a:xfrm>
            <a:off x="744616" y="1224163"/>
            <a:ext cx="6276176" cy="1427383"/>
          </a:xfrm>
          <a:prstGeom prst="rect">
            <a:avLst/>
          </a:prstGeom>
          <a:ln w="381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7950" indent="0" fontAlgn="auto">
              <a:spcAft>
                <a:spcPts val="0"/>
              </a:spcAft>
              <a:buFont typeface="Wingdings 3" pitchFamily="18" charset="2"/>
              <a:buNone/>
            </a:pPr>
            <a:r>
              <a:rPr lang="ja-JP" altLang="en-US" dirty="0" smtClean="0">
                <a:ln w="19050">
                  <a:solidFill>
                    <a:schemeClr val="tx1"/>
                  </a:solidFill>
                </a:ln>
                <a:solidFill>
                  <a:srgbClr val="FF6600"/>
                </a:solidFill>
                <a:latin typeface="ＤＦ特太ゴシック体" panose="020B0509000000000000" pitchFamily="49" charset="-128"/>
                <a:ea typeface="ＤＦ特太ゴシック体" panose="020B0509000000000000" pitchFamily="49" charset="-128"/>
              </a:rPr>
              <a:t>きじつぜんとうひょう</a:t>
            </a:r>
          </a:p>
        </p:txBody>
      </p:sp>
      <p:sp>
        <p:nvSpPr>
          <p:cNvPr id="11" name="雲形吹き出し 10"/>
          <p:cNvSpPr/>
          <p:nvPr/>
        </p:nvSpPr>
        <p:spPr>
          <a:xfrm>
            <a:off x="5372205" y="1477705"/>
            <a:ext cx="4234833" cy="1571636"/>
          </a:xfrm>
          <a:prstGeom prst="cloudCallout">
            <a:avLst>
              <a:gd name="adj1" fmla="val -33253"/>
              <a:gd name="adj2" fmla="val 68726"/>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solidFill>
                  <a:schemeClr val="tx1"/>
                </a:solidFill>
                <a:latin typeface="UD デジタル 教科書体 NP-B" panose="02020700000000000000" pitchFamily="18" charset="-128"/>
                <a:ea typeface="UD デジタル 教科書体 NP-B" panose="02020700000000000000" pitchFamily="18" charset="-128"/>
              </a:rPr>
              <a:t>とう</a:t>
            </a:r>
            <a:r>
              <a:rPr kumimoji="1" lang="ja-JP" altLang="en-US" sz="1600" dirty="0" err="1" smtClean="0">
                <a:solidFill>
                  <a:schemeClr val="tx1"/>
                </a:solidFill>
                <a:latin typeface="UD デジタル 教科書体 NP-B" panose="02020700000000000000" pitchFamily="18" charset="-128"/>
                <a:ea typeface="UD デジタル 教科書体 NP-B" panose="02020700000000000000" pitchFamily="18" charset="-128"/>
              </a:rPr>
              <a:t>ひょうび</a:t>
            </a:r>
            <a:r>
              <a:rPr kumimoji="1" lang="ja-JP" altLang="en-US" sz="1600" dirty="0" smtClean="0">
                <a:solidFill>
                  <a:schemeClr val="tx1"/>
                </a:solidFill>
                <a:latin typeface="UD デジタル 教科書体 NP-B" panose="02020700000000000000" pitchFamily="18" charset="-128"/>
                <a:ea typeface="UD デジタル 教科書体 NP-B" panose="02020700000000000000" pitchFamily="18" charset="-128"/>
              </a:rPr>
              <a:t>　 まえ</a:t>
            </a:r>
            <a:endParaRPr kumimoji="1" lang="ja-JP" altLang="en-US" sz="16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2" name="雲形吹き出し 11"/>
          <p:cNvSpPr/>
          <p:nvPr/>
        </p:nvSpPr>
        <p:spPr>
          <a:xfrm>
            <a:off x="4801663" y="2257713"/>
            <a:ext cx="4234833" cy="1571636"/>
          </a:xfrm>
          <a:prstGeom prst="cloudCallout">
            <a:avLst>
              <a:gd name="adj1" fmla="val -33253"/>
              <a:gd name="adj2" fmla="val 68726"/>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solidFill>
                  <a:schemeClr val="tx1"/>
                </a:solidFill>
                <a:latin typeface="UD デジタル 教科書体 NP-B" panose="02020700000000000000" pitchFamily="18" charset="-128"/>
                <a:ea typeface="UD デジタル 教科書体 NP-B" panose="02020700000000000000" pitchFamily="18" charset="-128"/>
              </a:rPr>
              <a:t>とうひょう</a:t>
            </a:r>
            <a:endParaRPr kumimoji="1" lang="ja-JP" altLang="en-US" sz="16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3" name="サブタイトル 2"/>
          <p:cNvSpPr txBox="1">
            <a:spLocks/>
          </p:cNvSpPr>
          <p:nvPr/>
        </p:nvSpPr>
        <p:spPr bwMode="auto">
          <a:xfrm>
            <a:off x="107504" y="3789040"/>
            <a:ext cx="7272808"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en-US" altLang="ja-JP" sz="2400" dirty="0" smtClean="0">
                <a:latin typeface="UD デジタル 教科書体 N-B" panose="02020700000000000000" pitchFamily="17" charset="-128"/>
                <a:ea typeface="UD デジタル 教科書体 N-B" panose="02020700000000000000" pitchFamily="17" charset="-128"/>
              </a:rPr>
              <a:t>            </a:t>
            </a:r>
            <a:r>
              <a:rPr lang="ja-JP" altLang="en-US" sz="2400" dirty="0" smtClean="0">
                <a:latin typeface="UD デジタル 教科書体 N-B" panose="02020700000000000000" pitchFamily="17" charset="-128"/>
                <a:ea typeface="UD デジタル 教科書体 N-B" panose="02020700000000000000" pitchFamily="17" charset="-128"/>
              </a:rPr>
              <a:t>　ようじ　 りょこう　 しごと</a:t>
            </a:r>
            <a:endParaRPr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4" name="サブタイトル 2"/>
          <p:cNvSpPr txBox="1">
            <a:spLocks/>
          </p:cNvSpPr>
          <p:nvPr/>
        </p:nvSpPr>
        <p:spPr bwMode="auto">
          <a:xfrm>
            <a:off x="107504" y="4613351"/>
            <a:ext cx="8579296"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en-US" altLang="ja-JP" sz="2400" dirty="0">
                <a:latin typeface="UD デジタル 教科書体 N-B" panose="02020700000000000000" pitchFamily="17" charset="-128"/>
                <a:ea typeface="UD デジタル 教科書体 N-B" panose="02020700000000000000" pitchFamily="17" charset="-128"/>
              </a:rPr>
              <a:t> </a:t>
            </a:r>
            <a:r>
              <a:rPr lang="ja-JP" altLang="en-US" sz="2400" dirty="0" smtClean="0">
                <a:latin typeface="UD デジタル 教科書体 N-B" panose="02020700000000000000" pitchFamily="17" charset="-128"/>
                <a:ea typeface="UD デジタル 教科書体 N-B" panose="02020700000000000000" pitchFamily="17" charset="-128"/>
              </a:rPr>
              <a:t>よてい　　　　　 </a:t>
            </a:r>
            <a:r>
              <a:rPr lang="ja-JP" altLang="en-US" sz="2400" dirty="0">
                <a:latin typeface="UD デジタル 教科書体 N-B" panose="02020700000000000000" pitchFamily="17" charset="-128"/>
                <a:ea typeface="UD デジタル 教科書体 N-B" panose="02020700000000000000" pitchFamily="17" charset="-128"/>
              </a:rPr>
              <a:t> </a:t>
            </a:r>
            <a:r>
              <a:rPr lang="ja-JP" altLang="en-US" sz="2400" dirty="0" smtClean="0">
                <a:latin typeface="UD デジタル 教科書体 N-B" panose="02020700000000000000" pitchFamily="17" charset="-128"/>
                <a:ea typeface="UD デジタル 教科書体 N-B" panose="02020700000000000000" pitchFamily="17" charset="-128"/>
              </a:rPr>
              <a:t>とう</a:t>
            </a:r>
            <a:r>
              <a:rPr lang="ja-JP" altLang="en-US" sz="2400" dirty="0" err="1" smtClean="0">
                <a:latin typeface="UD デジタル 教科書体 N-B" panose="02020700000000000000" pitchFamily="17" charset="-128"/>
                <a:ea typeface="UD デジタル 教科書体 N-B" panose="02020700000000000000" pitchFamily="17" charset="-128"/>
              </a:rPr>
              <a:t>ひょうび</a:t>
            </a:r>
            <a:r>
              <a:rPr lang="ja-JP" altLang="en-US" sz="2400" dirty="0" smtClean="0">
                <a:latin typeface="UD デジタル 教科書体 N-B" panose="02020700000000000000" pitchFamily="17" charset="-128"/>
                <a:ea typeface="UD デジタル 教科書体 N-B" panose="02020700000000000000" pitchFamily="17" charset="-128"/>
              </a:rPr>
              <a:t>　 い         　ひと</a:t>
            </a:r>
            <a:endParaRPr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5" name="サブタイトル 2"/>
          <p:cNvSpPr txBox="1">
            <a:spLocks/>
          </p:cNvSpPr>
          <p:nvPr/>
        </p:nvSpPr>
        <p:spPr bwMode="auto">
          <a:xfrm>
            <a:off x="282352" y="5492789"/>
            <a:ext cx="8579296"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 </a:t>
            </a:r>
            <a:r>
              <a:rPr lang="ja-JP" altLang="en-US" sz="2400" dirty="0" smtClean="0">
                <a:solidFill>
                  <a:srgbClr val="FF0000"/>
                </a:solidFill>
                <a:latin typeface="UD デジタル 教科書体 N-B" panose="02020700000000000000" pitchFamily="17" charset="-128"/>
                <a:ea typeface="UD デジタル 教科書体 N-B" panose="02020700000000000000" pitchFamily="17" charset="-128"/>
              </a:rPr>
              <a:t>きじつぜんとうひょう</a:t>
            </a:r>
            <a:endParaRPr lang="en-US" altLang="ja-JP" sz="2400" dirty="0">
              <a:solidFill>
                <a:srgbClr val="FF0000"/>
              </a:solidFill>
              <a:latin typeface="UD デジタル 教科書体 N-B" panose="02020700000000000000" pitchFamily="17" charset="-128"/>
              <a:ea typeface="UD デジタル 教科書体 N-B" panose="02020700000000000000" pitchFamily="17"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xEl>
                                              <p:pRg st="0" end="0"/>
                                            </p:txEl>
                                          </p:spTgt>
                                        </p:tgtEl>
                                        <p:attrNameLst>
                                          <p:attrName>style.visibility</p:attrName>
                                        </p:attrNameLst>
                                      </p:cBhvr>
                                      <p:to>
                                        <p:strVal val="visible"/>
                                      </p:to>
                                    </p:set>
                                  </p:childTnLst>
                                </p:cTn>
                              </p:par>
                            </p:childTnLst>
                          </p:cTn>
                        </p:par>
                        <p:par>
                          <p:cTn id="7" fill="hold">
                            <p:stCondLst>
                              <p:cond delay="10"/>
                            </p:stCondLst>
                            <p:childTnLst>
                              <p:par>
                                <p:cTn id="8" presetID="6" presetClass="emph" presetSubtype="0" fill="hold" grpId="1" nodeType="afterEffect">
                                  <p:stCondLst>
                                    <p:cond delay="0"/>
                                  </p:stCondLst>
                                  <p:childTnLst>
                                    <p:animScale>
                                      <p:cBhvr>
                                        <p:cTn id="9" dur="190" fill="hold"/>
                                        <p:tgtEl>
                                          <p:spTgt spid="4">
                                            <p:txEl>
                                              <p:pRg st="0" end="0"/>
                                            </p:txEl>
                                          </p:spTgt>
                                        </p:tgtEl>
                                      </p:cBhvr>
                                      <p:by x="200000" y="200000"/>
                                    </p:animScale>
                                  </p:childTnLst>
                                </p:cTn>
                              </p:par>
                            </p:childTnLst>
                          </p:cTn>
                        </p:par>
                        <p:par>
                          <p:cTn id="10" fill="hold">
                            <p:stCondLst>
                              <p:cond delay="200"/>
                            </p:stCondLst>
                            <p:childTnLst>
                              <p:par>
                                <p:cTn id="11" presetID="6" presetClass="emph" presetSubtype="0" fill="hold" grpId="2" nodeType="afterEffect">
                                  <p:stCondLst>
                                    <p:cond delay="0"/>
                                  </p:stCondLst>
                                  <p:childTnLst>
                                    <p:animScale>
                                      <p:cBhvr>
                                        <p:cTn id="12" dur="150" fill="hold"/>
                                        <p:tgtEl>
                                          <p:spTgt spid="4">
                                            <p:txEl>
                                              <p:pRg st="0" end="0"/>
                                            </p:txEl>
                                          </p:spTgt>
                                        </p:tgtEl>
                                      </p:cBhvr>
                                      <p:by x="50000" y="50000"/>
                                    </p:animScale>
                                  </p:childTnLst>
                                </p:cTn>
                              </p:par>
                            </p:childTnLst>
                          </p:cTn>
                        </p:par>
                        <p:par>
                          <p:cTn id="13" fill="hold">
                            <p:stCondLst>
                              <p:cond delay="350"/>
                            </p:stCondLst>
                            <p:childTnLst>
                              <p:par>
                                <p:cTn id="14" presetID="1" presetClass="entr" presetSubtype="0" fill="hold" grpId="0" nodeType="afterEffect">
                                  <p:stCondLst>
                                    <p:cond delay="0"/>
                                  </p:stCondLst>
                                  <p:childTnLst>
                                    <p:set>
                                      <p:cBhvr>
                                        <p:cTn id="15" dur="1" fill="hold">
                                          <p:stCondLst>
                                            <p:cond delay="9"/>
                                          </p:stCondLst>
                                        </p:cTn>
                                        <p:tgtEl>
                                          <p:spTgt spid="10">
                                            <p:txEl>
                                              <p:pRg st="0" end="0"/>
                                            </p:txEl>
                                          </p:spTgt>
                                        </p:tgtEl>
                                        <p:attrNameLst>
                                          <p:attrName>style.visibility</p:attrName>
                                        </p:attrNameLst>
                                      </p:cBhvr>
                                      <p:to>
                                        <p:strVal val="visible"/>
                                      </p:to>
                                    </p:set>
                                  </p:childTnLst>
                                </p:cTn>
                              </p:par>
                            </p:childTnLst>
                          </p:cTn>
                        </p:par>
                        <p:par>
                          <p:cTn id="16" fill="hold">
                            <p:stCondLst>
                              <p:cond delay="360"/>
                            </p:stCondLst>
                            <p:childTnLst>
                              <p:par>
                                <p:cTn id="17" presetID="6" presetClass="emph" presetSubtype="0" fill="hold" grpId="1" nodeType="afterEffect">
                                  <p:stCondLst>
                                    <p:cond delay="0"/>
                                  </p:stCondLst>
                                  <p:childTnLst>
                                    <p:animScale>
                                      <p:cBhvr>
                                        <p:cTn id="18" dur="190" fill="hold"/>
                                        <p:tgtEl>
                                          <p:spTgt spid="10">
                                            <p:txEl>
                                              <p:pRg st="0" end="0"/>
                                            </p:txEl>
                                          </p:spTgt>
                                        </p:tgtEl>
                                      </p:cBhvr>
                                      <p:by x="200000" y="200000"/>
                                    </p:animScale>
                                  </p:childTnLst>
                                </p:cTn>
                              </p:par>
                            </p:childTnLst>
                          </p:cTn>
                        </p:par>
                        <p:par>
                          <p:cTn id="19" fill="hold">
                            <p:stCondLst>
                              <p:cond delay="550"/>
                            </p:stCondLst>
                            <p:childTnLst>
                              <p:par>
                                <p:cTn id="20" presetID="6" presetClass="emph" presetSubtype="0" fill="hold" grpId="2" nodeType="afterEffect">
                                  <p:stCondLst>
                                    <p:cond delay="0"/>
                                  </p:stCondLst>
                                  <p:childTnLst>
                                    <p:animScale>
                                      <p:cBhvr>
                                        <p:cTn id="21" dur="150" fill="hold"/>
                                        <p:tgtEl>
                                          <p:spTgt spid="10">
                                            <p:txEl>
                                              <p:pRg st="0" end="0"/>
                                            </p:txEl>
                                          </p:spTgt>
                                        </p:tgtEl>
                                      </p:cBhvr>
                                      <p:by x="50000" y="50000"/>
                                    </p:animScale>
                                  </p:childTnLst>
                                </p:cTn>
                              </p:par>
                            </p:childTnLst>
                          </p:cTn>
                        </p:par>
                        <p:par>
                          <p:cTn id="22" fill="hold">
                            <p:stCondLst>
                              <p:cond delay="700"/>
                            </p:stCondLst>
                            <p:childTnLst>
                              <p:par>
                                <p:cTn id="23" presetID="45" presetClass="entr" presetSubtype="0" fill="hold" nodeType="after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fade">
                                      <p:cBhvr>
                                        <p:cTn id="25" dur="250"/>
                                        <p:tgtEl>
                                          <p:spTgt spid="7170"/>
                                        </p:tgtEl>
                                      </p:cBhvr>
                                    </p:animEffect>
                                    <p:anim calcmode="lin" valueType="num">
                                      <p:cBhvr>
                                        <p:cTn id="26" dur="250" fill="hold"/>
                                        <p:tgtEl>
                                          <p:spTgt spid="7170"/>
                                        </p:tgtEl>
                                        <p:attrNameLst>
                                          <p:attrName>ppt_w</p:attrName>
                                        </p:attrNameLst>
                                      </p:cBhvr>
                                      <p:tavLst>
                                        <p:tav tm="0" fmla="#ppt_w*sin(2.5*pi*$)">
                                          <p:val>
                                            <p:fltVal val="0"/>
                                          </p:val>
                                        </p:tav>
                                        <p:tav tm="100000">
                                          <p:val>
                                            <p:fltVal val="1"/>
                                          </p:val>
                                        </p:tav>
                                      </p:tavLst>
                                    </p:anim>
                                    <p:anim calcmode="lin" valueType="num">
                                      <p:cBhvr>
                                        <p:cTn id="27" dur="250" fill="hold"/>
                                        <p:tgtEl>
                                          <p:spTgt spid="7170"/>
                                        </p:tgtEl>
                                        <p:attrNameLst>
                                          <p:attrName>ppt_h</p:attrName>
                                        </p:attrNameLst>
                                      </p:cBhvr>
                                      <p:tavLst>
                                        <p:tav tm="0">
                                          <p:val>
                                            <p:strVal val="#ppt_h"/>
                                          </p:val>
                                        </p:tav>
                                        <p:tav tm="100000">
                                          <p:val>
                                            <p:strVal val="#ppt_h"/>
                                          </p:val>
                                        </p:tav>
                                      </p:tavLst>
                                    </p:anim>
                                  </p:childTnLst>
                                </p:cTn>
                              </p:par>
                            </p:childTnLst>
                          </p:cTn>
                        </p:par>
                        <p:par>
                          <p:cTn id="28" fill="hold">
                            <p:stCondLst>
                              <p:cond delay="95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
                                        <p:tgtEl>
                                          <p:spTgt spid="8"/>
                                        </p:tgtEl>
                                      </p:cBhvr>
                                    </p:animEffect>
                                  </p:childTnLst>
                                </p:cTn>
                              </p:par>
                            </p:childTnLst>
                          </p:cTn>
                        </p:par>
                        <p:par>
                          <p:cTn id="32" fill="hold">
                            <p:stCondLst>
                              <p:cond delay="115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wipe(down)">
                                      <p:cBhvr>
                                        <p:cTn id="50" dur="500"/>
                                        <p:tgtEl>
                                          <p:spTgt spid="6">
                                            <p:txEl>
                                              <p:pRg st="0" end="0"/>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wipe(down)">
                                      <p:cBhvr>
                                        <p:cTn id="53" dur="500"/>
                                        <p:tgtEl>
                                          <p:spTgt spid="6">
                                            <p:txEl>
                                              <p:pRg st="1" end="1"/>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wipe(down)">
                                      <p:cBhvr>
                                        <p:cTn id="56" dur="500"/>
                                        <p:tgtEl>
                                          <p:spTgt spid="6">
                                            <p:txEl>
                                              <p:pRg st="2" end="2"/>
                                            </p:tx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4" grpId="2" build="p"/>
      <p:bldP spid="6" grpId="0" animBg="1"/>
      <p:bldP spid="2" grpId="0"/>
      <p:bldP spid="10" grpId="0" build="p"/>
      <p:bldP spid="10" grpId="1" build="p"/>
      <p:bldP spid="10" grpId="2" build="p"/>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6512" y="0"/>
            <a:ext cx="9180512" cy="1143000"/>
          </a:xfrm>
        </p:spPr>
        <p:txBody>
          <a:bodyPr>
            <a:normAutofit/>
          </a:bodyPr>
          <a:lstStyle/>
          <a:p>
            <a:r>
              <a:rPr kumimoji="1" lang="ja-JP" altLang="en-US" sz="4000" dirty="0" smtClean="0">
                <a:solidFill>
                  <a:srgbClr val="0000FF"/>
                </a:solidFill>
                <a:latin typeface="HGS創英角ﾎﾟｯﾌﾟ体" pitchFamily="50" charset="-128"/>
                <a:ea typeface="HGS創英角ﾎﾟｯﾌﾟ体" pitchFamily="50" charset="-128"/>
              </a:rPr>
              <a:t>だれに投票すればいいか わからない？</a:t>
            </a:r>
            <a:endParaRPr kumimoji="1" lang="ja-JP" altLang="en-US" sz="4000" dirty="0">
              <a:solidFill>
                <a:srgbClr val="0000FF"/>
              </a:solidFill>
              <a:latin typeface="HGS創英角ﾎﾟｯﾌﾟ体" pitchFamily="50" charset="-128"/>
              <a:ea typeface="HGS創英角ﾎﾟｯﾌﾟ体" pitchFamily="50" charset="-128"/>
            </a:endParaRPr>
          </a:p>
        </p:txBody>
      </p:sp>
      <p:sp>
        <p:nvSpPr>
          <p:cNvPr id="7" name="テキスト ボックス 6"/>
          <p:cNvSpPr txBox="1"/>
          <p:nvPr/>
        </p:nvSpPr>
        <p:spPr>
          <a:xfrm>
            <a:off x="467544" y="3714752"/>
            <a:ext cx="4369224" cy="461665"/>
          </a:xfrm>
          <a:prstGeom prst="rect">
            <a:avLst/>
          </a:prstGeom>
          <a:noFill/>
        </p:spPr>
        <p:txBody>
          <a:bodyPr wrap="square" rtlCol="0">
            <a:spAutoFit/>
          </a:bodyPr>
          <a:lstStyle/>
          <a:p>
            <a:r>
              <a:rPr kumimoji="1" lang="ja-JP" altLang="en-US" sz="2400" dirty="0" smtClean="0"/>
              <a:t>インターネット（ブログ・ＳＮＳ）</a:t>
            </a:r>
            <a:endParaRPr kumimoji="1" lang="ja-JP" altLang="en-US" sz="2400" dirty="0"/>
          </a:p>
        </p:txBody>
      </p:sp>
      <p:sp>
        <p:nvSpPr>
          <p:cNvPr id="20" name="テキスト ボックス 19"/>
          <p:cNvSpPr txBox="1"/>
          <p:nvPr/>
        </p:nvSpPr>
        <p:spPr>
          <a:xfrm>
            <a:off x="130463" y="6032931"/>
            <a:ext cx="3312368" cy="769441"/>
          </a:xfrm>
          <a:prstGeom prst="rect">
            <a:avLst/>
          </a:prstGeom>
          <a:noFill/>
        </p:spPr>
        <p:txBody>
          <a:bodyPr wrap="square" rtlCol="0">
            <a:spAutoFit/>
          </a:bodyPr>
          <a:lstStyle/>
          <a:p>
            <a:pPr algn="ctr"/>
            <a:r>
              <a:rPr kumimoji="1" lang="ja-JP" altLang="en-US" sz="2400" dirty="0" smtClean="0"/>
              <a:t>選挙公報</a:t>
            </a:r>
            <a:endParaRPr kumimoji="1" lang="en-US" altLang="ja-JP" sz="2400" dirty="0" smtClean="0"/>
          </a:p>
          <a:p>
            <a:pPr algn="ctr"/>
            <a:r>
              <a:rPr kumimoji="1" lang="ja-JP" altLang="en-US" dirty="0" smtClean="0"/>
              <a:t>　</a:t>
            </a:r>
            <a:r>
              <a:rPr kumimoji="1" lang="ja-JP" altLang="en-US" sz="2000" dirty="0" smtClean="0"/>
              <a:t>（せんきょこうほう）</a:t>
            </a:r>
            <a:endParaRPr kumimoji="1" lang="ja-JP" altLang="en-US" sz="2800" dirty="0"/>
          </a:p>
        </p:txBody>
      </p:sp>
      <p:sp>
        <p:nvSpPr>
          <p:cNvPr id="21" name="タイトル 2"/>
          <p:cNvSpPr txBox="1">
            <a:spLocks/>
          </p:cNvSpPr>
          <p:nvPr/>
        </p:nvSpPr>
        <p:spPr>
          <a:xfrm>
            <a:off x="35496" y="991789"/>
            <a:ext cx="9036496" cy="712004"/>
          </a:xfrm>
          <a:prstGeom prst="rect">
            <a:avLst/>
          </a:prstGeom>
        </p:spPr>
        <p:style>
          <a:lnRef idx="1">
            <a:schemeClr val="accent5"/>
          </a:lnRef>
          <a:fillRef idx="2">
            <a:schemeClr val="accent5"/>
          </a:fillRef>
          <a:effectRef idx="1">
            <a:schemeClr val="accent5"/>
          </a:effectRef>
          <a:fontRef idx="minor">
            <a:schemeClr val="dk1"/>
          </a:fontRef>
        </p:style>
        <p:txBody>
          <a:bodyPr vert="horz" rtlCol="0" anchor="b" anchorCtr="0">
            <a:normAutofit/>
            <a:scene3d>
              <a:camera prst="orthographicFront"/>
              <a:lightRig rig="soft" dir="t"/>
            </a:scene3d>
            <a:sp3d prstMaterial="softEdge">
              <a:bevelT w="25400" h="25400"/>
            </a:sp3d>
          </a:bodyPr>
          <a:lstStyle>
            <a:lvl1pPr algn="l" rtl="0" fontAlgn="base">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kumimoji="1" sz="4100" b="1">
                <a:solidFill>
                  <a:schemeClr val="tx2"/>
                </a:solidFill>
                <a:latin typeface="Lucida Sans Unicode" pitchFamily="34" charset="0"/>
                <a:ea typeface="ＭＳ Ｐゴシック" charset="-128"/>
              </a:defRPr>
            </a:lvl2pPr>
            <a:lvl3pPr algn="l" rtl="0" fontAlgn="base">
              <a:spcBef>
                <a:spcPct val="0"/>
              </a:spcBef>
              <a:spcAft>
                <a:spcPct val="0"/>
              </a:spcAft>
              <a:defRPr kumimoji="1" sz="4100" b="1">
                <a:solidFill>
                  <a:schemeClr val="tx2"/>
                </a:solidFill>
                <a:latin typeface="Lucida Sans Unicode" pitchFamily="34" charset="0"/>
                <a:ea typeface="ＭＳ Ｐゴシック" charset="-128"/>
              </a:defRPr>
            </a:lvl3pPr>
            <a:lvl4pPr algn="l" rtl="0" fontAlgn="base">
              <a:spcBef>
                <a:spcPct val="0"/>
              </a:spcBef>
              <a:spcAft>
                <a:spcPct val="0"/>
              </a:spcAft>
              <a:defRPr kumimoji="1" sz="4100" b="1">
                <a:solidFill>
                  <a:schemeClr val="tx2"/>
                </a:solidFill>
                <a:latin typeface="Lucida Sans Unicode" pitchFamily="34" charset="0"/>
                <a:ea typeface="ＭＳ Ｐゴシック" charset="-128"/>
              </a:defRPr>
            </a:lvl4pPr>
            <a:lvl5pPr algn="l" rtl="0" fontAlgn="base">
              <a:spcBef>
                <a:spcPct val="0"/>
              </a:spcBef>
              <a:spcAft>
                <a:spcPct val="0"/>
              </a:spcAft>
              <a:defRPr kumimoji="1" sz="4100" b="1">
                <a:solidFill>
                  <a:schemeClr val="tx2"/>
                </a:solidFill>
                <a:latin typeface="Lucida Sans Unicode" pitchFamily="34" charset="0"/>
                <a:ea typeface="ＭＳ Ｐゴシック" charset="-128"/>
              </a:defRPr>
            </a:lvl5pPr>
            <a:lvl6pPr marL="457200" algn="l" rtl="0" fontAlgn="base">
              <a:spcBef>
                <a:spcPct val="0"/>
              </a:spcBef>
              <a:spcAft>
                <a:spcPct val="0"/>
              </a:spcAft>
              <a:defRPr kumimoji="1" sz="4100" b="1">
                <a:solidFill>
                  <a:schemeClr val="tx2"/>
                </a:solidFill>
                <a:latin typeface="Lucida Sans Unicode" pitchFamily="34" charset="0"/>
                <a:ea typeface="ＭＳ Ｐゴシック" charset="-128"/>
              </a:defRPr>
            </a:lvl6pPr>
            <a:lvl7pPr marL="914400" algn="l" rtl="0" fontAlgn="base">
              <a:spcBef>
                <a:spcPct val="0"/>
              </a:spcBef>
              <a:spcAft>
                <a:spcPct val="0"/>
              </a:spcAft>
              <a:defRPr kumimoji="1" sz="4100" b="1">
                <a:solidFill>
                  <a:schemeClr val="tx2"/>
                </a:solidFill>
                <a:latin typeface="Lucida Sans Unicode" pitchFamily="34" charset="0"/>
                <a:ea typeface="ＭＳ Ｐゴシック" charset="-128"/>
              </a:defRPr>
            </a:lvl7pPr>
            <a:lvl8pPr marL="1371600" algn="l" rtl="0" fontAlgn="base">
              <a:spcBef>
                <a:spcPct val="0"/>
              </a:spcBef>
              <a:spcAft>
                <a:spcPct val="0"/>
              </a:spcAft>
              <a:defRPr kumimoji="1" sz="4100" b="1">
                <a:solidFill>
                  <a:schemeClr val="tx2"/>
                </a:solidFill>
                <a:latin typeface="Lucida Sans Unicode" pitchFamily="34" charset="0"/>
                <a:ea typeface="ＭＳ Ｐゴシック" charset="-128"/>
              </a:defRPr>
            </a:lvl8pPr>
            <a:lvl9pPr marL="1828800" algn="l" rtl="0" fontAlgn="base">
              <a:spcBef>
                <a:spcPct val="0"/>
              </a:spcBef>
              <a:spcAft>
                <a:spcPct val="0"/>
              </a:spcAft>
              <a:defRPr kumimoji="1" sz="4100" b="1">
                <a:solidFill>
                  <a:schemeClr val="tx2"/>
                </a:solidFill>
                <a:latin typeface="Lucida Sans Unicode" pitchFamily="34" charset="0"/>
                <a:ea typeface="ＭＳ Ｐゴシック" charset="-128"/>
              </a:defRPr>
            </a:lvl9pPr>
            <a:extLst/>
          </a:lstStyle>
          <a:p>
            <a:pPr algn="ctr"/>
            <a:r>
              <a:rPr lang="ja-JP" altLang="en-US" sz="2800" b="0" dirty="0" smtClean="0">
                <a:solidFill>
                  <a:schemeClr val="tx1"/>
                </a:solidFill>
                <a:effectLst/>
                <a:latin typeface="HGS創英角ﾎﾟｯﾌﾟ体" pitchFamily="50" charset="-128"/>
                <a:ea typeface="HGS創英角ﾎﾟｯﾌﾟ体" pitchFamily="50" charset="-128"/>
              </a:rPr>
              <a:t>立候補者のことを知って、だれに投票するか考えよう</a:t>
            </a:r>
            <a:endParaRPr lang="ja-JP" altLang="en-US" sz="2800" b="0" dirty="0">
              <a:solidFill>
                <a:schemeClr val="tx1"/>
              </a:solidFill>
              <a:effectLst/>
              <a:latin typeface="HGS創英角ﾎﾟｯﾌﾟ体" pitchFamily="50" charset="-128"/>
              <a:ea typeface="HGS創英角ﾎﾟｯﾌﾟ体" pitchFamily="50" charset="-128"/>
            </a:endParaRPr>
          </a:p>
        </p:txBody>
      </p:sp>
      <p:sp>
        <p:nvSpPr>
          <p:cNvPr id="25" name="テキスト ボックス 24"/>
          <p:cNvSpPr txBox="1"/>
          <p:nvPr/>
        </p:nvSpPr>
        <p:spPr>
          <a:xfrm>
            <a:off x="3368581" y="6055612"/>
            <a:ext cx="3075627" cy="769441"/>
          </a:xfrm>
          <a:prstGeom prst="rect">
            <a:avLst/>
          </a:prstGeom>
          <a:noFill/>
        </p:spPr>
        <p:txBody>
          <a:bodyPr wrap="square" rtlCol="0">
            <a:spAutoFit/>
          </a:bodyPr>
          <a:lstStyle/>
          <a:p>
            <a:r>
              <a:rPr lang="ja-JP" altLang="en-US" sz="2400" dirty="0" smtClean="0"/>
              <a:t>テレビ・政見放送</a:t>
            </a:r>
            <a:endParaRPr lang="en-US" altLang="ja-JP" sz="2400" dirty="0" smtClean="0"/>
          </a:p>
          <a:p>
            <a:r>
              <a:rPr lang="ja-JP" altLang="en-US" sz="2000" dirty="0" smtClean="0"/>
              <a:t>　　　　（せいけんほうそう）</a:t>
            </a:r>
            <a:endParaRPr kumimoji="1" lang="ja-JP" altLang="en-US" sz="2000" dirty="0"/>
          </a:p>
        </p:txBody>
      </p:sp>
      <p:sp>
        <p:nvSpPr>
          <p:cNvPr id="28" name="テキスト ボックス 27"/>
          <p:cNvSpPr txBox="1"/>
          <p:nvPr/>
        </p:nvSpPr>
        <p:spPr>
          <a:xfrm>
            <a:off x="4932040" y="3714752"/>
            <a:ext cx="3888432" cy="461665"/>
          </a:xfrm>
          <a:prstGeom prst="rect">
            <a:avLst/>
          </a:prstGeom>
          <a:noFill/>
        </p:spPr>
        <p:txBody>
          <a:bodyPr wrap="square" rtlCol="0">
            <a:spAutoFit/>
          </a:bodyPr>
          <a:lstStyle/>
          <a:p>
            <a:r>
              <a:rPr kumimoji="1" lang="ja-JP" altLang="en-US" sz="2400" dirty="0" smtClean="0"/>
              <a:t>街頭演説</a:t>
            </a:r>
            <a:r>
              <a:rPr kumimoji="1" lang="ja-JP" altLang="en-US" sz="2000" dirty="0" smtClean="0"/>
              <a:t>（がいとうえんぜつ）</a:t>
            </a:r>
            <a:endParaRPr kumimoji="1" lang="ja-JP" altLang="en-US" sz="2800" dirty="0"/>
          </a:p>
        </p:txBody>
      </p:sp>
      <p:pic>
        <p:nvPicPr>
          <p:cNvPr id="2" name="図 1"/>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3088" b="99287" l="2813" r="99744">
                        <a14:foregroundMark x1="32225" y1="69121" x2="75448" y2="48219"/>
                        <a14:foregroundMark x1="67519" y1="54632" x2="32737" y2="73634"/>
                        <a14:foregroundMark x1="28645" y1="68646" x2="27877" y2="64133"/>
                        <a14:foregroundMark x1="24297" y1="69596" x2="24297" y2="69596"/>
                        <a14:foregroundMark x1="24297" y1="71259" x2="30691" y2="78385"/>
                        <a14:foregroundMark x1="51662" y1="70309" x2="77749" y2="47268"/>
                        <a14:foregroundMark x1="35550" y1="64133" x2="64194" y2="49169"/>
                        <a14:foregroundMark x1="56522" y1="39192" x2="51151" y2="39192"/>
                        <a14:foregroundMark x1="37084" y1="38005" x2="37084" y2="38005"/>
                        <a14:foregroundMark x1="33248" y1="40143" x2="38363" y2="37055"/>
                        <a14:foregroundMark x1="20460" y1="36105" x2="19949" y2="41093"/>
                        <a14:foregroundMark x1="19182" y1="39192" x2="13811" y2="31591"/>
                        <a14:foregroundMark x1="18670" y1="39667" x2="18670" y2="48694"/>
                      </a14:backgroundRemoval>
                    </a14:imgEffect>
                    <a14:imgEffect>
                      <a14:brightnessContrast contrast="40000"/>
                    </a14:imgEffect>
                  </a14:imgLayer>
                </a14:imgProps>
              </a:ext>
              <a:ext uri="{28A0092B-C50C-407E-A947-70E740481C1C}">
                <a14:useLocalDpi xmlns:a14="http://schemas.microsoft.com/office/drawing/2010/main"/>
              </a:ext>
            </a:extLst>
          </a:blip>
          <a:srcRect b="29197"/>
          <a:stretch/>
        </p:blipFill>
        <p:spPr>
          <a:xfrm>
            <a:off x="5508104" y="1826053"/>
            <a:ext cx="2383743" cy="1817261"/>
          </a:xfrm>
          <a:prstGeom prst="rect">
            <a:avLst/>
          </a:prstGeom>
        </p:spPr>
      </p:pic>
      <p:pic>
        <p:nvPicPr>
          <p:cNvPr id="4" name="図 3"/>
          <p:cNvPicPr>
            <a:picLocks noChangeAspect="1"/>
          </p:cNvPicPr>
          <p:nvPr/>
        </p:nvPicPr>
        <p:blipFill>
          <a:blip r:embed="rId5" cstate="email">
            <a:extLst>
              <a:ext uri="{BEBA8EAE-BF5A-486C-A8C5-ECC9F3942E4B}">
                <a14:imgProps xmlns:a14="http://schemas.microsoft.com/office/drawing/2010/main">
                  <a14:imgLayer r:embed="rId6">
                    <a14:imgEffect>
                      <a14:backgroundRemoval t="1415" b="95991" l="0" r="100000">
                        <a14:foregroundMark x1="34961" y1="64623" x2="34961" y2="64623"/>
                        <a14:foregroundMark x1="50386" y1="88443" x2="50386" y2="88443"/>
                        <a14:foregroundMark x1="85604" y1="40566" x2="85604" y2="40566"/>
                        <a14:foregroundMark x1="86118" y1="45519" x2="86118" y2="36792"/>
                        <a14:foregroundMark x1="86632" y1="47642" x2="88946" y2="44575"/>
                        <a14:foregroundMark x1="45244" y1="63679" x2="42674" y2="66038"/>
                        <a14:foregroundMark x1="6941" y1="23585" x2="6941" y2="24292"/>
                        <a14:foregroundMark x1="6941" y1="24292" x2="10026" y2="20283"/>
                        <a14:foregroundMark x1="7969" y1="6604" x2="9254" y2="19104"/>
                        <a14:foregroundMark x1="88946" y1="34670" x2="88946" y2="32075"/>
                        <a14:foregroundMark x1="16967" y1="32311" x2="16967" y2="31368"/>
                      </a14:backgroundRemoval>
                    </a14:imgEffect>
                  </a14:imgLayer>
                </a14:imgProps>
              </a:ext>
              <a:ext uri="{28A0092B-C50C-407E-A947-70E740481C1C}">
                <a14:useLocalDpi xmlns:a14="http://schemas.microsoft.com/office/drawing/2010/main"/>
              </a:ext>
            </a:extLst>
          </a:blip>
          <a:stretch>
            <a:fillRect/>
          </a:stretch>
        </p:blipFill>
        <p:spPr>
          <a:xfrm>
            <a:off x="1495369" y="1876388"/>
            <a:ext cx="1898390" cy="2069196"/>
          </a:xfrm>
          <a:prstGeom prst="rect">
            <a:avLst/>
          </a:prstGeom>
        </p:spPr>
      </p:pic>
      <p:pic>
        <p:nvPicPr>
          <p:cNvPr id="6" name="図 5"/>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415" b="97170" l="340" r="100000">
                        <a14:foregroundMark x1="64612" y1="48485" x2="60636" y2="42287"/>
                        <a14:foregroundMark x1="58946" y1="50138" x2="59245" y2="41322"/>
                        <a14:foregroundMark x1="63320" y1="33884" x2="63320" y2="33884"/>
                        <a14:foregroundMark x1="88569" y1="33196" x2="88569" y2="33196"/>
                        <a14:foregroundMark x1="88072" y1="28099" x2="90258" y2="29063"/>
                        <a14:foregroundMark x1="87575" y1="38567" x2="86382" y2="28375"/>
                        <a14:foregroundMark x1="54076" y1="29752" x2="54274" y2="25344"/>
                        <a14:foregroundMark x1="86879" y1="51102" x2="87078" y2="55923"/>
                        <a14:foregroundMark x1="38867" y1="32782" x2="45030" y2="33884"/>
                        <a14:foregroundMark x1="61431" y1="33884" x2="63121" y2="33884"/>
                        <a14:foregroundMark x1="16402" y1="9780" x2="25249" y2="32920"/>
                        <a14:foregroundMark x1="24652" y1="43939" x2="18887" y2="45041"/>
                        <a14:foregroundMark x1="15408" y1="26033" x2="16203" y2="22590"/>
                        <a14:foregroundMark x1="13519" y1="62259" x2="31809" y2="57576"/>
                        <a14:foregroundMark x1="29125" y1="62672" x2="39563" y2="56474"/>
                        <a14:foregroundMark x1="64911" y1="33333" x2="66004" y2="33333"/>
                        <a14:foregroundMark x1="63917" y1="40909" x2="62525" y2="49725"/>
                        <a14:foregroundMark x1="60537" y1="46143" x2="60736" y2="50138"/>
                        <a14:foregroundMark x1="58648" y1="52342" x2="61034" y2="54132"/>
                        <a14:foregroundMark x1="86382" y1="33333" x2="86382" y2="39118"/>
                        <a14:foregroundMark x1="89861" y1="26033" x2="91948" y2="26584"/>
                        <a14:foregroundMark x1="5368" y1="64601" x2="11928" y2="73691"/>
                        <a14:foregroundMark x1="13320" y1="45041" x2="12028" y2="19972"/>
                        <a14:foregroundMark x1="86481" y1="41460" x2="92346" y2="35950"/>
                        <a14:foregroundMark x1="85984" y1="24793" x2="89165" y2="24793"/>
                        <a14:foregroundMark x1="91153" y1="23829" x2="94135" y2="22314"/>
                        <a14:foregroundMark x1="39563" y1="61570" x2="28728" y2="67493"/>
                        <a14:foregroundMark x1="53976" y1="32645" x2="53082" y2="33058"/>
                        <a14:foregroundMark x1="53579" y1="32094" x2="51690" y2="29063"/>
                        <a14:foregroundMark x1="53380" y1="23554" x2="55865" y2="24656"/>
                        <a14:foregroundMark x1="11224" y1="11321" x2="12245" y2="5189"/>
                        <a14:foregroundMark x1="21769" y1="71698" x2="26531" y2="69340"/>
                        <a14:foregroundMark x1="20068" y1="80660" x2="20068" y2="74057"/>
                        <a14:foregroundMark x1="78571" y1="27358" x2="76531" y2="47170"/>
                        <a14:foregroundMark x1="56803" y1="37736" x2="56803" y2="60849"/>
                        <a14:foregroundMark x1="51701" y1="41509" x2="50340" y2="36321"/>
                        <a14:foregroundMark x1="69388" y1="56132" x2="70408" y2="63208"/>
                        <a14:foregroundMark x1="68027" y1="48113" x2="58163" y2="35377"/>
                        <a14:foregroundMark x1="66327" y1="26415" x2="69728" y2="21226"/>
                        <a14:foregroundMark x1="28912" y1="13679" x2="19048" y2="41509"/>
                        <a14:foregroundMark x1="23129" y1="40094" x2="31633" y2="30189"/>
                        <a14:foregroundMark x1="31633" y1="26415" x2="32653" y2="22642"/>
                        <a14:foregroundMark x1="33333" y1="16981" x2="33333" y2="12264"/>
                        <a14:foregroundMark x1="34014" y1="12264" x2="34014" y2="34434"/>
                        <a14:foregroundMark x1="21429" y1="6132" x2="32313" y2="10377"/>
                        <a14:foregroundMark x1="18027" y1="23585" x2="18027" y2="35377"/>
                        <a14:foregroundMark x1="23469" y1="47170" x2="24150" y2="57075"/>
                        <a14:foregroundMark x1="26871" y1="46698" x2="33333" y2="43868"/>
                        <a14:foregroundMark x1="39116" y1="64623" x2="45578" y2="65094"/>
                        <a14:foregroundMark x1="86735" y1="49528" x2="81973" y2="53302"/>
                        <a14:foregroundMark x1="76871" y1="62264" x2="76871" y2="62264"/>
                        <a14:foregroundMark x1="73129" y1="16981" x2="65646" y2="13679"/>
                        <a14:foregroundMark x1="76871" y1="16038" x2="81293" y2="12736"/>
                        <a14:foregroundMark x1="81293" y1="12736" x2="81973" y2="21698"/>
                        <a14:foregroundMark x1="81973" y1="22170" x2="84694" y2="36792"/>
                        <a14:foregroundMark x1="86395" y1="37736" x2="81973" y2="58491"/>
                        <a14:foregroundMark x1="53401" y1="38679" x2="52381" y2="50943"/>
                        <a14:foregroundMark x1="28571" y1="16038" x2="22789" y2="11321"/>
                        <a14:foregroundMark x1="48299" y1="58491" x2="49320" y2="66981"/>
                        <a14:foregroundMark x1="22449" y1="66038" x2="41156" y2="58019"/>
                        <a14:foregroundMark x1="82653" y1="48585" x2="58503" y2="69340"/>
                        <a14:foregroundMark x1="54082" y1="53774" x2="54082" y2="61321"/>
                        <a14:foregroundMark x1="41156" y1="83491" x2="43878" y2="74057"/>
                        <a14:foregroundMark x1="43878" y1="84906" x2="62245" y2="91981"/>
                        <a14:foregroundMark x1="66327" y1="92453" x2="80272" y2="94340"/>
                        <a14:foregroundMark x1="81633" y1="94340" x2="92517" y2="89151"/>
                        <a14:foregroundMark x1="93197" y1="89151" x2="97959" y2="83962"/>
                        <a14:foregroundMark x1="97959" y1="83962" x2="98299" y2="66509"/>
                        <a14:foregroundMark x1="98299" y1="66509" x2="95578" y2="56604"/>
                        <a14:foregroundMark x1="60884" y1="10377" x2="58844" y2="20283"/>
                        <a14:foregroundMark x1="63265" y1="24528" x2="63265" y2="24528"/>
                        <a14:foregroundMark x1="45918" y1="38679" x2="54082" y2="44811"/>
                        <a14:foregroundMark x1="5102" y1="57075" x2="34694" y2="49528"/>
                        <a14:foregroundMark x1="35714" y1="49057" x2="47959" y2="58491"/>
                        <a14:foregroundMark x1="49660" y1="58962" x2="44218" y2="54245"/>
                        <a14:foregroundMark x1="92857" y1="27830" x2="92517" y2="36321"/>
                        <a14:foregroundMark x1="85714" y1="42925" x2="91497" y2="39623"/>
                        <a14:foregroundMark x1="98980" y1="68868" x2="98639" y2="82547"/>
                        <a14:foregroundMark x1="17687" y1="74528" x2="18027" y2="85849"/>
                        <a14:foregroundMark x1="18367" y1="86321" x2="22109" y2="83962"/>
                        <a14:foregroundMark x1="22109" y1="83962" x2="21769" y2="73585"/>
                      </a14:backgroundRemoval>
                    </a14:imgEffect>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3246234" y="4196149"/>
            <a:ext cx="2795221" cy="2017603"/>
          </a:xfrm>
          <a:prstGeom prst="rect">
            <a:avLst/>
          </a:prstGeom>
        </p:spPr>
      </p:pic>
      <p:pic>
        <p:nvPicPr>
          <p:cNvPr id="8" name="図 7"/>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6198" b="95041" l="1202" r="100000">
                        <a14:foregroundMark x1="13462" y1="37397" x2="18750" y2="30165"/>
                        <a14:foregroundMark x1="14904" y1="44215" x2="14904" y2="49174"/>
                        <a14:foregroundMark x1="78606" y1="37810" x2="79327" y2="32851"/>
                        <a14:foregroundMark x1="79327" y1="45248" x2="79327" y2="45248"/>
                        <a14:foregroundMark x1="77404" y1="42562" x2="77404" y2="42562"/>
                        <a14:foregroundMark x1="13462" y1="42355" x2="20673" y2="33471"/>
                        <a14:foregroundMark x1="12740" y1="25826" x2="15865" y2="29339"/>
                        <a14:foregroundMark x1="77885" y1="40496" x2="80769" y2="46074"/>
                        <a14:foregroundMark x1="51442" y1="63430" x2="56731" y2="56818"/>
                        <a14:foregroundMark x1="75240" y1="52273" x2="46154" y2="65496"/>
                        <a14:foregroundMark x1="52644" y1="56405" x2="47356" y2="52686"/>
                        <a14:foregroundMark x1="45673" y1="56198" x2="68269" y2="56198"/>
                        <a14:foregroundMark x1="62981" y1="66322" x2="68269" y2="51033"/>
                        <a14:foregroundMark x1="19712" y1="75207" x2="14663" y2="81612"/>
                        <a14:foregroundMark x1="19952" y1="78512" x2="19952" y2="78512"/>
                        <a14:foregroundMark x1="12019" y1="83058" x2="28125" y2="89463"/>
                        <a14:foregroundMark x1="6490" y1="84917" x2="10817" y2="88223"/>
                        <a14:foregroundMark x1="6010" y1="83471" x2="15865" y2="79752"/>
                        <a14:foregroundMark x1="35096" y1="90496" x2="53365" y2="90909"/>
                        <a14:foregroundMark x1="61538" y1="90496" x2="81971" y2="82231"/>
                        <a14:foregroundMark x1="82933" y1="85950" x2="72837" y2="87190"/>
                        <a14:foregroundMark x1="83413" y1="86777" x2="88462" y2="83471"/>
                      </a14:backgroundRemoval>
                    </a14:imgEffect>
                  </a14:imgLayer>
                </a14:imgProps>
              </a:ext>
              <a:ext uri="{28A0092B-C50C-407E-A947-70E740481C1C}">
                <a14:useLocalDpi xmlns:a14="http://schemas.microsoft.com/office/drawing/2010/main"/>
              </a:ext>
            </a:extLst>
          </a:blip>
          <a:srcRect/>
          <a:stretch/>
        </p:blipFill>
        <p:spPr>
          <a:xfrm>
            <a:off x="931658" y="4005064"/>
            <a:ext cx="1888222" cy="2197203"/>
          </a:xfrm>
          <a:prstGeom prst="rect">
            <a:avLst/>
          </a:prstGeom>
        </p:spPr>
      </p:pic>
      <p:sp>
        <p:nvSpPr>
          <p:cNvPr id="9" name="正方形/長方形 8"/>
          <p:cNvSpPr/>
          <p:nvPr/>
        </p:nvSpPr>
        <p:spPr>
          <a:xfrm>
            <a:off x="6761862" y="5359624"/>
            <a:ext cx="2341314" cy="1072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UD デジタル 教科書体 NP-B" panose="02020700000000000000" pitchFamily="18" charset="-128"/>
                <a:ea typeface="UD デジタル 教科書体 NP-B" panose="02020700000000000000" pitchFamily="18" charset="-128"/>
              </a:rPr>
              <a:t>そのほかにも･･･</a:t>
            </a:r>
            <a:endParaRPr kumimoji="1" lang="en-US" altLang="ja-JP" sz="1600"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・新聞</a:t>
            </a:r>
            <a:r>
              <a:rPr lang="en-US" altLang="ja-JP" dirty="0">
                <a:solidFill>
                  <a:schemeClr val="tx1"/>
                </a:solidFill>
                <a:latin typeface="UD デジタル 教科書体 NP-B" panose="02020700000000000000" pitchFamily="18" charset="-128"/>
                <a:ea typeface="UD デジタル 教科書体 NP-B" panose="02020700000000000000" pitchFamily="18" charset="-128"/>
              </a:rPr>
              <a:t> </a:t>
            </a:r>
            <a:r>
              <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・ポスター</a:t>
            </a:r>
            <a:endParaRPr kumimoji="1"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・選挙カー 　　など</a:t>
            </a:r>
            <a:endPar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01223" y="4056645"/>
            <a:ext cx="2717977" cy="2709483"/>
          </a:xfrm>
          <a:prstGeom prst="rect">
            <a:avLst/>
          </a:prstGeom>
        </p:spPr>
      </p:pic>
      <p:sp>
        <p:nvSpPr>
          <p:cNvPr id="15" name="タイトル 2"/>
          <p:cNvSpPr txBox="1">
            <a:spLocks/>
          </p:cNvSpPr>
          <p:nvPr/>
        </p:nvSpPr>
        <p:spPr>
          <a:xfrm>
            <a:off x="251520" y="692696"/>
            <a:ext cx="9036496" cy="875662"/>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kumimoji="1" sz="4100" b="1">
                <a:solidFill>
                  <a:schemeClr val="tx2"/>
                </a:solidFill>
                <a:latin typeface="Lucida Sans Unicode" pitchFamily="34" charset="0"/>
                <a:ea typeface="ＭＳ Ｐゴシック" charset="-128"/>
              </a:defRPr>
            </a:lvl2pPr>
            <a:lvl3pPr algn="l" rtl="0" fontAlgn="base">
              <a:spcBef>
                <a:spcPct val="0"/>
              </a:spcBef>
              <a:spcAft>
                <a:spcPct val="0"/>
              </a:spcAft>
              <a:defRPr kumimoji="1" sz="4100" b="1">
                <a:solidFill>
                  <a:schemeClr val="tx2"/>
                </a:solidFill>
                <a:latin typeface="Lucida Sans Unicode" pitchFamily="34" charset="0"/>
                <a:ea typeface="ＭＳ Ｐゴシック" charset="-128"/>
              </a:defRPr>
            </a:lvl3pPr>
            <a:lvl4pPr algn="l" rtl="0" fontAlgn="base">
              <a:spcBef>
                <a:spcPct val="0"/>
              </a:spcBef>
              <a:spcAft>
                <a:spcPct val="0"/>
              </a:spcAft>
              <a:defRPr kumimoji="1" sz="4100" b="1">
                <a:solidFill>
                  <a:schemeClr val="tx2"/>
                </a:solidFill>
                <a:latin typeface="Lucida Sans Unicode" pitchFamily="34" charset="0"/>
                <a:ea typeface="ＭＳ Ｐゴシック" charset="-128"/>
              </a:defRPr>
            </a:lvl4pPr>
            <a:lvl5pPr algn="l" rtl="0" fontAlgn="base">
              <a:spcBef>
                <a:spcPct val="0"/>
              </a:spcBef>
              <a:spcAft>
                <a:spcPct val="0"/>
              </a:spcAft>
              <a:defRPr kumimoji="1" sz="4100" b="1">
                <a:solidFill>
                  <a:schemeClr val="tx2"/>
                </a:solidFill>
                <a:latin typeface="Lucida Sans Unicode" pitchFamily="34" charset="0"/>
                <a:ea typeface="ＭＳ Ｐゴシック" charset="-128"/>
              </a:defRPr>
            </a:lvl5pPr>
            <a:lvl6pPr marL="457200" algn="l" rtl="0" fontAlgn="base">
              <a:spcBef>
                <a:spcPct val="0"/>
              </a:spcBef>
              <a:spcAft>
                <a:spcPct val="0"/>
              </a:spcAft>
              <a:defRPr kumimoji="1" sz="4100" b="1">
                <a:solidFill>
                  <a:schemeClr val="tx2"/>
                </a:solidFill>
                <a:latin typeface="Lucida Sans Unicode" pitchFamily="34" charset="0"/>
                <a:ea typeface="ＭＳ Ｐゴシック" charset="-128"/>
              </a:defRPr>
            </a:lvl6pPr>
            <a:lvl7pPr marL="914400" algn="l" rtl="0" fontAlgn="base">
              <a:spcBef>
                <a:spcPct val="0"/>
              </a:spcBef>
              <a:spcAft>
                <a:spcPct val="0"/>
              </a:spcAft>
              <a:defRPr kumimoji="1" sz="4100" b="1">
                <a:solidFill>
                  <a:schemeClr val="tx2"/>
                </a:solidFill>
                <a:latin typeface="Lucida Sans Unicode" pitchFamily="34" charset="0"/>
                <a:ea typeface="ＭＳ Ｐゴシック" charset="-128"/>
              </a:defRPr>
            </a:lvl7pPr>
            <a:lvl8pPr marL="1371600" algn="l" rtl="0" fontAlgn="base">
              <a:spcBef>
                <a:spcPct val="0"/>
              </a:spcBef>
              <a:spcAft>
                <a:spcPct val="0"/>
              </a:spcAft>
              <a:defRPr kumimoji="1" sz="4100" b="1">
                <a:solidFill>
                  <a:schemeClr val="tx2"/>
                </a:solidFill>
                <a:latin typeface="Lucida Sans Unicode" pitchFamily="34" charset="0"/>
                <a:ea typeface="ＭＳ Ｐゴシック" charset="-128"/>
              </a:defRPr>
            </a:lvl8pPr>
            <a:lvl9pPr marL="1828800" algn="l" rtl="0" fontAlgn="base">
              <a:spcBef>
                <a:spcPct val="0"/>
              </a:spcBef>
              <a:spcAft>
                <a:spcPct val="0"/>
              </a:spcAft>
              <a:defRPr kumimoji="1" sz="4100" b="1">
                <a:solidFill>
                  <a:schemeClr val="tx2"/>
                </a:solidFill>
                <a:latin typeface="Lucida Sans Unicode" pitchFamily="34" charset="0"/>
                <a:ea typeface="ＭＳ Ｐゴシック" charset="-128"/>
              </a:defRPr>
            </a:lvl9pPr>
            <a:extLst/>
          </a:lstStyle>
          <a:p>
            <a:r>
              <a:rPr lang="ja-JP" altLang="en-US" sz="1800" b="0" dirty="0" err="1" smtClean="0">
                <a:solidFill>
                  <a:schemeClr val="tx1"/>
                </a:solidFill>
                <a:effectLst/>
                <a:latin typeface="HGP創英角ｺﾞｼｯｸUB" panose="020B0900000000000000" pitchFamily="50" charset="-128"/>
                <a:ea typeface="HGP創英角ｺﾞｼｯｸUB" panose="020B0900000000000000" pitchFamily="50" charset="-128"/>
              </a:rPr>
              <a:t>りっ</a:t>
            </a:r>
            <a:r>
              <a:rPr lang="ja-JP" altLang="en-US" sz="1800" b="0" dirty="0" smtClean="0">
                <a:solidFill>
                  <a:schemeClr val="tx1"/>
                </a:solidFill>
                <a:effectLst/>
                <a:latin typeface="HGP創英角ｺﾞｼｯｸUB" panose="020B0900000000000000" pitchFamily="50" charset="-128"/>
                <a:ea typeface="HGP創英角ｺﾞｼｯｸUB" panose="020B0900000000000000" pitchFamily="50" charset="-128"/>
              </a:rPr>
              <a:t>こうほしゃ　　　　　　　　　　 し　　　　　　　　　　　　　　とうひょう　　　　　 かんが</a:t>
            </a:r>
            <a:endParaRPr lang="ja-JP" altLang="en-US" sz="1800" b="0" dirty="0">
              <a:solidFill>
                <a:schemeClr val="tx1"/>
              </a:solidFill>
              <a:effectLst/>
              <a:latin typeface="HGP創英角ｺﾞｼｯｸUB" panose="020B0900000000000000" pitchFamily="50" charset="-128"/>
              <a:ea typeface="HGP創英角ｺﾞｼｯｸUB" panose="020B0900000000000000" pitchFamily="50" charset="-128"/>
            </a:endParaRPr>
          </a:p>
        </p:txBody>
      </p:sp>
      <p:sp>
        <p:nvSpPr>
          <p:cNvPr id="16" name="タイトル 2"/>
          <p:cNvSpPr txBox="1">
            <a:spLocks/>
          </p:cNvSpPr>
          <p:nvPr/>
        </p:nvSpPr>
        <p:spPr>
          <a:xfrm>
            <a:off x="-252536" y="-99392"/>
            <a:ext cx="4981543" cy="562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0000FF"/>
                </a:solidFill>
                <a:latin typeface="HGS創英角ﾎﾟｯﾌﾟ体" pitchFamily="50" charset="-128"/>
                <a:ea typeface="HGS創英角ﾎﾟｯﾌﾟ体" pitchFamily="50" charset="-128"/>
              </a:rPr>
              <a:t>とうひょう</a:t>
            </a:r>
            <a:endParaRPr lang="ja-JP" altLang="en-US" sz="2000" dirty="0">
              <a:solidFill>
                <a:srgbClr val="0000FF"/>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946812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1+#ppt_w/2"/>
                                          </p:val>
                                        </p:tav>
                                        <p:tav tm="100000">
                                          <p:val>
                                            <p:strVal val="#ppt_x"/>
                                          </p:val>
                                        </p:tav>
                                      </p:tavLst>
                                    </p:anim>
                                    <p:anim calcmode="lin" valueType="num">
                                      <p:cBhvr additive="base">
                                        <p:cTn id="5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animBg="1"/>
      <p:bldP spid="25" grpId="0"/>
      <p:bldP spid="28" grpId="0"/>
      <p:bldP spid="9"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extLst>
              <a:ext uri="{BEBA8EAE-BF5A-486C-A8C5-ECC9F3942E4B}">
                <a14:imgProps xmlns:a14="http://schemas.microsoft.com/office/drawing/2010/main">
                  <a14:imgLayer r:embed="rId4">
                    <a14:imgEffect>
                      <a14:backgroundRemoval t="0" b="97353" l="1563" r="98438"/>
                    </a14:imgEffect>
                  </a14:imgLayer>
                </a14:imgProps>
              </a:ext>
              <a:ext uri="{28A0092B-C50C-407E-A947-70E740481C1C}">
                <a14:useLocalDpi xmlns:a14="http://schemas.microsoft.com/office/drawing/2010/main"/>
              </a:ext>
            </a:extLst>
          </a:blip>
          <a:stretch>
            <a:fillRect/>
          </a:stretch>
        </p:blipFill>
        <p:spPr>
          <a:xfrm>
            <a:off x="-36512" y="2364472"/>
            <a:ext cx="3528391" cy="2072640"/>
          </a:xfrm>
          <a:prstGeom prst="rect">
            <a:avLst/>
          </a:prstGeom>
        </p:spPr>
      </p:pic>
      <p:pic>
        <p:nvPicPr>
          <p:cNvPr id="14" name="図 13"/>
          <p:cNvPicPr>
            <a:picLocks noChangeAspect="1"/>
          </p:cNvPicPr>
          <p:nvPr/>
        </p:nvPicPr>
        <p:blipFill>
          <a:blip r:embed="rId3" cstate="email">
            <a:extLst>
              <a:ext uri="{BEBA8EAE-BF5A-486C-A8C5-ECC9F3942E4B}">
                <a14:imgProps xmlns:a14="http://schemas.microsoft.com/office/drawing/2010/main">
                  <a14:imgLayer r:embed="rId4">
                    <a14:imgEffect>
                      <a14:backgroundRemoval t="0" b="97353" l="1563" r="98438"/>
                    </a14:imgEffect>
                  </a14:imgLayer>
                </a14:imgProps>
              </a:ext>
              <a:ext uri="{28A0092B-C50C-407E-A947-70E740481C1C}">
                <a14:useLocalDpi xmlns:a14="http://schemas.microsoft.com/office/drawing/2010/main"/>
              </a:ext>
            </a:extLst>
          </a:blip>
          <a:stretch>
            <a:fillRect/>
          </a:stretch>
        </p:blipFill>
        <p:spPr>
          <a:xfrm>
            <a:off x="0" y="4509120"/>
            <a:ext cx="3528391" cy="2072640"/>
          </a:xfrm>
          <a:prstGeom prst="rect">
            <a:avLst/>
          </a:prstGeom>
        </p:spPr>
      </p:pic>
      <p:pic>
        <p:nvPicPr>
          <p:cNvPr id="2" name="図 1"/>
          <p:cNvPicPr>
            <a:picLocks noChangeAspect="1"/>
          </p:cNvPicPr>
          <p:nvPr/>
        </p:nvPicPr>
        <p:blipFill>
          <a:blip r:embed="rId5" cstate="email">
            <a:extLst>
              <a:ext uri="{BEBA8EAE-BF5A-486C-A8C5-ECC9F3942E4B}">
                <a14:imgProps xmlns:a14="http://schemas.microsoft.com/office/drawing/2010/main">
                  <a14:imgLayer r:embed="rId6">
                    <a14:imgEffect>
                      <a14:backgroundRemoval t="0" b="98313" l="391" r="100000"/>
                    </a14:imgEffect>
                  </a14:imgLayer>
                </a14:imgProps>
              </a:ext>
              <a:ext uri="{28A0092B-C50C-407E-A947-70E740481C1C}">
                <a14:useLocalDpi xmlns:a14="http://schemas.microsoft.com/office/drawing/2010/main"/>
              </a:ext>
            </a:extLst>
          </a:blip>
          <a:stretch>
            <a:fillRect/>
          </a:stretch>
        </p:blipFill>
        <p:spPr>
          <a:xfrm rot="16200000" flipH="1" flipV="1">
            <a:off x="3691215" y="-596972"/>
            <a:ext cx="929681" cy="3747545"/>
          </a:xfrm>
          <a:prstGeom prst="rect">
            <a:avLst/>
          </a:prstGeom>
        </p:spPr>
      </p:pic>
      <p:sp>
        <p:nvSpPr>
          <p:cNvPr id="3" name="タイトル 2"/>
          <p:cNvSpPr>
            <a:spLocks noGrp="1"/>
          </p:cNvSpPr>
          <p:nvPr>
            <p:ph type="title"/>
          </p:nvPr>
        </p:nvSpPr>
        <p:spPr>
          <a:xfrm>
            <a:off x="457199" y="55115"/>
            <a:ext cx="8229600" cy="926248"/>
          </a:xfrm>
        </p:spPr>
        <p:txBody>
          <a:bodyPr>
            <a:normAutofit/>
          </a:bodyPr>
          <a:lstStyle/>
          <a:p>
            <a:r>
              <a:rPr kumimoji="1" lang="ja-JP" altLang="en-US" sz="4000" dirty="0" smtClean="0">
                <a:solidFill>
                  <a:srgbClr val="0000FF"/>
                </a:solidFill>
                <a:latin typeface="HGS創英角ﾎﾟｯﾌﾟ体" pitchFamily="50" charset="-128"/>
                <a:ea typeface="HGS創英角ﾎﾟｯﾌﾟ体" pitchFamily="50" charset="-128"/>
              </a:rPr>
              <a:t>投票って</a:t>
            </a:r>
            <a:r>
              <a:rPr lang="ja-JP" altLang="en-US" sz="4000" dirty="0">
                <a:solidFill>
                  <a:srgbClr val="0000FF"/>
                </a:solidFill>
                <a:latin typeface="HGS創英角ﾎﾟｯﾌﾟ体" pitchFamily="50" charset="-128"/>
                <a:ea typeface="HGS創英角ﾎﾟｯﾌﾟ体" pitchFamily="50" charset="-128"/>
              </a:rPr>
              <a:t> </a:t>
            </a:r>
            <a:r>
              <a:rPr kumimoji="1" lang="ja-JP" altLang="en-US" sz="4000" dirty="0" smtClean="0">
                <a:solidFill>
                  <a:srgbClr val="0000FF"/>
                </a:solidFill>
                <a:latin typeface="HGS創英角ﾎﾟｯﾌﾟ体" pitchFamily="50" charset="-128"/>
                <a:ea typeface="HGS創英角ﾎﾟｯﾌﾟ体" pitchFamily="50" charset="-128"/>
              </a:rPr>
              <a:t>むずかしい？めんどう？</a:t>
            </a:r>
            <a:endParaRPr kumimoji="1" lang="ja-JP" altLang="en-US" sz="4000" dirty="0">
              <a:solidFill>
                <a:srgbClr val="0000FF"/>
              </a:solidFill>
              <a:latin typeface="HGS創英角ﾎﾟｯﾌﾟ体" pitchFamily="50" charset="-128"/>
              <a:ea typeface="HGS創英角ﾎﾟｯﾌﾟ体" pitchFamily="50" charset="-128"/>
            </a:endParaRPr>
          </a:p>
        </p:txBody>
      </p:sp>
      <p:sp>
        <p:nvSpPr>
          <p:cNvPr id="6" name="雲形吹き出し 5"/>
          <p:cNvSpPr/>
          <p:nvPr/>
        </p:nvSpPr>
        <p:spPr>
          <a:xfrm>
            <a:off x="-400350" y="2433180"/>
            <a:ext cx="4256066" cy="1728192"/>
          </a:xfrm>
          <a:prstGeom prst="cloudCallout">
            <a:avLst>
              <a:gd name="adj1" fmla="val -51404"/>
              <a:gd name="adj2" fmla="val 60821"/>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b="1" dirty="0" smtClean="0">
                <a:solidFill>
                  <a:schemeClr val="tx1"/>
                </a:solidFill>
                <a:latin typeface="HGP創英角ﾎﾟｯﾌﾟ体" pitchFamily="50" charset="-128"/>
                <a:ea typeface="HGP創英角ﾎﾟｯﾌﾟ体" pitchFamily="50" charset="-128"/>
              </a:rPr>
              <a:t>時間が かかる？</a:t>
            </a:r>
            <a:endParaRPr kumimoji="1" lang="ja-JP" altLang="en-US" sz="2800" b="1" dirty="0">
              <a:solidFill>
                <a:schemeClr val="tx1"/>
              </a:solidFill>
              <a:latin typeface="HGP創英角ﾎﾟｯﾌﾟ体" pitchFamily="50" charset="-128"/>
              <a:ea typeface="HGP創英角ﾎﾟｯﾌﾟ体" pitchFamily="50" charset="-128"/>
            </a:endParaRPr>
          </a:p>
        </p:txBody>
      </p:sp>
      <p:sp>
        <p:nvSpPr>
          <p:cNvPr id="11" name="雲形吹き出し 10"/>
          <p:cNvSpPr/>
          <p:nvPr/>
        </p:nvSpPr>
        <p:spPr>
          <a:xfrm>
            <a:off x="-180528" y="4653136"/>
            <a:ext cx="4536504" cy="1728192"/>
          </a:xfrm>
          <a:prstGeom prst="cloudCallout">
            <a:avLst>
              <a:gd name="adj1" fmla="val -45238"/>
              <a:gd name="adj2" fmla="val 6502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b="1" dirty="0" smtClean="0">
                <a:solidFill>
                  <a:schemeClr val="tx1"/>
                </a:solidFill>
                <a:latin typeface="HGP創英角ﾎﾟｯﾌﾟ体" pitchFamily="50" charset="-128"/>
                <a:ea typeface="HGP創英角ﾎﾟｯﾌﾟ体" pitchFamily="50" charset="-128"/>
              </a:rPr>
              <a:t>なにを</a:t>
            </a:r>
            <a:endParaRPr lang="en-US" altLang="ja-JP" sz="2800" b="1" dirty="0" smtClean="0">
              <a:solidFill>
                <a:schemeClr val="tx1"/>
              </a:solidFill>
              <a:latin typeface="HGP創英角ﾎﾟｯﾌﾟ体" pitchFamily="50" charset="-128"/>
              <a:ea typeface="HGP創英角ﾎﾟｯﾌﾟ体" pitchFamily="50" charset="-128"/>
            </a:endParaRPr>
          </a:p>
          <a:p>
            <a:r>
              <a:rPr lang="ja-JP" altLang="en-US" sz="2800" b="1" dirty="0" smtClean="0">
                <a:solidFill>
                  <a:schemeClr val="tx1"/>
                </a:solidFill>
                <a:latin typeface="HGP創英角ﾎﾟｯﾌﾟ体" pitchFamily="50" charset="-128"/>
                <a:ea typeface="HGP創英角ﾎﾟｯﾌﾟ体" pitchFamily="50" charset="-128"/>
              </a:rPr>
              <a:t>　もっていく？</a:t>
            </a:r>
            <a:endParaRPr kumimoji="1" lang="ja-JP" altLang="en-US" sz="2800" b="1" dirty="0">
              <a:solidFill>
                <a:schemeClr val="tx1"/>
              </a:solidFill>
              <a:latin typeface="HGP創英角ﾎﾟｯﾌﾟ体" pitchFamily="50" charset="-128"/>
              <a:ea typeface="HGP創英角ﾎﾟｯﾌﾟ体" pitchFamily="50" charset="-128"/>
            </a:endParaRPr>
          </a:p>
        </p:txBody>
      </p:sp>
      <p:sp>
        <p:nvSpPr>
          <p:cNvPr id="12" name="正方形/長方形 11"/>
          <p:cNvSpPr/>
          <p:nvPr/>
        </p:nvSpPr>
        <p:spPr>
          <a:xfrm>
            <a:off x="3419871" y="2178559"/>
            <a:ext cx="5544617" cy="225855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b" anchorCtr="0"/>
          <a:lstStyle/>
          <a:p>
            <a:pPr>
              <a:lnSpc>
                <a:spcPct val="140000"/>
              </a:lnSpc>
              <a:defRPr/>
            </a:pPr>
            <a:r>
              <a:rPr lang="ja-JP" altLang="en-US" sz="2400" dirty="0" smtClean="0">
                <a:solidFill>
                  <a:srgbClr val="FF0000"/>
                </a:solidFill>
                <a:latin typeface="UD デジタル 教科書体 N-B" panose="02020700000000000000" pitchFamily="17" charset="-128"/>
                <a:ea typeface="UD デジタル 教科書体 N-B" panose="02020700000000000000" pitchFamily="17" charset="-128"/>
              </a:rPr>
              <a:t>時間はかかりません</a:t>
            </a:r>
            <a:r>
              <a:rPr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a:t>
            </a:r>
            <a:endParaRPr lang="en-US" altLang="ja-JP" sz="24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40000"/>
              </a:lnSpc>
              <a:defRPr/>
            </a:pPr>
            <a:r>
              <a:rPr lang="ja-JP" altLang="en-US" sz="2400"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投票用紙をもらう　</a:t>
            </a:r>
            <a:endParaRPr lang="en-US" altLang="ja-JP" sz="2400" dirty="0" smtClean="0">
              <a:solidFill>
                <a:schemeClr val="tx1"/>
              </a:solidFill>
              <a:latin typeface="UD デジタル 教科書体 N-B" panose="02020700000000000000" pitchFamily="17" charset="-128"/>
              <a:ea typeface="UD デジタル 教科書体 N-B" panose="02020700000000000000" pitchFamily="17" charset="-128"/>
            </a:endParaRPr>
          </a:p>
          <a:p>
            <a:pPr>
              <a:lnSpc>
                <a:spcPct val="140000"/>
              </a:lnSpc>
              <a:defRPr/>
            </a:pPr>
            <a:r>
              <a:rPr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 　→　投票を書く</a:t>
            </a:r>
            <a:endParaRPr lang="en-US" altLang="ja-JP" sz="2400" dirty="0" smtClean="0">
              <a:solidFill>
                <a:schemeClr val="tx1"/>
              </a:solidFill>
              <a:latin typeface="UD デジタル 教科書体 N-B" panose="02020700000000000000" pitchFamily="17" charset="-128"/>
              <a:ea typeface="UD デジタル 教科書体 N-B" panose="02020700000000000000" pitchFamily="17" charset="-128"/>
            </a:endParaRPr>
          </a:p>
          <a:p>
            <a:pPr>
              <a:lnSpc>
                <a:spcPct val="140000"/>
              </a:lnSpc>
              <a:defRPr/>
            </a:pPr>
            <a:r>
              <a:rPr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　　→　投票箱にいれる　</a:t>
            </a:r>
            <a:r>
              <a:rPr lang="ja-JP" altLang="en-US" sz="2400" dirty="0" smtClean="0">
                <a:solidFill>
                  <a:srgbClr val="FF0000"/>
                </a:solidFill>
                <a:latin typeface="UD デジタル 教科書体 N-B" panose="02020700000000000000" pitchFamily="17" charset="-128"/>
                <a:ea typeface="UD デジタル 教科書体 N-B" panose="02020700000000000000" pitchFamily="17" charset="-128"/>
              </a:rPr>
              <a:t>これだけ</a:t>
            </a:r>
            <a:r>
              <a:rPr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13" name="正方形/長方形 12"/>
          <p:cNvSpPr/>
          <p:nvPr/>
        </p:nvSpPr>
        <p:spPr>
          <a:xfrm>
            <a:off x="3419871" y="4437112"/>
            <a:ext cx="5544618" cy="234888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b" anchorCtr="0"/>
          <a:lstStyle/>
          <a:p>
            <a:pPr>
              <a:lnSpc>
                <a:spcPct val="140000"/>
              </a:lnSpc>
              <a:defRPr/>
            </a:pPr>
            <a:r>
              <a:rPr lang="ja-JP" altLang="en-US" sz="2000" dirty="0" smtClean="0">
                <a:solidFill>
                  <a:schemeClr val="tx1"/>
                </a:solidFill>
                <a:latin typeface="UD デジタル 教科書体 N-B" panose="02020700000000000000" pitchFamily="17" charset="-128"/>
                <a:ea typeface="UD デジタル 教科書体 N-B" panose="02020700000000000000" pitchFamily="17" charset="-128"/>
              </a:rPr>
              <a:t>おうちにとどく「</a:t>
            </a:r>
            <a:r>
              <a:rPr lang="ja-JP" altLang="en-US" sz="2400" dirty="0" smtClean="0">
                <a:solidFill>
                  <a:srgbClr val="FF0000"/>
                </a:solidFill>
                <a:latin typeface="UD デジタル 教科書体 N-B" panose="02020700000000000000" pitchFamily="17" charset="-128"/>
                <a:ea typeface="UD デジタル 教科書体 N-B" panose="02020700000000000000" pitchFamily="17" charset="-128"/>
              </a:rPr>
              <a:t>入場券</a:t>
            </a:r>
            <a:r>
              <a:rPr lang="ja-JP" altLang="en-US" sz="2000" dirty="0" smtClean="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2000" dirty="0" smtClean="0">
                <a:solidFill>
                  <a:srgbClr val="FF0000"/>
                </a:solidFill>
                <a:latin typeface="UD デジタル 教科書体 N-B" panose="02020700000000000000" pitchFamily="17" charset="-128"/>
                <a:ea typeface="UD デジタル 教科書体 N-B" panose="02020700000000000000" pitchFamily="17" charset="-128"/>
              </a:rPr>
              <a:t>をもっていこう</a:t>
            </a:r>
            <a:r>
              <a:rPr lang="ja-JP" altLang="en-US" sz="2000" dirty="0" smtClean="0">
                <a:solidFill>
                  <a:schemeClr val="tx1"/>
                </a:solidFill>
                <a:latin typeface="UD デジタル 教科書体 N-B" panose="02020700000000000000" pitchFamily="17" charset="-128"/>
                <a:ea typeface="UD デジタル 教科書体 N-B" panose="02020700000000000000" pitchFamily="17" charset="-128"/>
              </a:rPr>
              <a:t>。</a:t>
            </a:r>
            <a:endParaRPr lang="en-US" altLang="ja-JP" sz="20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40000"/>
              </a:lnSpc>
              <a:defRPr/>
            </a:pPr>
            <a:r>
              <a:rPr lang="ja-JP" altLang="en-US" sz="2000" dirty="0" smtClean="0">
                <a:solidFill>
                  <a:schemeClr val="tx1"/>
                </a:solidFill>
                <a:latin typeface="UD デジタル 教科書体 N-B" panose="02020700000000000000" pitchFamily="17" charset="-128"/>
                <a:ea typeface="UD デジタル 教科書体 N-B" panose="02020700000000000000" pitchFamily="17" charset="-128"/>
              </a:rPr>
              <a:t>でも、万が一 わすれて</a:t>
            </a: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しまって</a:t>
            </a:r>
            <a:r>
              <a:rPr lang="ja-JP" altLang="en-US" sz="2000" dirty="0" smtClean="0">
                <a:solidFill>
                  <a:schemeClr val="tx1"/>
                </a:solidFill>
                <a:latin typeface="UD デジタル 教科書体 N-B" panose="02020700000000000000" pitchFamily="17" charset="-128"/>
                <a:ea typeface="UD デジタル 教科書体 N-B" panose="02020700000000000000" pitchFamily="17" charset="-128"/>
              </a:rPr>
              <a:t>も大丈夫！</a:t>
            </a:r>
            <a:endParaRPr lang="en-US" altLang="ja-JP" sz="2000" dirty="0" smtClean="0">
              <a:solidFill>
                <a:schemeClr val="tx1"/>
              </a:solidFill>
              <a:latin typeface="UD デジタル 教科書体 N-B" panose="02020700000000000000" pitchFamily="17" charset="-128"/>
              <a:ea typeface="UD デジタル 教科書体 N-B" panose="02020700000000000000" pitchFamily="17" charset="-128"/>
            </a:endParaRPr>
          </a:p>
          <a:p>
            <a:pPr>
              <a:lnSpc>
                <a:spcPct val="140000"/>
              </a:lnSpc>
              <a:defRPr/>
            </a:pPr>
            <a:r>
              <a:rPr lang="ja-JP" altLang="en-US" sz="2000" dirty="0" smtClean="0">
                <a:solidFill>
                  <a:schemeClr val="tx1"/>
                </a:solidFill>
                <a:latin typeface="UD デジタル 教科書体 N-B" panose="02020700000000000000" pitchFamily="17" charset="-128"/>
                <a:ea typeface="UD デジタル 教科書体 N-B" panose="02020700000000000000" pitchFamily="17" charset="-128"/>
              </a:rPr>
              <a:t>わすれてしまったことを係の人に言おう。</a:t>
            </a:r>
            <a:endParaRPr lang="en-US" altLang="ja-JP" sz="20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40000"/>
              </a:lnSpc>
              <a:defRPr/>
            </a:pPr>
            <a:r>
              <a:rPr lang="ja-JP" altLang="en-US" sz="2000" dirty="0" smtClean="0">
                <a:solidFill>
                  <a:schemeClr val="tx1"/>
                </a:solidFill>
                <a:latin typeface="UD デジタル 教科書体 N-B" panose="02020700000000000000" pitchFamily="17" charset="-128"/>
                <a:ea typeface="UD デジタル 教科書体 N-B" panose="02020700000000000000" pitchFamily="17" charset="-128"/>
              </a:rPr>
              <a:t>エンピツは</a:t>
            </a: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投票所に</a:t>
            </a:r>
            <a:r>
              <a:rPr lang="ja-JP" altLang="en-US" sz="2000" dirty="0" smtClean="0">
                <a:solidFill>
                  <a:schemeClr val="tx1"/>
                </a:solidFill>
                <a:latin typeface="UD デジタル 教科書体 N-B" panose="02020700000000000000" pitchFamily="17" charset="-128"/>
                <a:ea typeface="UD デジタル 教科書体 N-B" panose="02020700000000000000" pitchFamily="17" charset="-128"/>
              </a:rPr>
              <a:t>あるから</a:t>
            </a:r>
            <a:endParaRPr lang="en-US" altLang="ja-JP" sz="2000" dirty="0" smtClean="0">
              <a:solidFill>
                <a:schemeClr val="tx1"/>
              </a:solidFill>
              <a:latin typeface="UD デジタル 教科書体 N-B" panose="02020700000000000000" pitchFamily="17" charset="-128"/>
              <a:ea typeface="UD デジタル 教科書体 N-B" panose="02020700000000000000" pitchFamily="17" charset="-128"/>
            </a:endParaRPr>
          </a:p>
          <a:p>
            <a:pPr>
              <a:lnSpc>
                <a:spcPct val="140000"/>
              </a:lnSpc>
              <a:defRPr/>
            </a:pPr>
            <a:r>
              <a:rPr lang="en-US" altLang="ja-JP" sz="2000" dirty="0">
                <a:solidFill>
                  <a:schemeClr val="tx1"/>
                </a:solidFill>
                <a:latin typeface="UD デジタル 教科書体 N-B" panose="02020700000000000000" pitchFamily="17" charset="-128"/>
                <a:ea typeface="UD デジタル 教科書体 N-B" panose="02020700000000000000" pitchFamily="17" charset="-128"/>
              </a:rPr>
              <a:t> </a:t>
            </a:r>
            <a:r>
              <a:rPr lang="en-US" altLang="ja-JP" sz="2000" dirty="0" smtClean="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2000" dirty="0" smtClean="0">
                <a:solidFill>
                  <a:srgbClr val="FF0000"/>
                </a:solidFill>
                <a:latin typeface="UD デジタル 教科書体 N-B" panose="02020700000000000000" pitchFamily="17" charset="-128"/>
                <a:ea typeface="UD デジタル 教科書体 N-B" panose="02020700000000000000" pitchFamily="17" charset="-128"/>
              </a:rPr>
              <a:t>もっていかなくてＯＫ！</a:t>
            </a:r>
            <a:endParaRPr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5" name="雲形吹き出し 14"/>
          <p:cNvSpPr/>
          <p:nvPr/>
        </p:nvSpPr>
        <p:spPr>
          <a:xfrm>
            <a:off x="1763688" y="764704"/>
            <a:ext cx="5292080" cy="1143008"/>
          </a:xfrm>
          <a:prstGeom prst="cloudCallout">
            <a:avLst>
              <a:gd name="adj1" fmla="val -62568"/>
              <a:gd name="adj2" fmla="val 236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とってもカンタン！</a:t>
            </a:r>
            <a:endPar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9218" name="Picture 2" descr="C:\Users\213939\Desktop\デザイン\めいすいくん\02.gif"/>
          <p:cNvPicPr>
            <a:picLocks noChangeAspect="1" noChangeArrowheads="1"/>
          </p:cNvPicPr>
          <p:nvPr/>
        </p:nvPicPr>
        <p:blipFill>
          <a:blip r:embed="rId7"/>
          <a:srcRect/>
          <a:stretch>
            <a:fillRect/>
          </a:stretch>
        </p:blipFill>
        <p:spPr bwMode="auto">
          <a:xfrm>
            <a:off x="866862" y="963393"/>
            <a:ext cx="1502201" cy="1285884"/>
          </a:xfrm>
          <a:prstGeom prst="rect">
            <a:avLst/>
          </a:prstGeom>
          <a:noFill/>
        </p:spPr>
      </p:pic>
      <p:sp>
        <p:nvSpPr>
          <p:cNvPr id="16" name="正方形/長方形 15"/>
          <p:cNvSpPr/>
          <p:nvPr/>
        </p:nvSpPr>
        <p:spPr>
          <a:xfrm>
            <a:off x="3419871" y="2132856"/>
            <a:ext cx="1152129" cy="5303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30000"/>
              </a:lnSpc>
              <a:defRPr/>
            </a:pPr>
            <a:r>
              <a:rPr lang="ja-JP" altLang="en-US" dirty="0" smtClean="0">
                <a:solidFill>
                  <a:srgbClr val="FF0000"/>
                </a:solidFill>
                <a:latin typeface="UD デジタル 教科書体 N-B" panose="02020700000000000000" pitchFamily="17" charset="-128"/>
                <a:ea typeface="UD デジタル 教科書体 N-B" panose="02020700000000000000" pitchFamily="17" charset="-128"/>
              </a:rPr>
              <a:t>じかん</a:t>
            </a:r>
            <a:endParaRPr lang="en-US" altLang="ja-JP"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7" name="正方形/長方形 16"/>
          <p:cNvSpPr/>
          <p:nvPr/>
        </p:nvSpPr>
        <p:spPr>
          <a:xfrm>
            <a:off x="3419872" y="2682615"/>
            <a:ext cx="2192448" cy="5303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30000"/>
              </a:lnSpc>
              <a:defRPr/>
            </a:pPr>
            <a:r>
              <a:rPr lang="ja-JP" altLang="en-US" sz="1600" dirty="0" smtClean="0">
                <a:solidFill>
                  <a:schemeClr val="tx1"/>
                </a:solidFill>
                <a:latin typeface="UD デジタル 教科書体 N-B" panose="02020700000000000000" pitchFamily="17" charset="-128"/>
                <a:ea typeface="UD デジタル 教科書体 N-B" panose="02020700000000000000" pitchFamily="17" charset="-128"/>
              </a:rPr>
              <a:t>とうひょうようし</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8" name="正方形/長方形 17"/>
          <p:cNvSpPr/>
          <p:nvPr/>
        </p:nvSpPr>
        <p:spPr>
          <a:xfrm>
            <a:off x="4323768" y="3186671"/>
            <a:ext cx="2192448" cy="5303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30000"/>
              </a:lnSpc>
              <a:defRPr/>
            </a:pPr>
            <a:r>
              <a:rPr lang="ja-JP" altLang="en-US" sz="1600" dirty="0" smtClean="0">
                <a:solidFill>
                  <a:schemeClr val="tx1"/>
                </a:solidFill>
                <a:latin typeface="UD デジタル 教科書体 N-B" panose="02020700000000000000" pitchFamily="17" charset="-128"/>
                <a:ea typeface="UD デジタル 教科書体 N-B" panose="02020700000000000000" pitchFamily="17" charset="-128"/>
              </a:rPr>
              <a:t>とうひょう か</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9" name="正方形/長方形 18"/>
          <p:cNvSpPr/>
          <p:nvPr/>
        </p:nvSpPr>
        <p:spPr>
          <a:xfrm>
            <a:off x="4392884" y="3692286"/>
            <a:ext cx="2192448" cy="5303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30000"/>
              </a:lnSpc>
              <a:defRPr/>
            </a:pPr>
            <a:r>
              <a:rPr lang="ja-JP" altLang="en-US" sz="1600" dirty="0" smtClean="0">
                <a:solidFill>
                  <a:schemeClr val="tx1"/>
                </a:solidFill>
                <a:latin typeface="UD デジタル 教科書体 N-B" panose="02020700000000000000" pitchFamily="17" charset="-128"/>
                <a:ea typeface="UD デジタル 教科書体 N-B" panose="02020700000000000000" pitchFamily="17" charset="-128"/>
              </a:rPr>
              <a:t>とうひょうばこ </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0" name="正方形/長方形 19"/>
          <p:cNvSpPr/>
          <p:nvPr/>
        </p:nvSpPr>
        <p:spPr>
          <a:xfrm>
            <a:off x="5148570" y="4355960"/>
            <a:ext cx="3528391" cy="5303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30000"/>
              </a:lnSpc>
              <a:defRPr/>
            </a:pPr>
            <a:r>
              <a:rPr lang="ja-JP" altLang="en-US" sz="1600" dirty="0" smtClean="0">
                <a:solidFill>
                  <a:srgbClr val="FF0000"/>
                </a:solidFill>
                <a:latin typeface="UD デジタル 教科書体 N-B" panose="02020700000000000000" pitchFamily="17" charset="-128"/>
                <a:ea typeface="UD デジタル 教科書体 N-B" panose="02020700000000000000" pitchFamily="17" charset="-128"/>
              </a:rPr>
              <a:t>にゅうじょうけん</a:t>
            </a:r>
            <a:endParaRPr lang="en-US" altLang="ja-JP" sz="1600" dirty="0" smtClean="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21" name="正方形/長方形 20"/>
          <p:cNvSpPr/>
          <p:nvPr/>
        </p:nvSpPr>
        <p:spPr>
          <a:xfrm>
            <a:off x="4139952" y="4873535"/>
            <a:ext cx="4308506" cy="5303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30000"/>
              </a:lnSpc>
              <a:defRPr/>
            </a:pPr>
            <a:r>
              <a:rPr lang="ja-JP" altLang="en-US" sz="1400" dirty="0" smtClean="0">
                <a:solidFill>
                  <a:schemeClr val="tx1"/>
                </a:solidFill>
                <a:latin typeface="UD デジタル 教科書体 N-B" panose="02020700000000000000" pitchFamily="17" charset="-128"/>
                <a:ea typeface="UD デジタル 教科書体 N-B" panose="02020700000000000000" pitchFamily="17" charset="-128"/>
              </a:rPr>
              <a:t>まん　いち　　　　　　　　　　　　だいじょうぶ</a:t>
            </a:r>
            <a:endParaRPr lang="en-US" altLang="ja-JP" sz="1400" dirty="0" smtClean="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2" name="正方形/長方形 21"/>
          <p:cNvSpPr/>
          <p:nvPr/>
        </p:nvSpPr>
        <p:spPr>
          <a:xfrm>
            <a:off x="6123968" y="5321111"/>
            <a:ext cx="1760400" cy="5303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30000"/>
              </a:lnSpc>
              <a:defRPr/>
            </a:pPr>
            <a:r>
              <a:rPr lang="ja-JP" altLang="en-US" sz="1400" dirty="0" smtClean="0">
                <a:solidFill>
                  <a:schemeClr val="tx1"/>
                </a:solidFill>
                <a:latin typeface="UD デジタル 教科書体 N-B" panose="02020700000000000000" pitchFamily="17" charset="-128"/>
                <a:ea typeface="UD デジタル 教科書体 N-B" panose="02020700000000000000" pitchFamily="17" charset="-128"/>
              </a:rPr>
              <a:t>かかり ひと　い</a:t>
            </a:r>
            <a:endParaRPr lang="en-US" altLang="ja-JP" sz="1400" dirty="0" smtClean="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3" name="正方形/長方形 22"/>
          <p:cNvSpPr/>
          <p:nvPr/>
        </p:nvSpPr>
        <p:spPr>
          <a:xfrm>
            <a:off x="4464496" y="5736374"/>
            <a:ext cx="1760400" cy="5303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30000"/>
              </a:lnSpc>
              <a:defRPr/>
            </a:pPr>
            <a:r>
              <a:rPr lang="ja-JP" altLang="en-US" sz="1400" dirty="0" smtClean="0">
                <a:solidFill>
                  <a:schemeClr val="tx1"/>
                </a:solidFill>
                <a:latin typeface="UD デジタル 教科書体 N-B" panose="02020700000000000000" pitchFamily="17" charset="-128"/>
                <a:ea typeface="UD デジタル 教科書体 N-B" panose="02020700000000000000" pitchFamily="17" charset="-128"/>
              </a:rPr>
              <a:t>とうひょうじょ</a:t>
            </a:r>
            <a:endParaRPr lang="en-US" altLang="ja-JP" sz="1400" dirty="0" smtClean="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4" name="タイトル 2"/>
          <p:cNvSpPr txBox="1">
            <a:spLocks/>
          </p:cNvSpPr>
          <p:nvPr/>
        </p:nvSpPr>
        <p:spPr>
          <a:xfrm>
            <a:off x="-252536" y="-232072"/>
            <a:ext cx="2952328" cy="744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0000FF"/>
                </a:solidFill>
                <a:latin typeface="HGS創英角ﾎﾟｯﾌﾟ体" pitchFamily="50" charset="-128"/>
                <a:ea typeface="HGS創英角ﾎﾟｯﾌﾟ体" pitchFamily="50" charset="-128"/>
              </a:rPr>
              <a:t>とうひょう</a:t>
            </a:r>
            <a:endParaRPr lang="ja-JP" altLang="en-US" sz="2000" dirty="0">
              <a:solidFill>
                <a:srgbClr val="0000FF"/>
              </a:solidFill>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32501889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300"/>
                                        <p:tgtEl>
                                          <p:spTgt spid="9218"/>
                                        </p:tgtEl>
                                      </p:cBhvr>
                                    </p:animEffect>
                                    <p:anim calcmode="lin" valueType="num">
                                      <p:cBhvr>
                                        <p:cTn id="8" dur="300" fill="hold"/>
                                        <p:tgtEl>
                                          <p:spTgt spid="9218"/>
                                        </p:tgtEl>
                                        <p:attrNameLst>
                                          <p:attrName>ppt_w</p:attrName>
                                        </p:attrNameLst>
                                      </p:cBhvr>
                                      <p:tavLst>
                                        <p:tav tm="0" fmla="#ppt_w*sin(2.5*pi*$)">
                                          <p:val>
                                            <p:fltVal val="0"/>
                                          </p:val>
                                        </p:tav>
                                        <p:tav tm="100000">
                                          <p:val>
                                            <p:fltVal val="1"/>
                                          </p:val>
                                        </p:tav>
                                      </p:tavLst>
                                    </p:anim>
                                    <p:anim calcmode="lin" valueType="num">
                                      <p:cBhvr>
                                        <p:cTn id="9" dur="300" fill="hold"/>
                                        <p:tgtEl>
                                          <p:spTgt spid="9218"/>
                                        </p:tgtEl>
                                        <p:attrNameLst>
                                          <p:attrName>ppt_h</p:attrName>
                                        </p:attrNameLst>
                                      </p:cBhvr>
                                      <p:tavLst>
                                        <p:tav tm="0">
                                          <p:val>
                                            <p:strVal val="#ppt_h"/>
                                          </p:val>
                                        </p:tav>
                                        <p:tav tm="100000">
                                          <p:val>
                                            <p:strVal val="#ppt_h"/>
                                          </p:val>
                                        </p:tav>
                                      </p:tavLst>
                                    </p:anim>
                                  </p:childTnLst>
                                </p:cTn>
                              </p:par>
                            </p:childTnLst>
                          </p:cTn>
                        </p:par>
                        <p:par>
                          <p:cTn id="10" fill="hold">
                            <p:stCondLst>
                              <p:cond delay="3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3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500"/>
                                        <p:tgtEl>
                                          <p:spTgt spid="12">
                                            <p:txEl>
                                              <p:pRg st="0" end="0"/>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wipe(left)">
                                      <p:cBhvr>
                                        <p:cTn id="38" dur="500"/>
                                        <p:tgtEl>
                                          <p:spTgt spid="12">
                                            <p:txEl>
                                              <p:pRg st="1" end="1"/>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wipe(left)">
                                      <p:cBhvr>
                                        <p:cTn id="41" dur="500"/>
                                        <p:tgtEl>
                                          <p:spTgt spid="12">
                                            <p:txEl>
                                              <p:pRg st="2" end="2"/>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wipe(left)">
                                      <p:cBhvr>
                                        <p:cTn id="44" dur="500"/>
                                        <p:tgtEl>
                                          <p:spTgt spid="12">
                                            <p:txEl>
                                              <p:pRg st="3" end="3"/>
                                            </p:txEl>
                                          </p:spTgt>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22" presetClass="entr" presetSubtype="8" fill="hold" nodeType="with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Effect transition="in" filter="wipe(left)">
                                      <p:cBhvr>
                                        <p:cTn id="49" dur="500"/>
                                        <p:tgtEl>
                                          <p:spTgt spid="16">
                                            <p:txEl>
                                              <p:pRg st="0" end="0"/>
                                            </p:txEl>
                                          </p:spTgt>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2" presetClass="entr" presetSubtype="8" fill="hold" nodeType="with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wipe(left)">
                                      <p:cBhvr>
                                        <p:cTn id="54" dur="500"/>
                                        <p:tgtEl>
                                          <p:spTgt spid="17">
                                            <p:txEl>
                                              <p:pRg st="0" end="0"/>
                                            </p:txEl>
                                          </p:spTgt>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22" presetClass="entr" presetSubtype="8" fill="hold" nodeType="with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Effect transition="in" filter="wipe(left)">
                                      <p:cBhvr>
                                        <p:cTn id="59" dur="500"/>
                                        <p:tgtEl>
                                          <p:spTgt spid="18">
                                            <p:txEl>
                                              <p:pRg st="0" end="0"/>
                                            </p:txEl>
                                          </p:spTgt>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22" presetClass="entr" presetSubtype="8" fill="hold" nodeType="withEffect">
                                  <p:stCondLst>
                                    <p:cond delay="0"/>
                                  </p:stCondLst>
                                  <p:childTnLst>
                                    <p:set>
                                      <p:cBhvr>
                                        <p:cTn id="63" dur="1" fill="hold">
                                          <p:stCondLst>
                                            <p:cond delay="0"/>
                                          </p:stCondLst>
                                        </p:cTn>
                                        <p:tgtEl>
                                          <p:spTgt spid="19">
                                            <p:txEl>
                                              <p:pRg st="0" end="0"/>
                                            </p:txEl>
                                          </p:spTgt>
                                        </p:tgtEl>
                                        <p:attrNameLst>
                                          <p:attrName>style.visibility</p:attrName>
                                        </p:attrNameLst>
                                      </p:cBhvr>
                                      <p:to>
                                        <p:strVal val="visible"/>
                                      </p:to>
                                    </p:set>
                                    <p:animEffect transition="in" filter="wipe(left)">
                                      <p:cBhvr>
                                        <p:cTn id="64" dur="500"/>
                                        <p:tgtEl>
                                          <p:spTgt spid="19">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0-#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0-#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3">
                                            <p:txEl>
                                              <p:pRg st="0" end="0"/>
                                            </p:txEl>
                                          </p:spTgt>
                                        </p:tgtEl>
                                        <p:attrNameLst>
                                          <p:attrName>style.visibility</p:attrName>
                                        </p:attrNameLst>
                                      </p:cBhvr>
                                      <p:to>
                                        <p:strVal val="visible"/>
                                      </p:to>
                                    </p:set>
                                    <p:animEffect transition="in" filter="wipe(left)">
                                      <p:cBhvr>
                                        <p:cTn id="83" dur="500"/>
                                        <p:tgtEl>
                                          <p:spTgt spid="13">
                                            <p:txEl>
                                              <p:pRg st="0" end="0"/>
                                            </p:txEl>
                                          </p:spTgt>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childTnLst>
                                </p:cTn>
                              </p:par>
                              <p:par>
                                <p:cTn id="86" presetID="22" presetClass="entr" presetSubtype="8" fill="hold" nodeType="withEffect">
                                  <p:stCondLst>
                                    <p:cond delay="0"/>
                                  </p:stCondLst>
                                  <p:childTnLst>
                                    <p:set>
                                      <p:cBhvr>
                                        <p:cTn id="87" dur="1" fill="hold">
                                          <p:stCondLst>
                                            <p:cond delay="0"/>
                                          </p:stCondLst>
                                        </p:cTn>
                                        <p:tgtEl>
                                          <p:spTgt spid="20">
                                            <p:txEl>
                                              <p:pRg st="0" end="0"/>
                                            </p:txEl>
                                          </p:spTgt>
                                        </p:tgtEl>
                                        <p:attrNameLst>
                                          <p:attrName>style.visibility</p:attrName>
                                        </p:attrNameLst>
                                      </p:cBhvr>
                                      <p:to>
                                        <p:strVal val="visible"/>
                                      </p:to>
                                    </p:set>
                                    <p:animEffect transition="in" filter="wipe(left)">
                                      <p:cBhvr>
                                        <p:cTn id="88" dur="500"/>
                                        <p:tgtEl>
                                          <p:spTgt spid="20">
                                            <p:txEl>
                                              <p:pRg st="0" end="0"/>
                                            </p:txEl>
                                          </p:spTgt>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par>
                                <p:cTn id="91" presetID="22" presetClass="entr" presetSubtype="8" fill="hold" nodeType="withEffect">
                                  <p:stCondLst>
                                    <p:cond delay="0"/>
                                  </p:stCondLst>
                                  <p:childTnLst>
                                    <p:set>
                                      <p:cBhvr>
                                        <p:cTn id="92" dur="1" fill="hold">
                                          <p:stCondLst>
                                            <p:cond delay="0"/>
                                          </p:stCondLst>
                                        </p:cTn>
                                        <p:tgtEl>
                                          <p:spTgt spid="21">
                                            <p:txEl>
                                              <p:pRg st="0" end="0"/>
                                            </p:txEl>
                                          </p:spTgt>
                                        </p:tgtEl>
                                        <p:attrNameLst>
                                          <p:attrName>style.visibility</p:attrName>
                                        </p:attrNameLst>
                                      </p:cBhvr>
                                      <p:to>
                                        <p:strVal val="visible"/>
                                      </p:to>
                                    </p:set>
                                    <p:animEffect transition="in" filter="wipe(left)">
                                      <p:cBhvr>
                                        <p:cTn id="93" dur="500"/>
                                        <p:tgtEl>
                                          <p:spTgt spid="21">
                                            <p:txEl>
                                              <p:pRg st="0" end="0"/>
                                            </p:txEl>
                                          </p:spTgt>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par>
                                <p:cTn id="96" presetID="22" presetClass="entr" presetSubtype="8" fill="hold" nodeType="withEffect">
                                  <p:stCondLst>
                                    <p:cond delay="0"/>
                                  </p:stCondLst>
                                  <p:childTnLst>
                                    <p:set>
                                      <p:cBhvr>
                                        <p:cTn id="97" dur="1" fill="hold">
                                          <p:stCondLst>
                                            <p:cond delay="0"/>
                                          </p:stCondLst>
                                        </p:cTn>
                                        <p:tgtEl>
                                          <p:spTgt spid="22">
                                            <p:txEl>
                                              <p:pRg st="0" end="0"/>
                                            </p:txEl>
                                          </p:spTgt>
                                        </p:tgtEl>
                                        <p:attrNameLst>
                                          <p:attrName>style.visibility</p:attrName>
                                        </p:attrNameLst>
                                      </p:cBhvr>
                                      <p:to>
                                        <p:strVal val="visible"/>
                                      </p:to>
                                    </p:set>
                                    <p:animEffect transition="in" filter="wipe(left)">
                                      <p:cBhvr>
                                        <p:cTn id="98" dur="500"/>
                                        <p:tgtEl>
                                          <p:spTgt spid="22">
                                            <p:txEl>
                                              <p:pRg st="0" end="0"/>
                                            </p:txEl>
                                          </p:spTgt>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par>
                                <p:cTn id="101" presetID="22" presetClass="entr" presetSubtype="8" fill="hold" nodeType="with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animEffect transition="in" filter="wipe(left)">
                                      <p:cBhvr>
                                        <p:cTn id="103" dur="500"/>
                                        <p:tgtEl>
                                          <p:spTgt spid="23">
                                            <p:txEl>
                                              <p:pRg st="0" end="0"/>
                                            </p:txEl>
                                          </p:spTgt>
                                        </p:tgtEl>
                                      </p:cBhvr>
                                    </p:animEffect>
                                  </p:childTnLst>
                                </p:cTn>
                              </p:par>
                              <p:par>
                                <p:cTn id="104" presetID="22" presetClass="entr" presetSubtype="8" fill="hold" nodeType="withEffect">
                                  <p:stCondLst>
                                    <p:cond delay="0"/>
                                  </p:stCondLst>
                                  <p:childTnLst>
                                    <p:set>
                                      <p:cBhvr>
                                        <p:cTn id="105" dur="1" fill="hold">
                                          <p:stCondLst>
                                            <p:cond delay="0"/>
                                          </p:stCondLst>
                                        </p:cTn>
                                        <p:tgtEl>
                                          <p:spTgt spid="13">
                                            <p:txEl>
                                              <p:pRg st="1" end="1"/>
                                            </p:txEl>
                                          </p:spTgt>
                                        </p:tgtEl>
                                        <p:attrNameLst>
                                          <p:attrName>style.visibility</p:attrName>
                                        </p:attrNameLst>
                                      </p:cBhvr>
                                      <p:to>
                                        <p:strVal val="visible"/>
                                      </p:to>
                                    </p:set>
                                    <p:animEffect transition="in" filter="wipe(left)">
                                      <p:cBhvr>
                                        <p:cTn id="106" dur="500"/>
                                        <p:tgtEl>
                                          <p:spTgt spid="13">
                                            <p:txEl>
                                              <p:pRg st="1" end="1"/>
                                            </p:txEl>
                                          </p:spTgt>
                                        </p:tgtEl>
                                      </p:cBhvr>
                                    </p:animEffect>
                                  </p:childTnLst>
                                </p:cTn>
                              </p:par>
                              <p:par>
                                <p:cTn id="107" presetID="22" presetClass="entr" presetSubtype="8" fill="hold" nodeType="withEffect">
                                  <p:stCondLst>
                                    <p:cond delay="0"/>
                                  </p:stCondLst>
                                  <p:childTnLst>
                                    <p:set>
                                      <p:cBhvr>
                                        <p:cTn id="108" dur="1" fill="hold">
                                          <p:stCondLst>
                                            <p:cond delay="0"/>
                                          </p:stCondLst>
                                        </p:cTn>
                                        <p:tgtEl>
                                          <p:spTgt spid="13">
                                            <p:txEl>
                                              <p:pRg st="2" end="2"/>
                                            </p:txEl>
                                          </p:spTgt>
                                        </p:tgtEl>
                                        <p:attrNameLst>
                                          <p:attrName>style.visibility</p:attrName>
                                        </p:attrNameLst>
                                      </p:cBhvr>
                                      <p:to>
                                        <p:strVal val="visible"/>
                                      </p:to>
                                    </p:set>
                                    <p:animEffect transition="in" filter="wipe(left)">
                                      <p:cBhvr>
                                        <p:cTn id="109" dur="500"/>
                                        <p:tgtEl>
                                          <p:spTgt spid="13">
                                            <p:txEl>
                                              <p:pRg st="2" end="2"/>
                                            </p:txEl>
                                          </p:spTgt>
                                        </p:tgtEl>
                                      </p:cBhvr>
                                    </p:animEffect>
                                  </p:childTnLst>
                                </p:cTn>
                              </p:par>
                              <p:par>
                                <p:cTn id="110" presetID="22" presetClass="entr" presetSubtype="8" fill="hold" nodeType="withEffect">
                                  <p:stCondLst>
                                    <p:cond delay="0"/>
                                  </p:stCondLst>
                                  <p:childTnLst>
                                    <p:set>
                                      <p:cBhvr>
                                        <p:cTn id="111" dur="1" fill="hold">
                                          <p:stCondLst>
                                            <p:cond delay="0"/>
                                          </p:stCondLst>
                                        </p:cTn>
                                        <p:tgtEl>
                                          <p:spTgt spid="13">
                                            <p:txEl>
                                              <p:pRg st="3" end="3"/>
                                            </p:txEl>
                                          </p:spTgt>
                                        </p:tgtEl>
                                        <p:attrNameLst>
                                          <p:attrName>style.visibility</p:attrName>
                                        </p:attrNameLst>
                                      </p:cBhvr>
                                      <p:to>
                                        <p:strVal val="visible"/>
                                      </p:to>
                                    </p:set>
                                    <p:animEffect transition="in" filter="wipe(left)">
                                      <p:cBhvr>
                                        <p:cTn id="112" dur="500"/>
                                        <p:tgtEl>
                                          <p:spTgt spid="13">
                                            <p:txEl>
                                              <p:pRg st="3" end="3"/>
                                            </p:txEl>
                                          </p:spTgt>
                                        </p:tgtEl>
                                      </p:cBhvr>
                                    </p:animEffect>
                                  </p:childTnLst>
                                </p:cTn>
                              </p:par>
                              <p:par>
                                <p:cTn id="113" presetID="22" presetClass="entr" presetSubtype="8" fill="hold" nodeType="withEffect">
                                  <p:stCondLst>
                                    <p:cond delay="0"/>
                                  </p:stCondLst>
                                  <p:childTnLst>
                                    <p:set>
                                      <p:cBhvr>
                                        <p:cTn id="114" dur="1" fill="hold">
                                          <p:stCondLst>
                                            <p:cond delay="0"/>
                                          </p:stCondLst>
                                        </p:cTn>
                                        <p:tgtEl>
                                          <p:spTgt spid="13">
                                            <p:txEl>
                                              <p:pRg st="4" end="4"/>
                                            </p:txEl>
                                          </p:spTgt>
                                        </p:tgtEl>
                                        <p:attrNameLst>
                                          <p:attrName>style.visibility</p:attrName>
                                        </p:attrNameLst>
                                      </p:cBhvr>
                                      <p:to>
                                        <p:strVal val="visible"/>
                                      </p:to>
                                    </p:set>
                                    <p:animEffect transition="in" filter="wipe(left)">
                                      <p:cBhvr>
                                        <p:cTn id="11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animBg="1"/>
      <p:bldP spid="13" grpId="0" animBg="1"/>
      <p:bldP spid="15" grpId="0"/>
      <p:bldP spid="16" grpId="0"/>
      <p:bldP spid="17" grpId="0"/>
      <p:bldP spid="18"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4800" dirty="0" smtClean="0">
                <a:solidFill>
                  <a:srgbClr val="0000FF"/>
                </a:solidFill>
                <a:latin typeface="HGS創英角ﾎﾟｯﾌﾟ体" pitchFamily="50" charset="-128"/>
                <a:ea typeface="HGS創英角ﾎﾟｯﾌﾟ体" pitchFamily="50" charset="-128"/>
              </a:rPr>
              <a:t>本日</a:t>
            </a:r>
            <a:r>
              <a:rPr kumimoji="1" lang="ja-JP" altLang="en-US" sz="4800" dirty="0" smtClean="0">
                <a:solidFill>
                  <a:srgbClr val="0000FF"/>
                </a:solidFill>
                <a:latin typeface="HGS創英角ﾎﾟｯﾌﾟ体" pitchFamily="50" charset="-128"/>
                <a:ea typeface="HGS創英角ﾎﾟｯﾌﾟ体" pitchFamily="50" charset="-128"/>
              </a:rPr>
              <a:t>のメニュー</a:t>
            </a:r>
            <a:endParaRPr kumimoji="1" lang="ja-JP" altLang="en-US" sz="4800" dirty="0">
              <a:solidFill>
                <a:srgbClr val="0000FF"/>
              </a:solidFill>
              <a:latin typeface="HGS創英角ﾎﾟｯﾌﾟ体" pitchFamily="50" charset="-128"/>
              <a:ea typeface="HGS創英角ﾎﾟｯﾌﾟ体" pitchFamily="50" charset="-128"/>
            </a:endParaRPr>
          </a:p>
        </p:txBody>
      </p:sp>
      <p:sp>
        <p:nvSpPr>
          <p:cNvPr id="2" name="コンテンツ プレースホルダー 1"/>
          <p:cNvSpPr>
            <a:spLocks noGrp="1"/>
          </p:cNvSpPr>
          <p:nvPr>
            <p:ph idx="1"/>
          </p:nvPr>
        </p:nvSpPr>
        <p:spPr>
          <a:xfrm>
            <a:off x="1619672" y="1417638"/>
            <a:ext cx="1368152" cy="400110"/>
          </a:xfrm>
        </p:spPr>
        <p:txBody>
          <a:bodyPr anchor="ctr" anchorCtr="0">
            <a:spAutoFit/>
          </a:bodyPr>
          <a:lstStyle/>
          <a:p>
            <a:pPr marL="109537" indent="0" algn="ctr">
              <a:buNone/>
            </a:pPr>
            <a:r>
              <a:rPr kumimoji="1" lang="ja-JP" altLang="en-US" sz="2000" dirty="0" smtClean="0">
                <a:solidFill>
                  <a:srgbClr val="FF6600"/>
                </a:solidFill>
                <a:latin typeface="UD デジタル 教科書体 NP-B" panose="02020700000000000000" pitchFamily="18" charset="-128"/>
                <a:ea typeface="UD デジタル 教科書体 NP-B" panose="02020700000000000000" pitchFamily="18" charset="-128"/>
              </a:rPr>
              <a:t>せいじ</a:t>
            </a:r>
            <a:endParaRPr kumimoji="1" lang="en-US" altLang="ja-JP" sz="20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1"/>
          <p:cNvSpPr txBox="1">
            <a:spLocks/>
          </p:cNvSpPr>
          <p:nvPr/>
        </p:nvSpPr>
        <p:spPr>
          <a:xfrm>
            <a:off x="152400" y="1752600"/>
            <a:ext cx="91440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fontAlgn="auto">
              <a:spcAft>
                <a:spcPts val="0"/>
              </a:spcAft>
              <a:buFont typeface="Arial" pitchFamily="34" charset="0"/>
              <a:buNone/>
            </a:pPr>
            <a:r>
              <a:rPr lang="ja-JP" altLang="en-US" sz="4400" dirty="0" smtClean="0">
                <a:solidFill>
                  <a:srgbClr val="FF6600"/>
                </a:solidFill>
                <a:latin typeface="UD デジタル 教科書体 NP-B" panose="02020700000000000000" pitchFamily="18" charset="-128"/>
                <a:ea typeface="UD デジタル 教科書体 NP-B" panose="02020700000000000000" pitchFamily="18" charset="-128"/>
              </a:rPr>
              <a:t>　１  政治とは？</a:t>
            </a:r>
            <a:endParaRPr lang="en-US" altLang="ja-JP" sz="4400" dirty="0" smtClean="0">
              <a:solidFill>
                <a:srgbClr val="FF6600"/>
              </a:solidFill>
              <a:latin typeface="UD デジタル 教科書体 NP-B" panose="02020700000000000000" pitchFamily="18" charset="-128"/>
              <a:ea typeface="UD デジタル 教科書体 NP-B" panose="02020700000000000000" pitchFamily="18" charset="-128"/>
            </a:endParaRPr>
          </a:p>
          <a:p>
            <a:pPr marL="109537" indent="0" fontAlgn="auto">
              <a:spcAft>
                <a:spcPts val="0"/>
              </a:spcAft>
              <a:buFont typeface="Arial" pitchFamily="34" charset="0"/>
              <a:buNone/>
            </a:pPr>
            <a:r>
              <a:rPr lang="ja-JP" altLang="en-US" sz="4400" dirty="0" smtClean="0">
                <a:solidFill>
                  <a:srgbClr val="FF6600"/>
                </a:solidFill>
                <a:latin typeface="UD デジタル 教科書体 NP-B" panose="02020700000000000000" pitchFamily="18" charset="-128"/>
                <a:ea typeface="UD デジタル 教科書体 NP-B" panose="02020700000000000000" pitchFamily="18" charset="-128"/>
              </a:rPr>
              <a:t>　　    選挙とは？</a:t>
            </a:r>
            <a:endParaRPr lang="en-US" altLang="ja-JP" sz="4400" dirty="0" smtClean="0">
              <a:solidFill>
                <a:srgbClr val="FF6600"/>
              </a:solidFill>
              <a:latin typeface="UD デジタル 教科書体 NP-B" panose="02020700000000000000" pitchFamily="18" charset="-128"/>
              <a:ea typeface="UD デジタル 教科書体 NP-B" panose="02020700000000000000" pitchFamily="18" charset="-128"/>
            </a:endParaRPr>
          </a:p>
          <a:p>
            <a:pPr marL="109537" indent="0" fontAlgn="auto">
              <a:spcAft>
                <a:spcPts val="0"/>
              </a:spcAft>
              <a:buFont typeface="Arial" pitchFamily="34" charset="0"/>
              <a:buNone/>
            </a:pPr>
            <a:r>
              <a:rPr lang="ja-JP" altLang="en-US" sz="4000" dirty="0" smtClean="0">
                <a:solidFill>
                  <a:srgbClr val="FF6600"/>
                </a:solidFill>
                <a:latin typeface="UD デジタル 教科書体 NP-B" panose="02020700000000000000" pitchFamily="18" charset="-128"/>
                <a:ea typeface="UD デジタル 教科書体 NP-B" panose="02020700000000000000" pitchFamily="18" charset="-128"/>
              </a:rPr>
              <a:t>　　   </a:t>
            </a:r>
            <a:r>
              <a:rPr lang="ja-JP" altLang="en-US" dirty="0" smtClean="0">
                <a:solidFill>
                  <a:srgbClr val="FF6600"/>
                </a:solidFill>
                <a:latin typeface="UD デジタル 教科書体 NP-B" panose="02020700000000000000" pitchFamily="18" charset="-128"/>
                <a:ea typeface="UD デジタル 教科書体 NP-B" panose="02020700000000000000" pitchFamily="18" charset="-128"/>
              </a:rPr>
              <a:t>～投票には いかなきゃいけない？～</a:t>
            </a:r>
            <a:endParaRPr lang="en-US" altLang="ja-JP" dirty="0" smtClean="0">
              <a:solidFill>
                <a:srgbClr val="FF6600"/>
              </a:solidFill>
              <a:latin typeface="UD デジタル 教科書体 NP-B" panose="02020700000000000000" pitchFamily="18" charset="-128"/>
              <a:ea typeface="UD デジタル 教科書体 NP-B" panose="02020700000000000000" pitchFamily="18" charset="-128"/>
            </a:endParaRPr>
          </a:p>
          <a:p>
            <a:pPr marL="109537" indent="0" fontAlgn="auto">
              <a:spcAft>
                <a:spcPts val="0"/>
              </a:spcAft>
              <a:buFont typeface="Arial" pitchFamily="34" charset="0"/>
              <a:buNone/>
            </a:pPr>
            <a:endParaRPr lang="en-US" altLang="ja-JP" sz="4000" dirty="0" smtClean="0">
              <a:solidFill>
                <a:srgbClr val="FF6600"/>
              </a:solidFill>
              <a:latin typeface="UD デジタル 教科書体 NP-B" panose="02020700000000000000" pitchFamily="18" charset="-128"/>
              <a:ea typeface="UD デジタル 教科書体 NP-B" panose="02020700000000000000" pitchFamily="18" charset="-128"/>
            </a:endParaRPr>
          </a:p>
          <a:p>
            <a:pPr marL="109537" indent="0" fontAlgn="auto">
              <a:spcAft>
                <a:spcPts val="0"/>
              </a:spcAft>
              <a:buFont typeface="Arial" pitchFamily="34" charset="0"/>
              <a:buNone/>
            </a:pPr>
            <a:r>
              <a:rPr lang="ja-JP" altLang="en-US" sz="4400" dirty="0" smtClean="0">
                <a:solidFill>
                  <a:srgbClr val="FF6600"/>
                </a:solidFill>
                <a:latin typeface="UD デジタル 教科書体 NP-B" panose="02020700000000000000" pitchFamily="18" charset="-128"/>
                <a:ea typeface="UD デジタル 教科書体 NP-B" panose="02020700000000000000" pitchFamily="18" charset="-128"/>
              </a:rPr>
              <a:t>　 ２　投票ってとてもカンタン！</a:t>
            </a:r>
            <a:endParaRPr lang="en-US" altLang="ja-JP" sz="4400" dirty="0" smtClean="0">
              <a:solidFill>
                <a:srgbClr val="FF6600"/>
              </a:solidFill>
              <a:latin typeface="UD デジタル 教科書体 NP-B" panose="02020700000000000000" pitchFamily="18" charset="-128"/>
              <a:ea typeface="UD デジタル 教科書体 NP-B" panose="02020700000000000000" pitchFamily="18" charset="-128"/>
            </a:endParaRPr>
          </a:p>
          <a:p>
            <a:pPr marL="109537" indent="0" fontAlgn="auto">
              <a:spcAft>
                <a:spcPts val="0"/>
              </a:spcAft>
              <a:buFont typeface="Arial" pitchFamily="34" charset="0"/>
              <a:buNone/>
            </a:pPr>
            <a:r>
              <a:rPr lang="ja-JP" altLang="en-US" sz="4000" dirty="0" smtClean="0">
                <a:solidFill>
                  <a:srgbClr val="FF6600"/>
                </a:solidFill>
                <a:latin typeface="UD デジタル 教科書体 NP-B" panose="02020700000000000000" pitchFamily="18" charset="-128"/>
                <a:ea typeface="UD デジタル 教科書体 NP-B" panose="02020700000000000000" pitchFamily="18" charset="-128"/>
              </a:rPr>
              <a:t>　　 　</a:t>
            </a:r>
            <a:r>
              <a:rPr lang="ja-JP" altLang="en-US" dirty="0" smtClean="0">
                <a:solidFill>
                  <a:srgbClr val="FF6600"/>
                </a:solidFill>
                <a:latin typeface="UD デジタル 教科書体 NP-B" panose="02020700000000000000" pitchFamily="18" charset="-128"/>
                <a:ea typeface="UD デジタル 教科書体 NP-B" panose="02020700000000000000" pitchFamily="18" charset="-128"/>
              </a:rPr>
              <a:t>～投票を体験しよう～</a:t>
            </a:r>
            <a:endParaRPr lang="en-US" altLang="ja-JP" dirty="0" smtClean="0">
              <a:solidFill>
                <a:srgbClr val="FF6600"/>
              </a:solidFill>
              <a:latin typeface="UD デジタル 教科書体 NP-B" panose="02020700000000000000" pitchFamily="18" charset="-128"/>
              <a:ea typeface="UD デジタル 教科書体 NP-B" panose="02020700000000000000" pitchFamily="18" charset="-128"/>
            </a:endParaRPr>
          </a:p>
          <a:p>
            <a:pPr marL="109537" indent="0" fontAlgn="auto">
              <a:spcAft>
                <a:spcPts val="0"/>
              </a:spcAft>
              <a:buFont typeface="Arial" pitchFamily="34" charset="0"/>
              <a:buNone/>
            </a:pPr>
            <a:endParaRPr lang="en-US" altLang="ja-JP" sz="40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7" name="コンテンツ プレースホルダー 1"/>
          <p:cNvSpPr txBox="1">
            <a:spLocks/>
          </p:cNvSpPr>
          <p:nvPr/>
        </p:nvSpPr>
        <p:spPr>
          <a:xfrm>
            <a:off x="2051720" y="2236802"/>
            <a:ext cx="1368152" cy="400110"/>
          </a:xfrm>
          <a:prstGeom prst="rect">
            <a:avLst/>
          </a:prstGeom>
        </p:spPr>
        <p:txBody>
          <a:bodyPr vert="horz"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6600"/>
                </a:solidFill>
                <a:latin typeface="UD デジタル 教科書体 NP-B" panose="02020700000000000000" pitchFamily="18" charset="-128"/>
                <a:ea typeface="UD デジタル 教科書体 NP-B" panose="02020700000000000000" pitchFamily="18" charset="-128"/>
              </a:rPr>
              <a:t>せんきょ</a:t>
            </a:r>
            <a:endParaRPr lang="en-US" altLang="ja-JP" sz="20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8" name="コンテンツ プレースホルダー 1"/>
          <p:cNvSpPr txBox="1">
            <a:spLocks/>
          </p:cNvSpPr>
          <p:nvPr/>
        </p:nvSpPr>
        <p:spPr>
          <a:xfrm>
            <a:off x="1855955" y="2992886"/>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6600"/>
                </a:solidFill>
                <a:latin typeface="UD デジタル 教科書体 NP-B" panose="02020700000000000000" pitchFamily="18" charset="-128"/>
                <a:ea typeface="UD デジタル 教科書体 NP-B" panose="02020700000000000000" pitchFamily="18" charset="-128"/>
              </a:rPr>
              <a:t>とうひょう</a:t>
            </a:r>
            <a:endParaRPr lang="en-US" altLang="ja-JP" sz="20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10" name="コンテンツ プレースホルダー 1"/>
          <p:cNvSpPr txBox="1">
            <a:spLocks/>
          </p:cNvSpPr>
          <p:nvPr/>
        </p:nvSpPr>
        <p:spPr>
          <a:xfrm>
            <a:off x="1953837" y="4235614"/>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6600"/>
                </a:solidFill>
                <a:latin typeface="UD デジタル 教科書体 NP-B" panose="02020700000000000000" pitchFamily="18" charset="-128"/>
                <a:ea typeface="UD デジタル 教科書体 NP-B" panose="02020700000000000000" pitchFamily="18" charset="-128"/>
              </a:rPr>
              <a:t>とうひょう</a:t>
            </a:r>
            <a:endParaRPr lang="en-US" altLang="ja-JP" sz="20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11" name="コンテンツ プレースホルダー 1"/>
          <p:cNvSpPr txBox="1">
            <a:spLocks/>
          </p:cNvSpPr>
          <p:nvPr/>
        </p:nvSpPr>
        <p:spPr>
          <a:xfrm>
            <a:off x="1993901" y="5095040"/>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6600"/>
                </a:solidFill>
                <a:latin typeface="UD デジタル 教科書体 NP-B" panose="02020700000000000000" pitchFamily="18" charset="-128"/>
                <a:ea typeface="UD デジタル 教科書体 NP-B" panose="02020700000000000000" pitchFamily="18" charset="-128"/>
              </a:rPr>
              <a:t>とうひょう</a:t>
            </a:r>
            <a:endParaRPr lang="en-US" altLang="ja-JP" sz="20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12" name="コンテンツ プレースホルダー 1"/>
          <p:cNvSpPr txBox="1">
            <a:spLocks/>
          </p:cNvSpPr>
          <p:nvPr/>
        </p:nvSpPr>
        <p:spPr>
          <a:xfrm>
            <a:off x="3275856" y="5095040"/>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6600"/>
                </a:solidFill>
                <a:latin typeface="UD デジタル 教科書体 NP-B" panose="02020700000000000000" pitchFamily="18" charset="-128"/>
                <a:ea typeface="UD デジタル 教科書体 NP-B" panose="02020700000000000000" pitchFamily="18" charset="-128"/>
              </a:rPr>
              <a:t>たいけん</a:t>
            </a:r>
            <a:endParaRPr lang="en-US" altLang="ja-JP" sz="20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216094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Grp="1"/>
          </p:cNvSpPr>
          <p:nvPr>
            <p:ph idx="1"/>
          </p:nvPr>
        </p:nvSpPr>
        <p:spPr>
          <a:xfrm>
            <a:off x="653720" y="1628800"/>
            <a:ext cx="8229600" cy="4525963"/>
          </a:xfrm>
        </p:spPr>
        <p:txBody>
          <a:bodyPr/>
          <a:lstStyle/>
          <a:p>
            <a:pPr algn="ctr">
              <a:buFont typeface="Wingdings 3" pitchFamily="18" charset="2"/>
              <a:buNone/>
            </a:pPr>
            <a:endParaRPr lang="ja-JP" altLang="en-US" dirty="0" smtClean="0">
              <a:latin typeface="HGS創英角ｺﾞｼｯｸUB" panose="020B0900000000000000" pitchFamily="50" charset="-128"/>
              <a:ea typeface="HGS創英角ｺﾞｼｯｸUB" panose="020B0900000000000000" pitchFamily="50" charset="-128"/>
            </a:endParaRPr>
          </a:p>
          <a:p>
            <a:pPr algn="ctr">
              <a:buFont typeface="Wingdings 3" pitchFamily="18" charset="2"/>
              <a:buNone/>
            </a:pPr>
            <a:endParaRPr lang="ja-JP" altLang="en-US" dirty="0" smtClean="0">
              <a:latin typeface="HGS創英角ｺﾞｼｯｸUB" panose="020B0900000000000000" pitchFamily="50" charset="-128"/>
              <a:ea typeface="HGS創英角ｺﾞｼｯｸUB" panose="020B0900000000000000" pitchFamily="50" charset="-128"/>
            </a:endParaRPr>
          </a:p>
          <a:p>
            <a:pPr algn="ctr">
              <a:buFont typeface="Wingdings 3" pitchFamily="18" charset="2"/>
              <a:buNone/>
            </a:pPr>
            <a:endParaRPr lang="ja-JP" altLang="en-US" dirty="0" smtClean="0">
              <a:latin typeface="HGS創英角ｺﾞｼｯｸUB" panose="020B0900000000000000" pitchFamily="50" charset="-128"/>
              <a:ea typeface="HGS創英角ｺﾞｼｯｸUB" panose="020B0900000000000000" pitchFamily="50" charset="-128"/>
            </a:endParaRPr>
          </a:p>
          <a:p>
            <a:pPr algn="ctr">
              <a:buFont typeface="Wingdings 3" pitchFamily="18" charset="2"/>
              <a:buNone/>
            </a:pPr>
            <a:r>
              <a:rPr lang="ja-JP" altLang="en-US" sz="4800" dirty="0" smtClean="0">
                <a:solidFill>
                  <a:srgbClr val="0000FF"/>
                </a:solidFill>
                <a:latin typeface="HGS創英角ｺﾞｼｯｸUB" panose="020B0900000000000000" pitchFamily="50" charset="-128"/>
                <a:ea typeface="HGS創英角ｺﾞｼｯｸUB" panose="020B0900000000000000" pitchFamily="50" charset="-128"/>
              </a:rPr>
              <a:t>それでは、</a:t>
            </a:r>
            <a:endParaRPr lang="en-US" altLang="ja-JP" sz="4800" dirty="0" smtClean="0">
              <a:solidFill>
                <a:srgbClr val="0000FF"/>
              </a:solidFill>
              <a:latin typeface="HGS創英角ｺﾞｼｯｸUB" panose="020B0900000000000000" pitchFamily="50" charset="-128"/>
              <a:ea typeface="HGS創英角ｺﾞｼｯｸUB" panose="020B0900000000000000" pitchFamily="50" charset="-128"/>
            </a:endParaRPr>
          </a:p>
          <a:p>
            <a:pPr algn="ctr">
              <a:buFont typeface="Wingdings 3" pitchFamily="18" charset="2"/>
              <a:buNone/>
            </a:pPr>
            <a:r>
              <a:rPr lang="ja-JP" altLang="en-US" sz="4800" dirty="0" smtClean="0">
                <a:solidFill>
                  <a:srgbClr val="0000FF"/>
                </a:solidFill>
                <a:latin typeface="HGS創英角ｺﾞｼｯｸUB" panose="020B0900000000000000" pitchFamily="50" charset="-128"/>
                <a:ea typeface="HGS創英角ｺﾞｼｯｸUB" panose="020B0900000000000000" pitchFamily="50" charset="-128"/>
              </a:rPr>
              <a:t>投票を体験してみましょう！</a:t>
            </a:r>
          </a:p>
        </p:txBody>
      </p:sp>
      <p:pic>
        <p:nvPicPr>
          <p:cNvPr id="1026" name="Picture 2" descr="C:\Users\213939\Desktop\デザイン\ご当地めいすいくん\(確定)もも.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6116" y="571480"/>
            <a:ext cx="2562602" cy="2558090"/>
          </a:xfrm>
          <a:prstGeom prst="rect">
            <a:avLst/>
          </a:prstGeom>
          <a:noFill/>
        </p:spPr>
      </p:pic>
      <p:sp>
        <p:nvSpPr>
          <p:cNvPr id="4" name="タイトル 2"/>
          <p:cNvSpPr txBox="1">
            <a:spLocks/>
          </p:cNvSpPr>
          <p:nvPr/>
        </p:nvSpPr>
        <p:spPr>
          <a:xfrm>
            <a:off x="-24595" y="3911633"/>
            <a:ext cx="2952328" cy="744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0000FF"/>
                </a:solidFill>
                <a:latin typeface="HGS創英角ﾎﾟｯﾌﾟ体" pitchFamily="50" charset="-128"/>
                <a:ea typeface="HGS創英角ﾎﾟｯﾌﾟ体" pitchFamily="50" charset="-128"/>
              </a:rPr>
              <a:t>とうひょう</a:t>
            </a:r>
            <a:endParaRPr lang="ja-JP" altLang="en-US" sz="2000" dirty="0">
              <a:solidFill>
                <a:srgbClr val="0000FF"/>
              </a:solidFill>
              <a:latin typeface="HGS創英角ﾎﾟｯﾌﾟ体" pitchFamily="50" charset="-128"/>
              <a:ea typeface="HGS創英角ﾎﾟｯﾌﾟ体" pitchFamily="50" charset="-128"/>
            </a:endParaRPr>
          </a:p>
        </p:txBody>
      </p:sp>
      <p:sp>
        <p:nvSpPr>
          <p:cNvPr id="5" name="タイトル 2"/>
          <p:cNvSpPr txBox="1">
            <a:spLocks/>
          </p:cNvSpPr>
          <p:nvPr/>
        </p:nvSpPr>
        <p:spPr>
          <a:xfrm>
            <a:off x="1816192" y="3911632"/>
            <a:ext cx="2952328" cy="744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0000FF"/>
                </a:solidFill>
                <a:latin typeface="HGS創英角ﾎﾟｯﾌﾟ体" pitchFamily="50" charset="-128"/>
                <a:ea typeface="HGS創英角ﾎﾟｯﾌﾟ体" pitchFamily="50" charset="-128"/>
              </a:rPr>
              <a:t>たいけん</a:t>
            </a:r>
            <a:endParaRPr lang="ja-JP" altLang="en-US" sz="2000" dirty="0">
              <a:solidFill>
                <a:srgbClr val="0000FF"/>
              </a:solidFill>
              <a:latin typeface="HGS創英角ﾎﾟｯﾌﾟ体" pitchFamily="50" charset="-128"/>
              <a:ea typeface="HGS創英角ﾎﾟｯﾌﾟ体" pitchFamily="50" charset="-128"/>
            </a:endParaRPr>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868" b="96529" l="0" r="99194"/>
                    </a14:imgEffect>
                  </a14:imgLayer>
                </a14:imgProps>
              </a:ext>
              <a:ext uri="{28A0092B-C50C-407E-A947-70E740481C1C}">
                <a14:useLocalDpi xmlns:a14="http://schemas.microsoft.com/office/drawing/2010/main"/>
              </a:ext>
            </a:extLst>
          </a:blip>
          <a:srcRect/>
          <a:stretch/>
        </p:blipFill>
        <p:spPr>
          <a:xfrm>
            <a:off x="6048501" y="3472443"/>
            <a:ext cx="3024337" cy="1973095"/>
          </a:xfrm>
          <a:prstGeom prst="rect">
            <a:avLst/>
          </a:prstGeom>
        </p:spPr>
      </p:pic>
      <p:pic>
        <p:nvPicPr>
          <p:cNvPr id="4" name="図 3"/>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245" b="99020" l="200" r="98800"/>
                    </a14:imgEffect>
                  </a14:imgLayer>
                </a14:imgProps>
              </a:ext>
              <a:ext uri="{28A0092B-C50C-407E-A947-70E740481C1C}">
                <a14:useLocalDpi xmlns:a14="http://schemas.microsoft.com/office/drawing/2010/main"/>
              </a:ext>
            </a:extLst>
          </a:blip>
          <a:srcRect/>
          <a:stretch/>
        </p:blipFill>
        <p:spPr>
          <a:xfrm flipH="1">
            <a:off x="3140570" y="3284984"/>
            <a:ext cx="2892964" cy="1993886"/>
          </a:xfrm>
          <a:prstGeom prst="rect">
            <a:avLst/>
          </a:prstGeom>
        </p:spPr>
      </p:pic>
      <p:pic>
        <p:nvPicPr>
          <p:cNvPr id="2050" name="Picture 2" descr="C:\Users\213939\Desktop\デザイン\(確定)フラ.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3704" b="96296" l="3085" r="96144">
                        <a14:foregroundMark x1="20051" y1="33069" x2="20051" y2="33069"/>
                        <a14:foregroundMark x1="16195" y1="29894" x2="21594" y2="37831"/>
                        <a14:foregroundMark x1="82005" y1="30688" x2="77378" y2="38889"/>
                      </a14:backgroundRemoval>
                    </a14:imgEffect>
                  </a14:imgLayer>
                </a14:imgProps>
              </a:ext>
              <a:ext uri="{28A0092B-C50C-407E-A947-70E740481C1C}">
                <a14:useLocalDpi xmlns:a14="http://schemas.microsoft.com/office/drawing/2010/main"/>
              </a:ext>
            </a:extLst>
          </a:blip>
          <a:srcRect/>
          <a:stretch>
            <a:fillRect/>
          </a:stretch>
        </p:blipFill>
        <p:spPr bwMode="auto">
          <a:xfrm>
            <a:off x="3254591" y="4700784"/>
            <a:ext cx="2469537" cy="2400938"/>
          </a:xfrm>
          <a:prstGeom prst="rect">
            <a:avLst/>
          </a:prstGeom>
          <a:noFill/>
        </p:spPr>
      </p:pic>
      <p:sp>
        <p:nvSpPr>
          <p:cNvPr id="3" name="タイトル 2"/>
          <p:cNvSpPr>
            <a:spLocks noGrp="1"/>
          </p:cNvSpPr>
          <p:nvPr>
            <p:ph type="title"/>
          </p:nvPr>
        </p:nvSpPr>
        <p:spPr>
          <a:xfrm>
            <a:off x="457200" y="188640"/>
            <a:ext cx="8229600" cy="1143000"/>
          </a:xfrm>
        </p:spPr>
        <p:txBody>
          <a:bodyPr>
            <a:normAutofit/>
          </a:bodyPr>
          <a:lstStyle/>
          <a:p>
            <a:r>
              <a:rPr kumimoji="1" lang="ja-JP" altLang="en-US" sz="4800" dirty="0" smtClean="0">
                <a:solidFill>
                  <a:srgbClr val="0000FF"/>
                </a:solidFill>
                <a:latin typeface="HGS創英角ﾎﾟｯﾌﾟ体" pitchFamily="50" charset="-128"/>
                <a:ea typeface="HGS創英角ﾎﾟｯﾌﾟ体" pitchFamily="50" charset="-128"/>
              </a:rPr>
              <a:t>政治</a:t>
            </a:r>
            <a:r>
              <a:rPr lang="ja-JP" altLang="en-US" sz="4800" dirty="0" smtClean="0">
                <a:solidFill>
                  <a:srgbClr val="0000FF"/>
                </a:solidFill>
                <a:latin typeface="HGS創英角ﾎﾟｯﾌﾟ体" pitchFamily="50" charset="-128"/>
                <a:ea typeface="HGS創英角ﾎﾟｯﾌﾟ体" pitchFamily="50" charset="-128"/>
              </a:rPr>
              <a:t>とは</a:t>
            </a:r>
            <a:r>
              <a:rPr kumimoji="1" lang="ja-JP" altLang="en-US" sz="4800" dirty="0" smtClean="0">
                <a:solidFill>
                  <a:srgbClr val="0000FF"/>
                </a:solidFill>
                <a:latin typeface="HGS創英角ﾎﾟｯﾌﾟ体" pitchFamily="50" charset="-128"/>
                <a:ea typeface="HGS創英角ﾎﾟｯﾌﾟ体" pitchFamily="50" charset="-128"/>
              </a:rPr>
              <a:t>？</a:t>
            </a:r>
            <a:endParaRPr kumimoji="1" lang="ja-JP" altLang="en-US" sz="4800" dirty="0">
              <a:solidFill>
                <a:srgbClr val="0000FF"/>
              </a:solidFill>
              <a:latin typeface="HGS創英角ﾎﾟｯﾌﾟ体" pitchFamily="50" charset="-128"/>
              <a:ea typeface="HGS創英角ﾎﾟｯﾌﾟ体" pitchFamily="50" charset="-128"/>
            </a:endParaRPr>
          </a:p>
        </p:txBody>
      </p:sp>
      <p:sp>
        <p:nvSpPr>
          <p:cNvPr id="5" name="サブタイトル 2"/>
          <p:cNvSpPr txBox="1">
            <a:spLocks/>
          </p:cNvSpPr>
          <p:nvPr/>
        </p:nvSpPr>
        <p:spPr bwMode="auto">
          <a:xfrm>
            <a:off x="107504" y="1271596"/>
            <a:ext cx="8893652" cy="184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360000" indent="-360000">
              <a:lnSpc>
                <a:spcPct val="120000"/>
              </a:lnSpc>
              <a:buFont typeface="Wingdings" panose="05000000000000000000" pitchFamily="2" charset="2"/>
              <a:buChar char="l"/>
            </a:pPr>
            <a:r>
              <a:rPr lang="ja-JP" altLang="en-US" sz="3600" dirty="0" smtClean="0">
                <a:latin typeface="UD デジタル 教科書体 NP-B" panose="02020700000000000000" pitchFamily="18" charset="-128"/>
                <a:ea typeface="UD デジタル 教科書体 NP-B" panose="02020700000000000000" pitchFamily="18" charset="-128"/>
              </a:rPr>
              <a:t>みんなのくらしに必要な</a:t>
            </a:r>
            <a:r>
              <a:rPr lang="en-US" altLang="ja-JP" sz="3600" dirty="0" smtClean="0">
                <a:latin typeface="UD デジタル 教科書体 NP-B" panose="02020700000000000000" pitchFamily="18" charset="-128"/>
                <a:ea typeface="UD デジタル 教科書体 NP-B" panose="02020700000000000000" pitchFamily="18" charset="-128"/>
              </a:rPr>
              <a:t/>
            </a:r>
            <a:br>
              <a:rPr lang="en-US" altLang="ja-JP" sz="3600" dirty="0" smtClean="0">
                <a:latin typeface="UD デジタル 教科書体 NP-B" panose="02020700000000000000" pitchFamily="18" charset="-128"/>
                <a:ea typeface="UD デジタル 教科書体 NP-B" panose="02020700000000000000" pitchFamily="18" charset="-128"/>
              </a:rPr>
            </a:br>
            <a:r>
              <a:rPr lang="ja-JP" altLang="en-US" sz="3600" dirty="0" smtClean="0">
                <a:latin typeface="UD デジタル 教科書体 NP-B" panose="02020700000000000000" pitchFamily="18" charset="-128"/>
                <a:ea typeface="UD デジタル 教科書体 NP-B" panose="02020700000000000000" pitchFamily="18" charset="-128"/>
              </a:rPr>
              <a:t>　　　　　　　いろいろなことを決める。</a:t>
            </a:r>
            <a:endParaRPr lang="en-US" altLang="ja-JP" sz="3600" dirty="0">
              <a:latin typeface="UD デジタル 教科書体 NP-B" panose="02020700000000000000" pitchFamily="18" charset="-128"/>
              <a:ea typeface="UD デジタル 教科書体 NP-B" panose="02020700000000000000" pitchFamily="18" charset="-128"/>
            </a:endParaRPr>
          </a:p>
          <a:p>
            <a:pPr marL="360000" indent="-360000">
              <a:lnSpc>
                <a:spcPct val="120000"/>
              </a:lnSpc>
              <a:buFont typeface="Wingdings" panose="05000000000000000000" pitchFamily="2" charset="2"/>
              <a:buChar char="l"/>
            </a:pPr>
            <a:r>
              <a:rPr lang="ja-JP" altLang="en-US" sz="3600" dirty="0" smtClean="0">
                <a:latin typeface="UD デジタル 教科書体 NP-B" panose="02020700000000000000" pitchFamily="18" charset="-128"/>
                <a:ea typeface="UD デジタル 教科書体 NP-B" panose="02020700000000000000" pitchFamily="18" charset="-128"/>
              </a:rPr>
              <a:t>税金</a:t>
            </a:r>
            <a:r>
              <a:rPr lang="ja-JP" altLang="en-US" sz="3600" dirty="0">
                <a:latin typeface="UD デジタル 教科書体 NP-B" panose="02020700000000000000" pitchFamily="18" charset="-128"/>
                <a:ea typeface="UD デジタル 教科書体 NP-B" panose="02020700000000000000" pitchFamily="18" charset="-128"/>
              </a:rPr>
              <a:t>をどのよう</a:t>
            </a:r>
            <a:r>
              <a:rPr lang="ja-JP" altLang="en-US" sz="3600" dirty="0" smtClean="0">
                <a:latin typeface="UD デジタル 教科書体 NP-B" panose="02020700000000000000" pitchFamily="18" charset="-128"/>
                <a:ea typeface="UD デジタル 教科書体 NP-B" panose="02020700000000000000" pitchFamily="18" charset="-128"/>
              </a:rPr>
              <a:t>につかうかを決める</a:t>
            </a:r>
            <a:r>
              <a:rPr lang="ja-JP" altLang="en-US" sz="3600" dirty="0">
                <a:latin typeface="UD デジタル 教科書体 NP-B" panose="02020700000000000000" pitchFamily="18" charset="-128"/>
                <a:ea typeface="UD デジタル 教科書体 NP-B" panose="02020700000000000000" pitchFamily="18" charset="-128"/>
              </a:rPr>
              <a:t>。</a:t>
            </a:r>
          </a:p>
          <a:p>
            <a:pPr marL="109537" indent="-360000">
              <a:lnSpc>
                <a:spcPct val="120000"/>
              </a:lnSpc>
              <a:buNone/>
            </a:pPr>
            <a:endParaRPr lang="ja-JP" altLang="en-US" sz="3600" dirty="0" smtClean="0">
              <a:latin typeface="UD デジタル 教科書体 NP-B" panose="02020700000000000000" pitchFamily="18" charset="-128"/>
              <a:ea typeface="UD デジタル 教科書体 NP-B" panose="02020700000000000000" pitchFamily="18" charset="-128"/>
            </a:endParaRPr>
          </a:p>
        </p:txBody>
      </p:sp>
      <p:pic>
        <p:nvPicPr>
          <p:cNvPr id="2053" name="Picture 5" descr="C:\Users\213939\Desktop\デザイン\めいすいくん\02.gif"/>
          <p:cNvPicPr>
            <a:picLocks noChangeAspect="1" noChangeArrowheads="1"/>
          </p:cNvPicPr>
          <p:nvPr/>
        </p:nvPicPr>
        <p:blipFill>
          <a:blip r:embed="rId9"/>
          <a:srcRect/>
          <a:stretch>
            <a:fillRect/>
          </a:stretch>
        </p:blipFill>
        <p:spPr bwMode="auto">
          <a:xfrm>
            <a:off x="485055" y="5223281"/>
            <a:ext cx="1857955" cy="1590409"/>
          </a:xfrm>
          <a:prstGeom prst="rect">
            <a:avLst/>
          </a:prstGeom>
          <a:noFill/>
        </p:spPr>
      </p:pic>
      <p:sp>
        <p:nvSpPr>
          <p:cNvPr id="11" name="角丸四角形吹き出し 10"/>
          <p:cNvSpPr/>
          <p:nvPr/>
        </p:nvSpPr>
        <p:spPr>
          <a:xfrm>
            <a:off x="299209" y="3683678"/>
            <a:ext cx="2928958" cy="1428760"/>
          </a:xfrm>
          <a:prstGeom prst="wedgeRoundRectCallou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latin typeface="HGS創英角ﾎﾟｯﾌﾟ体" pitchFamily="50" charset="-128"/>
                <a:ea typeface="HGS創英角ﾎﾟｯﾌﾟ体" pitchFamily="50" charset="-128"/>
              </a:rPr>
              <a:t>学校を新しく</a:t>
            </a:r>
            <a:endParaRPr kumimoji="1" lang="en-US" altLang="ja-JP" sz="2400" dirty="0" smtClean="0">
              <a:latin typeface="HGS創英角ﾎﾟｯﾌﾟ体" pitchFamily="50" charset="-128"/>
              <a:ea typeface="HGS創英角ﾎﾟｯﾌﾟ体" pitchFamily="50" charset="-128"/>
            </a:endParaRPr>
          </a:p>
          <a:p>
            <a:pPr algn="ctr"/>
            <a:r>
              <a:rPr kumimoji="1" lang="ja-JP" altLang="en-US" sz="2400" dirty="0" smtClean="0">
                <a:latin typeface="HGS創英角ﾎﾟｯﾌﾟ体" pitchFamily="50" charset="-128"/>
                <a:ea typeface="HGS創英角ﾎﾟｯﾌﾟ体" pitchFamily="50" charset="-128"/>
              </a:rPr>
              <a:t>してほしい！</a:t>
            </a:r>
            <a:endParaRPr kumimoji="1" lang="ja-JP" altLang="en-US" sz="2400" dirty="0">
              <a:latin typeface="HGS創英角ﾎﾟｯﾌﾟ体" pitchFamily="50" charset="-128"/>
              <a:ea typeface="HGS創英角ﾎﾟｯﾌﾟ体" pitchFamily="50" charset="-128"/>
            </a:endParaRPr>
          </a:p>
        </p:txBody>
      </p:sp>
      <p:sp>
        <p:nvSpPr>
          <p:cNvPr id="12" name="角丸四角形吹き出し 11"/>
          <p:cNvSpPr/>
          <p:nvPr/>
        </p:nvSpPr>
        <p:spPr>
          <a:xfrm>
            <a:off x="3065140" y="3683678"/>
            <a:ext cx="2857520" cy="1428760"/>
          </a:xfrm>
          <a:prstGeom prst="wedgeRoundRectCallou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smtClean="0">
                <a:latin typeface="HG丸ｺﾞｼｯｸM-PRO" panose="020F0600000000000000" pitchFamily="50" charset="-128"/>
                <a:ea typeface="HG丸ｺﾞｼｯｸM-PRO" panose="020F0600000000000000" pitchFamily="50" charset="-128"/>
              </a:rPr>
              <a:t>公園をつくって</a:t>
            </a:r>
            <a:endParaRPr lang="en-US" altLang="ja-JP" sz="2400" b="1" dirty="0" smtClean="0">
              <a:latin typeface="HG丸ｺﾞｼｯｸM-PRO" panose="020F0600000000000000" pitchFamily="50" charset="-128"/>
              <a:ea typeface="HG丸ｺﾞｼｯｸM-PRO" panose="020F0600000000000000" pitchFamily="50" charset="-128"/>
            </a:endParaRPr>
          </a:p>
          <a:p>
            <a:pPr algn="ctr"/>
            <a:r>
              <a:rPr lang="ja-JP" altLang="en-US" sz="2400" b="1" dirty="0" smtClean="0">
                <a:latin typeface="HG丸ｺﾞｼｯｸM-PRO" panose="020F0600000000000000" pitchFamily="50" charset="-128"/>
                <a:ea typeface="HG丸ｺﾞｼｯｸM-PRO" panose="020F0600000000000000" pitchFamily="50" charset="-128"/>
              </a:rPr>
              <a:t>　　　　ほしいわ</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13" name="角丸四角形吹き出し 12"/>
          <p:cNvSpPr/>
          <p:nvPr/>
        </p:nvSpPr>
        <p:spPr>
          <a:xfrm>
            <a:off x="6147555" y="3572675"/>
            <a:ext cx="2786082" cy="1428760"/>
          </a:xfrm>
          <a:prstGeom prst="wedgeRoundRectCallou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200000"/>
              </a:lnSpc>
            </a:pPr>
            <a:r>
              <a:rPr lang="ja-JP" altLang="en-US" sz="2400" dirty="0" smtClean="0">
                <a:latin typeface="UD デジタル 教科書体 NK-B" panose="02020700000000000000" pitchFamily="18" charset="-128"/>
                <a:ea typeface="UD デジタル 教科書体 NK-B" panose="02020700000000000000" pitchFamily="18" charset="-128"/>
              </a:rPr>
              <a:t>研究施設を</a:t>
            </a:r>
            <a:endParaRPr lang="en-US" altLang="ja-JP" sz="2400" dirty="0" smtClean="0">
              <a:latin typeface="UD デジタル 教科書体 NK-B" panose="02020700000000000000" pitchFamily="18" charset="-128"/>
              <a:ea typeface="UD デジタル 教科書体 NK-B" panose="02020700000000000000" pitchFamily="18" charset="-128"/>
            </a:endParaRPr>
          </a:p>
          <a:p>
            <a:pPr algn="ctr"/>
            <a:r>
              <a:rPr lang="ja-JP" altLang="en-US" sz="2400" dirty="0" smtClean="0">
                <a:latin typeface="UD デジタル 教科書体 NK-B" panose="02020700000000000000" pitchFamily="18" charset="-128"/>
                <a:ea typeface="UD デジタル 教科書体 NK-B" panose="02020700000000000000" pitchFamily="18" charset="-128"/>
              </a:rPr>
              <a:t>新しくしてほしいな</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pic>
        <p:nvPicPr>
          <p:cNvPr id="2051" name="Picture 3" descr="C:\Users\213939\Desktop\デザイン\(確定)野口英世.jpg"/>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ackgroundRemoval t="8472" b="84219" l="9953" r="89810">
                        <a14:foregroundMark x1="25829" y1="46678" x2="62796" y2="71927"/>
                        <a14:foregroundMark x1="46209" y1="74086" x2="78673" y2="46013"/>
                        <a14:foregroundMark x1="25829" y1="49502" x2="35782" y2="63953"/>
                        <a14:foregroundMark x1="38152" y1="65615" x2="43839" y2="70598"/>
                        <a14:foregroundMark x1="41706" y1="70598" x2="64692" y2="52326"/>
                      </a14:backgroundRemoval>
                    </a14:imgEffect>
                  </a14:imgLayer>
                </a14:imgProps>
              </a:ext>
              <a:ext uri="{28A0092B-C50C-407E-A947-70E740481C1C}">
                <a14:useLocalDpi xmlns:a14="http://schemas.microsoft.com/office/drawing/2010/main"/>
              </a:ext>
            </a:extLst>
          </a:blip>
          <a:srcRect b="14400"/>
          <a:stretch/>
        </p:blipFill>
        <p:spPr bwMode="auto">
          <a:xfrm>
            <a:off x="6178413" y="4011188"/>
            <a:ext cx="2533102" cy="3090534"/>
          </a:xfrm>
          <a:prstGeom prst="rect">
            <a:avLst/>
          </a:prstGeom>
          <a:noFill/>
        </p:spPr>
      </p:pic>
      <p:sp>
        <p:nvSpPr>
          <p:cNvPr id="14" name="コンテンツ プレースホルダー 1"/>
          <p:cNvSpPr txBox="1">
            <a:spLocks/>
          </p:cNvSpPr>
          <p:nvPr/>
        </p:nvSpPr>
        <p:spPr>
          <a:xfrm>
            <a:off x="3805093" y="1122761"/>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latin typeface="UD デジタル 教科書体 NP-B" panose="02020700000000000000" pitchFamily="18" charset="-128"/>
                <a:ea typeface="UD デジタル 教科書体 NP-B" panose="02020700000000000000" pitchFamily="18" charset="-128"/>
              </a:rPr>
              <a:t>ひつよう</a:t>
            </a:r>
            <a:endParaRPr lang="en-US" altLang="ja-JP" sz="2000" dirty="0" smtClean="0">
              <a:latin typeface="UD デジタル 教科書体 NP-B" panose="02020700000000000000" pitchFamily="18" charset="-128"/>
              <a:ea typeface="UD デジタル 教科書体 NP-B" panose="02020700000000000000" pitchFamily="18" charset="-128"/>
            </a:endParaRPr>
          </a:p>
        </p:txBody>
      </p:sp>
      <p:sp>
        <p:nvSpPr>
          <p:cNvPr id="15" name="コンテンツ プレースホルダー 1"/>
          <p:cNvSpPr txBox="1">
            <a:spLocks/>
          </p:cNvSpPr>
          <p:nvPr/>
        </p:nvSpPr>
        <p:spPr>
          <a:xfrm>
            <a:off x="199771" y="2510844"/>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latin typeface="UD デジタル 教科書体 NP-B" panose="02020700000000000000" pitchFamily="18" charset="-128"/>
                <a:ea typeface="UD デジタル 教科書体 NP-B" panose="02020700000000000000" pitchFamily="18" charset="-128"/>
              </a:rPr>
              <a:t>ぜいきん</a:t>
            </a:r>
            <a:endParaRPr lang="en-US" altLang="ja-JP" sz="2000" dirty="0" smtClean="0">
              <a:latin typeface="UD デジタル 教科書体 NP-B" panose="02020700000000000000" pitchFamily="18" charset="-128"/>
              <a:ea typeface="UD デジタル 教科書体 NP-B" panose="02020700000000000000" pitchFamily="18" charset="-128"/>
            </a:endParaRPr>
          </a:p>
        </p:txBody>
      </p:sp>
      <p:sp>
        <p:nvSpPr>
          <p:cNvPr id="16" name="コンテンツ プレースホルダー 1"/>
          <p:cNvSpPr txBox="1">
            <a:spLocks/>
          </p:cNvSpPr>
          <p:nvPr/>
        </p:nvSpPr>
        <p:spPr>
          <a:xfrm>
            <a:off x="6778710" y="1718756"/>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latin typeface="UD デジタル 教科書体 NP-B" panose="02020700000000000000" pitchFamily="18" charset="-128"/>
                <a:ea typeface="UD デジタル 教科書体 NP-B" panose="02020700000000000000" pitchFamily="18" charset="-128"/>
              </a:rPr>
              <a:t>き</a:t>
            </a:r>
            <a:endParaRPr lang="en-US" altLang="ja-JP" sz="2000" dirty="0" smtClean="0">
              <a:latin typeface="UD デジタル 教科書体 NP-B" panose="02020700000000000000" pitchFamily="18" charset="-128"/>
              <a:ea typeface="UD デジタル 教科書体 NP-B" panose="02020700000000000000" pitchFamily="18" charset="-128"/>
            </a:endParaRPr>
          </a:p>
        </p:txBody>
      </p:sp>
      <p:sp>
        <p:nvSpPr>
          <p:cNvPr id="17" name="コンテンツ プレースホルダー 1"/>
          <p:cNvSpPr txBox="1">
            <a:spLocks/>
          </p:cNvSpPr>
          <p:nvPr/>
        </p:nvSpPr>
        <p:spPr>
          <a:xfrm>
            <a:off x="5916444" y="2474618"/>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latin typeface="UD デジタル 教科書体 NP-B" panose="02020700000000000000" pitchFamily="18" charset="-128"/>
                <a:ea typeface="UD デジタル 教科書体 NP-B" panose="02020700000000000000" pitchFamily="18" charset="-128"/>
              </a:rPr>
              <a:t>き</a:t>
            </a:r>
            <a:endParaRPr lang="en-US" altLang="ja-JP" sz="2000" dirty="0" smtClean="0">
              <a:latin typeface="UD デジタル 教科書体 NP-B" panose="02020700000000000000" pitchFamily="18" charset="-128"/>
              <a:ea typeface="UD デジタル 教科書体 NP-B" panose="02020700000000000000" pitchFamily="18" charset="-128"/>
            </a:endParaRPr>
          </a:p>
        </p:txBody>
      </p:sp>
      <p:sp>
        <p:nvSpPr>
          <p:cNvPr id="18" name="コンテンツ プレースホルダー 1"/>
          <p:cNvSpPr>
            <a:spLocks noGrp="1"/>
          </p:cNvSpPr>
          <p:nvPr>
            <p:ph idx="1"/>
          </p:nvPr>
        </p:nvSpPr>
        <p:spPr>
          <a:xfrm>
            <a:off x="2843808" y="114984"/>
            <a:ext cx="1368152" cy="400110"/>
          </a:xfrm>
        </p:spPr>
        <p:txBody>
          <a:bodyPr anchor="ctr" anchorCtr="0">
            <a:spAutoFit/>
          </a:bodyPr>
          <a:lstStyle/>
          <a:p>
            <a:pPr marL="109537" indent="0" algn="ctr">
              <a:buNone/>
            </a:pPr>
            <a:r>
              <a:rPr kumimoji="1" lang="ja-JP" altLang="en-US" sz="2000" dirty="0" smtClean="0">
                <a:solidFill>
                  <a:srgbClr val="0000FF"/>
                </a:solidFill>
                <a:latin typeface="UD デジタル 教科書体 NP-B" panose="02020700000000000000" pitchFamily="18" charset="-128"/>
                <a:ea typeface="UD デジタル 教科書体 NP-B" panose="02020700000000000000" pitchFamily="18" charset="-128"/>
              </a:rPr>
              <a:t>せいじ</a:t>
            </a:r>
            <a:endParaRPr kumimoji="1" lang="en-US" altLang="ja-JP" sz="2000" dirty="0" smtClean="0">
              <a:solidFill>
                <a:srgbClr val="0000FF"/>
              </a:solidFill>
              <a:latin typeface="UD デジタル 教科書体 NP-B" panose="02020700000000000000" pitchFamily="18" charset="-128"/>
              <a:ea typeface="UD デジタル 教科書体 NP-B" panose="02020700000000000000" pitchFamily="18" charset="-128"/>
            </a:endParaRPr>
          </a:p>
        </p:txBody>
      </p:sp>
      <p:pic>
        <p:nvPicPr>
          <p:cNvPr id="19" name="図 18"/>
          <p:cNvPicPr>
            <a:picLocks noChangeAspect="1"/>
          </p:cNvPicPr>
          <p:nvPr/>
        </p:nvPicPr>
        <p:blipFill rotWithShape="1">
          <a:blip r:embed="rId12">
            <a:extLst>
              <a:ext uri="{BEBA8EAE-BF5A-486C-A8C5-ECC9F3942E4B}">
                <a14:imgProps xmlns:a14="http://schemas.microsoft.com/office/drawing/2010/main">
                  <a14:imgLayer r:embed="rId13">
                    <a14:imgEffect>
                      <a14:backgroundRemoval t="0" b="98693" l="586" r="98828"/>
                    </a14:imgEffect>
                  </a14:imgLayer>
                </a14:imgProps>
              </a:ext>
              <a:ext uri="{28A0092B-C50C-407E-A947-70E740481C1C}">
                <a14:useLocalDpi xmlns:a14="http://schemas.microsoft.com/office/drawing/2010/main" val="0"/>
              </a:ext>
            </a:extLst>
          </a:blip>
          <a:srcRect l="1551" t="2655" r="1551" b="3676"/>
          <a:stretch/>
        </p:blipFill>
        <p:spPr>
          <a:xfrm flipH="1">
            <a:off x="433640" y="3443198"/>
            <a:ext cx="2703244" cy="1857388"/>
          </a:xfrm>
          <a:prstGeom prst="rect">
            <a:avLst/>
          </a:prstGeom>
        </p:spPr>
      </p:pic>
      <p:sp>
        <p:nvSpPr>
          <p:cNvPr id="20" name="コンテンツ プレースホルダー 1"/>
          <p:cNvSpPr txBox="1">
            <a:spLocks/>
          </p:cNvSpPr>
          <p:nvPr/>
        </p:nvSpPr>
        <p:spPr>
          <a:xfrm>
            <a:off x="239498" y="3840662"/>
            <a:ext cx="2326765" cy="307777"/>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1400" dirty="0">
                <a:latin typeface="UD デジタル 教科書体 NP-B" panose="02020700000000000000" pitchFamily="18" charset="-128"/>
                <a:ea typeface="UD デジタル 教科書体 NP-B" panose="02020700000000000000" pitchFamily="18" charset="-128"/>
              </a:rPr>
              <a:t> </a:t>
            </a:r>
            <a:r>
              <a:rPr lang="ja-JP" altLang="en-US" sz="1400" dirty="0" smtClean="0">
                <a:latin typeface="UD デジタル 教科書体 NP-B" panose="02020700000000000000" pitchFamily="18" charset="-128"/>
                <a:ea typeface="UD デジタル 教科書体 NP-B" panose="02020700000000000000" pitchFamily="18" charset="-128"/>
              </a:rPr>
              <a:t>がっこう　あたら</a:t>
            </a:r>
            <a:endParaRPr lang="en-US" altLang="ja-JP" sz="1400" dirty="0" smtClean="0">
              <a:latin typeface="UD デジタル 教科書体 NP-B" panose="02020700000000000000" pitchFamily="18" charset="-128"/>
              <a:ea typeface="UD デジタル 教科書体 NP-B" panose="02020700000000000000" pitchFamily="18" charset="-128"/>
            </a:endParaRPr>
          </a:p>
        </p:txBody>
      </p:sp>
      <p:sp>
        <p:nvSpPr>
          <p:cNvPr id="21" name="コンテンツ プレースホルダー 1"/>
          <p:cNvSpPr txBox="1">
            <a:spLocks/>
          </p:cNvSpPr>
          <p:nvPr/>
        </p:nvSpPr>
        <p:spPr>
          <a:xfrm>
            <a:off x="2550870" y="3840661"/>
            <a:ext cx="2326765" cy="307777"/>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1400" dirty="0" smtClean="0">
                <a:latin typeface="UD デジタル 教科書体 NP-B" panose="02020700000000000000" pitchFamily="18" charset="-128"/>
                <a:ea typeface="UD デジタル 教科書体 NP-B" panose="02020700000000000000" pitchFamily="18" charset="-128"/>
              </a:rPr>
              <a:t>こうえん</a:t>
            </a:r>
            <a:endParaRPr lang="en-US" altLang="ja-JP" sz="1400" dirty="0" smtClean="0">
              <a:latin typeface="UD デジタル 教科書体 NP-B" panose="02020700000000000000" pitchFamily="18" charset="-128"/>
              <a:ea typeface="UD デジタル 教科書体 NP-B" panose="02020700000000000000" pitchFamily="18" charset="-128"/>
            </a:endParaRPr>
          </a:p>
        </p:txBody>
      </p:sp>
      <p:sp>
        <p:nvSpPr>
          <p:cNvPr id="22" name="コンテンツ プレースホルダー 1"/>
          <p:cNvSpPr txBox="1">
            <a:spLocks/>
          </p:cNvSpPr>
          <p:nvPr/>
        </p:nvSpPr>
        <p:spPr>
          <a:xfrm>
            <a:off x="5290968" y="4284273"/>
            <a:ext cx="2326765" cy="276999"/>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1200" dirty="0" smtClean="0">
                <a:latin typeface="UD デジタル 教科書体 NP-B" panose="02020700000000000000" pitchFamily="18" charset="-128"/>
                <a:ea typeface="UD デジタル 教科書体 NP-B" panose="02020700000000000000" pitchFamily="18" charset="-128"/>
              </a:rPr>
              <a:t>あたら</a:t>
            </a:r>
            <a:endParaRPr lang="en-US" altLang="ja-JP" sz="1200" dirty="0" smtClean="0">
              <a:latin typeface="UD デジタル 教科書体 NP-B" panose="02020700000000000000" pitchFamily="18" charset="-128"/>
              <a:ea typeface="UD デジタル 教科書体 NP-B" panose="02020700000000000000" pitchFamily="18" charset="-128"/>
            </a:endParaRPr>
          </a:p>
        </p:txBody>
      </p:sp>
      <p:sp>
        <p:nvSpPr>
          <p:cNvPr id="23" name="コンテンツ プレースホルダー 1"/>
          <p:cNvSpPr txBox="1">
            <a:spLocks/>
          </p:cNvSpPr>
          <p:nvPr/>
        </p:nvSpPr>
        <p:spPr>
          <a:xfrm>
            <a:off x="5724128" y="3813987"/>
            <a:ext cx="2326765" cy="276999"/>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1200" dirty="0" err="1" smtClean="0">
                <a:latin typeface="UD デジタル 教科書体 NP-B" panose="02020700000000000000" pitchFamily="18" charset="-128"/>
                <a:ea typeface="UD デジタル 教科書体 NP-B" panose="02020700000000000000" pitchFamily="18" charset="-128"/>
              </a:rPr>
              <a:t>けん</a:t>
            </a:r>
            <a:r>
              <a:rPr lang="ja-JP" altLang="en-US" sz="1200" dirty="0" smtClean="0">
                <a:latin typeface="UD デジタル 教科書体 NP-B" panose="02020700000000000000" pitchFamily="18" charset="-128"/>
                <a:ea typeface="UD デジタル 教科書体 NP-B" panose="02020700000000000000" pitchFamily="18" charset="-128"/>
              </a:rPr>
              <a:t>きゅうしせつ</a:t>
            </a:r>
            <a:endParaRPr lang="en-US" altLang="ja-JP" sz="1200" dirty="0" smtClean="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4328204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6512" y="274638"/>
            <a:ext cx="9180512" cy="1143000"/>
          </a:xfrm>
        </p:spPr>
        <p:txBody>
          <a:bodyPr>
            <a:normAutofit/>
          </a:bodyPr>
          <a:lstStyle/>
          <a:p>
            <a:r>
              <a:rPr kumimoji="1" lang="ja-JP" altLang="en-US" sz="4800" dirty="0" smtClean="0">
                <a:solidFill>
                  <a:srgbClr val="0000FF"/>
                </a:solidFill>
                <a:latin typeface="HGS創英角ﾎﾟｯﾌﾟ体" pitchFamily="50" charset="-128"/>
                <a:ea typeface="HGS創英角ﾎﾟｯﾌﾟ体" pitchFamily="50" charset="-128"/>
              </a:rPr>
              <a:t>だれが決めるの？</a:t>
            </a:r>
            <a:endParaRPr kumimoji="1" lang="ja-JP" altLang="en-US" sz="4800" dirty="0">
              <a:solidFill>
                <a:srgbClr val="0000FF"/>
              </a:solidFill>
              <a:latin typeface="HGS創英角ﾎﾟｯﾌﾟ体" pitchFamily="50" charset="-128"/>
              <a:ea typeface="HGS創英角ﾎﾟｯﾌﾟ体" pitchFamily="50" charset="-128"/>
            </a:endParaRPr>
          </a:p>
        </p:txBody>
      </p:sp>
      <p:sp>
        <p:nvSpPr>
          <p:cNvPr id="5" name="サブタイトル 2"/>
          <p:cNvSpPr txBox="1">
            <a:spLocks/>
          </p:cNvSpPr>
          <p:nvPr/>
        </p:nvSpPr>
        <p:spPr bwMode="auto">
          <a:xfrm>
            <a:off x="0" y="1571612"/>
            <a:ext cx="9144000" cy="135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537" indent="0">
              <a:lnSpc>
                <a:spcPct val="120000"/>
              </a:lnSpc>
              <a:buNone/>
            </a:pPr>
            <a:r>
              <a:rPr lang="ja-JP" altLang="en-US" sz="4000" dirty="0" smtClean="0">
                <a:latin typeface="UD デジタル 教科書体 NP-B" panose="02020700000000000000" pitchFamily="18" charset="-128"/>
                <a:ea typeface="UD デジタル 教科書体 NP-B" panose="02020700000000000000" pitchFamily="18" charset="-128"/>
              </a:rPr>
              <a:t>日本は、</a:t>
            </a:r>
            <a:r>
              <a:rPr lang="ja-JP" altLang="en-US" sz="4000" dirty="0" smtClean="0">
                <a:solidFill>
                  <a:srgbClr val="FF0000"/>
                </a:solidFill>
                <a:latin typeface="UD デジタル 教科書体 NP-B" panose="02020700000000000000" pitchFamily="18" charset="-128"/>
                <a:ea typeface="UD デジタル 教科書体 NP-B" panose="02020700000000000000" pitchFamily="18" charset="-128"/>
              </a:rPr>
              <a:t>国のことを決める権利を</a:t>
            </a:r>
            <a:endParaRPr lang="en-US" altLang="ja-JP" sz="400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109537" indent="0">
              <a:lnSpc>
                <a:spcPct val="120000"/>
              </a:lnSpc>
              <a:buNone/>
            </a:pPr>
            <a:r>
              <a:rPr lang="ja-JP" altLang="en-US" sz="4000" dirty="0" smtClean="0">
                <a:solidFill>
                  <a:srgbClr val="FF0000"/>
                </a:solidFill>
                <a:latin typeface="UD デジタル 教科書体 NP-B" panose="02020700000000000000" pitchFamily="18" charset="-128"/>
                <a:ea typeface="UD デジタル 教科書体 NP-B" panose="02020700000000000000" pitchFamily="18" charset="-128"/>
              </a:rPr>
              <a:t>　　　　　　国民がもっている</a:t>
            </a:r>
            <a:r>
              <a:rPr lang="ja-JP" altLang="en-US" sz="4000" dirty="0" smtClean="0">
                <a:latin typeface="UD デジタル 教科書体 NP-B" panose="02020700000000000000" pitchFamily="18" charset="-128"/>
                <a:ea typeface="UD デジタル 教科書体 NP-B" panose="02020700000000000000" pitchFamily="18" charset="-128"/>
              </a:rPr>
              <a:t>国です。</a:t>
            </a:r>
            <a:endParaRPr lang="en-US" altLang="ja-JP" sz="4000" dirty="0" smtClean="0">
              <a:latin typeface="UD デジタル 教科書体 NP-B" panose="02020700000000000000" pitchFamily="18" charset="-128"/>
              <a:ea typeface="UD デジタル 教科書体 NP-B" panose="02020700000000000000" pitchFamily="18" charset="-128"/>
            </a:endParaRPr>
          </a:p>
          <a:p>
            <a:pPr marL="109537" indent="0">
              <a:lnSpc>
                <a:spcPct val="120000"/>
              </a:lnSpc>
              <a:buNone/>
            </a:pPr>
            <a:endParaRPr lang="ja-JP" altLang="en-US" sz="3600" dirty="0" smtClean="0">
              <a:latin typeface="UD デジタル 教科書体 NP-B" panose="02020700000000000000" pitchFamily="18" charset="-128"/>
              <a:ea typeface="UD デジタル 教科書体 NP-B" panose="02020700000000000000" pitchFamily="18" charset="-128"/>
            </a:endParaRPr>
          </a:p>
        </p:txBody>
      </p:sp>
      <p:sp>
        <p:nvSpPr>
          <p:cNvPr id="4" name="サブタイトル 2"/>
          <p:cNvSpPr txBox="1">
            <a:spLocks/>
          </p:cNvSpPr>
          <p:nvPr/>
        </p:nvSpPr>
        <p:spPr bwMode="auto">
          <a:xfrm>
            <a:off x="-30480" y="3078918"/>
            <a:ext cx="917448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537" indent="0">
              <a:lnSpc>
                <a:spcPct val="120000"/>
              </a:lnSpc>
              <a:buNone/>
            </a:pPr>
            <a:r>
              <a:rPr lang="ja-JP" altLang="en-US" sz="4000" dirty="0" smtClean="0">
                <a:latin typeface="UD デジタル 教科書体 NP-B" panose="02020700000000000000" pitchFamily="18" charset="-128"/>
                <a:ea typeface="UD デジタル 教科書体 NP-B" panose="02020700000000000000" pitchFamily="18" charset="-128"/>
              </a:rPr>
              <a:t>つまり、</a:t>
            </a:r>
            <a:endParaRPr lang="en-US" altLang="ja-JP" sz="4000" dirty="0" smtClean="0">
              <a:latin typeface="UD デジタル 教科書体 NP-B" panose="02020700000000000000" pitchFamily="18" charset="-128"/>
              <a:ea typeface="UD デジタル 教科書体 NP-B" panose="02020700000000000000" pitchFamily="18" charset="-128"/>
            </a:endParaRPr>
          </a:p>
          <a:p>
            <a:pPr marL="109537" indent="0">
              <a:lnSpc>
                <a:spcPct val="120000"/>
              </a:lnSpc>
              <a:buNone/>
            </a:pPr>
            <a:r>
              <a:rPr lang="ja-JP" altLang="en-US" sz="4000" dirty="0" smtClean="0">
                <a:latin typeface="UD デジタル 教科書体 NP-B" panose="02020700000000000000" pitchFamily="18" charset="-128"/>
                <a:ea typeface="UD デジタル 教科書体 NP-B" panose="02020700000000000000" pitchFamily="18" charset="-128"/>
              </a:rPr>
              <a:t>自分たちの</a:t>
            </a:r>
            <a:r>
              <a:rPr lang="ja-JP" altLang="en-US" sz="4000" b="1" u="sng" dirty="0" smtClean="0">
                <a:solidFill>
                  <a:srgbClr val="FF0000"/>
                </a:solidFill>
                <a:latin typeface="UD デジタル 教科書体 NP-B" panose="02020700000000000000" pitchFamily="18" charset="-128"/>
                <a:ea typeface="UD デジタル 教科書体 NP-B" panose="02020700000000000000" pitchFamily="18" charset="-128"/>
              </a:rPr>
              <a:t>国をどうしていくか</a:t>
            </a:r>
            <a:r>
              <a:rPr lang="ja-JP" altLang="en-US" sz="4000" dirty="0" smtClean="0">
                <a:latin typeface="UD デジタル 教科書体 NP-B" panose="02020700000000000000" pitchFamily="18" charset="-128"/>
                <a:ea typeface="UD デジタル 教科書体 NP-B" panose="02020700000000000000" pitchFamily="18" charset="-128"/>
              </a:rPr>
              <a:t>を</a:t>
            </a:r>
            <a:endParaRPr lang="en-US" altLang="ja-JP" sz="4000" dirty="0" smtClean="0">
              <a:latin typeface="UD デジタル 教科書体 NP-B" panose="02020700000000000000" pitchFamily="18" charset="-128"/>
              <a:ea typeface="UD デジタル 教科書体 NP-B" panose="02020700000000000000" pitchFamily="18" charset="-128"/>
            </a:endParaRPr>
          </a:p>
          <a:p>
            <a:pPr marL="109537" indent="0">
              <a:lnSpc>
                <a:spcPct val="120000"/>
              </a:lnSpc>
              <a:buNone/>
            </a:pPr>
            <a:r>
              <a:rPr lang="ja-JP" altLang="en-US" sz="4000" dirty="0" smtClean="0">
                <a:latin typeface="UD デジタル 教科書体 NP-B" panose="02020700000000000000" pitchFamily="18" charset="-128"/>
                <a:ea typeface="UD デジタル 教科書体 NP-B" panose="02020700000000000000" pitchFamily="18" charset="-128"/>
              </a:rPr>
              <a:t>自分たちで</a:t>
            </a:r>
            <a:r>
              <a:rPr lang="ja-JP" altLang="en-US" sz="4000" b="1" u="sng" dirty="0" smtClean="0">
                <a:solidFill>
                  <a:srgbClr val="FF0000"/>
                </a:solidFill>
                <a:latin typeface="UD デジタル 教科書体 NP-B" panose="02020700000000000000" pitchFamily="18" charset="-128"/>
                <a:ea typeface="UD デジタル 教科書体 NP-B" panose="02020700000000000000" pitchFamily="18" charset="-128"/>
              </a:rPr>
              <a:t>決める権利をもっている</a:t>
            </a:r>
            <a:endParaRPr lang="en-US" altLang="ja-JP" sz="4000" b="1" u="sng"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109537" indent="0">
              <a:lnSpc>
                <a:spcPct val="120000"/>
              </a:lnSpc>
              <a:buNone/>
            </a:pPr>
            <a:r>
              <a:rPr lang="ja-JP" altLang="en-US" sz="4000" dirty="0" smtClean="0">
                <a:latin typeface="UD デジタル 教科書体 NP-B" panose="02020700000000000000" pitchFamily="18" charset="-128"/>
                <a:ea typeface="UD デジタル 教科書体 NP-B" panose="02020700000000000000" pitchFamily="18" charset="-128"/>
              </a:rPr>
              <a:t>　　　　　　　　　　ということです。</a:t>
            </a:r>
            <a:endParaRPr lang="en-US" altLang="ja-JP" sz="4000" dirty="0" smtClean="0">
              <a:latin typeface="UD デジタル 教科書体 NP-B" panose="02020700000000000000" pitchFamily="18" charset="-128"/>
              <a:ea typeface="UD デジタル 教科書体 NP-B" panose="02020700000000000000" pitchFamily="18" charset="-128"/>
            </a:endParaRPr>
          </a:p>
          <a:p>
            <a:pPr>
              <a:lnSpc>
                <a:spcPct val="120000"/>
              </a:lnSpc>
            </a:pPr>
            <a:endParaRPr lang="ja-JP" altLang="en-US" sz="3600" dirty="0" smtClean="0">
              <a:latin typeface="UD デジタル 教科書体 NP-B" panose="02020700000000000000" pitchFamily="18" charset="-128"/>
              <a:ea typeface="UD デジタル 教科書体 NP-B" panose="02020700000000000000" pitchFamily="18" charset="-128"/>
            </a:endParaRPr>
          </a:p>
        </p:txBody>
      </p:sp>
      <p:sp>
        <p:nvSpPr>
          <p:cNvPr id="6" name="コンテンツ プレースホルダー 1"/>
          <p:cNvSpPr txBox="1">
            <a:spLocks/>
          </p:cNvSpPr>
          <p:nvPr/>
        </p:nvSpPr>
        <p:spPr>
          <a:xfrm>
            <a:off x="2143987" y="4469050"/>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0000"/>
                </a:solidFill>
                <a:latin typeface="UD デジタル 教科書体 NP-B" panose="02020700000000000000" pitchFamily="18" charset="-128"/>
                <a:ea typeface="UD デジタル 教科書体 NP-B" panose="02020700000000000000" pitchFamily="18" charset="-128"/>
              </a:rPr>
              <a:t>き</a:t>
            </a:r>
            <a:endParaRPr lang="en-US" altLang="ja-JP" sz="20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8" name="コンテンツ プレースホルダー 1"/>
          <p:cNvSpPr txBox="1">
            <a:spLocks/>
          </p:cNvSpPr>
          <p:nvPr/>
        </p:nvSpPr>
        <p:spPr>
          <a:xfrm>
            <a:off x="4211960" y="1417638"/>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0000"/>
                </a:solidFill>
                <a:latin typeface="UD デジタル 教科書体 NP-B" panose="02020700000000000000" pitchFamily="18" charset="-128"/>
                <a:ea typeface="UD デジタル 教科書体 NP-B" panose="02020700000000000000" pitchFamily="18" charset="-128"/>
              </a:rPr>
              <a:t>き</a:t>
            </a:r>
            <a:endParaRPr lang="en-US" altLang="ja-JP" sz="20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コンテンツ プレースホルダー 1"/>
          <p:cNvSpPr txBox="1">
            <a:spLocks/>
          </p:cNvSpPr>
          <p:nvPr/>
        </p:nvSpPr>
        <p:spPr>
          <a:xfrm>
            <a:off x="3923928" y="4469050"/>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0000"/>
                </a:solidFill>
                <a:latin typeface="UD デジタル 教科書体 NP-B" panose="02020700000000000000" pitchFamily="18" charset="-128"/>
                <a:ea typeface="UD デジタル 教科書体 NP-B" panose="02020700000000000000" pitchFamily="18" charset="-128"/>
              </a:rPr>
              <a:t>けんり</a:t>
            </a:r>
            <a:endParaRPr lang="en-US" altLang="ja-JP" sz="20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コンテンツ プレースホルダー 1"/>
          <p:cNvSpPr txBox="1">
            <a:spLocks/>
          </p:cNvSpPr>
          <p:nvPr/>
        </p:nvSpPr>
        <p:spPr>
          <a:xfrm>
            <a:off x="1619672" y="1398516"/>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0000"/>
                </a:solidFill>
                <a:latin typeface="UD デジタル 教科書体 NP-B" panose="02020700000000000000" pitchFamily="18" charset="-128"/>
                <a:ea typeface="UD デジタル 教科書体 NP-B" panose="02020700000000000000" pitchFamily="18" charset="-128"/>
              </a:rPr>
              <a:t>くに</a:t>
            </a:r>
            <a:endParaRPr lang="en-US" altLang="ja-JP" sz="20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1" name="コンテンツ プレースホルダー 1"/>
          <p:cNvSpPr txBox="1">
            <a:spLocks/>
          </p:cNvSpPr>
          <p:nvPr/>
        </p:nvSpPr>
        <p:spPr>
          <a:xfrm>
            <a:off x="2123728" y="3717032"/>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0000"/>
                </a:solidFill>
                <a:latin typeface="UD デジタル 教科書体 NP-B" panose="02020700000000000000" pitchFamily="18" charset="-128"/>
                <a:ea typeface="UD デジタル 教科書体 NP-B" panose="02020700000000000000" pitchFamily="18" charset="-128"/>
              </a:rPr>
              <a:t>くに</a:t>
            </a:r>
            <a:endParaRPr lang="en-US" altLang="ja-JP" sz="20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2" name="コンテンツ プレースホルダー 1"/>
          <p:cNvSpPr txBox="1">
            <a:spLocks/>
          </p:cNvSpPr>
          <p:nvPr/>
        </p:nvSpPr>
        <p:spPr>
          <a:xfrm>
            <a:off x="2966898" y="2169656"/>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0000"/>
                </a:solidFill>
                <a:latin typeface="UD デジタル 教科書体 NP-B" panose="02020700000000000000" pitchFamily="18" charset="-128"/>
                <a:ea typeface="UD デジタル 教科書体 NP-B" panose="02020700000000000000" pitchFamily="18" charset="-128"/>
              </a:rPr>
              <a:t>こくみん</a:t>
            </a:r>
            <a:endParaRPr lang="en-US" altLang="ja-JP" sz="20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3" name="コンテンツ プレースホルダー 1"/>
          <p:cNvSpPr txBox="1">
            <a:spLocks/>
          </p:cNvSpPr>
          <p:nvPr/>
        </p:nvSpPr>
        <p:spPr>
          <a:xfrm>
            <a:off x="6022289" y="1428934"/>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solidFill>
                  <a:srgbClr val="FF0000"/>
                </a:solidFill>
                <a:latin typeface="UD デジタル 教科書体 NP-B" panose="02020700000000000000" pitchFamily="18" charset="-128"/>
                <a:ea typeface="UD デジタル 教科書体 NP-B" panose="02020700000000000000" pitchFamily="18" charset="-128"/>
              </a:rPr>
              <a:t>けんり</a:t>
            </a:r>
            <a:endParaRPr lang="en-US" altLang="ja-JP" sz="20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4" name="コンテンツ プレースホルダー 1"/>
          <p:cNvSpPr txBox="1">
            <a:spLocks/>
          </p:cNvSpPr>
          <p:nvPr/>
        </p:nvSpPr>
        <p:spPr>
          <a:xfrm>
            <a:off x="6715754" y="2213688"/>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latin typeface="UD デジタル 教科書体 NP-B" panose="02020700000000000000" pitchFamily="18" charset="-128"/>
                <a:ea typeface="UD デジタル 教科書体 NP-B" panose="02020700000000000000" pitchFamily="18" charset="-128"/>
              </a:rPr>
              <a:t>くに</a:t>
            </a:r>
            <a:endParaRPr lang="en-US" altLang="ja-JP" sz="2000" dirty="0" smtClean="0">
              <a:latin typeface="UD デジタル 教科書体 NP-B" panose="02020700000000000000" pitchFamily="18" charset="-128"/>
              <a:ea typeface="UD デジタル 教科書体 NP-B" panose="02020700000000000000" pitchFamily="18" charset="-128"/>
            </a:endParaRPr>
          </a:p>
        </p:txBody>
      </p:sp>
      <p:sp>
        <p:nvSpPr>
          <p:cNvPr id="15" name="コンテンツ プレースホルダー 1"/>
          <p:cNvSpPr txBox="1">
            <a:spLocks/>
          </p:cNvSpPr>
          <p:nvPr/>
        </p:nvSpPr>
        <p:spPr>
          <a:xfrm>
            <a:off x="-180528" y="3737082"/>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latin typeface="UD デジタル 教科書体 NP-B" panose="02020700000000000000" pitchFamily="18" charset="-128"/>
                <a:ea typeface="UD デジタル 教科書体 NP-B" panose="02020700000000000000" pitchFamily="18" charset="-128"/>
              </a:rPr>
              <a:t>じぶん</a:t>
            </a:r>
            <a:endParaRPr lang="en-US" altLang="ja-JP" sz="2000" dirty="0" smtClean="0">
              <a:latin typeface="UD デジタル 教科書体 NP-B" panose="02020700000000000000" pitchFamily="18" charset="-128"/>
              <a:ea typeface="UD デジタル 教科書体 NP-B" panose="02020700000000000000" pitchFamily="18" charset="-128"/>
            </a:endParaRPr>
          </a:p>
        </p:txBody>
      </p:sp>
      <p:sp>
        <p:nvSpPr>
          <p:cNvPr id="16" name="コンテンツ プレースホルダー 1"/>
          <p:cNvSpPr txBox="1">
            <a:spLocks/>
          </p:cNvSpPr>
          <p:nvPr/>
        </p:nvSpPr>
        <p:spPr>
          <a:xfrm>
            <a:off x="-180528" y="4492587"/>
            <a:ext cx="1563917" cy="400110"/>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000" dirty="0" smtClean="0">
                <a:latin typeface="UD デジタル 教科書体 NP-B" panose="02020700000000000000" pitchFamily="18" charset="-128"/>
                <a:ea typeface="UD デジタル 教科書体 NP-B" panose="02020700000000000000" pitchFamily="18" charset="-128"/>
              </a:rPr>
              <a:t>じぶん</a:t>
            </a:r>
            <a:endParaRPr lang="en-US" altLang="ja-JP" sz="2000" dirty="0" smtClean="0">
              <a:latin typeface="UD デジタル 教科書体 NP-B" panose="02020700000000000000" pitchFamily="18" charset="-128"/>
              <a:ea typeface="UD デジタル 教科書体 NP-B" panose="02020700000000000000" pitchFamily="18" charset="-128"/>
            </a:endParaRPr>
          </a:p>
        </p:txBody>
      </p:sp>
      <p:sp>
        <p:nvSpPr>
          <p:cNvPr id="18" name="コンテンツ プレースホルダー 1"/>
          <p:cNvSpPr txBox="1">
            <a:spLocks/>
          </p:cNvSpPr>
          <p:nvPr/>
        </p:nvSpPr>
        <p:spPr>
          <a:xfrm>
            <a:off x="3387782" y="156111"/>
            <a:ext cx="1563917" cy="461665"/>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2400" dirty="0" smtClean="0">
                <a:solidFill>
                  <a:srgbClr val="0000FF"/>
                </a:solidFill>
                <a:latin typeface="UD デジタル 教科書体 NP-B" panose="02020700000000000000" pitchFamily="18" charset="-128"/>
                <a:ea typeface="UD デジタル 教科書体 NP-B" panose="02020700000000000000" pitchFamily="18" charset="-128"/>
              </a:rPr>
              <a:t>き</a:t>
            </a:r>
            <a:endParaRPr lang="en-US" altLang="ja-JP" sz="2400" dirty="0" smtClean="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0933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504" y="4616063"/>
            <a:ext cx="8989116" cy="224193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273" b="96717" l="1172" r="98828"/>
                    </a14:imgEffect>
                  </a14:imgLayer>
                </a14:imgProps>
              </a:ext>
              <a:ext uri="{28A0092B-C50C-407E-A947-70E740481C1C}">
                <a14:useLocalDpi xmlns:a14="http://schemas.microsoft.com/office/drawing/2010/main"/>
              </a:ext>
            </a:extLst>
          </a:blip>
          <a:srcRect l="888" t="2273" r="1323" b="2273"/>
          <a:stretch/>
        </p:blipFill>
        <p:spPr>
          <a:xfrm flipH="1">
            <a:off x="4305840" y="2132856"/>
            <a:ext cx="3218488" cy="1855378"/>
          </a:xfrm>
          <a:prstGeom prst="rect">
            <a:avLst/>
          </a:prstGeom>
        </p:spPr>
      </p:pic>
      <p:pic>
        <p:nvPicPr>
          <p:cNvPr id="6" name="図 5"/>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99788" l="595" r="99603">
                        <a14:foregroundMark x1="80754" y1="71822" x2="12698" y2="21398"/>
                        <a14:foregroundMark x1="15079" y1="79873" x2="71230" y2="6780"/>
                        <a14:foregroundMark x1="78968" y1="41102" x2="78968" y2="41102"/>
                        <a14:foregroundMark x1="67460" y1="41737" x2="63889" y2="47669"/>
                        <a14:foregroundMark x1="58135" y1="31568" x2="74008" y2="60805"/>
                        <a14:foregroundMark x1="39881" y1="25636" x2="77183" y2="38983"/>
                        <a14:foregroundMark x1="62302" y1="10381" x2="88095" y2="46822"/>
                        <a14:foregroundMark x1="54762" y1="3178" x2="33333" y2="76907"/>
                        <a14:foregroundMark x1="51389" y1="87924" x2="17262" y2="21398"/>
                        <a14:foregroundMark x1="17460" y1="14831" x2="51587" y2="15466"/>
                        <a14:foregroundMark x1="13294" y1="26483" x2="12302" y2="73941"/>
                        <a14:foregroundMark x1="33333" y1="59958" x2="73413" y2="78390"/>
                      </a14:backgroundRemoval>
                    </a14:imgEffect>
                  </a14:imgLayer>
                </a14:imgProps>
              </a:ext>
              <a:ext uri="{28A0092B-C50C-407E-A947-70E740481C1C}">
                <a14:useLocalDpi xmlns:a14="http://schemas.microsoft.com/office/drawing/2010/main"/>
              </a:ext>
            </a:extLst>
          </a:blip>
          <a:srcRect/>
          <a:stretch/>
        </p:blipFill>
        <p:spPr>
          <a:xfrm flipH="1">
            <a:off x="5073670" y="1437044"/>
            <a:ext cx="4106842" cy="1703924"/>
          </a:xfrm>
          <a:prstGeom prst="rect">
            <a:avLst/>
          </a:prstGeom>
        </p:spPr>
      </p:pic>
      <p:pic>
        <p:nvPicPr>
          <p:cNvPr id="4" name="図 3"/>
          <p:cNvPicPr>
            <a:picLocks noChangeAspect="1"/>
          </p:cNvPicPr>
          <p:nvPr/>
        </p:nvPicPr>
        <p:blipFill>
          <a:blip r:embed="rId7">
            <a:extLst>
              <a:ext uri="{BEBA8EAE-BF5A-486C-A8C5-ECC9F3942E4B}">
                <a14:imgProps xmlns:a14="http://schemas.microsoft.com/office/drawing/2010/main">
                  <a14:imgLayer r:embed="rId8">
                    <a14:imgEffect>
                      <a14:backgroundRemoval t="1786" b="100000" l="1172" r="98438">
                        <a14:foregroundMark x1="56250" y1="78770" x2="56250" y2="78770"/>
                        <a14:foregroundMark x1="57031" y1="89286" x2="57031" y2="89286"/>
                        <a14:foregroundMark x1="58008" y1="78770" x2="62695" y2="81151"/>
                        <a14:foregroundMark x1="57031" y1="91468" x2="59766" y2="92460"/>
                        <a14:foregroundMark x1="16016" y1="19444" x2="80664" y2="61905"/>
                        <a14:foregroundMark x1="94336" y1="26587" x2="5469" y2="49008"/>
                        <a14:foregroundMark x1="5664" y1="29960" x2="35938" y2="69048"/>
                        <a14:foregroundMark x1="43359" y1="69643" x2="78320" y2="8532"/>
                        <a14:foregroundMark x1="45117" y1="8135" x2="45898" y2="31944"/>
                        <a14:foregroundMark x1="68750" y1="23413" x2="24805" y2="25198"/>
                        <a14:foregroundMark x1="57227" y1="6746" x2="29883" y2="20437"/>
                        <a14:foregroundMark x1="61719" y1="32937" x2="89453" y2="53770"/>
                        <a14:foregroundMark x1="53516" y1="71032" x2="68750" y2="47619"/>
                        <a14:foregroundMark x1="76758" y1="51984" x2="87695" y2="31548"/>
                      </a14:backgroundRemoval>
                    </a14:imgEffect>
                  </a14:imgLayer>
                </a14:imgProps>
              </a:ext>
              <a:ext uri="{28A0092B-C50C-407E-A947-70E740481C1C}">
                <a14:useLocalDpi xmlns:a14="http://schemas.microsoft.com/office/drawing/2010/main"/>
              </a:ext>
            </a:extLst>
          </a:blip>
          <a:stretch>
            <a:fillRect/>
          </a:stretch>
        </p:blipFill>
        <p:spPr>
          <a:xfrm>
            <a:off x="0" y="859730"/>
            <a:ext cx="4989779" cy="2857302"/>
          </a:xfrm>
          <a:prstGeom prst="rect">
            <a:avLst/>
          </a:prstGeom>
        </p:spPr>
      </p:pic>
      <p:sp>
        <p:nvSpPr>
          <p:cNvPr id="3" name="タイトル 2"/>
          <p:cNvSpPr>
            <a:spLocks noGrp="1"/>
          </p:cNvSpPr>
          <p:nvPr>
            <p:ph type="title"/>
          </p:nvPr>
        </p:nvSpPr>
        <p:spPr>
          <a:xfrm>
            <a:off x="457200" y="53752"/>
            <a:ext cx="8229600" cy="1143000"/>
          </a:xfrm>
        </p:spPr>
        <p:txBody>
          <a:bodyPr>
            <a:normAutofit/>
          </a:bodyPr>
          <a:lstStyle/>
          <a:p>
            <a:r>
              <a:rPr kumimoji="1" lang="ja-JP" altLang="en-US" sz="4800" dirty="0" smtClean="0">
                <a:solidFill>
                  <a:srgbClr val="0000FF"/>
                </a:solidFill>
                <a:latin typeface="HGS創英角ﾎﾟｯﾌﾟ体" pitchFamily="50" charset="-128"/>
                <a:ea typeface="HGS創英角ﾎﾟｯﾌﾟ体" pitchFamily="50" charset="-128"/>
              </a:rPr>
              <a:t>選挙</a:t>
            </a:r>
            <a:r>
              <a:rPr lang="ja-JP" altLang="en-US" sz="4800" dirty="0" smtClean="0">
                <a:solidFill>
                  <a:srgbClr val="0000FF"/>
                </a:solidFill>
                <a:latin typeface="HGS創英角ﾎﾟｯﾌﾟ体" pitchFamily="50" charset="-128"/>
                <a:ea typeface="HGS創英角ﾎﾟｯﾌﾟ体" pitchFamily="50" charset="-128"/>
              </a:rPr>
              <a:t>とは</a:t>
            </a:r>
            <a:r>
              <a:rPr kumimoji="1" lang="ja-JP" altLang="en-US" sz="4800" dirty="0" smtClean="0">
                <a:solidFill>
                  <a:srgbClr val="0000FF"/>
                </a:solidFill>
                <a:latin typeface="HGS創英角ﾎﾟｯﾌﾟ体" pitchFamily="50" charset="-128"/>
                <a:ea typeface="HGS創英角ﾎﾟｯﾌﾟ体" pitchFamily="50" charset="-128"/>
              </a:rPr>
              <a:t>？</a:t>
            </a:r>
            <a:endParaRPr kumimoji="1" lang="ja-JP" altLang="en-US" sz="4800" dirty="0">
              <a:solidFill>
                <a:srgbClr val="0000FF"/>
              </a:solidFill>
              <a:latin typeface="HGS創英角ﾎﾟｯﾌﾟ体" pitchFamily="50" charset="-128"/>
              <a:ea typeface="HGS創英角ﾎﾟｯﾌﾟ体" pitchFamily="50" charset="-128"/>
            </a:endParaRPr>
          </a:p>
        </p:txBody>
      </p:sp>
      <p:sp>
        <p:nvSpPr>
          <p:cNvPr id="11" name="角丸四角形吹き出し 10"/>
          <p:cNvSpPr/>
          <p:nvPr/>
        </p:nvSpPr>
        <p:spPr>
          <a:xfrm>
            <a:off x="467544" y="1022508"/>
            <a:ext cx="4135073" cy="1878658"/>
          </a:xfrm>
          <a:prstGeom prst="wedgeRoundRectCallou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ja-JP" altLang="en-US" sz="2800" b="1" dirty="0" smtClean="0">
                <a:solidFill>
                  <a:schemeClr val="tx1"/>
                </a:solidFill>
                <a:latin typeface="ＤＨＰ平成明朝体W7" panose="02020700000000000000" pitchFamily="18" charset="-128"/>
                <a:ea typeface="ＤＨＰ平成明朝体W7" panose="02020700000000000000" pitchFamily="18" charset="-128"/>
              </a:rPr>
              <a:t>   税金のつかいみちは</a:t>
            </a:r>
            <a:endParaRPr lang="en-US" altLang="ja-JP" sz="2800" b="1" dirty="0" smtClean="0">
              <a:solidFill>
                <a:schemeClr val="tx1"/>
              </a:solidFill>
              <a:latin typeface="ＤＨＰ平成明朝体W7" panose="02020700000000000000" pitchFamily="18" charset="-128"/>
              <a:ea typeface="ＤＨＰ平成明朝体W7" panose="02020700000000000000" pitchFamily="18" charset="-128"/>
            </a:endParaRPr>
          </a:p>
          <a:p>
            <a:pPr fontAlgn="auto">
              <a:spcBef>
                <a:spcPts val="0"/>
              </a:spcBef>
              <a:spcAft>
                <a:spcPts val="0"/>
              </a:spcAft>
              <a:defRPr/>
            </a:pPr>
            <a:r>
              <a:rPr lang="ja-JP" altLang="en-US" sz="2800" b="1" dirty="0" smtClean="0">
                <a:solidFill>
                  <a:schemeClr val="tx1"/>
                </a:solidFill>
                <a:latin typeface="ＤＨＰ平成明朝体W7" panose="02020700000000000000" pitchFamily="18" charset="-128"/>
                <a:ea typeface="ＤＨＰ平成明朝体W7" panose="02020700000000000000" pitchFamily="18" charset="-128"/>
              </a:rPr>
              <a:t>  みんなで はなしあって</a:t>
            </a:r>
            <a:endParaRPr lang="en-US" altLang="ja-JP" sz="2800" b="1" dirty="0" smtClean="0">
              <a:solidFill>
                <a:schemeClr val="tx1"/>
              </a:solidFill>
              <a:latin typeface="ＤＨＰ平成明朝体W7" panose="02020700000000000000" pitchFamily="18" charset="-128"/>
              <a:ea typeface="ＤＨＰ平成明朝体W7" panose="02020700000000000000" pitchFamily="18" charset="-128"/>
            </a:endParaRPr>
          </a:p>
          <a:p>
            <a:pPr fontAlgn="auto">
              <a:spcBef>
                <a:spcPts val="0"/>
              </a:spcBef>
              <a:spcAft>
                <a:spcPts val="0"/>
              </a:spcAft>
              <a:defRPr/>
            </a:pPr>
            <a:r>
              <a:rPr lang="ja-JP" altLang="en-US" sz="2800" b="1" dirty="0" smtClean="0">
                <a:solidFill>
                  <a:schemeClr val="tx1"/>
                </a:solidFill>
                <a:latin typeface="ＤＨＰ平成明朝体W7" panose="02020700000000000000" pitchFamily="18" charset="-128"/>
                <a:ea typeface="ＤＨＰ平成明朝体W7" panose="02020700000000000000" pitchFamily="18" charset="-128"/>
              </a:rPr>
              <a:t>   決めたほうがいいな ！</a:t>
            </a:r>
            <a:endParaRPr lang="en-US" altLang="ja-JP" sz="2800" b="1" dirty="0" smtClean="0">
              <a:solidFill>
                <a:schemeClr val="tx1"/>
              </a:solidFill>
              <a:latin typeface="ＤＨＰ平成明朝体W7" panose="02020700000000000000" pitchFamily="18" charset="-128"/>
              <a:ea typeface="ＤＨＰ平成明朝体W7" panose="02020700000000000000" pitchFamily="18" charset="-128"/>
            </a:endParaRPr>
          </a:p>
        </p:txBody>
      </p:sp>
      <p:sp>
        <p:nvSpPr>
          <p:cNvPr id="12" name="角丸四角形吹き出し 11"/>
          <p:cNvSpPr/>
          <p:nvPr/>
        </p:nvSpPr>
        <p:spPr>
          <a:xfrm>
            <a:off x="5536210" y="1869936"/>
            <a:ext cx="3356270" cy="1214446"/>
          </a:xfrm>
          <a:prstGeom prst="wedgeRoundRectCallou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でも、全員集まるのは</a:t>
            </a:r>
            <a:endParaRPr lang="en-US" altLang="ja-JP" sz="2400" dirty="0" smtClean="0">
              <a:solidFill>
                <a:schemeClr val="tx1"/>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          むずかしいし</a:t>
            </a:r>
            <a:r>
              <a:rPr lang="en-US" altLang="ja-JP" sz="2400" dirty="0" smtClean="0">
                <a:solidFill>
                  <a:schemeClr val="tx1"/>
                </a:solidFill>
                <a:latin typeface="HGP創英角ｺﾞｼｯｸUB" panose="020B0900000000000000" pitchFamily="50" charset="-128"/>
                <a:ea typeface="HGP創英角ｺﾞｼｯｸUB" panose="020B0900000000000000" pitchFamily="50" charset="-128"/>
              </a:rPr>
              <a:t>…</a:t>
            </a:r>
          </a:p>
          <a:p>
            <a:pPr fontAlgn="auto">
              <a:spcBef>
                <a:spcPts val="0"/>
              </a:spcBef>
              <a:spcAft>
                <a:spcPts val="0"/>
              </a:spcAft>
              <a:defRPr/>
            </a:pP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026" name="Picture 2" descr="C:\Users\213939\Desktop\デザイン\(確定)白虎隊.jp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1211" b="97094" l="3241" r="94444">
                        <a14:foregroundMark x1="47454" y1="33414" x2="47454" y2="33414"/>
                        <a14:foregroundMark x1="24306" y1="32446" x2="24306" y2="32446"/>
                        <a14:foregroundMark x1="9491" y1="28814" x2="11806" y2="35351"/>
                        <a14:foregroundMark x1="10185" y1="21792" x2="14352" y2="16949"/>
                        <a14:foregroundMark x1="46991" y1="55448" x2="55093" y2="69249"/>
                        <a14:foregroundMark x1="44676" y1="75061" x2="46065" y2="73850"/>
                        <a14:foregroundMark x1="54630" y1="73850" x2="56019" y2="75303"/>
                        <a14:foregroundMark x1="38889" y1="68039" x2="41204" y2="68765"/>
                        <a14:foregroundMark x1="58102" y1="61743" x2="59954" y2="60775"/>
                        <a14:foregroundMark x1="67593" y1="53753" x2="71759" y2="55690"/>
                        <a14:foregroundMark x1="74537" y1="43099" x2="76852" y2="44552"/>
                        <a14:foregroundMark x1="25000" y1="44068" x2="24306" y2="42131"/>
                        <a14:foregroundMark x1="40741" y1="75787" x2="40741" y2="75787"/>
                        <a14:foregroundMark x1="38657" y1="75303" x2="38657" y2="75303"/>
                        <a14:foregroundMark x1="60417" y1="77482" x2="60417" y2="77482"/>
                        <a14:foregroundMark x1="62500" y1="75061" x2="62500" y2="75061"/>
                        <a14:foregroundMark x1="64352" y1="76271" x2="64352" y2="76271"/>
                        <a14:foregroundMark x1="66667" y1="75303" x2="66667" y2="75303"/>
                        <a14:foregroundMark x1="49306" y1="24213" x2="49306" y2="24213"/>
                      </a14:backgroundRemoval>
                    </a14:imgEffect>
                  </a14:imgLayer>
                </a14:imgProps>
              </a:ext>
              <a:ext uri="{28A0092B-C50C-407E-A947-70E740481C1C}">
                <a14:useLocalDpi xmlns:a14="http://schemas.microsoft.com/office/drawing/2010/main"/>
              </a:ext>
            </a:extLst>
          </a:blip>
          <a:srcRect/>
          <a:stretch>
            <a:fillRect/>
          </a:stretch>
        </p:blipFill>
        <p:spPr bwMode="auto">
          <a:xfrm>
            <a:off x="1043608" y="2708920"/>
            <a:ext cx="2279085" cy="2176210"/>
          </a:xfrm>
          <a:prstGeom prst="rect">
            <a:avLst/>
          </a:prstGeom>
          <a:noFill/>
        </p:spPr>
      </p:pic>
      <p:pic>
        <p:nvPicPr>
          <p:cNvPr id="14" name="図 13"/>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0" b="93590" l="0" r="100000">
                        <a14:foregroundMark x1="22819" y1="38462" x2="6711" y2="32051"/>
                        <a14:foregroundMark x1="38926" y1="80769" x2="30872" y2="69231"/>
                      </a14:backgroundRemoval>
                    </a14:imgEffect>
                  </a14:imgLayer>
                </a14:imgProps>
              </a:ext>
              <a:ext uri="{28A0092B-C50C-407E-A947-70E740481C1C}">
                <a14:useLocalDpi xmlns:a14="http://schemas.microsoft.com/office/drawing/2010/main"/>
              </a:ext>
            </a:extLst>
          </a:blip>
          <a:srcRect/>
          <a:stretch/>
        </p:blipFill>
        <p:spPr>
          <a:xfrm flipH="1">
            <a:off x="6725344" y="2780928"/>
            <a:ext cx="1554740" cy="414372"/>
          </a:xfrm>
          <a:prstGeom prst="rect">
            <a:avLst/>
          </a:prstGeom>
        </p:spPr>
      </p:pic>
      <p:sp>
        <p:nvSpPr>
          <p:cNvPr id="15" name="角丸四角形吹き出し 14"/>
          <p:cNvSpPr/>
          <p:nvPr/>
        </p:nvSpPr>
        <p:spPr>
          <a:xfrm>
            <a:off x="4602617" y="2547344"/>
            <a:ext cx="2802189" cy="794251"/>
          </a:xfrm>
          <a:prstGeom prst="wedgeRoundRectCallou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はなしが </a:t>
            </a:r>
            <a:endParaRPr lang="en-US" altLang="ja-JP" sz="2400" dirty="0" smtClean="0">
              <a:solidFill>
                <a:schemeClr val="tx1"/>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　まとまらない</a:t>
            </a:r>
            <a:r>
              <a:rPr lang="en-US" altLang="ja-JP" sz="2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6" name="図 15"/>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0" b="93590" l="0" r="100000">
                        <a14:foregroundMark x1="22819" y1="38462" x2="6711" y2="32051"/>
                        <a14:foregroundMark x1="38926" y1="80769" x2="30872" y2="69231"/>
                      </a14:backgroundRemoval>
                    </a14:imgEffect>
                  </a14:imgLayer>
                </a14:imgProps>
              </a:ext>
              <a:ext uri="{28A0092B-C50C-407E-A947-70E740481C1C}">
                <a14:useLocalDpi xmlns:a14="http://schemas.microsoft.com/office/drawing/2010/main"/>
              </a:ext>
            </a:extLst>
          </a:blip>
          <a:srcRect/>
          <a:stretch/>
        </p:blipFill>
        <p:spPr>
          <a:xfrm>
            <a:off x="5438092" y="3633526"/>
            <a:ext cx="1238528" cy="414372"/>
          </a:xfrm>
          <a:prstGeom prst="rect">
            <a:avLst/>
          </a:prstGeom>
        </p:spPr>
      </p:pic>
      <p:pic>
        <p:nvPicPr>
          <p:cNvPr id="18" name="図 17"/>
          <p:cNvPicPr>
            <a:picLocks noChangeAspect="1"/>
          </p:cNvPicPr>
          <p:nvPr/>
        </p:nvPicPr>
        <p:blipFill>
          <a:blip r:embed="rId15" cstate="email">
            <a:extLst>
              <a:ext uri="{BEBA8EAE-BF5A-486C-A8C5-ECC9F3942E4B}">
                <a14:imgProps xmlns:a14="http://schemas.microsoft.com/office/drawing/2010/main">
                  <a14:imgLayer r:embed="rId16">
                    <a14:imgEffect>
                      <a14:backgroundRemoval t="253" b="98485" l="253" r="100000">
                        <a14:foregroundMark x1="13671" y1="28788" x2="13671" y2="28788"/>
                        <a14:foregroundMark x1="23038" y1="28788" x2="8101" y2="21717"/>
                        <a14:foregroundMark x1="13165" y1="23990" x2="8101" y2="29798"/>
                        <a14:foregroundMark x1="10380" y1="37879" x2="13165" y2="32828"/>
                        <a14:foregroundMark x1="46835" y1="33838" x2="55949" y2="34596"/>
                        <a14:foregroundMark x1="82785" y1="32828" x2="82785" y2="24747"/>
                        <a14:foregroundMark x1="81013" y1="41414" x2="72911" y2="23485"/>
                        <a14:foregroundMark x1="86835" y1="28030" x2="88608" y2="24747"/>
                        <a14:foregroundMark x1="81519" y1="40152" x2="81519" y2="45960"/>
                      </a14:backgroundRemoval>
                    </a14:imgEffect>
                  </a14:imgLayer>
                </a14:imgProps>
              </a:ext>
              <a:ext uri="{28A0092B-C50C-407E-A947-70E740481C1C}">
                <a14:useLocalDpi xmlns:a14="http://schemas.microsoft.com/office/drawing/2010/main"/>
              </a:ext>
            </a:extLst>
          </a:blip>
          <a:stretch>
            <a:fillRect/>
          </a:stretch>
        </p:blipFill>
        <p:spPr>
          <a:xfrm>
            <a:off x="7087546" y="4822266"/>
            <a:ext cx="2129734" cy="2135126"/>
          </a:xfrm>
          <a:prstGeom prst="rect">
            <a:avLst/>
          </a:prstGeom>
        </p:spPr>
      </p:pic>
      <p:pic>
        <p:nvPicPr>
          <p:cNvPr id="8" name="図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004638" y="2879415"/>
            <a:ext cx="1807722" cy="1773721"/>
          </a:xfrm>
          <a:prstGeom prst="rect">
            <a:avLst/>
          </a:prstGeom>
        </p:spPr>
      </p:pic>
      <p:sp>
        <p:nvSpPr>
          <p:cNvPr id="26" name="角丸四角形吹き出し 25"/>
          <p:cNvSpPr/>
          <p:nvPr/>
        </p:nvSpPr>
        <p:spPr>
          <a:xfrm>
            <a:off x="6235068" y="1651222"/>
            <a:ext cx="1590430" cy="444560"/>
          </a:xfrm>
          <a:prstGeom prst="wedgeRoundRectCallou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ぜんいん </a:t>
            </a:r>
            <a:r>
              <a:rPr lang="ja-JP" altLang="en-US" sz="1400" dirty="0" err="1" smtClean="0">
                <a:solidFill>
                  <a:schemeClr val="tx1"/>
                </a:solidFill>
                <a:latin typeface="HGP創英角ｺﾞｼｯｸUB" panose="020B0900000000000000" pitchFamily="50" charset="-128"/>
                <a:ea typeface="HGP創英角ｺﾞｼｯｸUB" panose="020B0900000000000000" pitchFamily="50" charset="-128"/>
              </a:rPr>
              <a:t>あつ</a:t>
            </a:r>
            <a:endParaRPr lang="en-US" altLang="ja-JP"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6" name="角丸四角形吹き出し 35"/>
          <p:cNvSpPr/>
          <p:nvPr/>
        </p:nvSpPr>
        <p:spPr>
          <a:xfrm>
            <a:off x="3131840" y="-44917"/>
            <a:ext cx="1594839" cy="499259"/>
          </a:xfrm>
          <a:prstGeom prst="wedgeRoundRectCallou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ja-JP" altLang="en-US" sz="2000" dirty="0" smtClean="0">
                <a:solidFill>
                  <a:srgbClr val="0070C0"/>
                </a:solidFill>
                <a:latin typeface="HGP創英角ｺﾞｼｯｸUB" panose="020B0900000000000000" pitchFamily="50" charset="-128"/>
                <a:ea typeface="HGP創英角ｺﾞｼｯｸUB" panose="020B0900000000000000" pitchFamily="50" charset="-128"/>
              </a:rPr>
              <a:t>せんきょ</a:t>
            </a:r>
            <a:endParaRPr lang="en-US" altLang="ja-JP" sz="2000" dirty="0">
              <a:solidFill>
                <a:srgbClr val="0070C0"/>
              </a:solidFill>
              <a:latin typeface="HGP創英角ｺﾞｼｯｸUB" panose="020B0900000000000000" pitchFamily="50" charset="-128"/>
              <a:ea typeface="HGP創英角ｺﾞｼｯｸUB" panose="020B0900000000000000" pitchFamily="50" charset="-128"/>
            </a:endParaRPr>
          </a:p>
        </p:txBody>
      </p:sp>
      <p:pic>
        <p:nvPicPr>
          <p:cNvPr id="35" name="図 34"/>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4653136"/>
            <a:ext cx="7108552" cy="3913971"/>
          </a:xfrm>
          <a:prstGeom prst="rect">
            <a:avLst/>
          </a:prstGeom>
        </p:spPr>
      </p:pic>
      <p:sp>
        <p:nvSpPr>
          <p:cNvPr id="38" name="角丸四角形吹き出し 37"/>
          <p:cNvSpPr/>
          <p:nvPr/>
        </p:nvSpPr>
        <p:spPr>
          <a:xfrm>
            <a:off x="816921" y="1022508"/>
            <a:ext cx="1594839" cy="499259"/>
          </a:xfrm>
          <a:prstGeom prst="wedgeRoundRectCallou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ぜいきん</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7016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400" fill="hold"/>
                                        <p:tgtEl>
                                          <p:spTgt spid="1026"/>
                                        </p:tgtEl>
                                        <p:attrNameLst>
                                          <p:attrName>ppt_x</p:attrName>
                                        </p:attrNameLst>
                                      </p:cBhvr>
                                      <p:tavLst>
                                        <p:tav tm="0">
                                          <p:val>
                                            <p:strVal val="0-#ppt_w/2"/>
                                          </p:val>
                                        </p:tav>
                                        <p:tav tm="100000">
                                          <p:val>
                                            <p:strVal val="#ppt_x"/>
                                          </p:val>
                                        </p:tav>
                                      </p:tavLst>
                                    </p:anim>
                                    <p:anim calcmode="lin" valueType="num">
                                      <p:cBhvr additive="base">
                                        <p:cTn id="8" dur="4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800" fill="hold"/>
                                        <p:tgtEl>
                                          <p:spTgt spid="8"/>
                                        </p:tgtEl>
                                        <p:attrNameLst>
                                          <p:attrName>ppt_x</p:attrName>
                                        </p:attrNameLst>
                                      </p:cBhvr>
                                      <p:tavLst>
                                        <p:tav tm="0">
                                          <p:val>
                                            <p:strVal val="1+#ppt_w/2"/>
                                          </p:val>
                                        </p:tav>
                                        <p:tav tm="100000">
                                          <p:val>
                                            <p:strVal val="#ppt_x"/>
                                          </p:val>
                                        </p:tav>
                                      </p:tavLst>
                                    </p:anim>
                                    <p:anim calcmode="lin" valueType="num">
                                      <p:cBhvr additive="base">
                                        <p:cTn id="25" dur="8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300"/>
                                        <p:tgtEl>
                                          <p:spTgt spid="18"/>
                                        </p:tgtEl>
                                      </p:cBhvr>
                                    </p:animEffect>
                                    <p:anim calcmode="lin" valueType="num">
                                      <p:cBhvr>
                                        <p:cTn id="56" dur="300" fill="hold"/>
                                        <p:tgtEl>
                                          <p:spTgt spid="18"/>
                                        </p:tgtEl>
                                        <p:attrNameLst>
                                          <p:attrName>ppt_w</p:attrName>
                                        </p:attrNameLst>
                                      </p:cBhvr>
                                      <p:tavLst>
                                        <p:tav tm="0" fmla="#ppt_w*sin(2.5*pi*$)">
                                          <p:val>
                                            <p:fltVal val="0"/>
                                          </p:val>
                                        </p:tav>
                                        <p:tav tm="100000">
                                          <p:val>
                                            <p:fltVal val="1"/>
                                          </p:val>
                                        </p:tav>
                                      </p:tavLst>
                                    </p:anim>
                                    <p:anim calcmode="lin" valueType="num">
                                      <p:cBhvr>
                                        <p:cTn id="57" dur="3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26"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1967777" y="5208003"/>
            <a:ext cx="6503616" cy="1567733"/>
          </a:xfrm>
          <a:prstGeom prst="roundRect">
            <a:avLst/>
          </a:prstGeom>
          <a:gradFill>
            <a:gsLst>
              <a:gs pos="0">
                <a:srgbClr val="FFFF00"/>
              </a:gs>
              <a:gs pos="97193">
                <a:schemeClr val="bg1"/>
              </a:gs>
              <a:gs pos="72000">
                <a:schemeClr val="accent5">
                  <a:tint val="15000"/>
                  <a:satMod val="350000"/>
                </a:schemeClr>
              </a:gs>
            </a:gsLst>
          </a:gradFill>
          <a:ln w="349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6000" b="1" dirty="0" smtClean="0">
                <a:solidFill>
                  <a:schemeClr val="tx1"/>
                </a:solidFill>
              </a:rPr>
              <a:t>   </a:t>
            </a:r>
            <a:r>
              <a:rPr lang="ja-JP" altLang="en-US" sz="6000" b="1" dirty="0" smtClean="0">
                <a:ln>
                  <a:solidFill>
                    <a:schemeClr val="tx1"/>
                  </a:solidFill>
                </a:ln>
                <a:solidFill>
                  <a:srgbClr val="FF0000"/>
                </a:solidFill>
              </a:rPr>
              <a:t>選挙</a:t>
            </a:r>
            <a:endParaRPr lang="en-US" altLang="ja-JP" sz="6000" b="1" dirty="0" smtClean="0">
              <a:ln>
                <a:solidFill>
                  <a:schemeClr val="tx1"/>
                </a:solidFill>
              </a:ln>
              <a:solidFill>
                <a:srgbClr val="FF0000"/>
              </a:solidFill>
            </a:endParaRPr>
          </a:p>
        </p:txBody>
      </p:sp>
      <p:pic>
        <p:nvPicPr>
          <p:cNvPr id="2" name="図 1"/>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9385" l="0" r="100000"/>
                    </a14:imgEffect>
                  </a14:imgLayer>
                </a14:imgProps>
              </a:ext>
              <a:ext uri="{28A0092B-C50C-407E-A947-70E740481C1C}">
                <a14:useLocalDpi xmlns:a14="http://schemas.microsoft.com/office/drawing/2010/main"/>
              </a:ext>
            </a:extLst>
          </a:blip>
          <a:srcRect/>
          <a:stretch/>
        </p:blipFill>
        <p:spPr>
          <a:xfrm>
            <a:off x="1900918" y="1219889"/>
            <a:ext cx="6570475" cy="3797313"/>
          </a:xfrm>
          <a:prstGeom prst="rect">
            <a:avLst/>
          </a:prstGeom>
        </p:spPr>
      </p:pic>
      <p:sp>
        <p:nvSpPr>
          <p:cNvPr id="3" name="タイトル 2"/>
          <p:cNvSpPr>
            <a:spLocks noGrp="1"/>
          </p:cNvSpPr>
          <p:nvPr>
            <p:ph type="title"/>
          </p:nvPr>
        </p:nvSpPr>
        <p:spPr/>
        <p:txBody>
          <a:bodyPr>
            <a:normAutofit/>
          </a:bodyPr>
          <a:lstStyle/>
          <a:p>
            <a:r>
              <a:rPr kumimoji="1" lang="ja-JP" altLang="en-US" sz="4800" dirty="0" smtClean="0">
                <a:solidFill>
                  <a:srgbClr val="0000FF"/>
                </a:solidFill>
                <a:latin typeface="HGS創英角ﾎﾟｯﾌﾟ体" pitchFamily="50" charset="-128"/>
                <a:ea typeface="HGS創英角ﾎﾟｯﾌﾟ体" pitchFamily="50" charset="-128"/>
              </a:rPr>
              <a:t>国会（国の代表）の働き</a:t>
            </a:r>
            <a:endParaRPr kumimoji="1" lang="ja-JP" altLang="en-US" sz="4800" dirty="0">
              <a:solidFill>
                <a:srgbClr val="0000FF"/>
              </a:solidFill>
              <a:latin typeface="HGS創英角ﾎﾟｯﾌﾟ体" pitchFamily="50" charset="-128"/>
              <a:ea typeface="HGS創英角ﾎﾟｯﾌﾟ体" pitchFamily="50" charset="-128"/>
            </a:endParaRPr>
          </a:p>
        </p:txBody>
      </p:sp>
      <p:sp>
        <p:nvSpPr>
          <p:cNvPr id="23" name="円形吹き出し 22"/>
          <p:cNvSpPr/>
          <p:nvPr/>
        </p:nvSpPr>
        <p:spPr>
          <a:xfrm>
            <a:off x="6698075" y="1219888"/>
            <a:ext cx="1546334" cy="2994533"/>
          </a:xfrm>
          <a:prstGeom prst="wedgeEllipseCallout">
            <a:avLst>
              <a:gd name="adj1" fmla="val -82203"/>
              <a:gd name="adj2" fmla="val 10709"/>
            </a:avLst>
          </a:prstGeom>
          <a:ln w="41275">
            <a:solidFill>
              <a:schemeClr val="tx1"/>
            </a:solidFill>
          </a:ln>
        </p:spPr>
        <p:style>
          <a:lnRef idx="2">
            <a:schemeClr val="accent1"/>
          </a:lnRef>
          <a:fillRef idx="1">
            <a:schemeClr val="lt1"/>
          </a:fillRef>
          <a:effectRef idx="0">
            <a:schemeClr val="accent1"/>
          </a:effectRef>
          <a:fontRef idx="minor">
            <a:schemeClr val="dk1"/>
          </a:fontRef>
        </p:style>
        <p:txBody>
          <a:bodyPr vert="eaVert" lIns="0" tIns="0" rIns="0" bIns="0" anchor="ctr" anchorCtr="0"/>
          <a:lstStyle/>
          <a:p>
            <a:pPr>
              <a:lnSpc>
                <a:spcPct val="150000"/>
              </a:lnSpc>
              <a:defRPr/>
            </a:pPr>
            <a:r>
              <a:rPr lang="ja-JP" altLang="en-US" sz="2400" dirty="0" smtClean="0">
                <a:solidFill>
                  <a:schemeClr val="tx1"/>
                </a:solidFill>
                <a:latin typeface="HGP創英角ﾎﾟｯﾌﾟ体" pitchFamily="50" charset="-128"/>
                <a:ea typeface="HGP創英角ﾎﾟｯﾌﾟ体" pitchFamily="50" charset="-128"/>
              </a:rPr>
              <a:t>みんなの税金を</a:t>
            </a:r>
            <a:endParaRPr lang="en-US" altLang="ja-JP" sz="2400" dirty="0" smtClean="0">
              <a:solidFill>
                <a:schemeClr val="tx1"/>
              </a:solidFill>
              <a:latin typeface="HGP創英角ﾎﾟｯﾌﾟ体" pitchFamily="50" charset="-128"/>
              <a:ea typeface="HGP創英角ﾎﾟｯﾌﾟ体" pitchFamily="50" charset="-128"/>
            </a:endParaRPr>
          </a:p>
          <a:p>
            <a:pPr>
              <a:lnSpc>
                <a:spcPct val="150000"/>
              </a:lnSpc>
              <a:defRPr/>
            </a:pPr>
            <a:r>
              <a:rPr lang="ja-JP" altLang="en-US" sz="2400" dirty="0" smtClean="0">
                <a:solidFill>
                  <a:schemeClr val="tx1"/>
                </a:solidFill>
                <a:latin typeface="HGP創英角ﾎﾟｯﾌﾟ体" pitchFamily="50" charset="-128"/>
                <a:ea typeface="HGP創英角ﾎﾟｯﾌﾟ体" pitchFamily="50" charset="-128"/>
              </a:rPr>
              <a:t>何につかう？</a:t>
            </a:r>
            <a:endParaRPr lang="ja-JP" altLang="en-US" sz="2400" dirty="0">
              <a:solidFill>
                <a:schemeClr val="tx1"/>
              </a:solidFill>
              <a:latin typeface="HGP創英角ﾎﾟｯﾌﾟ体" pitchFamily="50" charset="-128"/>
              <a:ea typeface="HGP創英角ﾎﾟｯﾌﾟ体" pitchFamily="50" charset="-128"/>
            </a:endParaRPr>
          </a:p>
        </p:txBody>
      </p:sp>
      <p:sp>
        <p:nvSpPr>
          <p:cNvPr id="26" name="円形吹き出し 25"/>
          <p:cNvSpPr/>
          <p:nvPr/>
        </p:nvSpPr>
        <p:spPr>
          <a:xfrm>
            <a:off x="1967777" y="1268760"/>
            <a:ext cx="1705962" cy="1882290"/>
          </a:xfrm>
          <a:prstGeom prst="wedgeEllipseCallout">
            <a:avLst>
              <a:gd name="adj1" fmla="val 70136"/>
              <a:gd name="adj2" fmla="val 37520"/>
            </a:avLst>
          </a:prstGeom>
          <a:ln w="41275">
            <a:solidFill>
              <a:schemeClr val="tx1"/>
            </a:solidFill>
          </a:ln>
        </p:spPr>
        <p:style>
          <a:lnRef idx="2">
            <a:schemeClr val="accent1"/>
          </a:lnRef>
          <a:fillRef idx="1">
            <a:schemeClr val="lt1"/>
          </a:fillRef>
          <a:effectRef idx="0">
            <a:schemeClr val="accent1"/>
          </a:effectRef>
          <a:fontRef idx="minor">
            <a:schemeClr val="dk1"/>
          </a:fontRef>
        </p:style>
        <p:txBody>
          <a:bodyPr vert="eaVert" anchor="ctr"/>
          <a:lstStyle/>
          <a:p>
            <a:pPr algn="ctr">
              <a:defRPr/>
            </a:pPr>
            <a:r>
              <a:rPr lang="ja-JP" altLang="en-US" sz="2400" dirty="0">
                <a:solidFill>
                  <a:schemeClr val="tx1"/>
                </a:solidFill>
                <a:latin typeface="HGP創英角ﾎﾟｯﾌﾟ体" pitchFamily="50" charset="-128"/>
                <a:ea typeface="HGP創英角ﾎﾟｯﾌﾟ体" pitchFamily="50" charset="-128"/>
              </a:rPr>
              <a:t>法律は？</a:t>
            </a:r>
          </a:p>
        </p:txBody>
      </p:sp>
      <p:pic>
        <p:nvPicPr>
          <p:cNvPr id="32" name="図 31"/>
          <p:cNvPicPr>
            <a:picLocks noChangeAspect="1"/>
          </p:cNvPicPr>
          <p:nvPr/>
        </p:nvPicPr>
        <p:blipFill>
          <a:blip r:embed="rId5">
            <a:extLst>
              <a:ext uri="{BEBA8EAE-BF5A-486C-A8C5-ECC9F3942E4B}">
                <a14:imgProps xmlns:a14="http://schemas.microsoft.com/office/drawing/2010/main">
                  <a14:imgLayer r:embed="rId6">
                    <a14:imgEffect>
                      <a14:backgroundRemoval t="2024" b="96964" l="0" r="98242">
                        <a14:foregroundMark x1="26367" y1="78543" x2="77344" y2="36032"/>
                        <a14:foregroundMark x1="30273" y1="25506" x2="28711" y2="91700"/>
                        <a14:foregroundMark x1="77344" y1="70850" x2="6641" y2="71255"/>
                        <a14:foregroundMark x1="20703" y1="51619" x2="76172" y2="7895"/>
                        <a14:foregroundMark x1="26953" y1="11741" x2="92578" y2="43725"/>
                        <a14:foregroundMark x1="5469" y1="39069" x2="83008" y2="67409"/>
                        <a14:foregroundMark x1="54102" y1="79757" x2="77344" y2="80567"/>
                      </a14:backgroundRemoval>
                    </a14:imgEffect>
                  </a14:imgLayer>
                </a14:imgProps>
              </a:ext>
              <a:ext uri="{28A0092B-C50C-407E-A947-70E740481C1C}">
                <a14:useLocalDpi xmlns:a14="http://schemas.microsoft.com/office/drawing/2010/main" val="0"/>
              </a:ext>
            </a:extLst>
          </a:blip>
          <a:stretch>
            <a:fillRect/>
          </a:stretch>
        </p:blipFill>
        <p:spPr>
          <a:xfrm rot="5400000" flipH="1">
            <a:off x="6693560" y="4456649"/>
            <a:ext cx="1674448" cy="3011424"/>
          </a:xfrm>
          <a:prstGeom prst="rect">
            <a:avLst/>
          </a:prstGeom>
          <a:noFill/>
        </p:spPr>
      </p:pic>
      <p:sp>
        <p:nvSpPr>
          <p:cNvPr id="30" name="角丸四角形吹き出し 29"/>
          <p:cNvSpPr/>
          <p:nvPr/>
        </p:nvSpPr>
        <p:spPr>
          <a:xfrm>
            <a:off x="36890" y="1424412"/>
            <a:ext cx="1654790" cy="4324774"/>
          </a:xfrm>
          <a:prstGeom prst="wedgeRoundRectCallout">
            <a:avLst>
              <a:gd name="adj1" fmla="val -2742"/>
              <a:gd name="adj2" fmla="val 55550"/>
              <a:gd name="adj3" fmla="val 16667"/>
            </a:avLst>
          </a:prstGeom>
          <a:solidFill>
            <a:srgbClr val="FFF3CD"/>
          </a:solidFill>
          <a:ln>
            <a:solidFill>
              <a:schemeClr val="tx1"/>
            </a:solidFill>
          </a:ln>
        </p:spPr>
        <p:style>
          <a:lnRef idx="2">
            <a:schemeClr val="accent1"/>
          </a:lnRef>
          <a:fillRef idx="1">
            <a:schemeClr val="lt1"/>
          </a:fillRef>
          <a:effectRef idx="0">
            <a:schemeClr val="accent1"/>
          </a:effectRef>
          <a:fontRef idx="minor">
            <a:schemeClr val="dk1"/>
          </a:fontRef>
        </p:style>
        <p:txBody>
          <a:bodyPr vert="eaVert" lIns="0" tIns="0" rIns="0" bIns="0" anchor="t" anchorCtr="0"/>
          <a:lstStyle/>
          <a:p>
            <a:pPr>
              <a:lnSpc>
                <a:spcPct val="150000"/>
              </a:lnSpc>
              <a:defRPr/>
            </a:pP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県のこと</a:t>
            </a: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は </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県議会</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defRPr/>
            </a:pP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市町村の</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こと</a:t>
            </a: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は</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市町村議会</a:t>
            </a: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で</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a:p>
            <a:pPr>
              <a:lnSpc>
                <a:spcPct val="150000"/>
              </a:lnSpc>
              <a:defRPr/>
            </a:pP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　　　　　　　　　　　はなしあうよ</a:t>
            </a:r>
            <a:endParaRPr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6" name="図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878" y="5999414"/>
            <a:ext cx="1597235" cy="813962"/>
          </a:xfrm>
          <a:prstGeom prst="rect">
            <a:avLst/>
          </a:prstGeom>
        </p:spPr>
      </p:pic>
      <p:sp>
        <p:nvSpPr>
          <p:cNvPr id="35" name="円/楕円 17"/>
          <p:cNvSpPr/>
          <p:nvPr/>
        </p:nvSpPr>
        <p:spPr>
          <a:xfrm>
            <a:off x="6422173" y="5541359"/>
            <a:ext cx="2420082" cy="865187"/>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algn="ctr">
              <a:lnSpc>
                <a:spcPct val="130000"/>
              </a:lnSpc>
              <a:defRPr/>
            </a:pPr>
            <a:r>
              <a:rPr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この人に</a:t>
            </a:r>
            <a:endParaRPr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lnSpc>
                <a:spcPct val="130000"/>
              </a:lnSpc>
              <a:defRPr/>
            </a:pPr>
            <a:r>
              <a:rPr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決めた！</a:t>
            </a:r>
            <a:endParaRPr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1" name="正方形/長方形 30"/>
          <p:cNvSpPr/>
          <p:nvPr/>
        </p:nvSpPr>
        <p:spPr>
          <a:xfrm>
            <a:off x="3347864" y="3293790"/>
            <a:ext cx="3351868" cy="1215330"/>
          </a:xfrm>
          <a:prstGeom prst="rect">
            <a:avLst/>
          </a:prstGeom>
          <a:gradFill>
            <a:gsLst>
              <a:gs pos="95000">
                <a:srgbClr val="E3FDC6">
                  <a:lumMod val="95000"/>
                  <a:lumOff val="5000"/>
                  <a:alpha val="99000"/>
                </a:srgbClr>
              </a:gs>
              <a:gs pos="69000">
                <a:srgbClr val="BEFB7B"/>
              </a:gs>
              <a:gs pos="21000">
                <a:srgbClr val="79E262"/>
              </a:gs>
              <a:gs pos="51000">
                <a:srgbClr val="B6FB6B"/>
              </a:gs>
            </a:gsLst>
          </a:gradFill>
          <a:ln w="25400">
            <a:solidFill>
              <a:schemeClr val="tx1"/>
            </a:solidFill>
          </a:ln>
        </p:spPr>
        <p:style>
          <a:lnRef idx="1">
            <a:schemeClr val="accent5"/>
          </a:lnRef>
          <a:fillRef idx="2">
            <a:schemeClr val="accent5"/>
          </a:fillRef>
          <a:effectRef idx="1">
            <a:schemeClr val="accent5"/>
          </a:effectRef>
          <a:fontRef idx="minor">
            <a:schemeClr val="dk1"/>
          </a:fontRef>
        </p:style>
        <p:txBody>
          <a:bodyPr rtlCol="0" anchor="b" anchorCtr="0"/>
          <a:lstStyle/>
          <a:p>
            <a:pPr algn="ctr">
              <a:defRPr/>
            </a:pPr>
            <a:r>
              <a:rPr lang="ja-JP" altLang="en-US" sz="2800" b="1" dirty="0" smtClean="0">
                <a:solidFill>
                  <a:schemeClr val="tx1"/>
                </a:solidFill>
              </a:rPr>
              <a:t>国のことを</a:t>
            </a:r>
            <a:endParaRPr lang="en-US" altLang="ja-JP" sz="2800" b="1" dirty="0" smtClean="0">
              <a:solidFill>
                <a:schemeClr val="tx1"/>
              </a:solidFill>
            </a:endParaRPr>
          </a:p>
          <a:p>
            <a:pPr algn="ctr">
              <a:defRPr/>
            </a:pPr>
            <a:r>
              <a:rPr lang="ja-JP" altLang="en-US" sz="2800" b="1" dirty="0" smtClean="0">
                <a:solidFill>
                  <a:schemeClr val="tx1"/>
                </a:solidFill>
              </a:rPr>
              <a:t>はなしあう</a:t>
            </a:r>
            <a:endParaRPr lang="ja-JP" altLang="en-US" sz="2800" b="1" dirty="0">
              <a:solidFill>
                <a:schemeClr val="tx1"/>
              </a:solidFill>
            </a:endParaRPr>
          </a:p>
        </p:txBody>
      </p:sp>
      <p:sp>
        <p:nvSpPr>
          <p:cNvPr id="17" name="円/楕円 16"/>
          <p:cNvSpPr/>
          <p:nvPr/>
        </p:nvSpPr>
        <p:spPr>
          <a:xfrm>
            <a:off x="1899141" y="3681831"/>
            <a:ext cx="2278654" cy="1239898"/>
          </a:xfrm>
          <a:prstGeom prst="ellipse">
            <a:avLst/>
          </a:prstGeom>
          <a:ln w="25400">
            <a:solidFill>
              <a:schemeClr val="tx1"/>
            </a:solidFill>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defRPr/>
            </a:pPr>
            <a:r>
              <a:rPr lang="ja-JP" altLang="en-US" sz="2800" b="1" dirty="0" smtClean="0">
                <a:solidFill>
                  <a:schemeClr val="tx1"/>
                </a:solidFill>
              </a:rPr>
              <a:t>衆議院議員</a:t>
            </a:r>
            <a:endParaRPr lang="ja-JP" altLang="en-US" sz="2800" b="1" dirty="0">
              <a:solidFill>
                <a:schemeClr val="tx1"/>
              </a:solidFill>
            </a:endParaRPr>
          </a:p>
        </p:txBody>
      </p:sp>
      <p:sp>
        <p:nvSpPr>
          <p:cNvPr id="18" name="円/楕円 17"/>
          <p:cNvSpPr/>
          <p:nvPr/>
        </p:nvSpPr>
        <p:spPr>
          <a:xfrm>
            <a:off x="5977995" y="3681831"/>
            <a:ext cx="2400952" cy="1239897"/>
          </a:xfrm>
          <a:prstGeom prst="ellipse">
            <a:avLst/>
          </a:prstGeom>
          <a:gradFill>
            <a:gsLst>
              <a:gs pos="0">
                <a:schemeClr val="accent6">
                  <a:lumMod val="20000"/>
                  <a:lumOff val="80000"/>
                </a:schemeClr>
              </a:gs>
              <a:gs pos="35000">
                <a:schemeClr val="accent6">
                  <a:lumMod val="40000"/>
                  <a:lumOff val="60000"/>
                </a:schemeClr>
              </a:gs>
              <a:gs pos="100000">
                <a:schemeClr val="accent6">
                  <a:lumMod val="60000"/>
                  <a:lumOff val="40000"/>
                </a:schemeClr>
              </a:gs>
            </a:gsLst>
          </a:gradFill>
          <a:ln w="25400">
            <a:solidFill>
              <a:schemeClr val="tx1"/>
            </a:solidFill>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a:defRPr/>
            </a:pPr>
            <a:r>
              <a:rPr lang="ja-JP" altLang="en-US" sz="2800" b="1" dirty="0" smtClean="0">
                <a:solidFill>
                  <a:schemeClr val="tx1"/>
                </a:solidFill>
              </a:rPr>
              <a:t>参議院議員</a:t>
            </a:r>
            <a:endParaRPr lang="ja-JP" altLang="en-US" sz="2800" b="1" dirty="0">
              <a:solidFill>
                <a:schemeClr val="tx1"/>
              </a:solidFill>
            </a:endParaRPr>
          </a:p>
        </p:txBody>
      </p:sp>
      <p:sp>
        <p:nvSpPr>
          <p:cNvPr id="19" name="上矢印 18"/>
          <p:cNvSpPr/>
          <p:nvPr/>
        </p:nvSpPr>
        <p:spPr>
          <a:xfrm rot="2982852">
            <a:off x="5928431" y="4443714"/>
            <a:ext cx="720000" cy="1407675"/>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上矢印 19"/>
          <p:cNvSpPr/>
          <p:nvPr/>
        </p:nvSpPr>
        <p:spPr>
          <a:xfrm rot="18515223">
            <a:off x="3753934" y="4381480"/>
            <a:ext cx="720000" cy="1441942"/>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 name="図 4"/>
          <p:cNvPicPr>
            <a:picLocks noChangeAspect="1"/>
          </p:cNvPicPr>
          <p:nvPr/>
        </p:nvPicPr>
        <p:blipFill>
          <a:blip r:embed="rId8" cstate="email">
            <a:extLst>
              <a:ext uri="{BEBA8EAE-BF5A-486C-A8C5-ECC9F3942E4B}">
                <a14:imgProps xmlns:a14="http://schemas.microsoft.com/office/drawing/2010/main">
                  <a14:imgLayer r:embed="rId9">
                    <a14:imgEffect>
                      <a14:backgroundRemoval t="3235" b="98383" l="5000" r="96500">
                        <a14:foregroundMark x1="16250" y1="22642" x2="21000" y2="11590"/>
                        <a14:foregroundMark x1="21500" y1="54447" x2="18750" y2="46900"/>
                        <a14:foregroundMark x1="9750" y1="37197" x2="9750" y2="35040"/>
                        <a14:foregroundMark x1="19500" y1="46361" x2="15750" y2="46361"/>
                        <a14:foregroundMark x1="80000" y1="40162" x2="84250" y2="36119"/>
                        <a14:foregroundMark x1="81750" y1="46900" x2="88000" y2="32884"/>
                      </a14:backgroundRemoval>
                    </a14:imgEffect>
                  </a14:imgLayer>
                </a14:imgProps>
              </a:ext>
              <a:ext uri="{28A0092B-C50C-407E-A947-70E740481C1C}">
                <a14:useLocalDpi xmlns:a14="http://schemas.microsoft.com/office/drawing/2010/main"/>
              </a:ext>
            </a:extLst>
          </a:blip>
          <a:stretch>
            <a:fillRect/>
          </a:stretch>
        </p:blipFill>
        <p:spPr>
          <a:xfrm>
            <a:off x="4245611" y="5118363"/>
            <a:ext cx="1825150" cy="1692827"/>
          </a:xfrm>
          <a:prstGeom prst="rect">
            <a:avLst/>
          </a:prstGeom>
        </p:spPr>
      </p:pic>
      <p:sp>
        <p:nvSpPr>
          <p:cNvPr id="24" name="テキスト ボックス 42"/>
          <p:cNvSpPr txBox="1">
            <a:spLocks noChangeArrowheads="1"/>
          </p:cNvSpPr>
          <p:nvPr/>
        </p:nvSpPr>
        <p:spPr bwMode="auto">
          <a:xfrm>
            <a:off x="4085424" y="4652656"/>
            <a:ext cx="2145087" cy="655843"/>
          </a:xfrm>
          <a:prstGeom prst="rect">
            <a:avLst/>
          </a:prstGeom>
          <a:solidFill>
            <a:schemeClr val="bg1"/>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wrap="square" anchor="b" anchorCtr="0">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800" b="1" dirty="0" smtClean="0"/>
              <a:t>投票</a:t>
            </a:r>
            <a:r>
              <a:rPr lang="ja-JP" altLang="en-US" sz="2400" b="1" dirty="0" smtClean="0"/>
              <a:t>でえらぶ</a:t>
            </a:r>
            <a:endParaRPr lang="ja-JP" altLang="en-US" sz="2400" b="1" dirty="0"/>
          </a:p>
        </p:txBody>
      </p:sp>
      <p:sp>
        <p:nvSpPr>
          <p:cNvPr id="21" name="タイトル 2"/>
          <p:cNvSpPr txBox="1">
            <a:spLocks/>
          </p:cNvSpPr>
          <p:nvPr/>
        </p:nvSpPr>
        <p:spPr>
          <a:xfrm>
            <a:off x="446856" y="-15047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000FF"/>
                </a:solidFill>
                <a:latin typeface="HGS創英角ﾎﾟｯﾌﾟ体" pitchFamily="50" charset="-128"/>
                <a:ea typeface="HGS創英角ﾎﾟｯﾌﾟ体" pitchFamily="50" charset="-128"/>
              </a:rPr>
              <a:t>　　　</a:t>
            </a:r>
            <a:r>
              <a:rPr lang="ja-JP" altLang="en-US" sz="2000" dirty="0" err="1" smtClean="0">
                <a:solidFill>
                  <a:srgbClr val="0000FF"/>
                </a:solidFill>
                <a:latin typeface="HGS創英角ﾎﾟｯﾌﾟ体" pitchFamily="50" charset="-128"/>
                <a:ea typeface="HGS創英角ﾎﾟｯﾌﾟ体" pitchFamily="50" charset="-128"/>
              </a:rPr>
              <a:t>こっ</a:t>
            </a:r>
            <a:r>
              <a:rPr lang="ja-JP" altLang="en-US" sz="2000" dirty="0" smtClean="0">
                <a:solidFill>
                  <a:srgbClr val="0000FF"/>
                </a:solidFill>
                <a:latin typeface="HGS創英角ﾎﾟｯﾌﾟ体" pitchFamily="50" charset="-128"/>
                <a:ea typeface="HGS創英角ﾎﾟｯﾌﾟ体" pitchFamily="50" charset="-128"/>
              </a:rPr>
              <a:t>かい　　　くに　　　だいひょう　　　　はたら</a:t>
            </a:r>
            <a:endParaRPr lang="ja-JP" altLang="en-US" sz="2000" dirty="0">
              <a:solidFill>
                <a:srgbClr val="0000FF"/>
              </a:solidFill>
              <a:latin typeface="HGS創英角ﾎﾟｯﾌﾟ体" pitchFamily="50" charset="-128"/>
              <a:ea typeface="HGS創英角ﾎﾟｯﾌﾟ体" pitchFamily="50" charset="-128"/>
            </a:endParaRPr>
          </a:p>
        </p:txBody>
      </p:sp>
      <p:sp>
        <p:nvSpPr>
          <p:cNvPr id="25" name="円形吹き出し 24"/>
          <p:cNvSpPr/>
          <p:nvPr/>
        </p:nvSpPr>
        <p:spPr>
          <a:xfrm>
            <a:off x="7530784" y="2524089"/>
            <a:ext cx="961067" cy="1266307"/>
          </a:xfrm>
          <a:prstGeom prst="wedgeEllipseCallout">
            <a:avLst>
              <a:gd name="adj1" fmla="val -72472"/>
              <a:gd name="adj2" fmla="val 14574"/>
            </a:avLst>
          </a:prstGeom>
          <a:noFill/>
          <a:ln w="41275">
            <a:noFill/>
          </a:ln>
        </p:spPr>
        <p:style>
          <a:lnRef idx="2">
            <a:schemeClr val="accent1"/>
          </a:lnRef>
          <a:fillRef idx="1">
            <a:schemeClr val="lt1"/>
          </a:fillRef>
          <a:effectRef idx="0">
            <a:schemeClr val="accent1"/>
          </a:effectRef>
          <a:fontRef idx="minor">
            <a:schemeClr val="dk1"/>
          </a:fontRef>
        </p:style>
        <p:txBody>
          <a:bodyPr vert="eaVert" lIns="0" tIns="0" rIns="0" bIns="0" anchor="ctr" anchorCtr="0"/>
          <a:lstStyle/>
          <a:p>
            <a:pPr>
              <a:lnSpc>
                <a:spcPct val="150000"/>
              </a:lnSpc>
              <a:defRPr/>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ぜいきん</a:t>
            </a: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円形吹き出し 26"/>
          <p:cNvSpPr/>
          <p:nvPr/>
        </p:nvSpPr>
        <p:spPr>
          <a:xfrm>
            <a:off x="6995309" y="1424412"/>
            <a:ext cx="961067" cy="1266307"/>
          </a:xfrm>
          <a:prstGeom prst="wedgeEllipseCallout">
            <a:avLst>
              <a:gd name="adj1" fmla="val -72472"/>
              <a:gd name="adj2" fmla="val 14574"/>
            </a:avLst>
          </a:prstGeom>
          <a:noFill/>
          <a:ln w="41275">
            <a:noFill/>
          </a:ln>
        </p:spPr>
        <p:style>
          <a:lnRef idx="2">
            <a:schemeClr val="accent1"/>
          </a:lnRef>
          <a:fillRef idx="1">
            <a:schemeClr val="lt1"/>
          </a:fillRef>
          <a:effectRef idx="0">
            <a:schemeClr val="accent1"/>
          </a:effectRef>
          <a:fontRef idx="minor">
            <a:schemeClr val="dk1"/>
          </a:fontRef>
        </p:style>
        <p:txBody>
          <a:bodyPr vert="eaVert" lIns="0" tIns="0" rIns="0" bIns="0" anchor="ctr" anchorCtr="0"/>
          <a:lstStyle/>
          <a:p>
            <a:pPr>
              <a:lnSpc>
                <a:spcPct val="150000"/>
              </a:lnSpc>
              <a:defRPr/>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なに</a:t>
            </a: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9" name="円形吹き出し 28"/>
          <p:cNvSpPr/>
          <p:nvPr/>
        </p:nvSpPr>
        <p:spPr>
          <a:xfrm>
            <a:off x="2593619" y="1353157"/>
            <a:ext cx="961067" cy="1266307"/>
          </a:xfrm>
          <a:prstGeom prst="wedgeEllipseCallout">
            <a:avLst>
              <a:gd name="adj1" fmla="val -72472"/>
              <a:gd name="adj2" fmla="val 14574"/>
            </a:avLst>
          </a:prstGeom>
          <a:noFill/>
          <a:ln w="41275">
            <a:noFill/>
          </a:ln>
        </p:spPr>
        <p:style>
          <a:lnRef idx="2">
            <a:schemeClr val="accent1"/>
          </a:lnRef>
          <a:fillRef idx="1">
            <a:schemeClr val="lt1"/>
          </a:fillRef>
          <a:effectRef idx="0">
            <a:schemeClr val="accent1"/>
          </a:effectRef>
          <a:fontRef idx="minor">
            <a:schemeClr val="dk1"/>
          </a:fontRef>
        </p:style>
        <p:txBody>
          <a:bodyPr vert="eaVert" lIns="0" tIns="0" rIns="0" bIns="0" anchor="ctr" anchorCtr="0"/>
          <a:lstStyle/>
          <a:p>
            <a:pPr>
              <a:lnSpc>
                <a:spcPct val="150000"/>
              </a:lnSpc>
              <a:defRPr/>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ほうりつ</a:t>
            </a: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6" name="タイトル 2"/>
          <p:cNvSpPr txBox="1">
            <a:spLocks/>
          </p:cNvSpPr>
          <p:nvPr/>
        </p:nvSpPr>
        <p:spPr>
          <a:xfrm>
            <a:off x="2040049" y="3416701"/>
            <a:ext cx="372192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P創英角ｺﾞｼｯｸUB" panose="020B0900000000000000" pitchFamily="50" charset="-128"/>
                <a:ea typeface="HGP創英角ｺﾞｼｯｸUB" panose="020B0900000000000000" pitchFamily="50" charset="-128"/>
              </a:rPr>
              <a:t>しゅう</a:t>
            </a:r>
            <a:r>
              <a:rPr lang="ja-JP" altLang="en-US" sz="1800" dirty="0" err="1" smtClean="0">
                <a:latin typeface="HGP創英角ｺﾞｼｯｸUB" panose="020B0900000000000000" pitchFamily="50" charset="-128"/>
                <a:ea typeface="HGP創英角ｺﾞｼｯｸUB" panose="020B0900000000000000" pitchFamily="50" charset="-128"/>
              </a:rPr>
              <a:t>ぎ</a:t>
            </a:r>
            <a:r>
              <a:rPr lang="ja-JP" altLang="en-US" sz="1800" dirty="0" smtClean="0">
                <a:latin typeface="HGP創英角ｺﾞｼｯｸUB" panose="020B0900000000000000" pitchFamily="50" charset="-128"/>
                <a:ea typeface="HGP創英角ｺﾞｼｯｸUB" panose="020B0900000000000000" pitchFamily="50" charset="-128"/>
              </a:rPr>
              <a:t>いんぎいん</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37" name="タイトル 2"/>
          <p:cNvSpPr txBox="1">
            <a:spLocks/>
          </p:cNvSpPr>
          <p:nvPr/>
        </p:nvSpPr>
        <p:spPr>
          <a:xfrm>
            <a:off x="6245870" y="3420231"/>
            <a:ext cx="245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err="1" smtClean="0">
                <a:latin typeface="HGP創英角ｺﾞｼｯｸUB" panose="020B0900000000000000" pitchFamily="50" charset="-128"/>
                <a:ea typeface="HGP創英角ｺﾞｼｯｸUB" panose="020B0900000000000000" pitchFamily="50" charset="-128"/>
              </a:rPr>
              <a:t>さんぎ</a:t>
            </a:r>
            <a:r>
              <a:rPr lang="ja-JP" altLang="en-US" sz="1800" dirty="0" smtClean="0">
                <a:latin typeface="HGP創英角ｺﾞｼｯｸUB" panose="020B0900000000000000" pitchFamily="50" charset="-128"/>
                <a:ea typeface="HGP創英角ｺﾞｼｯｸUB" panose="020B0900000000000000" pitchFamily="50" charset="-128"/>
              </a:rPr>
              <a:t>いんぎいん</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38" name="タイトル 2"/>
          <p:cNvSpPr txBox="1">
            <a:spLocks/>
          </p:cNvSpPr>
          <p:nvPr/>
        </p:nvSpPr>
        <p:spPr>
          <a:xfrm>
            <a:off x="4128281" y="2934072"/>
            <a:ext cx="245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P創英角ｺﾞｼｯｸUB" panose="020B0900000000000000" pitchFamily="50" charset="-128"/>
                <a:ea typeface="HGP創英角ｺﾞｼｯｸUB" panose="020B0900000000000000" pitchFamily="50" charset="-128"/>
              </a:rPr>
              <a:t>くに</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39" name="タイトル 2"/>
          <p:cNvSpPr txBox="1">
            <a:spLocks/>
          </p:cNvSpPr>
          <p:nvPr/>
        </p:nvSpPr>
        <p:spPr>
          <a:xfrm>
            <a:off x="4153793" y="4219072"/>
            <a:ext cx="245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P創英角ｺﾞｼｯｸUB" panose="020B0900000000000000" pitchFamily="50" charset="-128"/>
                <a:ea typeface="HGP創英角ｺﾞｼｯｸUB" panose="020B0900000000000000" pitchFamily="50" charset="-128"/>
              </a:rPr>
              <a:t>とうひょう</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40" name="円形吹き出し 39"/>
          <p:cNvSpPr/>
          <p:nvPr/>
        </p:nvSpPr>
        <p:spPr>
          <a:xfrm>
            <a:off x="1091258" y="952725"/>
            <a:ext cx="961067" cy="3597525"/>
          </a:xfrm>
          <a:prstGeom prst="wedgeEllipseCallout">
            <a:avLst>
              <a:gd name="adj1" fmla="val -72472"/>
              <a:gd name="adj2" fmla="val 14574"/>
            </a:avLst>
          </a:prstGeom>
          <a:noFill/>
          <a:ln w="41275">
            <a:noFill/>
          </a:ln>
        </p:spPr>
        <p:style>
          <a:lnRef idx="2">
            <a:schemeClr val="accent1"/>
          </a:lnRef>
          <a:fillRef idx="1">
            <a:schemeClr val="lt1"/>
          </a:fillRef>
          <a:effectRef idx="0">
            <a:schemeClr val="accent1"/>
          </a:effectRef>
          <a:fontRef idx="minor">
            <a:schemeClr val="dk1"/>
          </a:fontRef>
        </p:style>
        <p:txBody>
          <a:bodyPr vert="eaVert" lIns="0" tIns="0" rIns="0" bIns="0" anchor="ctr" anchorCtr="0"/>
          <a:lstStyle/>
          <a:p>
            <a:pPr>
              <a:lnSpc>
                <a:spcPct val="150000"/>
              </a:lnSpc>
              <a:defRPr/>
            </a:pPr>
            <a:r>
              <a:rPr lang="ja-JP" altLang="en-US" sz="1600" dirty="0" err="1" smtClean="0">
                <a:solidFill>
                  <a:schemeClr val="tx1"/>
                </a:solidFill>
                <a:latin typeface="HGP創英角ｺﾞｼｯｸUB" panose="020B0900000000000000" pitchFamily="50" charset="-128"/>
                <a:ea typeface="HGP創英角ｺﾞｼｯｸUB" panose="020B0900000000000000" pitchFamily="50" charset="-128"/>
              </a:rPr>
              <a:t>けん</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　　　　　　　　 </a:t>
            </a:r>
            <a:r>
              <a:rPr lang="ja-JP" altLang="en-US" sz="1600" dirty="0" err="1" smtClean="0">
                <a:solidFill>
                  <a:srgbClr val="FF0000"/>
                </a:solidFill>
                <a:latin typeface="HGP創英角ｺﾞｼｯｸUB" panose="020B0900000000000000" pitchFamily="50" charset="-128"/>
                <a:ea typeface="HGP創英角ｺﾞｼｯｸUB" panose="020B0900000000000000" pitchFamily="50" charset="-128"/>
              </a:rPr>
              <a:t>けんぎ</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かい</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1" name="円形吹き出し 40"/>
          <p:cNvSpPr/>
          <p:nvPr/>
        </p:nvSpPr>
        <p:spPr>
          <a:xfrm>
            <a:off x="574382" y="759566"/>
            <a:ext cx="961067" cy="5239848"/>
          </a:xfrm>
          <a:prstGeom prst="wedgeEllipseCallout">
            <a:avLst>
              <a:gd name="adj1" fmla="val -72472"/>
              <a:gd name="adj2" fmla="val 14574"/>
            </a:avLst>
          </a:prstGeom>
          <a:noFill/>
          <a:ln w="41275">
            <a:noFill/>
          </a:ln>
        </p:spPr>
        <p:style>
          <a:lnRef idx="2">
            <a:schemeClr val="accent1"/>
          </a:lnRef>
          <a:fillRef idx="1">
            <a:schemeClr val="lt1"/>
          </a:fillRef>
          <a:effectRef idx="0">
            <a:schemeClr val="accent1"/>
          </a:effectRef>
          <a:fontRef idx="minor">
            <a:schemeClr val="dk1"/>
          </a:fontRef>
        </p:style>
        <p:txBody>
          <a:bodyPr vert="eaVert" lIns="0" tIns="0" rIns="0" bIns="0" anchor="ctr" anchorCtr="0"/>
          <a:lstStyle/>
          <a:p>
            <a:pPr>
              <a:lnSpc>
                <a:spcPct val="150000"/>
              </a:lnSpc>
              <a:defRPr/>
            </a:pP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しちょう</a:t>
            </a:r>
            <a:r>
              <a:rPr lang="ja-JP" altLang="en-US" sz="1600" dirty="0" err="1" smtClean="0">
                <a:solidFill>
                  <a:schemeClr val="tx1"/>
                </a:solidFill>
                <a:latin typeface="HGP創英角ｺﾞｼｯｸUB" panose="020B0900000000000000" pitchFamily="50" charset="-128"/>
                <a:ea typeface="HGP創英角ｺﾞｼｯｸUB" panose="020B0900000000000000" pitchFamily="50" charset="-128"/>
              </a:rPr>
              <a:t>そん</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しちょう</a:t>
            </a:r>
            <a:r>
              <a:rPr lang="ja-JP" altLang="en-US" sz="1600" dirty="0" err="1" smtClean="0">
                <a:solidFill>
                  <a:srgbClr val="FF0000"/>
                </a:solidFill>
                <a:latin typeface="HGP創英角ｺﾞｼｯｸUB" panose="020B0900000000000000" pitchFamily="50" charset="-128"/>
                <a:ea typeface="HGP創英角ｺﾞｼｯｸUB" panose="020B0900000000000000" pitchFamily="50" charset="-128"/>
              </a:rPr>
              <a:t>そんぎ</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かい</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タイトル 2"/>
          <p:cNvSpPr txBox="1">
            <a:spLocks/>
          </p:cNvSpPr>
          <p:nvPr/>
        </p:nvSpPr>
        <p:spPr>
          <a:xfrm>
            <a:off x="2786049" y="4851359"/>
            <a:ext cx="240010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せんきょ</a:t>
            </a:r>
            <a:endParaRPr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4" name="コンテンツ プレースホルダー 1"/>
          <p:cNvSpPr txBox="1">
            <a:spLocks/>
          </p:cNvSpPr>
          <p:nvPr/>
        </p:nvSpPr>
        <p:spPr>
          <a:xfrm>
            <a:off x="6277993" y="5833521"/>
            <a:ext cx="1563917" cy="338554"/>
          </a:xfrm>
          <a:prstGeom prst="rect">
            <a:avLst/>
          </a:prstGeom>
        </p:spPr>
        <p:txBody>
          <a:bodyPr vert="horz" wrap="square" lIns="91440" tIns="45720" rIns="91440" bIns="45720" rtlCol="0" anchor="ctr" anchorCtr="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09537" indent="0" algn="ctr" fontAlgn="auto">
              <a:spcAft>
                <a:spcPts val="0"/>
              </a:spcAft>
              <a:buFont typeface="Arial" pitchFamily="34" charset="0"/>
              <a:buNone/>
            </a:pPr>
            <a:r>
              <a:rPr lang="ja-JP" altLang="en-US" sz="1600" dirty="0" smtClean="0">
                <a:latin typeface="UD デジタル 教科書体 NP-B" panose="02020700000000000000" pitchFamily="18" charset="-128"/>
                <a:ea typeface="UD デジタル 教科書体 NP-B" panose="02020700000000000000" pitchFamily="18" charset="-128"/>
              </a:rPr>
              <a:t>き</a:t>
            </a:r>
            <a:endParaRPr lang="en-US" altLang="ja-JP" sz="1600" dirty="0" smtClean="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813579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dist"/>
            <a:r>
              <a:rPr kumimoji="1" lang="ja-JP" altLang="en-US" sz="4800" dirty="0" smtClean="0">
                <a:solidFill>
                  <a:srgbClr val="0000FF"/>
                </a:solidFill>
                <a:latin typeface="HGP創英角ｺﾞｼｯｸUB" panose="020B0900000000000000" pitchFamily="50" charset="-128"/>
                <a:ea typeface="HGP創英角ｺﾞｼｯｸUB" panose="020B0900000000000000" pitchFamily="50" charset="-128"/>
              </a:rPr>
              <a:t>“政治に参加する”とは？</a:t>
            </a:r>
            <a:endParaRPr kumimoji="1" lang="ja-JP" altLang="en-US" sz="48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423624" y="3305438"/>
            <a:ext cx="8501122" cy="214314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ja-JP" altLang="en-US">
              <a:latin typeface="UD デジタル 教科書体 NP-B" panose="02020700000000000000" pitchFamily="18" charset="-128"/>
              <a:ea typeface="UD デジタル 教科書体 NP-B" panose="02020700000000000000" pitchFamily="18" charset="-128"/>
            </a:endParaRPr>
          </a:p>
        </p:txBody>
      </p:sp>
      <p:sp>
        <p:nvSpPr>
          <p:cNvPr id="7" name="サブタイトル 2"/>
          <p:cNvSpPr txBox="1">
            <a:spLocks/>
          </p:cNvSpPr>
          <p:nvPr/>
        </p:nvSpPr>
        <p:spPr bwMode="auto">
          <a:xfrm>
            <a:off x="683568" y="1357298"/>
            <a:ext cx="8003232" cy="128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3600" dirty="0" smtClean="0">
                <a:latin typeface="HGP創英角ｺﾞｼｯｸUB" panose="020B0900000000000000" pitchFamily="50" charset="-128"/>
                <a:ea typeface="HGP創英角ｺﾞｼｯｸUB" panose="020B0900000000000000" pitchFamily="50" charset="-128"/>
              </a:rPr>
              <a:t>政治</a:t>
            </a:r>
            <a:r>
              <a:rPr lang="ja-JP" altLang="en-US" sz="3600" dirty="0">
                <a:latin typeface="HGP創英角ｺﾞｼｯｸUB" panose="020B0900000000000000" pitchFamily="50" charset="-128"/>
                <a:ea typeface="HGP創英角ｺﾞｼｯｸUB" panose="020B0900000000000000" pitchFamily="50" charset="-128"/>
              </a:rPr>
              <a:t>に</a:t>
            </a:r>
            <a:r>
              <a:rPr lang="ja-JP" altLang="en-US" sz="3600" dirty="0" smtClean="0">
                <a:latin typeface="HGP創英角ｺﾞｼｯｸUB" panose="020B0900000000000000" pitchFamily="50" charset="-128"/>
                <a:ea typeface="HGP創英角ｺﾞｼｯｸUB" panose="020B0900000000000000" pitchFamily="50" charset="-128"/>
              </a:rPr>
              <a:t>参加する</a:t>
            </a:r>
            <a:r>
              <a:rPr lang="ja-JP" altLang="en-US" sz="3600" dirty="0">
                <a:latin typeface="HGP創英角ｺﾞｼｯｸUB" panose="020B0900000000000000" pitchFamily="50" charset="-128"/>
                <a:ea typeface="HGP創英角ｺﾞｼｯｸUB" panose="020B0900000000000000" pitchFamily="50" charset="-128"/>
              </a:rPr>
              <a:t>の</a:t>
            </a:r>
            <a:r>
              <a:rPr lang="ja-JP" altLang="en-US" sz="3600" dirty="0" smtClean="0">
                <a:latin typeface="HGP創英角ｺﾞｼｯｸUB" panose="020B0900000000000000" pitchFamily="50" charset="-128"/>
                <a:ea typeface="HGP創英角ｺﾞｼｯｸUB" panose="020B0900000000000000" pitchFamily="50" charset="-128"/>
              </a:rPr>
              <a:t>は</a:t>
            </a:r>
            <a:endParaRPr lang="en-US" altLang="ja-JP" sz="3600" dirty="0">
              <a:latin typeface="HGP創英角ｺﾞｼｯｸUB" panose="020B0900000000000000" pitchFamily="50" charset="-128"/>
              <a:ea typeface="HGP創英角ｺﾞｼｯｸUB" panose="020B0900000000000000" pitchFamily="50" charset="-128"/>
            </a:endParaRPr>
          </a:p>
          <a:p>
            <a:pPr algn="ctr" eaLnBrk="1" hangingPunct="1">
              <a:lnSpc>
                <a:spcPct val="150000"/>
              </a:lnSpc>
              <a:spcBef>
                <a:spcPts val="600"/>
              </a:spcBef>
              <a:buClr>
                <a:schemeClr val="accent1"/>
              </a:buClr>
              <a:buSzPct val="70000"/>
              <a:buFont typeface="Wingdings" pitchFamily="2" charset="2"/>
              <a:buNone/>
            </a:pPr>
            <a:r>
              <a:rPr lang="ja-JP" altLang="en-US" sz="4400" dirty="0" smtClean="0">
                <a:solidFill>
                  <a:srgbClr val="FF0000"/>
                </a:solidFill>
                <a:latin typeface="HGP創英角ｺﾞｼｯｸUB" panose="020B0900000000000000" pitchFamily="50" charset="-128"/>
                <a:ea typeface="HGP創英角ｺﾞｼｯｸUB" panose="020B0900000000000000" pitchFamily="50" charset="-128"/>
              </a:rPr>
              <a:t>政治家だけ</a:t>
            </a:r>
            <a:r>
              <a:rPr lang="ja-JP" altLang="en-US" sz="4400" dirty="0">
                <a:solidFill>
                  <a:srgbClr val="FF0000"/>
                </a:solidFill>
                <a:latin typeface="HGP創英角ｺﾞｼｯｸUB" panose="020B0900000000000000" pitchFamily="50" charset="-128"/>
                <a:ea typeface="HGP創英角ｺﾞｼｯｸUB" panose="020B0900000000000000" pitchFamily="50" charset="-128"/>
              </a:rPr>
              <a:t>では</a:t>
            </a:r>
            <a:r>
              <a:rPr lang="ja-JP" altLang="en-US" sz="4400" dirty="0" smtClean="0">
                <a:solidFill>
                  <a:srgbClr val="FF0000"/>
                </a:solidFill>
                <a:latin typeface="HGP創英角ｺﾞｼｯｸUB" panose="020B0900000000000000" pitchFamily="50" charset="-128"/>
                <a:ea typeface="HGP創英角ｺﾞｼｯｸUB" panose="020B0900000000000000" pitchFamily="50" charset="-128"/>
              </a:rPr>
              <a:t>ありません</a:t>
            </a:r>
            <a:endParaRPr lang="en-US" altLang="ja-JP" sz="4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8" name="サブタイトル 2"/>
          <p:cNvSpPr txBox="1">
            <a:spLocks/>
          </p:cNvSpPr>
          <p:nvPr/>
        </p:nvSpPr>
        <p:spPr bwMode="auto">
          <a:xfrm>
            <a:off x="323528" y="3587836"/>
            <a:ext cx="3913340" cy="18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ts val="600"/>
              </a:spcBef>
              <a:buClr>
                <a:schemeClr val="accent1"/>
              </a:buClr>
              <a:buSzPct val="70000"/>
              <a:buFont typeface="Wingdings" pitchFamily="2" charset="2"/>
              <a:buNone/>
            </a:pPr>
            <a:r>
              <a:rPr lang="ja-JP" altLang="en-US" sz="3200" b="1" dirty="0" smtClean="0">
                <a:latin typeface="UD デジタル 教科書体 NP-B" panose="02020700000000000000" pitchFamily="18" charset="-128"/>
                <a:ea typeface="UD デジタル 教科書体 NP-B" panose="02020700000000000000" pitchFamily="18" charset="-128"/>
              </a:rPr>
              <a:t>・より</a:t>
            </a:r>
            <a:r>
              <a:rPr lang="ja-JP" altLang="en-US" sz="3200" b="1" dirty="0">
                <a:latin typeface="UD デジタル 教科書体 NP-B" panose="02020700000000000000" pitchFamily="18" charset="-128"/>
                <a:ea typeface="UD デジタル 教科書体 NP-B" panose="02020700000000000000" pitchFamily="18" charset="-128"/>
              </a:rPr>
              <a:t>よい</a:t>
            </a:r>
            <a:r>
              <a:rPr lang="ja-JP" altLang="en-US" sz="3200" b="1" dirty="0" smtClean="0">
                <a:latin typeface="UD デジタル 教科書体 NP-B" panose="02020700000000000000" pitchFamily="18" charset="-128"/>
                <a:ea typeface="UD デジタル 教科書体 NP-B" panose="02020700000000000000" pitchFamily="18" charset="-128"/>
              </a:rPr>
              <a:t>社会</a:t>
            </a:r>
            <a:endParaRPr lang="en-US" altLang="ja-JP" sz="3200" b="1" dirty="0">
              <a:latin typeface="UD デジタル 教科書体 NP-B" panose="02020700000000000000" pitchFamily="18" charset="-128"/>
              <a:ea typeface="UD デジタル 教科書体 NP-B" panose="02020700000000000000" pitchFamily="18" charset="-128"/>
            </a:endParaRPr>
          </a:p>
          <a:p>
            <a:pPr eaLnBrk="1" hangingPunct="1">
              <a:lnSpc>
                <a:spcPct val="150000"/>
              </a:lnSpc>
              <a:spcBef>
                <a:spcPts val="600"/>
              </a:spcBef>
              <a:buClr>
                <a:schemeClr val="accent1"/>
              </a:buClr>
              <a:buSzPct val="70000"/>
              <a:buFont typeface="Wingdings" pitchFamily="2" charset="2"/>
              <a:buNone/>
            </a:pPr>
            <a:r>
              <a:rPr lang="ja-JP" altLang="en-US" sz="3200" b="1" dirty="0" smtClean="0">
                <a:latin typeface="UD デジタル 教科書体 NP-B" panose="02020700000000000000" pitchFamily="18" charset="-128"/>
                <a:ea typeface="UD デジタル 教科書体 NP-B" panose="02020700000000000000" pitchFamily="18" charset="-128"/>
              </a:rPr>
              <a:t>・くらしやすい地域 </a:t>
            </a:r>
            <a:endParaRPr lang="en-US" altLang="ja-JP" sz="3200" b="1" dirty="0">
              <a:latin typeface="UD デジタル 教科書体 NP-B" panose="02020700000000000000" pitchFamily="18" charset="-128"/>
              <a:ea typeface="UD デジタル 教科書体 NP-B" panose="02020700000000000000" pitchFamily="18" charset="-128"/>
            </a:endParaRPr>
          </a:p>
          <a:p>
            <a:pPr eaLnBrk="1" hangingPunct="1">
              <a:spcBef>
                <a:spcPts val="600"/>
              </a:spcBef>
              <a:buClr>
                <a:schemeClr val="accent1"/>
              </a:buClr>
              <a:buSzPct val="70000"/>
              <a:buFont typeface="Wingdings" pitchFamily="2" charset="2"/>
              <a:buNone/>
            </a:pPr>
            <a:r>
              <a:rPr lang="ja-JP" altLang="en-US" sz="3200" b="1" dirty="0">
                <a:latin typeface="UD デジタル 教科書体 NP-B" panose="02020700000000000000" pitchFamily="18" charset="-128"/>
                <a:ea typeface="UD デジタル 教科書体 NP-B" panose="02020700000000000000" pitchFamily="18" charset="-128"/>
              </a:rPr>
              <a:t> </a:t>
            </a:r>
            <a:r>
              <a:rPr lang="ja-JP" altLang="en-US" sz="3200" b="1" dirty="0" smtClean="0">
                <a:latin typeface="UD デジタル 教科書体 NP-B" panose="02020700000000000000" pitchFamily="18" charset="-128"/>
                <a:ea typeface="UD デジタル 教科書体 NP-B" panose="02020700000000000000" pitchFamily="18" charset="-128"/>
              </a:rPr>
              <a:t>　　を</a:t>
            </a:r>
            <a:r>
              <a:rPr lang="ja-JP" altLang="en-US" sz="3200" b="1" dirty="0">
                <a:latin typeface="UD デジタル 教科書体 NP-B" panose="02020700000000000000" pitchFamily="18" charset="-128"/>
                <a:ea typeface="UD デジタル 教科書体 NP-B" panose="02020700000000000000" pitchFamily="18" charset="-128"/>
              </a:rPr>
              <a:t>つくる</a:t>
            </a:r>
            <a:r>
              <a:rPr lang="ja-JP" altLang="en-US" sz="3200" b="1" dirty="0" smtClean="0">
                <a:latin typeface="UD デジタル 教科書体 NP-B" panose="02020700000000000000" pitchFamily="18" charset="-128"/>
                <a:ea typeface="UD デジタル 教科書体 NP-B" panose="02020700000000000000" pitchFamily="18" charset="-128"/>
              </a:rPr>
              <a:t>こと</a:t>
            </a:r>
            <a:endParaRPr lang="en-US" altLang="ja-JP" sz="3200" b="1" dirty="0">
              <a:latin typeface="UD デジタル 教科書体 NP-B" panose="02020700000000000000" pitchFamily="18" charset="-128"/>
              <a:ea typeface="UD デジタル 教科書体 NP-B" panose="02020700000000000000" pitchFamily="18" charset="-128"/>
            </a:endParaRPr>
          </a:p>
        </p:txBody>
      </p:sp>
      <p:sp>
        <p:nvSpPr>
          <p:cNvPr id="10" name="サブタイトル 2"/>
          <p:cNvSpPr txBox="1">
            <a:spLocks/>
          </p:cNvSpPr>
          <p:nvPr/>
        </p:nvSpPr>
        <p:spPr bwMode="auto">
          <a:xfrm>
            <a:off x="4860032" y="3809494"/>
            <a:ext cx="4160779" cy="118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ts val="600"/>
              </a:spcBef>
              <a:buClr>
                <a:schemeClr val="accent1"/>
              </a:buClr>
              <a:buSzPct val="70000"/>
              <a:buFont typeface="Wingdings" pitchFamily="2" charset="2"/>
              <a:buNone/>
            </a:pPr>
            <a:r>
              <a:rPr lang="ja-JP" altLang="en-US" sz="3600" b="1" dirty="0" smtClean="0">
                <a:latin typeface="UD デジタル 教科書体 NP-B" panose="02020700000000000000" pitchFamily="18" charset="-128"/>
                <a:ea typeface="UD デジタル 教科書体 NP-B" panose="02020700000000000000" pitchFamily="18" charset="-128"/>
              </a:rPr>
              <a:t>みんなの</a:t>
            </a:r>
            <a:endParaRPr lang="en-US" altLang="ja-JP" sz="3600" b="1" dirty="0">
              <a:latin typeface="UD デジタル 教科書体 NP-B" panose="02020700000000000000" pitchFamily="18" charset="-128"/>
              <a:ea typeface="UD デジタル 教科書体 NP-B" panose="02020700000000000000" pitchFamily="18" charset="-128"/>
            </a:endParaRPr>
          </a:p>
          <a:p>
            <a:pPr eaLnBrk="1" hangingPunct="1">
              <a:spcBef>
                <a:spcPts val="600"/>
              </a:spcBef>
              <a:buClr>
                <a:schemeClr val="accent1"/>
              </a:buClr>
              <a:buSzPct val="70000"/>
              <a:buFont typeface="Wingdings" pitchFamily="2" charset="2"/>
              <a:buNone/>
            </a:pPr>
            <a:r>
              <a:rPr lang="ja-JP" altLang="en-US" sz="3600" b="1" dirty="0" smtClean="0">
                <a:latin typeface="UD デジタル 教科書体 NP-B" panose="02020700000000000000" pitchFamily="18" charset="-128"/>
                <a:ea typeface="UD デジタル 教科書体 NP-B" panose="02020700000000000000" pitchFamily="18" charset="-128"/>
              </a:rPr>
              <a:t>しあわせ</a:t>
            </a:r>
            <a:r>
              <a:rPr lang="ja-JP" altLang="en-US" sz="3200" b="1" dirty="0" smtClean="0">
                <a:latin typeface="UD デジタル 教科書体 NP-B" panose="02020700000000000000" pitchFamily="18" charset="-128"/>
                <a:ea typeface="UD デジタル 教科書体 NP-B" panose="02020700000000000000" pitchFamily="18" charset="-128"/>
              </a:rPr>
              <a:t>につながる</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1" name="右矢印 10"/>
          <p:cNvSpPr/>
          <p:nvPr/>
        </p:nvSpPr>
        <p:spPr>
          <a:xfrm>
            <a:off x="4211960" y="4170174"/>
            <a:ext cx="642942" cy="571504"/>
          </a:xfrm>
          <a:prstGeom prst="rightArrow">
            <a:avLst/>
          </a:prstGeom>
          <a:solidFill>
            <a:srgbClr val="FFFF00"/>
          </a:solidFill>
          <a:ln w="47625">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endParaRPr lang="ja-JP" altLang="en-US"/>
          </a:p>
        </p:txBody>
      </p:sp>
      <p:sp>
        <p:nvSpPr>
          <p:cNvPr id="13" name="下矢印 12"/>
          <p:cNvSpPr/>
          <p:nvPr/>
        </p:nvSpPr>
        <p:spPr>
          <a:xfrm>
            <a:off x="3751161" y="6313314"/>
            <a:ext cx="1428750" cy="500062"/>
          </a:xfrm>
          <a:prstGeom prst="downArrow">
            <a:avLst>
              <a:gd name="adj1" fmla="val 6201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8"/>
          <p:cNvSpPr txBox="1">
            <a:spLocks noChangeArrowheads="1"/>
          </p:cNvSpPr>
          <p:nvPr/>
        </p:nvSpPr>
        <p:spPr bwMode="auto">
          <a:xfrm>
            <a:off x="2639873" y="5655945"/>
            <a:ext cx="35097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b="1" dirty="0">
                <a:latin typeface="HGS創英角ﾎﾟｯﾌﾟ体" pitchFamily="50" charset="-128"/>
                <a:ea typeface="HGS創英角ﾎﾟｯﾌﾟ体" pitchFamily="50" charset="-128"/>
              </a:rPr>
              <a:t>そのために･･･</a:t>
            </a:r>
            <a:endParaRPr lang="ja-JP" altLang="en-US" sz="3200" dirty="0">
              <a:latin typeface="HGS創英角ﾎﾟｯﾌﾟ体" pitchFamily="50" charset="-128"/>
              <a:ea typeface="HGS創英角ﾎﾟｯﾌﾟ体" pitchFamily="50" charset="-128"/>
            </a:endParaRPr>
          </a:p>
        </p:txBody>
      </p:sp>
      <p:sp>
        <p:nvSpPr>
          <p:cNvPr id="12" name="サブタイトル 2"/>
          <p:cNvSpPr txBox="1">
            <a:spLocks/>
          </p:cNvSpPr>
          <p:nvPr/>
        </p:nvSpPr>
        <p:spPr bwMode="auto">
          <a:xfrm>
            <a:off x="1331640" y="1971799"/>
            <a:ext cx="2295872" cy="8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800" dirty="0" smtClean="0">
                <a:solidFill>
                  <a:srgbClr val="FF0000"/>
                </a:solidFill>
                <a:latin typeface="HGP創英角ｺﾞｼｯｸUB" panose="020B0900000000000000" pitchFamily="50" charset="-128"/>
                <a:ea typeface="HGP創英角ｺﾞｼｯｸUB" panose="020B0900000000000000" pitchFamily="50" charset="-128"/>
              </a:rPr>
              <a:t>せいじか</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4" name="サブタイトル 2"/>
          <p:cNvSpPr txBox="1">
            <a:spLocks/>
          </p:cNvSpPr>
          <p:nvPr/>
        </p:nvSpPr>
        <p:spPr bwMode="auto">
          <a:xfrm>
            <a:off x="2639873" y="1121490"/>
            <a:ext cx="2491069" cy="8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400" dirty="0" smtClean="0">
                <a:latin typeface="HGP創英角ｺﾞｼｯｸUB" panose="020B0900000000000000" pitchFamily="50" charset="-128"/>
                <a:ea typeface="HGP創英角ｺﾞｼｯｸUB" panose="020B0900000000000000" pitchFamily="50" charset="-128"/>
              </a:rPr>
              <a:t>せいじ　 　さんか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6" name="サブタイトル 2"/>
          <p:cNvSpPr txBox="1">
            <a:spLocks/>
          </p:cNvSpPr>
          <p:nvPr/>
        </p:nvSpPr>
        <p:spPr bwMode="auto">
          <a:xfrm>
            <a:off x="683568" y="44624"/>
            <a:ext cx="4299653" cy="8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800" dirty="0" smtClean="0">
                <a:solidFill>
                  <a:srgbClr val="0070C0"/>
                </a:solidFill>
                <a:latin typeface="HGP創英角ｺﾞｼｯｸUB" panose="020B0900000000000000" pitchFamily="50" charset="-128"/>
                <a:ea typeface="HGP創英角ｺﾞｼｯｸUB" panose="020B0900000000000000" pitchFamily="50" charset="-128"/>
              </a:rPr>
              <a:t>せいじ　 　　　　さんか</a:t>
            </a:r>
            <a:endParaRPr lang="en-US" altLang="ja-JP" sz="28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17" name="サブタイトル 2"/>
          <p:cNvSpPr txBox="1">
            <a:spLocks/>
          </p:cNvSpPr>
          <p:nvPr/>
        </p:nvSpPr>
        <p:spPr bwMode="auto">
          <a:xfrm>
            <a:off x="2205419" y="3219903"/>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000" dirty="0" smtClean="0">
                <a:latin typeface="HGP創英角ｺﾞｼｯｸUB" panose="020B0900000000000000" pitchFamily="50" charset="-128"/>
                <a:ea typeface="HGP創英角ｺﾞｼｯｸUB" panose="020B0900000000000000" pitchFamily="50" charset="-128"/>
              </a:rPr>
              <a:t>しゃかい</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8" name="サブタイトル 2"/>
          <p:cNvSpPr txBox="1">
            <a:spLocks/>
          </p:cNvSpPr>
          <p:nvPr/>
        </p:nvSpPr>
        <p:spPr bwMode="auto">
          <a:xfrm>
            <a:off x="3028019" y="4005064"/>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000" dirty="0" smtClean="0">
                <a:latin typeface="HGP創英角ｺﾞｼｯｸUB" panose="020B0900000000000000" pitchFamily="50" charset="-128"/>
                <a:ea typeface="HGP創英角ｺﾞｼｯｸUB" panose="020B0900000000000000" pitchFamily="50" charset="-128"/>
              </a:rPr>
              <a:t>ちいき</a:t>
            </a:r>
            <a:endParaRPr lang="en-US" altLang="ja-JP" sz="2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376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left)">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wipe(left)">
                                      <p:cBhvr>
                                        <p:cTn id="35" dur="500"/>
                                        <p:tgtEl>
                                          <p:spTgt spid="18">
                                            <p:txEl>
                                              <p:pRg st="0" end="0"/>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wipe(left)">
                                      <p:cBhvr>
                                        <p:cTn id="38" dur="500"/>
                                        <p:tgtEl>
                                          <p:spTgt spid="8">
                                            <p:txEl>
                                              <p:pRg st="1" end="1"/>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left)">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wipe(left)">
                                      <p:cBhvr>
                                        <p:cTn id="51" dur="500"/>
                                        <p:tgtEl>
                                          <p:spTgt spid="10">
                                            <p:txEl>
                                              <p:pRg st="0" end="0"/>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10">
                                            <p:txEl>
                                              <p:pRg st="1" end="1"/>
                                            </p:txEl>
                                          </p:spTgt>
                                        </p:tgtEl>
                                        <p:attrNameLst>
                                          <p:attrName>style.visibility</p:attrName>
                                        </p:attrNameLst>
                                      </p:cBhvr>
                                      <p:to>
                                        <p:strVal val="visible"/>
                                      </p:to>
                                    </p:set>
                                    <p:animEffect transition="in" filter="wipe(left)">
                                      <p:cBhvr>
                                        <p:cTn id="54" dur="300"/>
                                        <p:tgtEl>
                                          <p:spTgt spid="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P spid="1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213939\Desktop\デザイン\めいすいくん\07.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80" r="180" b="35032"/>
          <a:stretch/>
        </p:blipFill>
        <p:spPr bwMode="auto">
          <a:xfrm>
            <a:off x="1471927" y="5661248"/>
            <a:ext cx="2071702" cy="1152128"/>
          </a:xfrm>
          <a:prstGeom prst="rect">
            <a:avLst/>
          </a:prstGeom>
          <a:noFill/>
        </p:spPr>
      </p:pic>
      <p:sp>
        <p:nvSpPr>
          <p:cNvPr id="3" name="タイトル 2"/>
          <p:cNvSpPr>
            <a:spLocks noGrp="1"/>
          </p:cNvSpPr>
          <p:nvPr>
            <p:ph type="title"/>
          </p:nvPr>
        </p:nvSpPr>
        <p:spPr/>
        <p:txBody>
          <a:bodyPr>
            <a:normAutofit/>
          </a:bodyPr>
          <a:lstStyle/>
          <a:p>
            <a:pPr algn="dist"/>
            <a:r>
              <a:rPr kumimoji="1" lang="ja-JP" altLang="en-US" sz="4800" dirty="0" smtClean="0">
                <a:solidFill>
                  <a:srgbClr val="0000FF"/>
                </a:solidFill>
                <a:latin typeface="HGP創英角ｺﾞｼｯｸUB" panose="020B0900000000000000" pitchFamily="50" charset="-128"/>
                <a:ea typeface="HGP創英角ｺﾞｼｯｸUB" panose="020B0900000000000000" pitchFamily="50" charset="-128"/>
              </a:rPr>
              <a:t>“政治に参加する”とは？</a:t>
            </a:r>
            <a:endParaRPr kumimoji="1" lang="ja-JP" altLang="en-US" sz="48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21"/>
          <p:cNvSpPr txBox="1">
            <a:spLocks noChangeArrowheads="1"/>
          </p:cNvSpPr>
          <p:nvPr/>
        </p:nvSpPr>
        <p:spPr bwMode="auto">
          <a:xfrm>
            <a:off x="3707904" y="5661248"/>
            <a:ext cx="45894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b="1" dirty="0">
                <a:latin typeface="HG丸ｺﾞｼｯｸM-PRO" panose="020F0600000000000000" pitchFamily="50" charset="-128"/>
                <a:ea typeface="HG丸ｺﾞｼｯｸM-PRO" panose="020F0600000000000000" pitchFamily="50" charset="-128"/>
              </a:rPr>
              <a:t>政治に参加</a:t>
            </a:r>
            <a:r>
              <a:rPr lang="ja-JP" altLang="en-US" sz="2800" b="1" dirty="0" smtClean="0">
                <a:latin typeface="HG丸ｺﾞｼｯｸM-PRO" panose="020F0600000000000000" pitchFamily="50" charset="-128"/>
                <a:ea typeface="HG丸ｺﾞｼｯｸM-PRO" panose="020F0600000000000000" pitchFamily="50" charset="-128"/>
              </a:rPr>
              <a:t>するのは</a:t>
            </a:r>
            <a:endParaRPr lang="en-US" altLang="ja-JP" sz="2800" b="1" dirty="0" smtClean="0">
              <a:latin typeface="HG丸ｺﾞｼｯｸM-PRO" panose="020F0600000000000000" pitchFamily="50" charset="-128"/>
              <a:ea typeface="HG丸ｺﾞｼｯｸM-PRO" panose="020F0600000000000000" pitchFamily="50" charset="-128"/>
            </a:endParaRPr>
          </a:p>
          <a:p>
            <a:pPr eaLnBrk="1" hangingPunct="1"/>
            <a:r>
              <a:rPr lang="ja-JP" altLang="en-US" sz="2800" b="1" dirty="0" smtClean="0">
                <a:latin typeface="HG丸ｺﾞｼｯｸM-PRO" panose="020F0600000000000000" pitchFamily="50" charset="-128"/>
                <a:ea typeface="HG丸ｺﾞｼｯｸM-PRO" panose="020F0600000000000000" pitchFamily="50" charset="-128"/>
              </a:rPr>
              <a:t>むずかしいことじゃない</a:t>
            </a:r>
            <a:r>
              <a:rPr lang="ja-JP" altLang="en-US" sz="2800" b="1" dirty="0">
                <a:latin typeface="HG丸ｺﾞｼｯｸM-PRO" panose="020F0600000000000000" pitchFamily="50" charset="-128"/>
                <a:ea typeface="HG丸ｺﾞｼｯｸM-PRO" panose="020F0600000000000000" pitchFamily="50" charset="-128"/>
              </a:rPr>
              <a:t>よ</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6" name="サブタイトル 2"/>
          <p:cNvSpPr txBox="1">
            <a:spLocks/>
          </p:cNvSpPr>
          <p:nvPr/>
        </p:nvSpPr>
        <p:spPr bwMode="auto">
          <a:xfrm>
            <a:off x="0" y="1463435"/>
            <a:ext cx="9144000" cy="307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a:lnSpc>
                <a:spcPct val="120000"/>
              </a:lnSpc>
              <a:buNone/>
            </a:pPr>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dirty="0" smtClean="0">
                <a:latin typeface="UD デジタル 教科書体 NP-B" panose="02020700000000000000" pitchFamily="18" charset="-128"/>
                <a:ea typeface="UD デジタル 教科書体 NP-B" panose="02020700000000000000" pitchFamily="18" charset="-128"/>
              </a:rPr>
              <a:t>みんながくらしやすい社会にするために、</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20000"/>
              </a:lnSpc>
              <a:buNone/>
            </a:pPr>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dirty="0" smtClean="0">
                <a:latin typeface="UD デジタル 教科書体 NP-B" panose="02020700000000000000" pitchFamily="18" charset="-128"/>
                <a:ea typeface="UD デジタル 教科書体 NP-B" panose="02020700000000000000" pitchFamily="18" charset="-128"/>
              </a:rPr>
              <a:t>なにが必要か考えること。</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30000"/>
              </a:lnSpc>
              <a:buNone/>
            </a:pPr>
            <a:r>
              <a:rPr lang="ja-JP" altLang="en-US" sz="3600" dirty="0" smtClean="0">
                <a:latin typeface="UD デジタル 教科書体 NP-B" panose="02020700000000000000" pitchFamily="18" charset="-128"/>
                <a:ea typeface="UD デジタル 教科書体 NP-B" panose="02020700000000000000" pitchFamily="18" charset="-128"/>
              </a:rPr>
              <a:t> そして、自分の考えを表現すること。</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30000"/>
              </a:lnSpc>
              <a:buNone/>
            </a:pPr>
            <a:r>
              <a:rPr lang="en-US" altLang="ja-JP" sz="3600" dirty="0" smtClean="0">
                <a:ln w="12700">
                  <a:solidFill>
                    <a:schemeClr val="tx1"/>
                  </a:solidFill>
                </a:ln>
                <a:latin typeface="UD デジタル 教科書体 NP-B" panose="02020700000000000000" pitchFamily="18" charset="-128"/>
                <a:ea typeface="UD デジタル 教科書体 NP-B" panose="02020700000000000000" pitchFamily="18" charset="-128"/>
              </a:rPr>
              <a:t>         </a:t>
            </a:r>
            <a:r>
              <a:rPr lang="en-US" altLang="ja-JP" sz="4000" dirty="0" smtClean="0">
                <a:ln w="12700">
                  <a:solidFill>
                    <a:schemeClr val="tx1"/>
                  </a:solidFill>
                </a:ln>
                <a:latin typeface="UD デジタル 教科書体 NP-B" panose="02020700000000000000" pitchFamily="18" charset="-128"/>
                <a:ea typeface="UD デジタル 教科書体 NP-B" panose="02020700000000000000" pitchFamily="18" charset="-128"/>
              </a:rPr>
              <a:t> </a:t>
            </a:r>
            <a:r>
              <a:rPr lang="ja-JP" altLang="en-US" sz="4400" dirty="0" smtClean="0">
                <a:ln w="12700">
                  <a:solidFill>
                    <a:schemeClr val="tx1"/>
                  </a:solidFill>
                </a:ln>
                <a:latin typeface="UD デジタル 教科書体 NP-B" panose="02020700000000000000" pitchFamily="18" charset="-128"/>
                <a:ea typeface="UD デジタル 教科書体 NP-B" panose="02020700000000000000" pitchFamily="18" charset="-128"/>
              </a:rPr>
              <a:t>「</a:t>
            </a:r>
            <a:r>
              <a:rPr lang="ja-JP" altLang="en-US" sz="4400" b="1" dirty="0" smtClean="0">
                <a:ln w="12700">
                  <a:solidFill>
                    <a:schemeClr val="tx1"/>
                  </a:solidFill>
                </a:ln>
                <a:solidFill>
                  <a:srgbClr val="FF0000"/>
                </a:solidFill>
                <a:latin typeface="UD デジタル 教科書体 NP-B" panose="02020700000000000000" pitchFamily="18" charset="-128"/>
                <a:ea typeface="UD デジタル 教科書体 NP-B" panose="02020700000000000000" pitchFamily="18" charset="-128"/>
              </a:rPr>
              <a:t>選挙で投票すること</a:t>
            </a:r>
            <a:r>
              <a:rPr lang="ja-JP" altLang="en-US" sz="4400" dirty="0" smtClean="0">
                <a:ln w="12700">
                  <a:solidFill>
                    <a:schemeClr val="tx1"/>
                  </a:solidFill>
                </a:ln>
                <a:latin typeface="UD デジタル 教科書体 NP-B" panose="02020700000000000000" pitchFamily="18" charset="-128"/>
                <a:ea typeface="UD デジタル 教科書体 NP-B" panose="02020700000000000000" pitchFamily="18" charset="-128"/>
              </a:rPr>
              <a:t>」</a:t>
            </a:r>
            <a:endParaRPr lang="en-US" altLang="ja-JP" sz="4400" dirty="0" smtClean="0">
              <a:ln w="12700">
                <a:solidFill>
                  <a:schemeClr val="tx1"/>
                </a:solidFill>
              </a:ln>
              <a:latin typeface="UD デジタル 教科書体 NP-B" panose="02020700000000000000" pitchFamily="18" charset="-128"/>
              <a:ea typeface="UD デジタル 教科書体 NP-B" panose="02020700000000000000" pitchFamily="18" charset="-128"/>
            </a:endParaRPr>
          </a:p>
          <a:p>
            <a:pPr>
              <a:lnSpc>
                <a:spcPct val="120000"/>
              </a:lnSpc>
              <a:buNone/>
            </a:pPr>
            <a:r>
              <a:rPr lang="ja-JP" altLang="en-US" sz="3600" dirty="0" smtClean="0">
                <a:latin typeface="UD デジタル 教科書体 NP-B" panose="02020700000000000000" pitchFamily="18" charset="-128"/>
                <a:ea typeface="UD デジタル 教科書体 NP-B" panose="02020700000000000000" pitchFamily="18" charset="-128"/>
              </a:rPr>
              <a:t>これも 政治への参加のしかたのひとつです。</a:t>
            </a:r>
          </a:p>
        </p:txBody>
      </p:sp>
      <p:sp>
        <p:nvSpPr>
          <p:cNvPr id="7" name="サブタイトル 2"/>
          <p:cNvSpPr txBox="1">
            <a:spLocks/>
          </p:cNvSpPr>
          <p:nvPr/>
        </p:nvSpPr>
        <p:spPr bwMode="auto">
          <a:xfrm>
            <a:off x="4684203" y="1172309"/>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000" dirty="0" smtClean="0">
                <a:latin typeface="HGP創英角ｺﾞｼｯｸUB" panose="020B0900000000000000" pitchFamily="50" charset="-128"/>
                <a:ea typeface="HGP創英角ｺﾞｼｯｸUB" panose="020B0900000000000000" pitchFamily="50" charset="-128"/>
              </a:rPr>
              <a:t>しゃかい</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8" name="サブタイトル 2"/>
          <p:cNvSpPr txBox="1">
            <a:spLocks/>
          </p:cNvSpPr>
          <p:nvPr/>
        </p:nvSpPr>
        <p:spPr bwMode="auto">
          <a:xfrm>
            <a:off x="1471927" y="1896317"/>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dirty="0" smtClean="0">
                <a:latin typeface="HGP創英角ｺﾞｼｯｸUB" panose="020B0900000000000000" pitchFamily="50" charset="-128"/>
                <a:ea typeface="HGP創英角ｺﾞｼｯｸUB" panose="020B0900000000000000" pitchFamily="50" charset="-128"/>
              </a:rPr>
              <a:t>ひつよう</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9" name="サブタイトル 2"/>
          <p:cNvSpPr txBox="1">
            <a:spLocks/>
          </p:cNvSpPr>
          <p:nvPr/>
        </p:nvSpPr>
        <p:spPr bwMode="auto">
          <a:xfrm>
            <a:off x="4677858" y="2636912"/>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dirty="0" smtClean="0">
                <a:latin typeface="HGP創英角ｺﾞｼｯｸUB" panose="020B0900000000000000" pitchFamily="50" charset="-128"/>
                <a:ea typeface="HGP創英角ｺﾞｼｯｸUB" panose="020B0900000000000000" pitchFamily="50" charset="-128"/>
              </a:rPr>
              <a:t>ひょうげん</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10" name="サブタイトル 2"/>
          <p:cNvSpPr txBox="1">
            <a:spLocks/>
          </p:cNvSpPr>
          <p:nvPr/>
        </p:nvSpPr>
        <p:spPr bwMode="auto">
          <a:xfrm>
            <a:off x="2507778" y="1896317"/>
            <a:ext cx="14280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dirty="0" smtClean="0">
                <a:latin typeface="HGP創英角ｺﾞｼｯｸUB" panose="020B0900000000000000" pitchFamily="50" charset="-128"/>
                <a:ea typeface="HGP創英角ｺﾞｼｯｸUB" panose="020B0900000000000000" pitchFamily="50" charset="-128"/>
              </a:rPr>
              <a:t>かんが</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11" name="サブタイトル 2"/>
          <p:cNvSpPr txBox="1">
            <a:spLocks/>
          </p:cNvSpPr>
          <p:nvPr/>
        </p:nvSpPr>
        <p:spPr bwMode="auto">
          <a:xfrm>
            <a:off x="3021674" y="2653209"/>
            <a:ext cx="14280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dirty="0" smtClean="0">
                <a:latin typeface="HGP創英角ｺﾞｼｯｸUB" panose="020B0900000000000000" pitchFamily="50" charset="-128"/>
                <a:ea typeface="HGP創英角ｺﾞｼｯｸUB" panose="020B0900000000000000" pitchFamily="50" charset="-128"/>
              </a:rPr>
              <a:t>かんが</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12" name="サブタイトル 2"/>
          <p:cNvSpPr txBox="1">
            <a:spLocks/>
          </p:cNvSpPr>
          <p:nvPr/>
        </p:nvSpPr>
        <p:spPr bwMode="auto">
          <a:xfrm>
            <a:off x="1810087" y="3392143"/>
            <a:ext cx="5523825"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   せんきょ　　　　　とうひょう　　</a:t>
            </a:r>
            <a:endParaRPr lang="en-US" altLang="ja-JP"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3" name="サブタイトル 2"/>
          <p:cNvSpPr txBox="1">
            <a:spLocks/>
          </p:cNvSpPr>
          <p:nvPr/>
        </p:nvSpPr>
        <p:spPr bwMode="auto">
          <a:xfrm>
            <a:off x="683568" y="44624"/>
            <a:ext cx="4299653" cy="8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800" dirty="0" smtClean="0">
                <a:solidFill>
                  <a:srgbClr val="0070C0"/>
                </a:solidFill>
                <a:latin typeface="HGP創英角ｺﾞｼｯｸUB" panose="020B0900000000000000" pitchFamily="50" charset="-128"/>
                <a:ea typeface="HGP創英角ｺﾞｼｯｸUB" panose="020B0900000000000000" pitchFamily="50" charset="-128"/>
              </a:rPr>
              <a:t>せいじ　 　　　　さんか</a:t>
            </a:r>
            <a:endParaRPr lang="en-US" altLang="ja-JP" sz="28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14" name="サブタイトル 2"/>
          <p:cNvSpPr txBox="1">
            <a:spLocks/>
          </p:cNvSpPr>
          <p:nvPr/>
        </p:nvSpPr>
        <p:spPr bwMode="auto">
          <a:xfrm>
            <a:off x="1634154" y="4263407"/>
            <a:ext cx="4299653" cy="8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latin typeface="HGP創英角ｺﾞｼｯｸUB" panose="020B0900000000000000" pitchFamily="50" charset="-128"/>
                <a:ea typeface="HGP創英角ｺﾞｼｯｸUB" panose="020B0900000000000000" pitchFamily="50" charset="-128"/>
              </a:rPr>
              <a:t>せいじ　 　　　　　　</a:t>
            </a:r>
            <a:r>
              <a:rPr lang="ja-JP" altLang="en-US" sz="2000" dirty="0" err="1" smtClean="0">
                <a:latin typeface="HGP創英角ｺﾞｼｯｸUB" panose="020B0900000000000000" pitchFamily="50" charset="-128"/>
                <a:ea typeface="HGP創英角ｺﾞｼｯｸUB" panose="020B0900000000000000" pitchFamily="50" charset="-128"/>
              </a:rPr>
              <a:t>さんか</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5" name="サブタイトル 2"/>
          <p:cNvSpPr txBox="1">
            <a:spLocks/>
          </p:cNvSpPr>
          <p:nvPr/>
        </p:nvSpPr>
        <p:spPr bwMode="auto">
          <a:xfrm>
            <a:off x="1793753" y="2654471"/>
            <a:ext cx="14280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dirty="0" smtClean="0">
                <a:latin typeface="HGP創英角ｺﾞｼｯｸUB" panose="020B0900000000000000" pitchFamily="50" charset="-128"/>
                <a:ea typeface="HGP創英角ｺﾞｼｯｸUB" panose="020B0900000000000000" pitchFamily="50" charset="-128"/>
              </a:rPr>
              <a:t>じぶん</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16" name="サブタイトル 2"/>
          <p:cNvSpPr txBox="1">
            <a:spLocks/>
          </p:cNvSpPr>
          <p:nvPr/>
        </p:nvSpPr>
        <p:spPr bwMode="auto">
          <a:xfrm>
            <a:off x="3783980" y="5430570"/>
            <a:ext cx="3273686" cy="87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1600" dirty="0" smtClean="0">
                <a:latin typeface="BIZ UDPゴシック" panose="020B0400000000000000" pitchFamily="50" charset="-128"/>
                <a:ea typeface="BIZ UDPゴシック" panose="020B0400000000000000" pitchFamily="50" charset="-128"/>
              </a:rPr>
              <a:t>せいじ　 </a:t>
            </a:r>
            <a:r>
              <a:rPr lang="ja-JP" altLang="en-US" sz="1600" dirty="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   さんか</a:t>
            </a: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376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wipe(left)">
                                      <p:cBhvr>
                                        <p:cTn id="48" dur="500"/>
                                        <p:tgtEl>
                                          <p:spTgt spid="6">
                                            <p:txEl>
                                              <p:pRg st="4" end="4"/>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500"/>
                            </p:stCondLst>
                            <p:childTnLst>
                              <p:par>
                                <p:cTn id="53" presetID="2" presetClass="entr" presetSubtype="4" fill="hold" nodeType="afterEffect">
                                  <p:stCondLst>
                                    <p:cond delay="0"/>
                                  </p:stCondLst>
                                  <p:childTnLst>
                                    <p:set>
                                      <p:cBhvr>
                                        <p:cTn id="54" dur="1" fill="hold">
                                          <p:stCondLst>
                                            <p:cond delay="0"/>
                                          </p:stCondLst>
                                        </p:cTn>
                                        <p:tgtEl>
                                          <p:spTgt spid="5122"/>
                                        </p:tgtEl>
                                        <p:attrNameLst>
                                          <p:attrName>style.visibility</p:attrName>
                                        </p:attrNameLst>
                                      </p:cBhvr>
                                      <p:to>
                                        <p:strVal val="visible"/>
                                      </p:to>
                                    </p:set>
                                    <p:anim calcmode="lin" valueType="num">
                                      <p:cBhvr additive="base">
                                        <p:cTn id="55" dur="500" fill="hold"/>
                                        <p:tgtEl>
                                          <p:spTgt spid="5122"/>
                                        </p:tgtEl>
                                        <p:attrNameLst>
                                          <p:attrName>ppt_x</p:attrName>
                                        </p:attrNameLst>
                                      </p:cBhvr>
                                      <p:tavLst>
                                        <p:tav tm="0">
                                          <p:val>
                                            <p:strVal val="#ppt_x"/>
                                          </p:val>
                                        </p:tav>
                                        <p:tav tm="100000">
                                          <p:val>
                                            <p:strVal val="#ppt_x"/>
                                          </p:val>
                                        </p:tav>
                                      </p:tavLst>
                                    </p:anim>
                                    <p:anim calcmode="lin" valueType="num">
                                      <p:cBhvr additive="base">
                                        <p:cTn id="56" dur="500" fill="hold"/>
                                        <p:tgtEl>
                                          <p:spTgt spid="5122"/>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9" grpId="0"/>
      <p:bldP spid="10" grpId="0"/>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1" descr="03.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32340" y="5516388"/>
            <a:ext cx="13731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4" cstate="email">
            <a:extLst>
              <a:ext uri="{BEBA8EAE-BF5A-486C-A8C5-ECC9F3942E4B}">
                <a14:imgProps xmlns:a14="http://schemas.microsoft.com/office/drawing/2010/main">
                  <a14:imgLayer r:embed="rId5">
                    <a14:imgEffect>
                      <a14:backgroundRemoval t="2060" b="96629" l="1758" r="98438"/>
                    </a14:imgEffect>
                  </a14:imgLayer>
                </a14:imgProps>
              </a:ext>
              <a:ext uri="{28A0092B-C50C-407E-A947-70E740481C1C}">
                <a14:useLocalDpi xmlns:a14="http://schemas.microsoft.com/office/drawing/2010/main"/>
              </a:ext>
            </a:extLst>
          </a:blip>
          <a:stretch>
            <a:fillRect/>
          </a:stretch>
        </p:blipFill>
        <p:spPr>
          <a:xfrm flipH="1">
            <a:off x="5925258" y="3429000"/>
            <a:ext cx="3183246" cy="2358618"/>
          </a:xfrm>
          <a:prstGeom prst="rect">
            <a:avLst/>
          </a:prstGeom>
        </p:spPr>
      </p:pic>
      <p:sp>
        <p:nvSpPr>
          <p:cNvPr id="3" name="タイトル 2"/>
          <p:cNvSpPr>
            <a:spLocks noGrp="1"/>
          </p:cNvSpPr>
          <p:nvPr>
            <p:ph type="title"/>
          </p:nvPr>
        </p:nvSpPr>
        <p:spPr>
          <a:xfrm>
            <a:off x="285720" y="214290"/>
            <a:ext cx="8686800" cy="1143000"/>
          </a:xfrm>
        </p:spPr>
        <p:txBody>
          <a:bodyPr>
            <a:noAutofit/>
          </a:bodyPr>
          <a:lstStyle/>
          <a:p>
            <a:r>
              <a:rPr kumimoji="1" lang="ja-JP" altLang="en-US" dirty="0" smtClean="0">
                <a:solidFill>
                  <a:srgbClr val="0000FF"/>
                </a:solidFill>
                <a:latin typeface="HGS創英角ﾎﾟｯﾌﾟ体" pitchFamily="50" charset="-128"/>
                <a:ea typeface="HGS創英角ﾎﾟｯﾌﾟ体" pitchFamily="50" charset="-128"/>
              </a:rPr>
              <a:t>選挙で投票しないといけないの？</a:t>
            </a:r>
            <a:endParaRPr kumimoji="1" lang="ja-JP" altLang="en-US" dirty="0">
              <a:solidFill>
                <a:srgbClr val="0000FF"/>
              </a:solidFill>
              <a:latin typeface="HGS創英角ﾎﾟｯﾌﾟ体" pitchFamily="50" charset="-128"/>
              <a:ea typeface="HGS創英角ﾎﾟｯﾌﾟ体" pitchFamily="50" charset="-128"/>
            </a:endParaRPr>
          </a:p>
        </p:txBody>
      </p:sp>
      <p:sp>
        <p:nvSpPr>
          <p:cNvPr id="5" name="サブタイトル 2"/>
          <p:cNvSpPr txBox="1">
            <a:spLocks/>
          </p:cNvSpPr>
          <p:nvPr/>
        </p:nvSpPr>
        <p:spPr bwMode="auto">
          <a:xfrm>
            <a:off x="19080" y="2072828"/>
            <a:ext cx="9143999"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537" indent="0">
              <a:lnSpc>
                <a:spcPct val="130000"/>
              </a:lnSpc>
              <a:buNone/>
            </a:pPr>
            <a:r>
              <a:rPr lang="ja-JP" altLang="en-US" sz="3600" dirty="0" smtClean="0">
                <a:latin typeface="UD デジタル 教科書体 NP-B" panose="02020700000000000000" pitchFamily="18" charset="-128"/>
                <a:ea typeface="UD デジタル 教科書体 NP-B" panose="02020700000000000000" pitchFamily="18" charset="-128"/>
              </a:rPr>
              <a:t>しかし、日本、福島県、</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marL="109537" indent="0">
              <a:lnSpc>
                <a:spcPct val="130000"/>
              </a:lnSpc>
              <a:buNone/>
            </a:pPr>
            <a:r>
              <a:rPr lang="ja-JP" altLang="en-US" sz="3600" dirty="0" smtClean="0">
                <a:latin typeface="UD デジタル 教科書体 NP-B" panose="02020700000000000000" pitchFamily="18" charset="-128"/>
                <a:ea typeface="UD デジタル 教科書体 NP-B" panose="02020700000000000000" pitchFamily="18" charset="-128"/>
              </a:rPr>
              <a:t>そして自分のまちのくらしをよくするため</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marL="109537" indent="0">
              <a:lnSpc>
                <a:spcPct val="130000"/>
              </a:lnSpc>
              <a:buNone/>
            </a:pP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自分の考えを表現すること。</a:t>
            </a:r>
            <a:endParaRPr lang="en-US" altLang="ja-JP" sz="36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サブタイトル 2"/>
          <p:cNvSpPr txBox="1">
            <a:spLocks/>
          </p:cNvSpPr>
          <p:nvPr/>
        </p:nvSpPr>
        <p:spPr bwMode="auto">
          <a:xfrm>
            <a:off x="252536" y="1391588"/>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ts val="600"/>
              </a:spcBef>
              <a:buClr>
                <a:schemeClr val="accent1"/>
              </a:buClr>
              <a:buSzPct val="70000"/>
              <a:buFont typeface="Wingdings" pitchFamily="2" charset="2"/>
              <a:buNone/>
            </a:pPr>
            <a:r>
              <a:rPr lang="ja-JP" altLang="en-US" sz="3600" dirty="0" smtClean="0">
                <a:latin typeface="UD デジタル 教科書体 NP-B" panose="02020700000000000000" pitchFamily="18" charset="-128"/>
                <a:ea typeface="UD デジタル 教科書体 NP-B" panose="02020700000000000000" pitchFamily="18" charset="-128"/>
              </a:rPr>
              <a:t>投票は</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権利</a:t>
            </a:r>
            <a:r>
              <a:rPr lang="ja-JP" altLang="en-US" sz="3600" dirty="0" smtClean="0">
                <a:latin typeface="UD デジタル 教科書体 NP-B" panose="02020700000000000000" pitchFamily="18" charset="-128"/>
                <a:ea typeface="UD デジタル 教科書体 NP-B" panose="02020700000000000000" pitchFamily="18" charset="-128"/>
              </a:rPr>
              <a:t>であって</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義務で</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はありません</a:t>
            </a:r>
            <a:r>
              <a:rPr lang="ja-JP" altLang="en-US" sz="3600" dirty="0">
                <a:latin typeface="UD デジタル 教科書体 NP-B" panose="02020700000000000000" pitchFamily="18" charset="-128"/>
                <a:ea typeface="UD デジタル 教科書体 NP-B" panose="02020700000000000000" pitchFamily="18" charset="-128"/>
              </a:rPr>
              <a:t>。</a:t>
            </a:r>
            <a:endParaRPr lang="en-US" altLang="ja-JP" sz="3600" dirty="0">
              <a:latin typeface="UD デジタル 教科書体 NP-B" panose="02020700000000000000" pitchFamily="18" charset="-128"/>
              <a:ea typeface="UD デジタル 教科書体 NP-B" panose="02020700000000000000" pitchFamily="18" charset="-128"/>
            </a:endParaRPr>
          </a:p>
          <a:p>
            <a:pPr eaLnBrk="1" hangingPunct="1">
              <a:spcBef>
                <a:spcPts val="600"/>
              </a:spcBef>
              <a:buClr>
                <a:schemeClr val="accent1"/>
              </a:buClr>
              <a:buSzPct val="70000"/>
              <a:buFont typeface="Wingdings" pitchFamily="2" charset="2"/>
              <a:buNone/>
            </a:pPr>
            <a:endParaRPr lang="ja-JP" altLang="en-US" sz="2400" dirty="0">
              <a:latin typeface="UD デジタル 教科書体 NP-B" panose="02020700000000000000" pitchFamily="18" charset="-128"/>
              <a:ea typeface="UD デジタル 教科書体 NP-B" panose="02020700000000000000" pitchFamily="18" charset="-128"/>
            </a:endParaRPr>
          </a:p>
        </p:txBody>
      </p:sp>
      <p:sp>
        <p:nvSpPr>
          <p:cNvPr id="7" name="サブタイトル 2"/>
          <p:cNvSpPr txBox="1">
            <a:spLocks/>
          </p:cNvSpPr>
          <p:nvPr/>
        </p:nvSpPr>
        <p:spPr bwMode="auto">
          <a:xfrm>
            <a:off x="249537" y="4472588"/>
            <a:ext cx="5558680" cy="192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ts val="600"/>
              </a:spcBef>
              <a:buClr>
                <a:schemeClr val="accent1"/>
              </a:buClr>
              <a:buSzPct val="70000"/>
              <a:buFont typeface="Wingdings" pitchFamily="2" charset="2"/>
              <a:buNone/>
            </a:pPr>
            <a:r>
              <a:rPr lang="ja-JP" altLang="en-US" sz="3200" b="1" dirty="0">
                <a:latin typeface="ＭＳ ゴシック" pitchFamily="49" charset="-128"/>
                <a:ea typeface="ＭＳ ゴシック" pitchFamily="49" charset="-128"/>
              </a:rPr>
              <a:t> </a:t>
            </a:r>
            <a:r>
              <a:rPr lang="ja-JP" altLang="en-US" sz="3200" b="1" dirty="0" smtClean="0">
                <a:latin typeface="ＤＨＰ特太ゴシック体" pitchFamily="50" charset="-128"/>
                <a:ea typeface="ＤＨＰ特太ゴシック体" pitchFamily="50" charset="-128"/>
              </a:rPr>
              <a:t>その</a:t>
            </a:r>
            <a:r>
              <a:rPr lang="ja-JP" altLang="en-US" sz="3200" b="1" dirty="0">
                <a:latin typeface="ＤＨＰ特太ゴシック体" pitchFamily="50" charset="-128"/>
                <a:ea typeface="ＤＨＰ特太ゴシック体" pitchFamily="50" charset="-128"/>
              </a:rPr>
              <a:t>きっかけのひとつが</a:t>
            </a:r>
            <a:endParaRPr lang="en-US" altLang="ja-JP" sz="3200" b="1" dirty="0">
              <a:latin typeface="ＤＨＰ特太ゴシック体" pitchFamily="50" charset="-128"/>
              <a:ea typeface="ＤＨＰ特太ゴシック体" pitchFamily="50" charset="-128"/>
            </a:endParaRPr>
          </a:p>
          <a:p>
            <a:pPr eaLnBrk="1" hangingPunct="1">
              <a:lnSpc>
                <a:spcPct val="150000"/>
              </a:lnSpc>
              <a:spcBef>
                <a:spcPts val="600"/>
              </a:spcBef>
              <a:buClr>
                <a:schemeClr val="accent1"/>
              </a:buClr>
              <a:buSzPct val="70000"/>
              <a:buFont typeface="Wingdings" pitchFamily="2" charset="2"/>
              <a:buNone/>
            </a:pPr>
            <a:r>
              <a:rPr lang="ja-JP" altLang="en-US" sz="3200" b="1" dirty="0">
                <a:latin typeface="ＤＨＰ特太ゴシック体" pitchFamily="50" charset="-128"/>
                <a:ea typeface="ＤＨＰ特太ゴシック体" pitchFamily="50" charset="-128"/>
              </a:rPr>
              <a:t>　</a:t>
            </a:r>
            <a:r>
              <a:rPr lang="ja-JP" altLang="en-US" sz="3200" b="1" dirty="0" smtClean="0">
                <a:latin typeface="ＤＨＰ特太ゴシック体" pitchFamily="50" charset="-128"/>
                <a:ea typeface="ＤＨＰ特太ゴシック体" pitchFamily="50" charset="-128"/>
              </a:rPr>
              <a:t> </a:t>
            </a:r>
            <a:r>
              <a:rPr lang="ja-JP" altLang="en-US" sz="5400" b="1" dirty="0" smtClean="0">
                <a:ln w="15875">
                  <a:solidFill>
                    <a:schemeClr val="tx1"/>
                  </a:solidFill>
                </a:ln>
                <a:solidFill>
                  <a:srgbClr val="FF0000"/>
                </a:solidFill>
                <a:latin typeface="ＤＨＰ特太ゴシック体" pitchFamily="50" charset="-128"/>
                <a:ea typeface="ＤＨＰ特太ゴシック体" pitchFamily="50" charset="-128"/>
              </a:rPr>
              <a:t>選挙</a:t>
            </a:r>
            <a:r>
              <a:rPr lang="ja-JP" altLang="en-US" sz="5400" b="1" dirty="0" smtClean="0">
                <a:latin typeface="ＤＨＰ特太ゴシック体" pitchFamily="50" charset="-128"/>
                <a:ea typeface="ＤＨＰ特太ゴシック体" pitchFamily="50" charset="-128"/>
              </a:rPr>
              <a:t> </a:t>
            </a:r>
            <a:r>
              <a:rPr lang="ja-JP" altLang="en-US" sz="3200" b="1" dirty="0">
                <a:latin typeface="ＤＨＰ特太ゴシック体" pitchFamily="50" charset="-128"/>
                <a:ea typeface="ＤＨＰ特太ゴシック体" pitchFamily="50" charset="-128"/>
              </a:rPr>
              <a:t>であるといえます。</a:t>
            </a:r>
            <a:endParaRPr lang="en-US" altLang="ja-JP" sz="3200" b="1" dirty="0">
              <a:latin typeface="ＤＨＰ特太ゴシック体" pitchFamily="50" charset="-128"/>
              <a:ea typeface="ＤＨＰ特太ゴシック体" pitchFamily="50" charset="-128"/>
            </a:endParaRPr>
          </a:p>
          <a:p>
            <a:pPr eaLnBrk="1" hangingPunct="1">
              <a:spcBef>
                <a:spcPts val="600"/>
              </a:spcBef>
              <a:buClr>
                <a:schemeClr val="accent1"/>
              </a:buClr>
              <a:buSzPct val="70000"/>
              <a:buFont typeface="Wingdings" pitchFamily="2" charset="2"/>
              <a:buNone/>
            </a:pPr>
            <a:r>
              <a:rPr lang="ja-JP" altLang="en-US" sz="3200" b="1" dirty="0">
                <a:latin typeface="ＭＳ ゴシック" pitchFamily="49" charset="-128"/>
                <a:ea typeface="ＭＳ ゴシック" pitchFamily="49" charset="-128"/>
              </a:rPr>
              <a:t>　　</a:t>
            </a:r>
            <a:endParaRPr lang="en-US" altLang="ja-JP" sz="3200" b="1" dirty="0">
              <a:latin typeface="ＭＳ ゴシック" pitchFamily="49" charset="-128"/>
              <a:ea typeface="ＭＳ ゴシック" pitchFamily="49" charset="-128"/>
            </a:endParaRPr>
          </a:p>
        </p:txBody>
      </p:sp>
      <p:sp>
        <p:nvSpPr>
          <p:cNvPr id="8" name="雲形吹き出し 7"/>
          <p:cNvSpPr/>
          <p:nvPr/>
        </p:nvSpPr>
        <p:spPr>
          <a:xfrm>
            <a:off x="5724128" y="3831288"/>
            <a:ext cx="3816423" cy="1655019"/>
          </a:xfrm>
          <a:prstGeom prst="cloudCallout">
            <a:avLst>
              <a:gd name="adj1" fmla="val 18985"/>
              <a:gd name="adj2" fmla="val 73128"/>
            </a:avLst>
          </a:prstGeom>
          <a:noFill/>
          <a:ln>
            <a:noFill/>
          </a:ln>
        </p:spPr>
        <p:style>
          <a:lnRef idx="2">
            <a:schemeClr val="accent1"/>
          </a:lnRef>
          <a:fillRef idx="1">
            <a:schemeClr val="lt1"/>
          </a:fillRef>
          <a:effectRef idx="0">
            <a:schemeClr val="accent1"/>
          </a:effectRef>
          <a:fontRef idx="minor">
            <a:schemeClr val="dk1"/>
          </a:fontRef>
        </p:style>
        <p:txBody>
          <a:bodyPr lIns="0" tIns="0" rIns="0" bIns="0" anchor="ctr"/>
          <a:lstStyle/>
          <a:p>
            <a:pPr marL="72000" fontAlgn="auto">
              <a:spcBef>
                <a:spcPts val="0"/>
              </a:spcBef>
              <a:spcAft>
                <a:spcPts val="0"/>
              </a:spcAft>
              <a:defRPr/>
            </a:pPr>
            <a:r>
              <a:rPr lang="ja-JP" altLang="en-US" sz="2800" dirty="0" smtClean="0">
                <a:solidFill>
                  <a:schemeClr val="tx1"/>
                </a:solidFill>
                <a:latin typeface="UD デジタル 教科書体 NP-B" panose="02020700000000000000" pitchFamily="18" charset="-128"/>
                <a:ea typeface="UD デジタル 教科書体 NP-B" panose="02020700000000000000" pitchFamily="18" charset="-128"/>
              </a:rPr>
              <a:t>投票は</a:t>
            </a:r>
            <a:endParaRPr lang="en-US" altLang="ja-JP" sz="2800" dirty="0" smtClean="0">
              <a:solidFill>
                <a:schemeClr val="tx1"/>
              </a:solidFill>
              <a:latin typeface="UD デジタル 教科書体 NP-B" panose="02020700000000000000" pitchFamily="18" charset="-128"/>
              <a:ea typeface="UD デジタル 教科書体 NP-B" panose="02020700000000000000" pitchFamily="18" charset="-128"/>
            </a:endParaRPr>
          </a:p>
          <a:p>
            <a:pPr marL="72000" algn="ctr" fontAlgn="auto">
              <a:spcBef>
                <a:spcPts val="0"/>
              </a:spcBef>
              <a:spcAft>
                <a:spcPts val="0"/>
              </a:spcAft>
              <a:defRPr/>
            </a:pPr>
            <a:r>
              <a:rPr lang="ja-JP" altLang="en-US" sz="2800" dirty="0" smtClean="0">
                <a:solidFill>
                  <a:schemeClr val="tx1"/>
                </a:solidFill>
                <a:latin typeface="UD デジタル 教科書体 NP-B" panose="02020700000000000000" pitchFamily="18" charset="-128"/>
                <a:ea typeface="UD デジタル 教科書体 NP-B" panose="02020700000000000000" pitchFamily="18" charset="-128"/>
              </a:rPr>
              <a:t>政治参加の</a:t>
            </a:r>
            <a:endParaRPr lang="en-US" altLang="ja-JP" sz="2800" dirty="0" smtClean="0">
              <a:solidFill>
                <a:schemeClr val="tx1"/>
              </a:solidFill>
              <a:latin typeface="UD デジタル 教科書体 NP-B" panose="02020700000000000000" pitchFamily="18" charset="-128"/>
              <a:ea typeface="UD デジタル 教科書体 NP-B" panose="02020700000000000000" pitchFamily="18" charset="-128"/>
            </a:endParaRPr>
          </a:p>
          <a:p>
            <a:pPr marL="72000" algn="ctr" fontAlgn="auto">
              <a:spcBef>
                <a:spcPts val="0"/>
              </a:spcBef>
              <a:spcAft>
                <a:spcPts val="0"/>
              </a:spcAft>
              <a:defRPr/>
            </a:pP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   第一歩！</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9" name="サブタイトル 2"/>
          <p:cNvSpPr txBox="1">
            <a:spLocks/>
          </p:cNvSpPr>
          <p:nvPr/>
        </p:nvSpPr>
        <p:spPr bwMode="auto">
          <a:xfrm>
            <a:off x="1512168" y="1029980"/>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けんり</a:t>
            </a:r>
            <a:endParaRPr lang="en-US" altLang="ja-JP"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0" name="サブタイトル 2"/>
          <p:cNvSpPr txBox="1">
            <a:spLocks/>
          </p:cNvSpPr>
          <p:nvPr/>
        </p:nvSpPr>
        <p:spPr bwMode="auto">
          <a:xfrm>
            <a:off x="4355976" y="1041222"/>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ぎむ</a:t>
            </a:r>
            <a:endParaRPr lang="en-US" altLang="ja-JP"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2" name="サブタイトル 2"/>
          <p:cNvSpPr txBox="1">
            <a:spLocks/>
          </p:cNvSpPr>
          <p:nvPr/>
        </p:nvSpPr>
        <p:spPr bwMode="auto">
          <a:xfrm>
            <a:off x="1835696" y="1892389"/>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000" dirty="0" smtClean="0">
                <a:latin typeface="HGP創英角ｺﾞｼｯｸUB" panose="020B0900000000000000" pitchFamily="50" charset="-128"/>
                <a:ea typeface="HGP創英角ｺﾞｼｯｸUB" panose="020B0900000000000000" pitchFamily="50" charset="-128"/>
              </a:rPr>
              <a:t>　にほん</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3" name="サブタイトル 2"/>
          <p:cNvSpPr txBox="1">
            <a:spLocks/>
          </p:cNvSpPr>
          <p:nvPr/>
        </p:nvSpPr>
        <p:spPr bwMode="auto">
          <a:xfrm>
            <a:off x="3131840" y="1844824"/>
            <a:ext cx="1713304"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000" dirty="0" smtClean="0">
                <a:latin typeface="HGP創英角ｺﾞｼｯｸUB" panose="020B0900000000000000" pitchFamily="50" charset="-128"/>
                <a:ea typeface="HGP創英角ｺﾞｼｯｸUB" panose="020B0900000000000000" pitchFamily="50" charset="-128"/>
              </a:rPr>
              <a:t>　ふくしまけん</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4" name="サブタイトル 2"/>
          <p:cNvSpPr txBox="1">
            <a:spLocks/>
          </p:cNvSpPr>
          <p:nvPr/>
        </p:nvSpPr>
        <p:spPr bwMode="auto">
          <a:xfrm>
            <a:off x="1331640" y="2612469"/>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000" dirty="0" smtClean="0">
                <a:latin typeface="HGP創英角ｺﾞｼｯｸUB" panose="020B0900000000000000" pitchFamily="50" charset="-128"/>
                <a:ea typeface="HGP創英角ｺﾞｼｯｸUB" panose="020B0900000000000000" pitchFamily="50" charset="-128"/>
              </a:rPr>
              <a:t>　じぶん</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15" name="サブタイトル 2"/>
          <p:cNvSpPr txBox="1">
            <a:spLocks/>
          </p:cNvSpPr>
          <p:nvPr/>
        </p:nvSpPr>
        <p:spPr bwMode="auto">
          <a:xfrm>
            <a:off x="-13628" y="3356125"/>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　じぶん</a:t>
            </a:r>
            <a:endParaRPr lang="en-US" altLang="ja-JP"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6" name="サブタイトル 2"/>
          <p:cNvSpPr txBox="1">
            <a:spLocks/>
          </p:cNvSpPr>
          <p:nvPr/>
        </p:nvSpPr>
        <p:spPr bwMode="auto">
          <a:xfrm>
            <a:off x="1117252" y="3388413"/>
            <a:ext cx="14280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かんが</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サブタイトル 2"/>
          <p:cNvSpPr txBox="1">
            <a:spLocks/>
          </p:cNvSpPr>
          <p:nvPr/>
        </p:nvSpPr>
        <p:spPr bwMode="auto">
          <a:xfrm>
            <a:off x="2811995" y="3404557"/>
            <a:ext cx="1255949"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spcBef>
                <a:spcPts val="600"/>
              </a:spcBef>
              <a:buClr>
                <a:schemeClr val="accent1"/>
              </a:buClr>
              <a:buSzPct val="70000"/>
              <a:buFont typeface="Wingdings" pitchFamily="2" charset="2"/>
              <a:buNone/>
            </a:pP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ひょうげん</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8" name="サブタイトル 2"/>
          <p:cNvSpPr txBox="1">
            <a:spLocks/>
          </p:cNvSpPr>
          <p:nvPr/>
        </p:nvSpPr>
        <p:spPr bwMode="auto">
          <a:xfrm>
            <a:off x="618765" y="4988039"/>
            <a:ext cx="2297051"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   せんきょ　　　　　</a:t>
            </a:r>
            <a:endParaRPr lang="en-US" altLang="ja-JP"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9" name="サブタイトル 2"/>
          <p:cNvSpPr txBox="1">
            <a:spLocks/>
          </p:cNvSpPr>
          <p:nvPr/>
        </p:nvSpPr>
        <p:spPr bwMode="auto">
          <a:xfrm>
            <a:off x="200303" y="83455"/>
            <a:ext cx="5523825"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solidFill>
                  <a:srgbClr val="0000FF"/>
                </a:solidFill>
                <a:latin typeface="HGP創英角ｺﾞｼｯｸUB" panose="020B0900000000000000" pitchFamily="50" charset="-128"/>
                <a:ea typeface="HGP創英角ｺﾞｼｯｸUB" panose="020B0900000000000000" pitchFamily="50" charset="-128"/>
              </a:rPr>
              <a:t>   せんきょ　　　　</a:t>
            </a:r>
            <a:r>
              <a:rPr lang="ja-JP" altLang="en-US" sz="20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2000" dirty="0" smtClean="0">
                <a:solidFill>
                  <a:srgbClr val="0000FF"/>
                </a:solidFill>
                <a:latin typeface="HGP創英角ｺﾞｼｯｸUB" panose="020B0900000000000000" pitchFamily="50" charset="-128"/>
                <a:ea typeface="HGP創英角ｺﾞｼｯｸUB" panose="020B0900000000000000" pitchFamily="50" charset="-128"/>
              </a:rPr>
              <a:t>とうひょう　　</a:t>
            </a:r>
            <a:endParaRPr lang="en-US" altLang="ja-JP" sz="20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0" name="サブタイトル 2"/>
          <p:cNvSpPr txBox="1">
            <a:spLocks/>
          </p:cNvSpPr>
          <p:nvPr/>
        </p:nvSpPr>
        <p:spPr bwMode="auto">
          <a:xfrm>
            <a:off x="230110" y="1052736"/>
            <a:ext cx="1239350" cy="5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Bef>
                <a:spcPts val="600"/>
              </a:spcBef>
              <a:buClr>
                <a:schemeClr val="accent1"/>
              </a:buClr>
              <a:buSzPct val="70000"/>
              <a:buFont typeface="Wingdings" pitchFamily="2" charset="2"/>
              <a:buNone/>
            </a:pPr>
            <a:r>
              <a:rPr lang="ja-JP" altLang="en-US" sz="2000" dirty="0" smtClean="0">
                <a:latin typeface="HGP創英角ｺﾞｼｯｸUB" panose="020B0900000000000000" pitchFamily="50" charset="-128"/>
                <a:ea typeface="HGP創英角ｺﾞｼｯｸUB" panose="020B0900000000000000" pitchFamily="50" charset="-128"/>
              </a:rPr>
              <a:t>とうひょう　　</a:t>
            </a:r>
            <a:endParaRPr lang="en-US" altLang="ja-JP" sz="2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380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500"/>
                                        <p:tgtEl>
                                          <p:spTgt spid="5">
                                            <p:txEl>
                                              <p:pRg st="0" end="0"/>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700"/>
                                        <p:tgtEl>
                                          <p:spTgt spid="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7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7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wipe(left)">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wipe(left)">
                                      <p:cBhvr>
                                        <p:cTn id="50" dur="500"/>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7" grpId="0"/>
      <p:bldP spid="2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2965</TotalTime>
  <Words>2400</Words>
  <Application>Microsoft Office PowerPoint</Application>
  <PresentationFormat>画面に合わせる (4:3)</PresentationFormat>
  <Paragraphs>336</Paragraphs>
  <Slides>20</Slides>
  <Notes>20</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20</vt:i4>
      </vt:variant>
    </vt:vector>
  </HeadingPairs>
  <TitlesOfParts>
    <vt:vector size="42" baseType="lpstr">
      <vt:lpstr>BIZ UDPゴシック</vt:lpstr>
      <vt:lpstr>ＤＦ特太ゴシック体</vt:lpstr>
      <vt:lpstr>ＤＨＰ特太ゴシック体</vt:lpstr>
      <vt:lpstr>ＤＨＰ平成明朝体W7</vt:lpstr>
      <vt:lpstr>HGP創英角ｺﾞｼｯｸUB</vt:lpstr>
      <vt:lpstr>HGP創英角ﾎﾟｯﾌﾟ体</vt:lpstr>
      <vt:lpstr>HGS創英ﾌﾟﾚｾﾞﾝｽEB</vt:lpstr>
      <vt:lpstr>HGS創英角ｺﾞｼｯｸUB</vt:lpstr>
      <vt:lpstr>HGS創英角ﾎﾟｯﾌﾟ体</vt:lpstr>
      <vt:lpstr>HG丸ｺﾞｼｯｸM-PRO</vt:lpstr>
      <vt:lpstr>HG創英角ｺﾞｼｯｸUB</vt:lpstr>
      <vt:lpstr>ＭＳ Ｐゴシック</vt:lpstr>
      <vt:lpstr>ＭＳ ゴシック</vt:lpstr>
      <vt:lpstr>UD デジタル 教科書体 N-B</vt:lpstr>
      <vt:lpstr>UD デジタル 教科書体 NK-B</vt:lpstr>
      <vt:lpstr>UD デジタル 教科書体 NK-R</vt:lpstr>
      <vt:lpstr>UD デジタル 教科書体 NP-B</vt:lpstr>
      <vt:lpstr>Arial</vt:lpstr>
      <vt:lpstr>Calibri</vt:lpstr>
      <vt:lpstr>Wingdings</vt:lpstr>
      <vt:lpstr>Wingdings 3</vt:lpstr>
      <vt:lpstr>Office テーマ</vt:lpstr>
      <vt:lpstr>「○○学校」選挙講座  R○.○.○</vt:lpstr>
      <vt:lpstr>本日のメニュー</vt:lpstr>
      <vt:lpstr>政治とは？</vt:lpstr>
      <vt:lpstr>だれが決めるの？</vt:lpstr>
      <vt:lpstr>選挙とは？</vt:lpstr>
      <vt:lpstr>国会（国の代表）の働き</vt:lpstr>
      <vt:lpstr>“政治に参加する”とは？</vt:lpstr>
      <vt:lpstr>“政治に参加する”とは？</vt:lpstr>
      <vt:lpstr>選挙で投票しないといけないの？</vt:lpstr>
      <vt:lpstr>選挙クイズ</vt:lpstr>
      <vt:lpstr>こたえ</vt:lpstr>
      <vt:lpstr>選挙に行かないとどうなるの？</vt:lpstr>
      <vt:lpstr>選挙に行かないとどうなるの？</vt:lpstr>
      <vt:lpstr>選挙に行かないとどうなるの？</vt:lpstr>
      <vt:lpstr>選挙に行かないとどうなるの？</vt:lpstr>
      <vt:lpstr>なんで投票に行かないの？</vt:lpstr>
      <vt:lpstr>いそがしくて行けない人は</vt:lpstr>
      <vt:lpstr>だれに投票すればいいか わからない？</vt:lpstr>
      <vt:lpstr>投票って むずかしい？めんどう？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 ○○学校選挙出前講座</dc:title>
  <dc:creator>佐藤 広太</dc:creator>
  <cp:lastModifiedBy>佐藤 広太</cp:lastModifiedBy>
  <cp:revision>292</cp:revision>
  <cp:lastPrinted>2021-03-03T00:26:22Z</cp:lastPrinted>
  <dcterms:modified xsi:type="dcterms:W3CDTF">2021-03-03T01:09:16Z</dcterms:modified>
</cp:coreProperties>
</file>